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rts/chart1.xml" ContentType="application/vnd.openxmlformats-officedocument.drawingml.chart+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harts/chart2.xml" ContentType="application/vnd.openxmlformats-officedocument.drawingml.chart+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charts/chart3.xml" ContentType="application/vnd.openxmlformats-officedocument.drawingml.chart+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rts/style1.xml" ContentType="application/vnd.ms-office.chartstyle+xml"/>
  <Override PartName="/ppt/charts/colors1.xml" ContentType="application/vnd.ms-office.chartcolorstyl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6" r:id="rId2"/>
  </p:sldMasterIdLst>
  <p:notesMasterIdLst>
    <p:notesMasterId r:id="rId29"/>
  </p:notesMasterIdLst>
  <p:sldIdLst>
    <p:sldId id="298" r:id="rId3"/>
    <p:sldId id="260" r:id="rId4"/>
    <p:sldId id="287" r:id="rId5"/>
    <p:sldId id="261" r:id="rId6"/>
    <p:sldId id="262" r:id="rId7"/>
    <p:sldId id="278" r:id="rId8"/>
    <p:sldId id="263" r:id="rId9"/>
    <p:sldId id="264" r:id="rId10"/>
    <p:sldId id="265" r:id="rId11"/>
    <p:sldId id="266" r:id="rId12"/>
    <p:sldId id="290" r:id="rId13"/>
    <p:sldId id="267" r:id="rId14"/>
    <p:sldId id="268" r:id="rId15"/>
    <p:sldId id="269" r:id="rId16"/>
    <p:sldId id="291" r:id="rId17"/>
    <p:sldId id="270" r:id="rId18"/>
    <p:sldId id="271" r:id="rId19"/>
    <p:sldId id="274" r:id="rId20"/>
    <p:sldId id="273" r:id="rId21"/>
    <p:sldId id="292" r:id="rId22"/>
    <p:sldId id="272" r:id="rId23"/>
    <p:sldId id="277" r:id="rId24"/>
    <p:sldId id="276" r:id="rId25"/>
    <p:sldId id="279" r:id="rId26"/>
    <p:sldId id="300" r:id="rId27"/>
    <p:sldId id="299" r:id="rId28"/>
  </p:sldIdLst>
  <p:sldSz cx="12192000" cy="6858000"/>
  <p:notesSz cx="6858000" cy="9144000"/>
  <p:custDataLst>
    <p:tags r:id="rId30"/>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2" pos="3863" userDrawn="1">
          <p15:clr>
            <a:srgbClr val="A4A3A4"/>
          </p15:clr>
        </p15:guide>
        <p15:guide id="3" orient="horz" pos="1979" userDrawn="1">
          <p15:clr>
            <a:srgbClr val="A4A3A4"/>
          </p15:clr>
        </p15:guide>
        <p15:guide id="4" orient="horz" userDrawn="1">
          <p15:clr>
            <a:srgbClr val="A4A3A4"/>
          </p15:clr>
        </p15:guide>
      </p15:sldGuideLst>
    </p:ext>
    <p:ext uri="{2D200454-40CA-4A62-9FC3-DE9A4176ACB9}">
      <p15:notes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4B332"/>
    <a:srgbClr val="FFC000"/>
    <a:srgbClr val="FFD44B"/>
    <a:srgbClr val="84C5D6"/>
    <a:srgbClr val="FFD966"/>
    <a:srgbClr val="C3D69B"/>
    <a:srgbClr val="FDE08D"/>
    <a:srgbClr val="FDD66B"/>
    <a:srgbClr val="FEFCAA"/>
    <a:srgbClr val="B3C1C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381" autoAdjust="0"/>
    <p:restoredTop sz="93873" autoAdjust="0"/>
  </p:normalViewPr>
  <p:slideViewPr>
    <p:cSldViewPr snapToGrid="0">
      <p:cViewPr>
        <p:scale>
          <a:sx n="68" d="100"/>
          <a:sy n="68" d="100"/>
        </p:scale>
        <p:origin x="-2040" y="-942"/>
      </p:cViewPr>
      <p:guideLst>
        <p:guide orient="horz" pos="1979"/>
        <p:guide orient="horz"/>
        <p:guide pos="3863"/>
      </p:guideLst>
    </p:cSldViewPr>
  </p:slideViewPr>
  <p:notesTextViewPr>
    <p:cViewPr>
      <p:scale>
        <a:sx n="1" d="1"/>
        <a:sy n="1" d="1"/>
      </p:scale>
      <p:origin x="0" y="0"/>
    </p:cViewPr>
  </p:notesTextViewPr>
  <p:notesViewPr>
    <p:cSldViewPr snapToGrid="0" showGuides="1">
      <p:cViewPr varScale="1">
        <p:scale>
          <a:sx n="49" d="100"/>
          <a:sy n="49" d="100"/>
        </p:scale>
        <p:origin x="1920" y="4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tags" Target="tags/tag1.xml"/></Relationships>
</file>

<file path=ppt/charts/_rels/chart1.xml.rels><?xml version="1.0" encoding="UTF-8" standalone="yes"?>
<Relationships xmlns="http://schemas.openxmlformats.org/package/2006/relationships"><Relationship Id="rId3" Type="http://schemas.microsoft.com/office/2011/relationships/chartStyle" Target="style1.xml"/><Relationship Id="rId2" Type="http://schemas.microsoft.com/office/2011/relationships/chartColorStyle" Target="colors1.xml"/><Relationship Id="rId1" Type="http://schemas.openxmlformats.org/officeDocument/2006/relationships/package" Target="../embeddings/Microsoft_Excel_Worksheet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6609440492069492"/>
          <c:y val="0.20007130312494173"/>
          <c:w val="0.52067638269452265"/>
          <c:h val="0.73578141046145562"/>
        </c:manualLayout>
      </c:layout>
      <c:radarChart>
        <c:radarStyle val="marker"/>
        <c:varyColors val="0"/>
        <c:ser>
          <c:idx val="0"/>
          <c:order val="0"/>
          <c:tx>
            <c:strRef>
              <c:f>Sheet1!$B$1</c:f>
              <c:strCache>
                <c:ptCount val="1"/>
                <c:pt idx="0">
                  <c:v>个人能力</c:v>
                </c:pt>
              </c:strCache>
            </c:strRef>
          </c:tx>
          <c:spPr>
            <a:ln w="28575" cap="rnd">
              <a:solidFill>
                <a:srgbClr val="E4B332"/>
              </a:solidFill>
              <a:round/>
            </a:ln>
            <a:effectLst/>
          </c:spPr>
          <c:marker>
            <c:symbol val="none"/>
          </c:marker>
          <c:cat>
            <c:strRef>
              <c:f>Sheet1!$A$2:$A$6</c:f>
              <c:strCache>
                <c:ptCount val="5"/>
                <c:pt idx="0">
                  <c:v>沟通</c:v>
                </c:pt>
                <c:pt idx="1">
                  <c:v>协作</c:v>
                </c:pt>
                <c:pt idx="2">
                  <c:v>表达力</c:v>
                </c:pt>
                <c:pt idx="3">
                  <c:v>组织</c:v>
                </c:pt>
                <c:pt idx="4">
                  <c:v>创新</c:v>
                </c:pt>
              </c:strCache>
            </c:strRef>
          </c:cat>
          <c:val>
            <c:numRef>
              <c:f>Sheet1!$B$2:$B$6</c:f>
              <c:numCache>
                <c:formatCode>General</c:formatCode>
                <c:ptCount val="5"/>
                <c:pt idx="0">
                  <c:v>32</c:v>
                </c:pt>
                <c:pt idx="1">
                  <c:v>32</c:v>
                </c:pt>
                <c:pt idx="2">
                  <c:v>28</c:v>
                </c:pt>
                <c:pt idx="3">
                  <c:v>17</c:v>
                </c:pt>
                <c:pt idx="4">
                  <c:v>18</c:v>
                </c:pt>
              </c:numCache>
            </c:numRef>
          </c:val>
          <c:extLst xmlns:c16r2="http://schemas.microsoft.com/office/drawing/2015/06/chart">
            <c:ext xmlns:c16="http://schemas.microsoft.com/office/drawing/2014/chart" uri="{C3380CC4-5D6E-409C-BE32-E72D297353CC}">
              <c16:uniqueId val="{00000000-9F14-4E2D-8334-F6D89A2819D9}"/>
            </c:ext>
          </c:extLst>
        </c:ser>
        <c:dLbls>
          <c:showLegendKey val="0"/>
          <c:showVal val="0"/>
          <c:showCatName val="0"/>
          <c:showSerName val="0"/>
          <c:showPercent val="0"/>
          <c:showBubbleSize val="0"/>
        </c:dLbls>
        <c:axId val="507966976"/>
        <c:axId val="507968896"/>
      </c:radarChart>
      <c:catAx>
        <c:axId val="50796697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vert="horz"/>
          <a:lstStyle/>
          <a:p>
            <a:pPr>
              <a:defRPr/>
            </a:pPr>
            <a:endParaRPr lang="zh-CN"/>
          </a:p>
        </c:txPr>
        <c:crossAx val="507968896"/>
        <c:crosses val="autoZero"/>
        <c:auto val="1"/>
        <c:lblAlgn val="ctr"/>
        <c:lblOffset val="100"/>
        <c:noMultiLvlLbl val="0"/>
      </c:catAx>
      <c:valAx>
        <c:axId val="507968896"/>
        <c:scaling>
          <c:orientation val="minMax"/>
        </c:scaling>
        <c:delete val="1"/>
        <c:axPos val="l"/>
        <c:majorGridlines>
          <c:spPr>
            <a:ln w="9525" cap="flat" cmpd="sng" algn="ctr">
              <a:solidFill>
                <a:srgbClr val="E6D37C"/>
              </a:solidFill>
              <a:prstDash val="sysDot"/>
              <a:round/>
            </a:ln>
            <a:effectLst/>
          </c:spPr>
        </c:majorGridlines>
        <c:numFmt formatCode="General" sourceLinked="1"/>
        <c:majorTickMark val="none"/>
        <c:minorTickMark val="none"/>
        <c:tickLblPos val="nextTo"/>
        <c:crossAx val="507966976"/>
        <c:crosses val="autoZero"/>
        <c:crossBetween val="between"/>
      </c:valAx>
      <c:spPr>
        <a:noFill/>
        <a:ln>
          <a:noFill/>
        </a:ln>
        <a:effectLst/>
      </c:spPr>
    </c:plotArea>
    <c:legend>
      <c:legendPos val="r"/>
      <c:layout>
        <c:manualLayout>
          <c:xMode val="edge"/>
          <c:yMode val="edge"/>
          <c:x val="0.79582347092808348"/>
          <c:y val="0.72738423937665708"/>
          <c:w val="0.17895654808803468"/>
          <c:h val="0.12060232492066156"/>
        </c:manualLayout>
      </c:layout>
      <c:overlay val="0"/>
      <c:spPr>
        <a:noFill/>
        <a:ln>
          <a:noFill/>
        </a:ln>
        <a:effectLst/>
      </c:spPr>
      <c:txPr>
        <a:bodyPr rot="0" vert="horz"/>
        <a:lstStyle/>
        <a:p>
          <a:pPr>
            <a:defRPr/>
          </a:pPr>
          <a:endParaRPr lang="zh-CN"/>
        </a:p>
      </c:txPr>
    </c:legend>
    <c:plotVisOnly val="1"/>
    <c:dispBlanksAs val="gap"/>
    <c:showDLblsOverMax val="0"/>
  </c:chart>
  <c:spPr>
    <a:noFill/>
    <a:ln>
      <a:noFill/>
    </a:ln>
    <a:effectLst/>
  </c:spPr>
  <c:txPr>
    <a:bodyPr/>
    <a:lstStyle/>
    <a:p>
      <a:pPr>
        <a:defRPr>
          <a:latin typeface="+mn-lt"/>
          <a:ea typeface="+mn-ea"/>
          <a:cs typeface="+mn-ea"/>
          <a:sym typeface="+mn-lt"/>
        </a:defRPr>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4"/>
    </mc:Choice>
    <mc:Fallback>
      <c:style val="4"/>
    </mc:Fallback>
  </mc:AlternateContent>
  <c:chart>
    <c:autoTitleDeleted val="1"/>
    <c:plotArea>
      <c:layout/>
      <c:barChart>
        <c:barDir val="col"/>
        <c:grouping val="clustered"/>
        <c:varyColors val="0"/>
        <c:ser>
          <c:idx val="0"/>
          <c:order val="0"/>
          <c:tx>
            <c:strRef>
              <c:f>工作表1!$B$1</c:f>
              <c:strCache>
                <c:ptCount val="1"/>
                <c:pt idx="0">
                  <c:v>系列 1</c:v>
                </c:pt>
              </c:strCache>
            </c:strRef>
          </c:tx>
          <c:spPr>
            <a:solidFill>
              <a:srgbClr val="FDE08D"/>
            </a:solidFill>
          </c:spPr>
          <c:invertIfNegative val="0"/>
          <c:cat>
            <c:numRef>
              <c:f>工作表1!$A$2:$A$13</c:f>
              <c:numCache>
                <c:formatCode>General</c:formatCode>
                <c:ptCount val="12"/>
                <c:pt idx="0">
                  <c:v>1</c:v>
                </c:pt>
                <c:pt idx="1">
                  <c:v>2</c:v>
                </c:pt>
                <c:pt idx="2">
                  <c:v>3</c:v>
                </c:pt>
                <c:pt idx="3">
                  <c:v>4</c:v>
                </c:pt>
                <c:pt idx="4">
                  <c:v>5</c:v>
                </c:pt>
                <c:pt idx="5">
                  <c:v>6</c:v>
                </c:pt>
                <c:pt idx="6">
                  <c:v>7</c:v>
                </c:pt>
                <c:pt idx="7">
                  <c:v>8</c:v>
                </c:pt>
                <c:pt idx="8">
                  <c:v>9</c:v>
                </c:pt>
                <c:pt idx="9">
                  <c:v>10</c:v>
                </c:pt>
                <c:pt idx="10">
                  <c:v>11</c:v>
                </c:pt>
                <c:pt idx="11">
                  <c:v>12</c:v>
                </c:pt>
              </c:numCache>
            </c:numRef>
          </c:cat>
          <c:val>
            <c:numRef>
              <c:f>工作表1!$B$2:$B$13</c:f>
              <c:numCache>
                <c:formatCode>General</c:formatCode>
                <c:ptCount val="12"/>
                <c:pt idx="0">
                  <c:v>4.3</c:v>
                </c:pt>
                <c:pt idx="1">
                  <c:v>2.5</c:v>
                </c:pt>
                <c:pt idx="2">
                  <c:v>3.5</c:v>
                </c:pt>
                <c:pt idx="3">
                  <c:v>4.5</c:v>
                </c:pt>
                <c:pt idx="4">
                  <c:v>4.0999999999999996</c:v>
                </c:pt>
                <c:pt idx="5">
                  <c:v>5</c:v>
                </c:pt>
                <c:pt idx="6">
                  <c:v>6.2</c:v>
                </c:pt>
                <c:pt idx="7">
                  <c:v>7.8</c:v>
                </c:pt>
                <c:pt idx="8">
                  <c:v>8.3000000000000007</c:v>
                </c:pt>
                <c:pt idx="9">
                  <c:v>9.3000000000000007</c:v>
                </c:pt>
                <c:pt idx="10">
                  <c:v>9.7000000000000011</c:v>
                </c:pt>
                <c:pt idx="11">
                  <c:v>11.3</c:v>
                </c:pt>
              </c:numCache>
            </c:numRef>
          </c:val>
          <c:extLst xmlns:c16r2="http://schemas.microsoft.com/office/drawing/2015/06/chart">
            <c:ext xmlns:c16="http://schemas.microsoft.com/office/drawing/2014/chart" uri="{C3380CC4-5D6E-409C-BE32-E72D297353CC}">
              <c16:uniqueId val="{00000000-14E2-4D02-99EA-C264C3F33AA0}"/>
            </c:ext>
          </c:extLst>
        </c:ser>
        <c:dLbls>
          <c:showLegendKey val="0"/>
          <c:showVal val="0"/>
          <c:showCatName val="0"/>
          <c:showSerName val="0"/>
          <c:showPercent val="0"/>
          <c:showBubbleSize val="0"/>
        </c:dLbls>
        <c:gapWidth val="150"/>
        <c:axId val="33914240"/>
        <c:axId val="33920128"/>
      </c:barChart>
      <c:catAx>
        <c:axId val="33914240"/>
        <c:scaling>
          <c:orientation val="minMax"/>
        </c:scaling>
        <c:delete val="0"/>
        <c:axPos val="b"/>
        <c:numFmt formatCode="General" sourceLinked="1"/>
        <c:majorTickMark val="out"/>
        <c:minorTickMark val="none"/>
        <c:tickLblPos val="nextTo"/>
        <c:crossAx val="33920128"/>
        <c:crosses val="autoZero"/>
        <c:auto val="1"/>
        <c:lblAlgn val="ctr"/>
        <c:lblOffset val="100"/>
        <c:noMultiLvlLbl val="0"/>
      </c:catAx>
      <c:valAx>
        <c:axId val="33920128"/>
        <c:scaling>
          <c:orientation val="minMax"/>
        </c:scaling>
        <c:delete val="1"/>
        <c:axPos val="l"/>
        <c:numFmt formatCode="General" sourceLinked="1"/>
        <c:majorTickMark val="out"/>
        <c:minorTickMark val="none"/>
        <c:tickLblPos val="none"/>
        <c:crossAx val="33914240"/>
        <c:crosses val="autoZero"/>
        <c:crossBetween val="between"/>
      </c:valAx>
      <c:spPr>
        <a:noFill/>
        <a:ln w="25400">
          <a:noFill/>
        </a:ln>
      </c:spPr>
    </c:plotArea>
    <c:plotVisOnly val="1"/>
    <c:dispBlanksAs val="gap"/>
    <c:showDLblsOverMax val="0"/>
  </c:chart>
  <c:txPr>
    <a:bodyPr/>
    <a:lstStyle/>
    <a:p>
      <a:pPr>
        <a:defRPr sz="1800">
          <a:latin typeface="+mn-lt"/>
          <a:ea typeface="+mn-ea"/>
          <a:cs typeface="+mn-ea"/>
          <a:sym typeface="+mn-lt"/>
        </a:defRPr>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Sheet1!$B$1</c:f>
              <c:strCache>
                <c:ptCount val="1"/>
                <c:pt idx="0">
                  <c:v>系列 1</c:v>
                </c:pt>
              </c:strCache>
            </c:strRef>
          </c:tx>
          <c:spPr>
            <a:solidFill>
              <a:srgbClr val="FFD966"/>
            </a:solidFill>
            <a:ln>
              <a:noFill/>
            </a:ln>
            <a:effectLst/>
          </c:spPr>
          <c:invertIfNegative val="0"/>
          <c:dPt>
            <c:idx val="0"/>
            <c:invertIfNegative val="0"/>
            <c:bubble3D val="0"/>
            <c:extLst xmlns:c16r2="http://schemas.microsoft.com/office/drawing/2015/06/chart">
              <c:ext xmlns:c16="http://schemas.microsoft.com/office/drawing/2014/chart" uri="{C3380CC4-5D6E-409C-BE32-E72D297353CC}">
                <c16:uniqueId val="{00000001-4B05-4368-9122-88B478FAF1D2}"/>
              </c:ext>
            </c:extLst>
          </c:dPt>
          <c:cat>
            <c:strRef>
              <c:f>Sheet1!$A$2</c:f>
              <c:strCache>
                <c:ptCount val="1"/>
                <c:pt idx="0">
                  <c:v>类别 1</c:v>
                </c:pt>
              </c:strCache>
            </c:strRef>
          </c:cat>
          <c:val>
            <c:numRef>
              <c:f>Sheet1!$B$2</c:f>
              <c:numCache>
                <c:formatCode>General</c:formatCode>
                <c:ptCount val="1"/>
                <c:pt idx="0">
                  <c:v>3</c:v>
                </c:pt>
              </c:numCache>
            </c:numRef>
          </c:val>
          <c:extLst xmlns:c16r2="http://schemas.microsoft.com/office/drawing/2015/06/chart">
            <c:ext xmlns:c16="http://schemas.microsoft.com/office/drawing/2014/chart" uri="{C3380CC4-5D6E-409C-BE32-E72D297353CC}">
              <c16:uniqueId val="{00000002-4B05-4368-9122-88B478FAF1D2}"/>
            </c:ext>
          </c:extLst>
        </c:ser>
        <c:ser>
          <c:idx val="1"/>
          <c:order val="1"/>
          <c:tx>
            <c:strRef>
              <c:f>Sheet1!$C$1</c:f>
              <c:strCache>
                <c:ptCount val="1"/>
                <c:pt idx="0">
                  <c:v>系列 2</c:v>
                </c:pt>
              </c:strCache>
            </c:strRef>
          </c:tx>
          <c:spPr>
            <a:solidFill>
              <a:schemeClr val="accent6">
                <a:lumMod val="50000"/>
              </a:schemeClr>
            </a:solidFill>
            <a:ln>
              <a:noFill/>
            </a:ln>
            <a:effectLst/>
          </c:spPr>
          <c:invertIfNegative val="0"/>
          <c:dPt>
            <c:idx val="0"/>
            <c:invertIfNegative val="0"/>
            <c:bubble3D val="0"/>
            <c:extLst xmlns:c16r2="http://schemas.microsoft.com/office/drawing/2015/06/chart">
              <c:ext xmlns:c16="http://schemas.microsoft.com/office/drawing/2014/chart" uri="{C3380CC4-5D6E-409C-BE32-E72D297353CC}">
                <c16:uniqueId val="{00000003-4B05-4368-9122-88B478FAF1D2}"/>
              </c:ext>
            </c:extLst>
          </c:dPt>
          <c:cat>
            <c:strRef>
              <c:f>Sheet1!$A$2</c:f>
              <c:strCache>
                <c:ptCount val="1"/>
                <c:pt idx="0">
                  <c:v>类别 1</c:v>
                </c:pt>
              </c:strCache>
            </c:strRef>
          </c:cat>
          <c:val>
            <c:numRef>
              <c:f>Sheet1!$C$2</c:f>
              <c:numCache>
                <c:formatCode>General</c:formatCode>
                <c:ptCount val="1"/>
                <c:pt idx="0">
                  <c:v>4</c:v>
                </c:pt>
              </c:numCache>
            </c:numRef>
          </c:val>
          <c:extLst xmlns:c16r2="http://schemas.microsoft.com/office/drawing/2015/06/chart">
            <c:ext xmlns:c16="http://schemas.microsoft.com/office/drawing/2014/chart" uri="{C3380CC4-5D6E-409C-BE32-E72D297353CC}">
              <c16:uniqueId val="{00000004-4B05-4368-9122-88B478FAF1D2}"/>
            </c:ext>
          </c:extLst>
        </c:ser>
        <c:ser>
          <c:idx val="2"/>
          <c:order val="2"/>
          <c:tx>
            <c:strRef>
              <c:f>Sheet1!$D$1</c:f>
              <c:strCache>
                <c:ptCount val="1"/>
                <c:pt idx="0">
                  <c:v>系列 3</c:v>
                </c:pt>
              </c:strCache>
            </c:strRef>
          </c:tx>
          <c:spPr>
            <a:solidFill>
              <a:schemeClr val="accent6">
                <a:lumMod val="60000"/>
                <a:lumOff val="40000"/>
              </a:schemeClr>
            </a:solidFill>
            <a:ln>
              <a:noFill/>
            </a:ln>
            <a:effectLst/>
          </c:spPr>
          <c:invertIfNegative val="0"/>
          <c:cat>
            <c:strRef>
              <c:f>Sheet1!$A$2</c:f>
              <c:strCache>
                <c:ptCount val="1"/>
                <c:pt idx="0">
                  <c:v>类别 1</c:v>
                </c:pt>
              </c:strCache>
            </c:strRef>
          </c:cat>
          <c:val>
            <c:numRef>
              <c:f>Sheet1!$D$2</c:f>
              <c:numCache>
                <c:formatCode>General</c:formatCode>
                <c:ptCount val="1"/>
                <c:pt idx="0">
                  <c:v>2</c:v>
                </c:pt>
              </c:numCache>
            </c:numRef>
          </c:val>
          <c:extLst xmlns:c16r2="http://schemas.microsoft.com/office/drawing/2015/06/chart">
            <c:ext xmlns:c16="http://schemas.microsoft.com/office/drawing/2014/chart" uri="{C3380CC4-5D6E-409C-BE32-E72D297353CC}">
              <c16:uniqueId val="{00000005-4B05-4368-9122-88B478FAF1D2}"/>
            </c:ext>
          </c:extLst>
        </c:ser>
        <c:ser>
          <c:idx val="3"/>
          <c:order val="3"/>
          <c:tx>
            <c:strRef>
              <c:f>Sheet1!$E$1</c:f>
              <c:strCache>
                <c:ptCount val="1"/>
                <c:pt idx="0">
                  <c:v>系列 4</c:v>
                </c:pt>
              </c:strCache>
            </c:strRef>
          </c:tx>
          <c:spPr>
            <a:solidFill>
              <a:srgbClr val="E4B332"/>
            </a:solidFill>
            <a:ln>
              <a:noFill/>
            </a:ln>
            <a:effectLst/>
          </c:spPr>
          <c:invertIfNegative val="0"/>
          <c:dPt>
            <c:idx val="0"/>
            <c:invertIfNegative val="0"/>
            <c:bubble3D val="0"/>
            <c:extLst xmlns:c16r2="http://schemas.microsoft.com/office/drawing/2015/06/chart">
              <c:ext xmlns:c16="http://schemas.microsoft.com/office/drawing/2014/chart" uri="{C3380CC4-5D6E-409C-BE32-E72D297353CC}">
                <c16:uniqueId val="{00000006-4B05-4368-9122-88B478FAF1D2}"/>
              </c:ext>
            </c:extLst>
          </c:dPt>
          <c:cat>
            <c:strRef>
              <c:f>Sheet1!$A$2</c:f>
              <c:strCache>
                <c:ptCount val="1"/>
                <c:pt idx="0">
                  <c:v>类别 1</c:v>
                </c:pt>
              </c:strCache>
            </c:strRef>
          </c:cat>
          <c:val>
            <c:numRef>
              <c:f>Sheet1!$E$2</c:f>
              <c:numCache>
                <c:formatCode>General</c:formatCode>
                <c:ptCount val="1"/>
                <c:pt idx="0">
                  <c:v>3.5</c:v>
                </c:pt>
              </c:numCache>
            </c:numRef>
          </c:val>
          <c:extLst xmlns:c16r2="http://schemas.microsoft.com/office/drawing/2015/06/chart">
            <c:ext xmlns:c16="http://schemas.microsoft.com/office/drawing/2014/chart" uri="{C3380CC4-5D6E-409C-BE32-E72D297353CC}">
              <c16:uniqueId val="{00000007-4B05-4368-9122-88B478FAF1D2}"/>
            </c:ext>
          </c:extLst>
        </c:ser>
        <c:dLbls>
          <c:showLegendKey val="0"/>
          <c:showVal val="0"/>
          <c:showCatName val="0"/>
          <c:showSerName val="0"/>
          <c:showPercent val="0"/>
          <c:showBubbleSize val="0"/>
        </c:dLbls>
        <c:gapWidth val="500"/>
        <c:overlap val="-100"/>
        <c:axId val="50847104"/>
        <c:axId val="50852992"/>
      </c:barChart>
      <c:catAx>
        <c:axId val="50847104"/>
        <c:scaling>
          <c:orientation val="minMax"/>
        </c:scaling>
        <c:delete val="1"/>
        <c:axPos val="l"/>
        <c:numFmt formatCode="General" sourceLinked="1"/>
        <c:majorTickMark val="none"/>
        <c:minorTickMark val="none"/>
        <c:tickLblPos val="nextTo"/>
        <c:crossAx val="50852992"/>
        <c:crosses val="autoZero"/>
        <c:auto val="1"/>
        <c:lblAlgn val="ctr"/>
        <c:lblOffset val="100"/>
        <c:noMultiLvlLbl val="0"/>
      </c:catAx>
      <c:valAx>
        <c:axId val="50852992"/>
        <c:scaling>
          <c:orientation val="minMax"/>
        </c:scaling>
        <c:delete val="1"/>
        <c:axPos val="b"/>
        <c:numFmt formatCode="General" sourceLinked="1"/>
        <c:majorTickMark val="none"/>
        <c:minorTickMark val="none"/>
        <c:tickLblPos val="nextTo"/>
        <c:crossAx val="50847104"/>
        <c:crosses val="autoZero"/>
        <c:crossBetween val="between"/>
      </c:valAx>
      <c:spPr>
        <a:noFill/>
        <a:ln>
          <a:noFill/>
        </a:ln>
        <a:effectLst/>
      </c:spPr>
    </c:plotArea>
    <c:plotVisOnly val="1"/>
    <c:dispBlanksAs val="gap"/>
    <c:showDLblsOverMax val="0"/>
  </c:chart>
  <c:spPr>
    <a:noFill/>
    <a:ln>
      <a:noFill/>
    </a:ln>
    <a:effectLst/>
  </c:spPr>
  <c:txPr>
    <a:bodyPr/>
    <a:lstStyle/>
    <a:p>
      <a:pPr>
        <a:defRPr>
          <a:latin typeface="+mn-lt"/>
          <a:ea typeface="+mn-ea"/>
          <a:cs typeface="+mn-ea"/>
          <a:sym typeface="+mn-lt"/>
        </a:defRPr>
      </a:pPr>
      <a:endParaRPr lang="zh-CN"/>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31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B187F3D-A9B4-48A4-B1A8-9B23B25036F7}" type="datetimeFigureOut">
              <a:rPr lang="zh-CN" altLang="en-US" smtClean="0"/>
              <a:t>2020/12/1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6A349ED-01C7-4932-82E8-42DB3C01F7E8}" type="slidenum">
              <a:rPr lang="zh-CN" altLang="en-US" smtClean="0"/>
              <a:t>‹#›</a:t>
            </a:fld>
            <a:endParaRPr lang="zh-CN" altLang="en-US"/>
          </a:p>
        </p:txBody>
      </p:sp>
    </p:spTree>
    <p:extLst>
      <p:ext uri="{BB962C8B-B14F-4D97-AF65-F5344CB8AC3E}">
        <p14:creationId xmlns:p14="http://schemas.microsoft.com/office/powerpoint/2010/main" val="30212005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6A349ED-01C7-4932-82E8-42DB3C01F7E8}" type="slidenum">
              <a:rPr lang="zh-CN" altLang="en-US" smtClean="0"/>
              <a:t>1</a:t>
            </a:fld>
            <a:endParaRPr lang="zh-CN" altLang="en-US"/>
          </a:p>
        </p:txBody>
      </p:sp>
    </p:spTree>
    <p:extLst>
      <p:ext uri="{BB962C8B-B14F-4D97-AF65-F5344CB8AC3E}">
        <p14:creationId xmlns:p14="http://schemas.microsoft.com/office/powerpoint/2010/main" val="283416567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6A349ED-01C7-4932-82E8-42DB3C01F7E8}" type="slidenum">
              <a:rPr lang="zh-CN" altLang="en-US" smtClean="0"/>
              <a:t>10</a:t>
            </a:fld>
            <a:endParaRPr lang="zh-CN" altLang="en-US"/>
          </a:p>
        </p:txBody>
      </p:sp>
    </p:spTree>
    <p:extLst>
      <p:ext uri="{BB962C8B-B14F-4D97-AF65-F5344CB8AC3E}">
        <p14:creationId xmlns:p14="http://schemas.microsoft.com/office/powerpoint/2010/main" val="256729604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6A349ED-01C7-4932-82E8-42DB3C01F7E8}" type="slidenum">
              <a:rPr lang="zh-CN" altLang="en-US" smtClean="0"/>
              <a:t>11</a:t>
            </a:fld>
            <a:endParaRPr lang="zh-CN" altLang="en-US"/>
          </a:p>
        </p:txBody>
      </p:sp>
    </p:spTree>
    <p:extLst>
      <p:ext uri="{BB962C8B-B14F-4D97-AF65-F5344CB8AC3E}">
        <p14:creationId xmlns:p14="http://schemas.microsoft.com/office/powerpoint/2010/main" val="85887817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6A349ED-01C7-4932-82E8-42DB3C01F7E8}" type="slidenum">
              <a:rPr lang="zh-CN" altLang="en-US" smtClean="0"/>
              <a:t>12</a:t>
            </a:fld>
            <a:endParaRPr lang="zh-CN" altLang="en-US"/>
          </a:p>
        </p:txBody>
      </p:sp>
    </p:spTree>
    <p:extLst>
      <p:ext uri="{BB962C8B-B14F-4D97-AF65-F5344CB8AC3E}">
        <p14:creationId xmlns:p14="http://schemas.microsoft.com/office/powerpoint/2010/main" val="395221045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6A349ED-01C7-4932-82E8-42DB3C01F7E8}" type="slidenum">
              <a:rPr lang="zh-CN" altLang="en-US" smtClean="0"/>
              <a:t>13</a:t>
            </a:fld>
            <a:endParaRPr lang="zh-CN" altLang="en-US"/>
          </a:p>
        </p:txBody>
      </p:sp>
    </p:spTree>
    <p:extLst>
      <p:ext uri="{BB962C8B-B14F-4D97-AF65-F5344CB8AC3E}">
        <p14:creationId xmlns:p14="http://schemas.microsoft.com/office/powerpoint/2010/main" val="44943152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6A349ED-01C7-4932-82E8-42DB3C01F7E8}" type="slidenum">
              <a:rPr lang="zh-CN" altLang="en-US" smtClean="0"/>
              <a:t>14</a:t>
            </a:fld>
            <a:endParaRPr lang="zh-CN" altLang="en-US"/>
          </a:p>
        </p:txBody>
      </p:sp>
    </p:spTree>
    <p:extLst>
      <p:ext uri="{BB962C8B-B14F-4D97-AF65-F5344CB8AC3E}">
        <p14:creationId xmlns:p14="http://schemas.microsoft.com/office/powerpoint/2010/main" val="12338592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6A349ED-01C7-4932-82E8-42DB3C01F7E8}" type="slidenum">
              <a:rPr lang="zh-CN" altLang="en-US" smtClean="0"/>
              <a:t>15</a:t>
            </a:fld>
            <a:endParaRPr lang="zh-CN" altLang="en-US"/>
          </a:p>
        </p:txBody>
      </p:sp>
    </p:spTree>
    <p:extLst>
      <p:ext uri="{BB962C8B-B14F-4D97-AF65-F5344CB8AC3E}">
        <p14:creationId xmlns:p14="http://schemas.microsoft.com/office/powerpoint/2010/main" val="428527109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6A349ED-01C7-4932-82E8-42DB3C01F7E8}" type="slidenum">
              <a:rPr lang="zh-CN" altLang="en-US" smtClean="0"/>
              <a:t>16</a:t>
            </a:fld>
            <a:endParaRPr lang="zh-CN" altLang="en-US"/>
          </a:p>
        </p:txBody>
      </p:sp>
    </p:spTree>
    <p:extLst>
      <p:ext uri="{BB962C8B-B14F-4D97-AF65-F5344CB8AC3E}">
        <p14:creationId xmlns:p14="http://schemas.microsoft.com/office/powerpoint/2010/main" val="478173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6A349ED-01C7-4932-82E8-42DB3C01F7E8}" type="slidenum">
              <a:rPr lang="zh-CN" altLang="en-US" smtClean="0"/>
              <a:t>17</a:t>
            </a:fld>
            <a:endParaRPr lang="zh-CN" altLang="en-US"/>
          </a:p>
        </p:txBody>
      </p:sp>
    </p:spTree>
    <p:extLst>
      <p:ext uri="{BB962C8B-B14F-4D97-AF65-F5344CB8AC3E}">
        <p14:creationId xmlns:p14="http://schemas.microsoft.com/office/powerpoint/2010/main" val="251898505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6A349ED-01C7-4932-82E8-42DB3C01F7E8}" type="slidenum">
              <a:rPr lang="zh-CN" altLang="en-US" smtClean="0"/>
              <a:t>18</a:t>
            </a:fld>
            <a:endParaRPr lang="zh-CN" altLang="en-US"/>
          </a:p>
        </p:txBody>
      </p:sp>
    </p:spTree>
    <p:extLst>
      <p:ext uri="{BB962C8B-B14F-4D97-AF65-F5344CB8AC3E}">
        <p14:creationId xmlns:p14="http://schemas.microsoft.com/office/powerpoint/2010/main" val="284403469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6A349ED-01C7-4932-82E8-42DB3C01F7E8}" type="slidenum">
              <a:rPr lang="zh-CN" altLang="en-US" smtClean="0"/>
              <a:t>19</a:t>
            </a:fld>
            <a:endParaRPr lang="zh-CN" altLang="en-US"/>
          </a:p>
        </p:txBody>
      </p:sp>
    </p:spTree>
    <p:extLst>
      <p:ext uri="{BB962C8B-B14F-4D97-AF65-F5344CB8AC3E}">
        <p14:creationId xmlns:p14="http://schemas.microsoft.com/office/powerpoint/2010/main" val="19136299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6A349ED-01C7-4932-82E8-42DB3C01F7E8}" type="slidenum">
              <a:rPr lang="zh-CN" altLang="en-US" smtClean="0"/>
              <a:t>2</a:t>
            </a:fld>
            <a:endParaRPr lang="zh-CN" altLang="en-US"/>
          </a:p>
        </p:txBody>
      </p:sp>
    </p:spTree>
    <p:extLst>
      <p:ext uri="{BB962C8B-B14F-4D97-AF65-F5344CB8AC3E}">
        <p14:creationId xmlns:p14="http://schemas.microsoft.com/office/powerpoint/2010/main" val="214139707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6A349ED-01C7-4932-82E8-42DB3C01F7E8}" type="slidenum">
              <a:rPr lang="zh-CN" altLang="en-US" smtClean="0"/>
              <a:t>20</a:t>
            </a:fld>
            <a:endParaRPr lang="zh-CN" altLang="en-US"/>
          </a:p>
        </p:txBody>
      </p:sp>
    </p:spTree>
    <p:extLst>
      <p:ext uri="{BB962C8B-B14F-4D97-AF65-F5344CB8AC3E}">
        <p14:creationId xmlns:p14="http://schemas.microsoft.com/office/powerpoint/2010/main" val="352814932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6A349ED-01C7-4932-82E8-42DB3C01F7E8}" type="slidenum">
              <a:rPr lang="zh-CN" altLang="en-US" smtClean="0"/>
              <a:t>21</a:t>
            </a:fld>
            <a:endParaRPr lang="zh-CN" altLang="en-US"/>
          </a:p>
        </p:txBody>
      </p:sp>
    </p:spTree>
    <p:extLst>
      <p:ext uri="{BB962C8B-B14F-4D97-AF65-F5344CB8AC3E}">
        <p14:creationId xmlns:p14="http://schemas.microsoft.com/office/powerpoint/2010/main" val="379751016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6A349ED-01C7-4932-82E8-42DB3C01F7E8}" type="slidenum">
              <a:rPr lang="zh-CN" altLang="en-US" smtClean="0"/>
              <a:t>22</a:t>
            </a:fld>
            <a:endParaRPr lang="zh-CN" altLang="en-US"/>
          </a:p>
        </p:txBody>
      </p:sp>
    </p:spTree>
    <p:extLst>
      <p:ext uri="{BB962C8B-B14F-4D97-AF65-F5344CB8AC3E}">
        <p14:creationId xmlns:p14="http://schemas.microsoft.com/office/powerpoint/2010/main" val="57231006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6A349ED-01C7-4932-82E8-42DB3C01F7E8}" type="slidenum">
              <a:rPr lang="zh-CN" altLang="en-US" smtClean="0"/>
              <a:t>23</a:t>
            </a:fld>
            <a:endParaRPr lang="zh-CN" altLang="en-US"/>
          </a:p>
        </p:txBody>
      </p:sp>
    </p:spTree>
    <p:extLst>
      <p:ext uri="{BB962C8B-B14F-4D97-AF65-F5344CB8AC3E}">
        <p14:creationId xmlns:p14="http://schemas.microsoft.com/office/powerpoint/2010/main" val="97611432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6A349ED-01C7-4932-82E8-42DB3C01F7E8}" type="slidenum">
              <a:rPr lang="zh-CN" altLang="en-US" smtClean="0"/>
              <a:t>24</a:t>
            </a:fld>
            <a:endParaRPr lang="zh-CN" altLang="en-US"/>
          </a:p>
        </p:txBody>
      </p:sp>
    </p:spTree>
    <p:extLst>
      <p:ext uri="{BB962C8B-B14F-4D97-AF65-F5344CB8AC3E}">
        <p14:creationId xmlns:p14="http://schemas.microsoft.com/office/powerpoint/2010/main" val="31318530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6A349ED-01C7-4932-82E8-42DB3C01F7E8}" type="slidenum">
              <a:rPr lang="zh-CN" altLang="en-US" smtClean="0"/>
              <a:t>3</a:t>
            </a:fld>
            <a:endParaRPr lang="zh-CN" altLang="en-US"/>
          </a:p>
        </p:txBody>
      </p:sp>
    </p:spTree>
    <p:extLst>
      <p:ext uri="{BB962C8B-B14F-4D97-AF65-F5344CB8AC3E}">
        <p14:creationId xmlns:p14="http://schemas.microsoft.com/office/powerpoint/2010/main" val="110621409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6A349ED-01C7-4932-82E8-42DB3C01F7E8}" type="slidenum">
              <a:rPr lang="zh-CN" altLang="en-US" smtClean="0"/>
              <a:t>4</a:t>
            </a:fld>
            <a:endParaRPr lang="zh-CN" altLang="en-US"/>
          </a:p>
        </p:txBody>
      </p:sp>
    </p:spTree>
    <p:extLst>
      <p:ext uri="{BB962C8B-B14F-4D97-AF65-F5344CB8AC3E}">
        <p14:creationId xmlns:p14="http://schemas.microsoft.com/office/powerpoint/2010/main" val="293064769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6A349ED-01C7-4932-82E8-42DB3C01F7E8}" type="slidenum">
              <a:rPr lang="zh-CN" altLang="en-US" smtClean="0"/>
              <a:t>5</a:t>
            </a:fld>
            <a:endParaRPr lang="zh-CN" altLang="en-US"/>
          </a:p>
        </p:txBody>
      </p:sp>
    </p:spTree>
    <p:extLst>
      <p:ext uri="{BB962C8B-B14F-4D97-AF65-F5344CB8AC3E}">
        <p14:creationId xmlns:p14="http://schemas.microsoft.com/office/powerpoint/2010/main" val="295223410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6A349ED-01C7-4932-82E8-42DB3C01F7E8}" type="slidenum">
              <a:rPr lang="zh-CN" altLang="en-US" smtClean="0"/>
              <a:t>6</a:t>
            </a:fld>
            <a:endParaRPr lang="zh-CN" altLang="en-US"/>
          </a:p>
        </p:txBody>
      </p:sp>
    </p:spTree>
    <p:extLst>
      <p:ext uri="{BB962C8B-B14F-4D97-AF65-F5344CB8AC3E}">
        <p14:creationId xmlns:p14="http://schemas.microsoft.com/office/powerpoint/2010/main" val="187754005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6A349ED-01C7-4932-82E8-42DB3C01F7E8}" type="slidenum">
              <a:rPr lang="zh-CN" altLang="en-US" smtClean="0"/>
              <a:t>7</a:t>
            </a:fld>
            <a:endParaRPr lang="zh-CN" altLang="en-US"/>
          </a:p>
        </p:txBody>
      </p:sp>
    </p:spTree>
    <p:extLst>
      <p:ext uri="{BB962C8B-B14F-4D97-AF65-F5344CB8AC3E}">
        <p14:creationId xmlns:p14="http://schemas.microsoft.com/office/powerpoint/2010/main" val="79733895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6A349ED-01C7-4932-82E8-42DB3C01F7E8}" type="slidenum">
              <a:rPr lang="zh-CN" altLang="en-US" smtClean="0"/>
              <a:t>8</a:t>
            </a:fld>
            <a:endParaRPr lang="zh-CN" altLang="en-US"/>
          </a:p>
        </p:txBody>
      </p:sp>
    </p:spTree>
    <p:extLst>
      <p:ext uri="{BB962C8B-B14F-4D97-AF65-F5344CB8AC3E}">
        <p14:creationId xmlns:p14="http://schemas.microsoft.com/office/powerpoint/2010/main" val="16535787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6A349ED-01C7-4932-82E8-42DB3C01F7E8}" type="slidenum">
              <a:rPr lang="zh-CN" altLang="en-US" smtClean="0"/>
              <a:t>9</a:t>
            </a:fld>
            <a:endParaRPr lang="zh-CN" altLang="en-US"/>
          </a:p>
        </p:txBody>
      </p:sp>
    </p:spTree>
    <p:extLst>
      <p:ext uri="{BB962C8B-B14F-4D97-AF65-F5344CB8AC3E}">
        <p14:creationId xmlns:p14="http://schemas.microsoft.com/office/powerpoint/2010/main" val="149407699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hyperlink" Target="http://www.1ppt.com/xiazai/" TargetMode="Externa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Tree>
  </p:cSld>
  <p:clrMapOvr>
    <a:masterClrMapping/>
  </p:clrMapOvr>
  <p:transition spd="slow" advTm="3000">
    <p:randomBar dir="vert"/>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238940103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975791613"/>
      </p:ext>
    </p:extLst>
  </p:cSld>
  <p:clrMapOvr>
    <a:masterClrMapping/>
  </p:clrMapOvr>
  <p:transition spd="slow" advTm="3000">
    <p:randomBar dir="vert"/>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2138273911"/>
      </p:ext>
    </p:extLst>
  </p:cSld>
  <p:clrMapOvr>
    <a:masterClrMapping/>
  </p:clrMapOvr>
  <p:transition spd="slow" advTm="3000">
    <p:randomBar dir="vert"/>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1927979778"/>
      </p:ext>
    </p:extLst>
  </p:cSld>
  <p:clrMapOvr>
    <a:masterClrMapping/>
  </p:clrMapOvr>
  <p:transition spd="slow" advTm="3000">
    <p:randomBar dir="vert"/>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1015972372"/>
      </p:ext>
    </p:extLst>
  </p:cSld>
  <p:clrMapOvr>
    <a:masterClrMapping/>
  </p:clrMapOvr>
  <p:transition spd="slow" advTm="3000">
    <p:randomBar dir="vert"/>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4" name="TextBox 3"/>
          <p:cNvSpPr txBox="1"/>
          <p:nvPr userDrawn="1"/>
        </p:nvSpPr>
        <p:spPr>
          <a:xfrm>
            <a:off x="1907704" y="6333779"/>
            <a:ext cx="1224136" cy="118430"/>
          </a:xfrm>
          <a:prstGeom prst="rect">
            <a:avLst/>
          </a:prstGeom>
          <a:noFill/>
        </p:spPr>
        <p:txBody>
          <a:bodyPr wrap="square" rtlCol="0">
            <a:spAutoFit/>
          </a:bodyPr>
          <a:lstStyle/>
          <a:p>
            <a:pPr marL="0" marR="0" lvl="0" indent="0" defTabSz="914400" eaLnBrk="1" fontAlgn="auto" latinLnBrk="0" hangingPunct="1">
              <a:lnSpc>
                <a:spcPct val="200000"/>
              </a:lnSpc>
              <a:spcBef>
                <a:spcPts val="0"/>
              </a:spcBef>
              <a:spcAft>
                <a:spcPts val="0"/>
              </a:spcAft>
              <a:buClrTx/>
              <a:buSzTx/>
              <a:buFontTx/>
              <a:buNone/>
              <a:tabLst/>
              <a:defRPr/>
            </a:pPr>
            <a:r>
              <a:rPr kumimoji="0" lang="en-US" altLang="zh-CN" sz="100" b="0" i="0" u="none" strike="noStrike" kern="0" cap="none" spc="0" normalizeH="0" baseline="0" noProof="0" dirty="0" smtClean="0">
                <a:ln>
                  <a:noFill/>
                </a:ln>
                <a:solidFill>
                  <a:prstClr val="black"/>
                </a:solidFill>
                <a:effectLst/>
                <a:uLnTx/>
                <a:uFillTx/>
                <a:hlinkClick r:id="rId2"/>
              </a:rPr>
              <a:t>PPT</a:t>
            </a:r>
            <a:r>
              <a:rPr kumimoji="0" lang="zh-CN" altLang="en-US" sz="100" b="0" i="0" u="none" strike="noStrike" kern="0" cap="none" spc="0" normalizeH="0" baseline="0" noProof="0" dirty="0" smtClean="0">
                <a:ln>
                  <a:noFill/>
                </a:ln>
                <a:solidFill>
                  <a:prstClr val="black"/>
                </a:solidFill>
                <a:effectLst/>
                <a:uLnTx/>
                <a:uFillTx/>
                <a:hlinkClick r:id="rId2"/>
              </a:rPr>
              <a:t>下载</a:t>
            </a:r>
            <a:r>
              <a:rPr kumimoji="0" lang="zh-CN" altLang="en-US" sz="100" b="0" i="0" u="none" strike="noStrike" kern="0" cap="none" spc="0" normalizeH="0" baseline="0" noProof="0" dirty="0" smtClean="0">
                <a:ln>
                  <a:noFill/>
                </a:ln>
                <a:solidFill>
                  <a:prstClr val="black"/>
                </a:solidFill>
                <a:effectLst/>
                <a:uLnTx/>
                <a:uFillTx/>
              </a:rPr>
              <a:t> </a:t>
            </a:r>
            <a:r>
              <a:rPr kumimoji="0" lang="en-US" altLang="zh-CN" sz="100" b="0" i="0" u="none" strike="noStrike" kern="0" cap="none" spc="0" normalizeH="0" baseline="0" noProof="0" dirty="0" smtClean="0">
                <a:ln>
                  <a:noFill/>
                </a:ln>
                <a:solidFill>
                  <a:prstClr val="black"/>
                </a:solidFill>
                <a:effectLst/>
                <a:uLnTx/>
                <a:uFillTx/>
              </a:rPr>
              <a:t>http://www.1ppt.com/xiazai/</a:t>
            </a:r>
          </a:p>
        </p:txBody>
      </p:sp>
    </p:spTree>
    <p:extLst>
      <p:ext uri="{BB962C8B-B14F-4D97-AF65-F5344CB8AC3E}">
        <p14:creationId xmlns:p14="http://schemas.microsoft.com/office/powerpoint/2010/main" val="121761328"/>
      </p:ext>
    </p:extLst>
  </p:cSld>
  <p:clrMapOvr>
    <a:masterClrMapping/>
  </p:clrMapOvr>
  <p:transition spd="slow" advTm="3000">
    <p:randomBar dir="vert"/>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1101266694"/>
      </p:ext>
    </p:extLst>
  </p:cSld>
  <p:clrMapOvr>
    <a:masterClrMapping/>
  </p:clrMapOvr>
  <p:transition spd="slow" advTm="3000">
    <p:randomBar dir="vert"/>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1600201"/>
            <a:ext cx="10972800" cy="4525963"/>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pPr defTabSz="914400"/>
            <a:fld id="{2E3AAC11-D570-4EA9-AFC0-30FB72BA45EB}" type="datetimeFigureOut">
              <a:rPr lang="zh-CN" altLang="en-US" smtClean="0">
                <a:solidFill>
                  <a:prstClr val="black"/>
                </a:solidFill>
              </a:rPr>
              <a:pPr defTabSz="914400"/>
              <a:t>2020/12/1</a:t>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pPr defTabSz="914400"/>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pPr defTabSz="914400"/>
            <a:fld id="{55ECCFAA-F4FB-487C-9F1E-C8836D0C3DC9}" type="slidenum">
              <a:rPr lang="zh-CN" altLang="en-US" smtClean="0">
                <a:solidFill>
                  <a:prstClr val="black"/>
                </a:solidFill>
              </a:rPr>
              <a:pPr defTabSz="914400"/>
              <a:t>‹#›</a:t>
            </a:fld>
            <a:endParaRPr lang="zh-CN" altLang="en-US">
              <a:solidFill>
                <a:prstClr val="black"/>
              </a:solidFill>
            </a:endParaRPr>
          </a:p>
        </p:txBody>
      </p:sp>
    </p:spTree>
    <p:extLst>
      <p:ext uri="{BB962C8B-B14F-4D97-AF65-F5344CB8AC3E}">
        <p14:creationId xmlns:p14="http://schemas.microsoft.com/office/powerpoint/2010/main" val="905999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pPr defTabSz="914400"/>
            <a:fld id="{2E3AAC11-D570-4EA9-AFC0-30FB72BA45EB}" type="datetimeFigureOut">
              <a:rPr lang="zh-CN" altLang="en-US" smtClean="0">
                <a:solidFill>
                  <a:prstClr val="black"/>
                </a:solidFill>
              </a:rPr>
              <a:pPr defTabSz="914400"/>
              <a:t>2020/12/1</a:t>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pPr defTabSz="914400"/>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pPr defTabSz="914400"/>
            <a:fld id="{55ECCFAA-F4FB-487C-9F1E-C8836D0C3DC9}" type="slidenum">
              <a:rPr lang="zh-CN" altLang="en-US" smtClean="0">
                <a:solidFill>
                  <a:prstClr val="black"/>
                </a:solidFill>
              </a:rPr>
              <a:pPr defTabSz="914400"/>
              <a:t>‹#›</a:t>
            </a:fld>
            <a:endParaRPr lang="zh-CN" altLang="en-US">
              <a:solidFill>
                <a:prstClr val="black"/>
              </a:solidFill>
            </a:endParaRPr>
          </a:p>
        </p:txBody>
      </p:sp>
    </p:spTree>
    <p:extLst>
      <p:ext uri="{BB962C8B-B14F-4D97-AF65-F5344CB8AC3E}">
        <p14:creationId xmlns:p14="http://schemas.microsoft.com/office/powerpoint/2010/main" val="162698931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0.xml"/><Relationship Id="rId2" Type="http://schemas.openxmlformats.org/officeDocument/2006/relationships/slideLayout" Target="../slideLayouts/slideLayout9.xml"/><Relationship Id="rId1" Type="http://schemas.openxmlformats.org/officeDocument/2006/relationships/slideLayout" Target="../slideLayouts/slideLayout8.xml"/><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p:transition spd="slow" advTm="3000">
    <p:randomBar dir="vert"/>
  </p:transition>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69765108"/>
      </p:ext>
    </p:extLst>
  </p:cSld>
  <p:clrMap bg1="lt1" tx1="dk1" bg2="lt2" tx2="dk2" accent1="accent1" accent2="accent2" accent3="accent3" accent4="accent4" accent5="accent5" accent6="accent6" hlink="hlink" folHlink="folHlink"/>
  <p:sldLayoutIdLst>
    <p:sldLayoutId id="2147483657" r:id="rId1"/>
    <p:sldLayoutId id="2147483658" r:id="rId2"/>
    <p:sldLayoutId id="2147483659" r:id="rId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jp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 Id="rId9" Type="http://schemas.openxmlformats.org/officeDocument/2006/relationships/image" Target="../media/image7.png"/></Relationships>
</file>

<file path=ppt/slides/_rels/slide10.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1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1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1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3.xml"/><Relationship Id="rId1" Type="http://schemas.openxmlformats.org/officeDocument/2006/relationships/slideLayout" Target="../slideLayouts/slideLayout1.xml"/><Relationship Id="rId5" Type="http://schemas.openxmlformats.org/officeDocument/2006/relationships/chart" Target="../charts/chart2.xml"/><Relationship Id="rId4" Type="http://schemas.openxmlformats.org/officeDocument/2006/relationships/image" Target="../media/image6.png"/></Relationships>
</file>

<file path=ppt/slides/_rels/slide14.xml.rels><?xml version="1.0" encoding="UTF-8" standalone="yes"?>
<Relationships xmlns="http://schemas.openxmlformats.org/package/2006/relationships"><Relationship Id="rId3" Type="http://schemas.openxmlformats.org/officeDocument/2006/relationships/image" Target="../media/image1.jpg"/><Relationship Id="rId7" Type="http://schemas.openxmlformats.org/officeDocument/2006/relationships/image" Target="../media/image10.png"/><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microsoft.com/office/2007/relationships/hdphoto" Target="../media/hdphoto1.wdp"/><Relationship Id="rId5" Type="http://schemas.openxmlformats.org/officeDocument/2006/relationships/image" Target="../media/image9.png"/><Relationship Id="rId4" Type="http://schemas.openxmlformats.org/officeDocument/2006/relationships/image" Target="../media/image6.png"/></Relationships>
</file>

<file path=ppt/slides/_rels/slide15.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16.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1.jpg"/><Relationship Id="rId7" Type="http://schemas.openxmlformats.org/officeDocument/2006/relationships/image" Target="../media/image18.png"/><Relationship Id="rId2" Type="http://schemas.openxmlformats.org/officeDocument/2006/relationships/notesSlide" Target="../notesSlides/notesSlide16.xml"/><Relationship Id="rId1" Type="http://schemas.openxmlformats.org/officeDocument/2006/relationships/slideLayout" Target="../slideLayouts/slideLayout1.xml"/><Relationship Id="rId6" Type="http://schemas.openxmlformats.org/officeDocument/2006/relationships/image" Target="../media/image15.png"/><Relationship Id="rId5" Type="http://schemas.openxmlformats.org/officeDocument/2006/relationships/image" Target="../media/image17.png"/><Relationship Id="rId4" Type="http://schemas.openxmlformats.org/officeDocument/2006/relationships/image" Target="../media/image6.png"/></Relationships>
</file>

<file path=ppt/slides/_rels/slide17.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7.xml"/><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18.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8.xml"/><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19.xml.rels><?xml version="1.0" encoding="UTF-8" standalone="yes"?>
<Relationships xmlns="http://schemas.openxmlformats.org/package/2006/relationships"><Relationship Id="rId3" Type="http://schemas.openxmlformats.org/officeDocument/2006/relationships/image" Target="../media/image1.jpg"/><Relationship Id="rId7" Type="http://schemas.openxmlformats.org/officeDocument/2006/relationships/image" Target="../media/image10.png"/><Relationship Id="rId2" Type="http://schemas.openxmlformats.org/officeDocument/2006/relationships/notesSlide" Target="../notesSlides/notesSlide19.xml"/><Relationship Id="rId1" Type="http://schemas.openxmlformats.org/officeDocument/2006/relationships/slideLayout" Target="../slideLayouts/slideLayout1.xml"/><Relationship Id="rId6" Type="http://schemas.microsoft.com/office/2007/relationships/hdphoto" Target="../media/hdphoto1.wdp"/><Relationship Id="rId5" Type="http://schemas.openxmlformats.org/officeDocument/2006/relationships/image" Target="../media/image9.png"/><Relationship Id="rId4" Type="http://schemas.openxmlformats.org/officeDocument/2006/relationships/image" Target="../media/image6.png"/></Relationships>
</file>

<file path=ppt/slides/_rels/slide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8.png"/><Relationship Id="rId5" Type="http://schemas.openxmlformats.org/officeDocument/2006/relationships/image" Target="../media/image6.png"/><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0.xml"/><Relationship Id="rId1" Type="http://schemas.openxmlformats.org/officeDocument/2006/relationships/slideLayout" Target="../slideLayouts/slideLayout1.xml"/><Relationship Id="rId5" Type="http://schemas.openxmlformats.org/officeDocument/2006/relationships/chart" Target="../charts/chart3.xml"/><Relationship Id="rId4" Type="http://schemas.openxmlformats.org/officeDocument/2006/relationships/image" Target="../media/image6.png"/></Relationships>
</file>

<file path=ppt/slides/_rels/slide2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1.xml"/><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2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2.xml"/><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2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3.xml"/><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24.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jpg"/><Relationship Id="rId7" Type="http://schemas.openxmlformats.org/officeDocument/2006/relationships/image" Target="../media/image5.png"/><Relationship Id="rId2" Type="http://schemas.openxmlformats.org/officeDocument/2006/relationships/notesSlide" Target="../notesSlides/notesSlide24.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25.xml.rels><?xml version="1.0" encoding="UTF-8" standalone="yes"?>
<Relationships xmlns="http://schemas.openxmlformats.org/package/2006/relationships"><Relationship Id="rId3" Type="http://schemas.openxmlformats.org/officeDocument/2006/relationships/hyperlink" Target="https://ibaotu.com/ppt/" TargetMode="External"/><Relationship Id="rId2" Type="http://schemas.openxmlformats.org/officeDocument/2006/relationships/image" Target="../media/image20.png"/><Relationship Id="rId1" Type="http://schemas.openxmlformats.org/officeDocument/2006/relationships/slideLayout" Target="../slideLayouts/slideLayout10.xml"/></Relationships>
</file>

<file path=ppt/slides/_rels/slide26.xml.rels><?xml version="1.0" encoding="UTF-8" standalone="yes"?>
<Relationships xmlns="http://schemas.openxmlformats.org/package/2006/relationships"><Relationship Id="rId8" Type="http://schemas.openxmlformats.org/officeDocument/2006/relationships/hyperlink" Target="http://www.1ppt.com/xiazai/" TargetMode="External"/><Relationship Id="rId13" Type="http://schemas.openxmlformats.org/officeDocument/2006/relationships/hyperlink" Target="http://www.1ppt.com/kejian/" TargetMode="External"/><Relationship Id="rId18" Type="http://schemas.openxmlformats.org/officeDocument/2006/relationships/image" Target="../media/image21.png"/><Relationship Id="rId3" Type="http://schemas.openxmlformats.org/officeDocument/2006/relationships/hyperlink" Target="http://www.1ppt.com/hangye/" TargetMode="External"/><Relationship Id="rId7" Type="http://schemas.openxmlformats.org/officeDocument/2006/relationships/hyperlink" Target="http://www.1ppt.com/tubiao/" TargetMode="External"/><Relationship Id="rId12" Type="http://schemas.openxmlformats.org/officeDocument/2006/relationships/hyperlink" Target="http://www.1ppt.com/jianli/" TargetMode="External"/><Relationship Id="rId17" Type="http://schemas.openxmlformats.org/officeDocument/2006/relationships/hyperlink" Target="http://www.1ppt.com/ziti/" TargetMode="External"/><Relationship Id="rId2" Type="http://schemas.openxmlformats.org/officeDocument/2006/relationships/hyperlink" Target="http://www.1ppt.com/moban/" TargetMode="External"/><Relationship Id="rId16" Type="http://schemas.openxmlformats.org/officeDocument/2006/relationships/hyperlink" Target="http://www.1ppt.com/jiaoan/" TargetMode="External"/><Relationship Id="rId1" Type="http://schemas.openxmlformats.org/officeDocument/2006/relationships/slideLayout" Target="../slideLayouts/slideLayout10.xml"/><Relationship Id="rId6" Type="http://schemas.openxmlformats.org/officeDocument/2006/relationships/hyperlink" Target="http://www.1ppt.com/beijing/" TargetMode="External"/><Relationship Id="rId11" Type="http://schemas.openxmlformats.org/officeDocument/2006/relationships/hyperlink" Target="http://www.1ppt.com/excel/" TargetMode="External"/><Relationship Id="rId5" Type="http://schemas.openxmlformats.org/officeDocument/2006/relationships/hyperlink" Target="http://www.1ppt.com/sucai/" TargetMode="External"/><Relationship Id="rId15" Type="http://schemas.openxmlformats.org/officeDocument/2006/relationships/hyperlink" Target="http://www.1ppt.com/shiti/" TargetMode="External"/><Relationship Id="rId10" Type="http://schemas.openxmlformats.org/officeDocument/2006/relationships/hyperlink" Target="http://www.1ppt.com/word/" TargetMode="External"/><Relationship Id="rId4" Type="http://schemas.openxmlformats.org/officeDocument/2006/relationships/hyperlink" Target="http://www.1ppt.com/jieri/" TargetMode="External"/><Relationship Id="rId9" Type="http://schemas.openxmlformats.org/officeDocument/2006/relationships/hyperlink" Target="http://www.1ppt.com/powerpoint/" TargetMode="External"/><Relationship Id="rId14" Type="http://schemas.openxmlformats.org/officeDocument/2006/relationships/hyperlink" Target="http://www.1ppt.com/shouchaobao/"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1.jpg"/><Relationship Id="rId7"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microsoft.com/office/2007/relationships/hdphoto" Target="../media/hdphoto1.wdp"/><Relationship Id="rId5" Type="http://schemas.openxmlformats.org/officeDocument/2006/relationships/image" Target="../media/image9.png"/><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1.jpg"/><Relationship Id="rId7" Type="http://schemas.openxmlformats.org/officeDocument/2006/relationships/image" Target="../media/image13.pn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3" Type="http://schemas.openxmlformats.org/officeDocument/2006/relationships/image" Target="../media/image1.jpg"/><Relationship Id="rId7" Type="http://schemas.openxmlformats.org/officeDocument/2006/relationships/image" Target="../media/image18.sv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chart" Target="../charts/chart1.xml"/><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8.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9.xml.rels><?xml version="1.0" encoding="UTF-8" standalone="yes"?>
<Relationships xmlns="http://schemas.openxmlformats.org/package/2006/relationships"><Relationship Id="rId3" Type="http://schemas.openxmlformats.org/officeDocument/2006/relationships/image" Target="../media/image1.jpg"/><Relationship Id="rId7"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microsoft.com/office/2007/relationships/hdphoto" Target="../media/hdphoto1.wdp"/><Relationship Id="rId5" Type="http://schemas.openxmlformats.org/officeDocument/2006/relationships/image" Target="../media/image9.png"/><Relationship Id="rId4"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1221F0E4-B7D6-42D6-870C-6975FF89C64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4" name="椭圆 23">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A41E5C43-CFA4-476F-8892-A5EE123CF76C}"/>
              </a:ext>
            </a:extLst>
          </p:cNvPr>
          <p:cNvSpPr/>
          <p:nvPr/>
        </p:nvSpPr>
        <p:spPr>
          <a:xfrm rot="12824638">
            <a:off x="-2018363" y="3518588"/>
            <a:ext cx="16216087" cy="16218772"/>
          </a:xfrm>
          <a:prstGeom prst="ellipse">
            <a:avLst/>
          </a:prstGeom>
          <a:blipFill dpi="0" rotWithShape="1">
            <a:blip r:embed="rId4">
              <a:alphaModFix amt="87000"/>
            </a:blip>
            <a:srcRect/>
            <a:stretch>
              <a:fillRect/>
            </a:stretch>
          </a:blipFill>
          <a:ln>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矩形 3">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9DA6499F-0E9C-49D6-B5BE-D298606AFF1A}"/>
              </a:ext>
            </a:extLst>
          </p:cNvPr>
          <p:cNvSpPr/>
          <p:nvPr/>
        </p:nvSpPr>
        <p:spPr>
          <a:xfrm>
            <a:off x="0" y="4433777"/>
            <a:ext cx="12192000" cy="2636874"/>
          </a:xfrm>
          <a:prstGeom prst="rect">
            <a:avLst/>
          </a:prstGeom>
          <a:blipFill dpi="0" rotWithShape="1">
            <a:blip r:embed="rId5">
              <a:alphaModFix amt="92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20" name="图片 19">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48511A1E-82BD-4322-9617-5169260B8992}"/>
              </a:ext>
            </a:extLst>
          </p:cNvPr>
          <p:cNvPicPr>
            <a:picLocks noChangeAspect="1"/>
          </p:cNvPicPr>
          <p:nvPr/>
        </p:nvPicPr>
        <p:blipFill>
          <a:blip r:embed="rId6">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flipV="1">
            <a:off x="-1" y="-1"/>
            <a:ext cx="7844589" cy="4244742"/>
          </a:xfrm>
          <a:prstGeom prst="rect">
            <a:avLst/>
          </a:prstGeom>
        </p:spPr>
      </p:pic>
      <p:sp>
        <p:nvSpPr>
          <p:cNvPr id="10" name="矩形 9">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8B1F3BAA-6DD9-4D46-9F53-9EFEF6F77CC4}"/>
              </a:ext>
            </a:extLst>
          </p:cNvPr>
          <p:cNvSpPr/>
          <p:nvPr/>
        </p:nvSpPr>
        <p:spPr>
          <a:xfrm>
            <a:off x="7464056" y="0"/>
            <a:ext cx="4727944" cy="3274828"/>
          </a:xfrm>
          <a:prstGeom prst="rect">
            <a:avLst/>
          </a:prstGeom>
          <a:blipFill dpi="0" rotWithShape="1">
            <a:blip r:embed="rId7">
              <a:alphaModFix amt="60000"/>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矩形 12">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C867D8C8-5F11-4C42-9C3F-975B24A416AA}"/>
              </a:ext>
            </a:extLst>
          </p:cNvPr>
          <p:cNvSpPr/>
          <p:nvPr/>
        </p:nvSpPr>
        <p:spPr>
          <a:xfrm>
            <a:off x="0" y="0"/>
            <a:ext cx="12192000" cy="6858000"/>
          </a:xfrm>
          <a:prstGeom prst="rect">
            <a:avLst/>
          </a:prstGeom>
          <a:blipFill>
            <a:blip r:embed="rId8">
              <a:alphaModFix amt="52000"/>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文本框 6">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0B5FAA10-F9DF-4560-B071-331EAA3E56D7}"/>
              </a:ext>
            </a:extLst>
          </p:cNvPr>
          <p:cNvSpPr txBox="1"/>
          <p:nvPr/>
        </p:nvSpPr>
        <p:spPr>
          <a:xfrm>
            <a:off x="1248886" y="1911312"/>
            <a:ext cx="10273700" cy="1569660"/>
          </a:xfrm>
          <a:prstGeom prst="rect">
            <a:avLst/>
          </a:prstGeom>
          <a:noFill/>
        </p:spPr>
        <p:txBody>
          <a:bodyPr wrap="square" rtlCol="0">
            <a:spAutoFit/>
          </a:bodyPr>
          <a:lstStyle/>
          <a:p>
            <a:pPr algn="ctr"/>
            <a:r>
              <a:rPr lang="zh-CN" altLang="en-US" sz="9600" spc="1000" dirty="0">
                <a:solidFill>
                  <a:srgbClr val="E4B332"/>
                </a:solidFill>
                <a:latin typeface="方正正黑简体" panose="02000000000000000000" pitchFamily="2" charset="-122"/>
                <a:ea typeface="方正正黑简体" panose="02000000000000000000" pitchFamily="2" charset="-122"/>
                <a:cs typeface="+mn-ea"/>
                <a:sym typeface="+mn-lt"/>
              </a:rPr>
              <a:t>职业生涯规划</a:t>
            </a:r>
          </a:p>
        </p:txBody>
      </p:sp>
      <p:grpSp>
        <p:nvGrpSpPr>
          <p:cNvPr id="37" name="组合 36">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3B708A2E-B1D4-4AE8-91C2-73DC4DE79ACB}"/>
              </a:ext>
            </a:extLst>
          </p:cNvPr>
          <p:cNvGrpSpPr/>
          <p:nvPr/>
        </p:nvGrpSpPr>
        <p:grpSpPr>
          <a:xfrm>
            <a:off x="4885944" y="4957590"/>
            <a:ext cx="2420113" cy="528809"/>
            <a:chOff x="4885944" y="4957590"/>
            <a:chExt cx="2420113" cy="528809"/>
          </a:xfrm>
        </p:grpSpPr>
        <p:sp>
          <p:nvSpPr>
            <p:cNvPr id="23" name="矩形: 圆角 22">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E85DBE40-9E8F-418B-912D-B7087C944FD8}"/>
                </a:ext>
              </a:extLst>
            </p:cNvPr>
            <p:cNvSpPr/>
            <p:nvPr/>
          </p:nvSpPr>
          <p:spPr>
            <a:xfrm>
              <a:off x="4902506" y="4957590"/>
              <a:ext cx="2386988" cy="528809"/>
            </a:xfrm>
            <a:prstGeom prst="roundRect">
              <a:avLst>
                <a:gd name="adj" fmla="val 50000"/>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600">
                <a:cs typeface="+mn-ea"/>
                <a:sym typeface="+mn-lt"/>
              </a:endParaRPr>
            </a:p>
          </p:txBody>
        </p:sp>
        <p:sp>
          <p:nvSpPr>
            <p:cNvPr id="14" name="文本框 13">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21CC1870-5264-4DD1-9321-D2D145554CED}"/>
                </a:ext>
              </a:extLst>
            </p:cNvPr>
            <p:cNvSpPr txBox="1"/>
            <p:nvPr/>
          </p:nvSpPr>
          <p:spPr>
            <a:xfrm>
              <a:off x="4885944" y="5018264"/>
              <a:ext cx="2420113" cy="400110"/>
            </a:xfrm>
            <a:prstGeom prst="rect">
              <a:avLst/>
            </a:prstGeom>
            <a:noFill/>
          </p:spPr>
          <p:txBody>
            <a:bodyPr wrap="square" rtlCol="0">
              <a:spAutoFit/>
            </a:bodyPr>
            <a:lstStyle/>
            <a:p>
              <a:pPr algn="ctr"/>
              <a:r>
                <a:rPr lang="zh-CN" altLang="en-US" sz="2000" dirty="0">
                  <a:solidFill>
                    <a:srgbClr val="E4B332"/>
                  </a:solidFill>
                  <a:cs typeface="+mn-ea"/>
                  <a:sym typeface="+mn-lt"/>
                </a:rPr>
                <a:t>汇报人</a:t>
              </a:r>
              <a:r>
                <a:rPr lang="zh-CN" altLang="en-US" sz="2000" dirty="0" smtClean="0">
                  <a:solidFill>
                    <a:srgbClr val="E4B332"/>
                  </a:solidFill>
                  <a:cs typeface="+mn-ea"/>
                  <a:sym typeface="+mn-lt"/>
                </a:rPr>
                <a:t>：第一</a:t>
              </a:r>
              <a:r>
                <a:rPr lang="en-US" altLang="zh-CN" sz="2000" dirty="0" smtClean="0">
                  <a:solidFill>
                    <a:srgbClr val="E4B332"/>
                  </a:solidFill>
                  <a:cs typeface="+mn-ea"/>
                  <a:sym typeface="+mn-lt"/>
                </a:rPr>
                <a:t>PPT</a:t>
              </a:r>
              <a:endParaRPr lang="zh-CN" altLang="en-US" sz="2000" dirty="0">
                <a:solidFill>
                  <a:srgbClr val="E4B332"/>
                </a:solidFill>
                <a:cs typeface="+mn-ea"/>
                <a:sym typeface="+mn-lt"/>
              </a:endParaRPr>
            </a:p>
          </p:txBody>
        </p:sp>
      </p:grpSp>
      <p:sp>
        <p:nvSpPr>
          <p:cNvPr id="19" name="星形: 五角 18">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7D7BBE40-FE04-409C-8A9E-F6F2902352E5}"/>
              </a:ext>
            </a:extLst>
          </p:cNvPr>
          <p:cNvSpPr/>
          <p:nvPr/>
        </p:nvSpPr>
        <p:spPr>
          <a:xfrm>
            <a:off x="4400105" y="1201726"/>
            <a:ext cx="308344" cy="308344"/>
          </a:xfrm>
          <a:prstGeom prst="star5">
            <a:avLst/>
          </a:prstGeom>
          <a:solidFill>
            <a:srgbClr val="FFC000"/>
          </a:solidFill>
          <a:ln>
            <a:noFill/>
          </a:ln>
          <a:effectLst>
            <a:glow rad="63500">
              <a:srgbClr val="FFC000">
                <a:alpha val="16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C000"/>
              </a:solidFill>
              <a:cs typeface="+mn-ea"/>
              <a:sym typeface="+mn-lt"/>
            </a:endParaRPr>
          </a:p>
        </p:txBody>
      </p:sp>
      <p:sp>
        <p:nvSpPr>
          <p:cNvPr id="25" name="星形: 五角 24">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31B25ED3-6429-402D-9ACB-B0135AAF60C0}"/>
              </a:ext>
            </a:extLst>
          </p:cNvPr>
          <p:cNvSpPr/>
          <p:nvPr/>
        </p:nvSpPr>
        <p:spPr>
          <a:xfrm>
            <a:off x="5061982" y="1201726"/>
            <a:ext cx="308344" cy="308344"/>
          </a:xfrm>
          <a:prstGeom prst="star5">
            <a:avLst/>
          </a:prstGeom>
          <a:solidFill>
            <a:srgbClr val="FFC000"/>
          </a:solidFill>
          <a:ln>
            <a:noFill/>
          </a:ln>
          <a:effectLst>
            <a:glow rad="63500">
              <a:srgbClr val="FFC000">
                <a:alpha val="16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C000"/>
              </a:solidFill>
              <a:cs typeface="+mn-ea"/>
              <a:sym typeface="+mn-lt"/>
            </a:endParaRPr>
          </a:p>
        </p:txBody>
      </p:sp>
      <p:sp>
        <p:nvSpPr>
          <p:cNvPr id="26" name="星形: 五角 25">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1CD9FE86-9320-407A-A760-1AC8E1D74B83}"/>
              </a:ext>
            </a:extLst>
          </p:cNvPr>
          <p:cNvSpPr/>
          <p:nvPr/>
        </p:nvSpPr>
        <p:spPr>
          <a:xfrm>
            <a:off x="5723859" y="1201726"/>
            <a:ext cx="308344" cy="308344"/>
          </a:xfrm>
          <a:prstGeom prst="star5">
            <a:avLst/>
          </a:prstGeom>
          <a:solidFill>
            <a:srgbClr val="FFC000"/>
          </a:solidFill>
          <a:ln>
            <a:noFill/>
          </a:ln>
          <a:effectLst>
            <a:glow rad="63500">
              <a:srgbClr val="FFC000">
                <a:alpha val="16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C000"/>
              </a:solidFill>
              <a:cs typeface="+mn-ea"/>
              <a:sym typeface="+mn-lt"/>
            </a:endParaRPr>
          </a:p>
        </p:txBody>
      </p:sp>
      <p:sp>
        <p:nvSpPr>
          <p:cNvPr id="27" name="星形: 五角 26">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413F728B-A695-4EA6-BE51-277808F03A5A}"/>
              </a:ext>
            </a:extLst>
          </p:cNvPr>
          <p:cNvSpPr/>
          <p:nvPr/>
        </p:nvSpPr>
        <p:spPr>
          <a:xfrm>
            <a:off x="6385736" y="1201726"/>
            <a:ext cx="308344" cy="308344"/>
          </a:xfrm>
          <a:prstGeom prst="star5">
            <a:avLst/>
          </a:prstGeom>
          <a:solidFill>
            <a:srgbClr val="FFC000"/>
          </a:solidFill>
          <a:ln>
            <a:noFill/>
          </a:ln>
          <a:effectLst>
            <a:glow rad="63500">
              <a:srgbClr val="FFC000">
                <a:alpha val="16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C000"/>
              </a:solidFill>
              <a:cs typeface="+mn-ea"/>
              <a:sym typeface="+mn-lt"/>
            </a:endParaRPr>
          </a:p>
        </p:txBody>
      </p:sp>
      <p:sp>
        <p:nvSpPr>
          <p:cNvPr id="28" name="星形: 五角 27">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2C20CE14-71A1-4E43-B8D8-9BDE450132E1}"/>
              </a:ext>
            </a:extLst>
          </p:cNvPr>
          <p:cNvSpPr/>
          <p:nvPr/>
        </p:nvSpPr>
        <p:spPr>
          <a:xfrm>
            <a:off x="7047614" y="1201726"/>
            <a:ext cx="308344" cy="308344"/>
          </a:xfrm>
          <a:prstGeom prst="star5">
            <a:avLst/>
          </a:prstGeom>
          <a:solidFill>
            <a:srgbClr val="FFC000"/>
          </a:solidFill>
          <a:ln>
            <a:noFill/>
          </a:ln>
          <a:effectLst>
            <a:glow rad="63500">
              <a:srgbClr val="FFC000">
                <a:alpha val="16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C000"/>
              </a:solidFill>
              <a:cs typeface="+mn-ea"/>
              <a:sym typeface="+mn-lt"/>
            </a:endParaRPr>
          </a:p>
        </p:txBody>
      </p:sp>
      <p:pic>
        <p:nvPicPr>
          <p:cNvPr id="31" name="图片 30" hidden="1">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D66EE098-7017-468A-862F-50D870469DE8}"/>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3643675" y="1046429"/>
            <a:ext cx="4751575" cy="4751575"/>
          </a:xfrm>
          <a:prstGeom prst="rect">
            <a:avLst/>
          </a:prstGeom>
        </p:spPr>
      </p:pic>
      <p:sp>
        <p:nvSpPr>
          <p:cNvPr id="8" name="文本框 7">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D7DBF129-5219-4B42-B607-012D8B40A0B2}"/>
              </a:ext>
            </a:extLst>
          </p:cNvPr>
          <p:cNvSpPr txBox="1"/>
          <p:nvPr/>
        </p:nvSpPr>
        <p:spPr>
          <a:xfrm>
            <a:off x="3186566" y="3603698"/>
            <a:ext cx="5818869" cy="523220"/>
          </a:xfrm>
          <a:prstGeom prst="rect">
            <a:avLst/>
          </a:prstGeom>
          <a:noFill/>
        </p:spPr>
        <p:txBody>
          <a:bodyPr wrap="square" rtlCol="0">
            <a:spAutoFit/>
          </a:bodyPr>
          <a:lstStyle/>
          <a:p>
            <a:pPr algn="ctr"/>
            <a:r>
              <a:rPr lang="zh-CN" altLang="en-US" sz="2800" dirty="0">
                <a:solidFill>
                  <a:srgbClr val="E4B332"/>
                </a:solidFill>
                <a:cs typeface="+mn-ea"/>
                <a:sym typeface="+mn-lt"/>
              </a:rPr>
              <a:t>规划精彩人生，打造锦绣前程</a:t>
            </a:r>
          </a:p>
        </p:txBody>
      </p:sp>
      <p:sp>
        <p:nvSpPr>
          <p:cNvPr id="11" name="椭圆 10">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54A29E6E-FC8F-4940-ABA7-E2C2A38033AA}"/>
              </a:ext>
            </a:extLst>
          </p:cNvPr>
          <p:cNvSpPr/>
          <p:nvPr/>
        </p:nvSpPr>
        <p:spPr>
          <a:xfrm rot="10194731">
            <a:off x="9063200" y="798494"/>
            <a:ext cx="723540" cy="723660"/>
          </a:xfrm>
          <a:prstGeom prst="ellipse">
            <a:avLst/>
          </a:prstGeom>
          <a:blipFill dpi="0" rotWithShape="1">
            <a:blip r:embed="rId4">
              <a:alphaModFix amt="87000"/>
            </a:blip>
            <a:srcRect/>
            <a:stretch>
              <a:fillRect/>
            </a:stretch>
          </a:blipFill>
          <a:ln>
            <a:noFill/>
          </a:ln>
          <a:effectLst>
            <a:softEdge rad="101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9" name="椭圆 28">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D88DFC57-D3B0-4686-9660-0C833D081205}"/>
              </a:ext>
            </a:extLst>
          </p:cNvPr>
          <p:cNvSpPr/>
          <p:nvPr/>
        </p:nvSpPr>
        <p:spPr>
          <a:xfrm rot="10194731">
            <a:off x="10825600" y="3978271"/>
            <a:ext cx="540000" cy="540000"/>
          </a:xfrm>
          <a:prstGeom prst="ellipse">
            <a:avLst/>
          </a:prstGeom>
          <a:blipFill dpi="0" rotWithShape="1">
            <a:blip r:embed="rId4">
              <a:alphaModFix amt="87000"/>
            </a:blip>
            <a:srcRect/>
            <a:stretch>
              <a:fillRect/>
            </a:stretch>
          </a:blipFill>
          <a:ln>
            <a:noFill/>
          </a:ln>
          <a:effectLst>
            <a:softEdge rad="101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0" name="椭圆 29">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5B1ADC89-5BB9-4895-B9E7-F41F90B957F9}"/>
              </a:ext>
            </a:extLst>
          </p:cNvPr>
          <p:cNvSpPr/>
          <p:nvPr/>
        </p:nvSpPr>
        <p:spPr>
          <a:xfrm rot="10194731">
            <a:off x="687728" y="2807427"/>
            <a:ext cx="668472" cy="668472"/>
          </a:xfrm>
          <a:prstGeom prst="ellipse">
            <a:avLst/>
          </a:prstGeom>
          <a:blipFill dpi="0" rotWithShape="1">
            <a:blip r:embed="rId4">
              <a:alphaModFix amt="87000"/>
            </a:blip>
            <a:srcRect/>
            <a:stretch>
              <a:fillRect/>
            </a:stretch>
          </a:blipFill>
          <a:ln>
            <a:noFill/>
          </a:ln>
          <a:effectLst>
            <a:softEdge rad="101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2" name="椭圆 31">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61BF0868-025D-4E36-B811-9E981F9A5BC8}"/>
              </a:ext>
            </a:extLst>
          </p:cNvPr>
          <p:cNvSpPr/>
          <p:nvPr/>
        </p:nvSpPr>
        <p:spPr>
          <a:xfrm rot="10194731">
            <a:off x="2911326" y="1694199"/>
            <a:ext cx="360000" cy="360000"/>
          </a:xfrm>
          <a:prstGeom prst="ellipse">
            <a:avLst/>
          </a:prstGeom>
          <a:blipFill dpi="0" rotWithShape="1">
            <a:blip r:embed="rId4">
              <a:alphaModFix amt="87000"/>
            </a:blip>
            <a:srcRect/>
            <a:stretch>
              <a:fillRect/>
            </a:stretch>
          </a:blipFill>
          <a:ln>
            <a:noFill/>
          </a:ln>
          <a:effectLst>
            <a:softEdge rad="101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3" name="椭圆 32">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59B76748-3AC4-4C07-9D66-3103D62058AB}"/>
              </a:ext>
            </a:extLst>
          </p:cNvPr>
          <p:cNvSpPr/>
          <p:nvPr/>
        </p:nvSpPr>
        <p:spPr>
          <a:xfrm rot="10194731">
            <a:off x="10352007" y="-540000"/>
            <a:ext cx="1080000" cy="1080000"/>
          </a:xfrm>
          <a:prstGeom prst="ellipse">
            <a:avLst/>
          </a:prstGeom>
          <a:blipFill dpi="0" rotWithShape="1">
            <a:blip r:embed="rId4">
              <a:alphaModFix amt="87000"/>
            </a:blip>
            <a:srcRect/>
            <a:stretch>
              <a:fillRect/>
            </a:stretch>
          </a:blipFill>
          <a:ln>
            <a:noFill/>
          </a:ln>
          <a:effectLst>
            <a:softEdge rad="101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4" name="椭圆 33">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70F1BC9B-769A-47C4-BB3F-FEC9EF51B87A}"/>
              </a:ext>
            </a:extLst>
          </p:cNvPr>
          <p:cNvSpPr/>
          <p:nvPr/>
        </p:nvSpPr>
        <p:spPr>
          <a:xfrm rot="10194731">
            <a:off x="-642824" y="4409147"/>
            <a:ext cx="1080000" cy="1080000"/>
          </a:xfrm>
          <a:prstGeom prst="ellipse">
            <a:avLst/>
          </a:prstGeom>
          <a:blipFill dpi="0" rotWithShape="1">
            <a:blip r:embed="rId4">
              <a:alphaModFix amt="87000"/>
            </a:blip>
            <a:srcRect/>
            <a:stretch>
              <a:fillRect/>
            </a:stretch>
          </a:blipFill>
          <a:ln>
            <a:noFill/>
          </a:ln>
          <a:effectLst>
            <a:softEdge rad="101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39" name="直接连接符 38">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C45A9341-47C6-4089-9F88-A6766C650B8E}"/>
              </a:ext>
            </a:extLst>
          </p:cNvPr>
          <p:cNvCxnSpPr>
            <a:cxnSpLocks/>
            <a:stCxn id="8" idx="3"/>
          </p:cNvCxnSpPr>
          <p:nvPr/>
        </p:nvCxnSpPr>
        <p:spPr>
          <a:xfrm>
            <a:off x="9005435" y="3865308"/>
            <a:ext cx="1537708" cy="67040"/>
          </a:xfrm>
          <a:prstGeom prst="line">
            <a:avLst/>
          </a:prstGeom>
          <a:ln w="9525">
            <a:solidFill>
              <a:srgbClr val="E4B332"/>
            </a:solidFill>
          </a:ln>
        </p:spPr>
        <p:style>
          <a:lnRef idx="1">
            <a:schemeClr val="accent1"/>
          </a:lnRef>
          <a:fillRef idx="0">
            <a:schemeClr val="accent1"/>
          </a:fillRef>
          <a:effectRef idx="0">
            <a:schemeClr val="accent1"/>
          </a:effectRef>
          <a:fontRef idx="minor">
            <a:schemeClr val="tx1"/>
          </a:fontRef>
        </p:style>
      </p:cxnSp>
      <p:cxnSp>
        <p:nvCxnSpPr>
          <p:cNvPr id="43" name="直接连接符 42">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B4D244EB-6A4D-4338-AC36-7BCEFD4AC895}"/>
              </a:ext>
            </a:extLst>
          </p:cNvPr>
          <p:cNvCxnSpPr>
            <a:cxnSpLocks/>
          </p:cNvCxnSpPr>
          <p:nvPr/>
        </p:nvCxnSpPr>
        <p:spPr>
          <a:xfrm>
            <a:off x="1547016" y="3828388"/>
            <a:ext cx="1537708" cy="5484"/>
          </a:xfrm>
          <a:prstGeom prst="line">
            <a:avLst/>
          </a:prstGeom>
          <a:ln w="9525">
            <a:solidFill>
              <a:srgbClr val="E4B33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61521224"/>
      </p:ext>
    </p:extLst>
  </p:cSld>
  <p:clrMapOvr>
    <a:masterClrMapping/>
  </p:clrMapOvr>
  <mc:AlternateContent xmlns:mc="http://schemas.openxmlformats.org/markup-compatibility/2006" xmlns:p14="http://schemas.microsoft.com/office/powerpoint/2010/main">
    <mc:Choice Requires="p14">
      <p:transition spd="slow" p14:dur="1400" advTm="8000">
        <p14:ripple/>
      </p:transition>
    </mc:Choice>
    <mc:Fallback xmlns:a14="http://schemas.microsoft.com/office/drawing/2010/main" xmlns:a16="http://schemas.microsoft.com/office/drawing/2014/main" xmlns="">
      <p:transition spd="slow" advTm="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fade">
                                      <p:cBhvr>
                                        <p:cTn id="11" dur="750"/>
                                        <p:tgtEl>
                                          <p:spTgt spid="24"/>
                                        </p:tgtEl>
                                      </p:cBhvr>
                                    </p:animEffect>
                                    <p:anim calcmode="lin" valueType="num">
                                      <p:cBhvr>
                                        <p:cTn id="12" dur="750" fill="hold"/>
                                        <p:tgtEl>
                                          <p:spTgt spid="24"/>
                                        </p:tgtEl>
                                        <p:attrNameLst>
                                          <p:attrName>ppt_x</p:attrName>
                                        </p:attrNameLst>
                                      </p:cBhvr>
                                      <p:tavLst>
                                        <p:tav tm="0">
                                          <p:val>
                                            <p:strVal val="#ppt_x"/>
                                          </p:val>
                                        </p:tav>
                                        <p:tav tm="100000">
                                          <p:val>
                                            <p:strVal val="#ppt_x"/>
                                          </p:val>
                                        </p:tav>
                                      </p:tavLst>
                                    </p:anim>
                                    <p:anim calcmode="lin" valueType="num">
                                      <p:cBhvr>
                                        <p:cTn id="13" dur="750" fill="hold"/>
                                        <p:tgtEl>
                                          <p:spTgt spid="24"/>
                                        </p:tgtEl>
                                        <p:attrNameLst>
                                          <p:attrName>ppt_y</p:attrName>
                                        </p:attrNameLst>
                                      </p:cBhvr>
                                      <p:tavLst>
                                        <p:tav tm="0">
                                          <p:val>
                                            <p:strVal val="#ppt_y+.1"/>
                                          </p:val>
                                        </p:tav>
                                        <p:tav tm="100000">
                                          <p:val>
                                            <p:strVal val="#ppt_y"/>
                                          </p:val>
                                        </p:tav>
                                      </p:tavLst>
                                    </p:anim>
                                  </p:childTnLst>
                                </p:cTn>
                              </p:par>
                              <p:par>
                                <p:cTn id="14" presetID="10" presetClass="entr" presetSubtype="0" fill="hold" grpId="0" nodeType="with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500"/>
                                        <p:tgtEl>
                                          <p:spTgt spid="11"/>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32"/>
                                        </p:tgtEl>
                                        <p:attrNameLst>
                                          <p:attrName>style.visibility</p:attrName>
                                        </p:attrNameLst>
                                      </p:cBhvr>
                                      <p:to>
                                        <p:strVal val="visible"/>
                                      </p:to>
                                    </p:set>
                                    <p:animEffect transition="in" filter="fade">
                                      <p:cBhvr>
                                        <p:cTn id="19" dur="500"/>
                                        <p:tgtEl>
                                          <p:spTgt spid="32"/>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33"/>
                                        </p:tgtEl>
                                        <p:attrNameLst>
                                          <p:attrName>style.visibility</p:attrName>
                                        </p:attrNameLst>
                                      </p:cBhvr>
                                      <p:to>
                                        <p:strVal val="visible"/>
                                      </p:to>
                                    </p:set>
                                    <p:animEffect transition="in" filter="fade">
                                      <p:cBhvr>
                                        <p:cTn id="22" dur="500"/>
                                        <p:tgtEl>
                                          <p:spTgt spid="33"/>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9"/>
                                        </p:tgtEl>
                                        <p:attrNameLst>
                                          <p:attrName>style.visibility</p:attrName>
                                        </p:attrNameLst>
                                      </p:cBhvr>
                                      <p:to>
                                        <p:strVal val="visible"/>
                                      </p:to>
                                    </p:set>
                                    <p:animEffect transition="in" filter="fade">
                                      <p:cBhvr>
                                        <p:cTn id="25" dur="500"/>
                                        <p:tgtEl>
                                          <p:spTgt spid="29"/>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30"/>
                                        </p:tgtEl>
                                        <p:attrNameLst>
                                          <p:attrName>style.visibility</p:attrName>
                                        </p:attrNameLst>
                                      </p:cBhvr>
                                      <p:to>
                                        <p:strVal val="visible"/>
                                      </p:to>
                                    </p:set>
                                    <p:animEffect transition="in" filter="fade">
                                      <p:cBhvr>
                                        <p:cTn id="28" dur="500"/>
                                        <p:tgtEl>
                                          <p:spTgt spid="30"/>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34"/>
                                        </p:tgtEl>
                                        <p:attrNameLst>
                                          <p:attrName>style.visibility</p:attrName>
                                        </p:attrNameLst>
                                      </p:cBhvr>
                                      <p:to>
                                        <p:strVal val="visible"/>
                                      </p:to>
                                    </p:set>
                                    <p:animEffect transition="in" filter="fade">
                                      <p:cBhvr>
                                        <p:cTn id="31" dur="500"/>
                                        <p:tgtEl>
                                          <p:spTgt spid="34"/>
                                        </p:tgtEl>
                                      </p:cBhvr>
                                    </p:animEffect>
                                  </p:childTnLst>
                                </p:cTn>
                              </p:par>
                            </p:childTnLst>
                          </p:cTn>
                        </p:par>
                        <p:par>
                          <p:cTn id="32" fill="hold">
                            <p:stCondLst>
                              <p:cond delay="1250"/>
                            </p:stCondLst>
                            <p:childTnLst>
                              <p:par>
                                <p:cTn id="33" presetID="42" presetClass="entr" presetSubtype="0" fill="hold" grpId="0" nodeType="afterEffect">
                                  <p:stCondLst>
                                    <p:cond delay="0"/>
                                  </p:stCondLst>
                                  <p:childTnLst>
                                    <p:set>
                                      <p:cBhvr>
                                        <p:cTn id="34" dur="1" fill="hold">
                                          <p:stCondLst>
                                            <p:cond delay="0"/>
                                          </p:stCondLst>
                                        </p:cTn>
                                        <p:tgtEl>
                                          <p:spTgt spid="4"/>
                                        </p:tgtEl>
                                        <p:attrNameLst>
                                          <p:attrName>style.visibility</p:attrName>
                                        </p:attrNameLst>
                                      </p:cBhvr>
                                      <p:to>
                                        <p:strVal val="visible"/>
                                      </p:to>
                                    </p:set>
                                    <p:animEffect transition="in" filter="fade">
                                      <p:cBhvr>
                                        <p:cTn id="35" dur="1000"/>
                                        <p:tgtEl>
                                          <p:spTgt spid="4"/>
                                        </p:tgtEl>
                                      </p:cBhvr>
                                    </p:animEffect>
                                    <p:anim calcmode="lin" valueType="num">
                                      <p:cBhvr>
                                        <p:cTn id="36" dur="1000" fill="hold"/>
                                        <p:tgtEl>
                                          <p:spTgt spid="4"/>
                                        </p:tgtEl>
                                        <p:attrNameLst>
                                          <p:attrName>ppt_x</p:attrName>
                                        </p:attrNameLst>
                                      </p:cBhvr>
                                      <p:tavLst>
                                        <p:tav tm="0">
                                          <p:val>
                                            <p:strVal val="#ppt_x"/>
                                          </p:val>
                                        </p:tav>
                                        <p:tav tm="100000">
                                          <p:val>
                                            <p:strVal val="#ppt_x"/>
                                          </p:val>
                                        </p:tav>
                                      </p:tavLst>
                                    </p:anim>
                                    <p:anim calcmode="lin" valueType="num">
                                      <p:cBhvr>
                                        <p:cTn id="37" dur="1000" fill="hold"/>
                                        <p:tgtEl>
                                          <p:spTgt spid="4"/>
                                        </p:tgtEl>
                                        <p:attrNameLst>
                                          <p:attrName>ppt_y</p:attrName>
                                        </p:attrNameLst>
                                      </p:cBhvr>
                                      <p:tavLst>
                                        <p:tav tm="0">
                                          <p:val>
                                            <p:strVal val="#ppt_y+.1"/>
                                          </p:val>
                                        </p:tav>
                                        <p:tav tm="100000">
                                          <p:val>
                                            <p:strVal val="#ppt_y"/>
                                          </p:val>
                                        </p:tav>
                                      </p:tavLst>
                                    </p:anim>
                                  </p:childTnLst>
                                </p:cTn>
                              </p:par>
                              <p:par>
                                <p:cTn id="38" presetID="10" presetClass="entr" presetSubtype="0" fill="hold" grpId="0" nodeType="with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fade">
                                      <p:cBhvr>
                                        <p:cTn id="40" dur="500"/>
                                        <p:tgtEl>
                                          <p:spTgt spid="10"/>
                                        </p:tgtEl>
                                      </p:cBhvr>
                                    </p:animEffect>
                                  </p:childTnLst>
                                </p:cTn>
                              </p:par>
                            </p:childTnLst>
                          </p:cTn>
                        </p:par>
                        <p:par>
                          <p:cTn id="41" fill="hold">
                            <p:stCondLst>
                              <p:cond delay="2250"/>
                            </p:stCondLst>
                            <p:childTnLst>
                              <p:par>
                                <p:cTn id="42" presetID="10" presetClass="entr" presetSubtype="0" fill="hold" grpId="0" nodeType="afterEffect">
                                  <p:stCondLst>
                                    <p:cond delay="0"/>
                                  </p:stCondLst>
                                  <p:childTnLst>
                                    <p:set>
                                      <p:cBhvr>
                                        <p:cTn id="43" dur="1" fill="hold">
                                          <p:stCondLst>
                                            <p:cond delay="0"/>
                                          </p:stCondLst>
                                        </p:cTn>
                                        <p:tgtEl>
                                          <p:spTgt spid="19"/>
                                        </p:tgtEl>
                                        <p:attrNameLst>
                                          <p:attrName>style.visibility</p:attrName>
                                        </p:attrNameLst>
                                      </p:cBhvr>
                                      <p:to>
                                        <p:strVal val="visible"/>
                                      </p:to>
                                    </p:set>
                                    <p:animEffect transition="in" filter="fade">
                                      <p:cBhvr>
                                        <p:cTn id="44" dur="500"/>
                                        <p:tgtEl>
                                          <p:spTgt spid="19"/>
                                        </p:tgtEl>
                                      </p:cBhvr>
                                    </p:animEffect>
                                  </p:childTnLst>
                                </p:cTn>
                              </p:par>
                              <p:par>
                                <p:cTn id="45" presetID="10" presetClass="entr" presetSubtype="0" fill="hold" grpId="0" nodeType="withEffect">
                                  <p:stCondLst>
                                    <p:cond delay="250"/>
                                  </p:stCondLst>
                                  <p:childTnLst>
                                    <p:set>
                                      <p:cBhvr>
                                        <p:cTn id="46" dur="1" fill="hold">
                                          <p:stCondLst>
                                            <p:cond delay="0"/>
                                          </p:stCondLst>
                                        </p:cTn>
                                        <p:tgtEl>
                                          <p:spTgt spid="25"/>
                                        </p:tgtEl>
                                        <p:attrNameLst>
                                          <p:attrName>style.visibility</p:attrName>
                                        </p:attrNameLst>
                                      </p:cBhvr>
                                      <p:to>
                                        <p:strVal val="visible"/>
                                      </p:to>
                                    </p:set>
                                    <p:animEffect transition="in" filter="fade">
                                      <p:cBhvr>
                                        <p:cTn id="47" dur="500"/>
                                        <p:tgtEl>
                                          <p:spTgt spid="25"/>
                                        </p:tgtEl>
                                      </p:cBhvr>
                                    </p:animEffect>
                                  </p:childTnLst>
                                </p:cTn>
                              </p:par>
                              <p:par>
                                <p:cTn id="48" presetID="10" presetClass="entr" presetSubtype="0" fill="hold" grpId="0" nodeType="withEffect">
                                  <p:stCondLst>
                                    <p:cond delay="500"/>
                                  </p:stCondLst>
                                  <p:childTnLst>
                                    <p:set>
                                      <p:cBhvr>
                                        <p:cTn id="49" dur="1" fill="hold">
                                          <p:stCondLst>
                                            <p:cond delay="0"/>
                                          </p:stCondLst>
                                        </p:cTn>
                                        <p:tgtEl>
                                          <p:spTgt spid="26"/>
                                        </p:tgtEl>
                                        <p:attrNameLst>
                                          <p:attrName>style.visibility</p:attrName>
                                        </p:attrNameLst>
                                      </p:cBhvr>
                                      <p:to>
                                        <p:strVal val="visible"/>
                                      </p:to>
                                    </p:set>
                                    <p:animEffect transition="in" filter="fade">
                                      <p:cBhvr>
                                        <p:cTn id="50" dur="500"/>
                                        <p:tgtEl>
                                          <p:spTgt spid="26"/>
                                        </p:tgtEl>
                                      </p:cBhvr>
                                    </p:animEffect>
                                  </p:childTnLst>
                                </p:cTn>
                              </p:par>
                              <p:par>
                                <p:cTn id="51" presetID="10" presetClass="entr" presetSubtype="0" fill="hold" grpId="0" nodeType="withEffect">
                                  <p:stCondLst>
                                    <p:cond delay="750"/>
                                  </p:stCondLst>
                                  <p:childTnLst>
                                    <p:set>
                                      <p:cBhvr>
                                        <p:cTn id="52" dur="1" fill="hold">
                                          <p:stCondLst>
                                            <p:cond delay="0"/>
                                          </p:stCondLst>
                                        </p:cTn>
                                        <p:tgtEl>
                                          <p:spTgt spid="27"/>
                                        </p:tgtEl>
                                        <p:attrNameLst>
                                          <p:attrName>style.visibility</p:attrName>
                                        </p:attrNameLst>
                                      </p:cBhvr>
                                      <p:to>
                                        <p:strVal val="visible"/>
                                      </p:to>
                                    </p:set>
                                    <p:animEffect transition="in" filter="fade">
                                      <p:cBhvr>
                                        <p:cTn id="53" dur="500"/>
                                        <p:tgtEl>
                                          <p:spTgt spid="27"/>
                                        </p:tgtEl>
                                      </p:cBhvr>
                                    </p:animEffect>
                                  </p:childTnLst>
                                </p:cTn>
                              </p:par>
                              <p:par>
                                <p:cTn id="54" presetID="10" presetClass="entr" presetSubtype="0" fill="hold" grpId="0" nodeType="withEffect">
                                  <p:stCondLst>
                                    <p:cond delay="1000"/>
                                  </p:stCondLst>
                                  <p:childTnLst>
                                    <p:set>
                                      <p:cBhvr>
                                        <p:cTn id="55" dur="1" fill="hold">
                                          <p:stCondLst>
                                            <p:cond delay="0"/>
                                          </p:stCondLst>
                                        </p:cTn>
                                        <p:tgtEl>
                                          <p:spTgt spid="28"/>
                                        </p:tgtEl>
                                        <p:attrNameLst>
                                          <p:attrName>style.visibility</p:attrName>
                                        </p:attrNameLst>
                                      </p:cBhvr>
                                      <p:to>
                                        <p:strVal val="visible"/>
                                      </p:to>
                                    </p:set>
                                    <p:animEffect transition="in" filter="fade">
                                      <p:cBhvr>
                                        <p:cTn id="56" dur="500"/>
                                        <p:tgtEl>
                                          <p:spTgt spid="28"/>
                                        </p:tgtEl>
                                      </p:cBhvr>
                                    </p:animEffect>
                                  </p:childTnLst>
                                </p:cTn>
                              </p:par>
                            </p:childTnLst>
                          </p:cTn>
                        </p:par>
                        <p:par>
                          <p:cTn id="57" fill="hold">
                            <p:stCondLst>
                              <p:cond delay="3750"/>
                            </p:stCondLst>
                            <p:childTnLst>
                              <p:par>
                                <p:cTn id="58" presetID="16" presetClass="entr" presetSubtype="37" fill="hold" grpId="0" nodeType="afterEffect">
                                  <p:stCondLst>
                                    <p:cond delay="0"/>
                                  </p:stCondLst>
                                  <p:childTnLst>
                                    <p:set>
                                      <p:cBhvr>
                                        <p:cTn id="59" dur="1" fill="hold">
                                          <p:stCondLst>
                                            <p:cond delay="0"/>
                                          </p:stCondLst>
                                        </p:cTn>
                                        <p:tgtEl>
                                          <p:spTgt spid="7"/>
                                        </p:tgtEl>
                                        <p:attrNameLst>
                                          <p:attrName>style.visibility</p:attrName>
                                        </p:attrNameLst>
                                      </p:cBhvr>
                                      <p:to>
                                        <p:strVal val="visible"/>
                                      </p:to>
                                    </p:set>
                                    <p:animEffect transition="in" filter="barn(outVertical)">
                                      <p:cBhvr>
                                        <p:cTn id="60" dur="750"/>
                                        <p:tgtEl>
                                          <p:spTgt spid="7"/>
                                        </p:tgtEl>
                                      </p:cBhvr>
                                    </p:animEffect>
                                  </p:childTnLst>
                                </p:cTn>
                              </p:par>
                            </p:childTnLst>
                          </p:cTn>
                        </p:par>
                        <p:par>
                          <p:cTn id="61" fill="hold">
                            <p:stCondLst>
                              <p:cond delay="4500"/>
                            </p:stCondLst>
                            <p:childTnLst>
                              <p:par>
                                <p:cTn id="62" presetID="42" presetClass="entr" presetSubtype="0" fill="hold" nodeType="afterEffect">
                                  <p:stCondLst>
                                    <p:cond delay="0"/>
                                  </p:stCondLst>
                                  <p:childTnLst>
                                    <p:set>
                                      <p:cBhvr>
                                        <p:cTn id="63" dur="1" fill="hold">
                                          <p:stCondLst>
                                            <p:cond delay="0"/>
                                          </p:stCondLst>
                                        </p:cTn>
                                        <p:tgtEl>
                                          <p:spTgt spid="43"/>
                                        </p:tgtEl>
                                        <p:attrNameLst>
                                          <p:attrName>style.visibility</p:attrName>
                                        </p:attrNameLst>
                                      </p:cBhvr>
                                      <p:to>
                                        <p:strVal val="visible"/>
                                      </p:to>
                                    </p:set>
                                    <p:animEffect transition="in" filter="fade">
                                      <p:cBhvr>
                                        <p:cTn id="64" dur="1000"/>
                                        <p:tgtEl>
                                          <p:spTgt spid="43"/>
                                        </p:tgtEl>
                                      </p:cBhvr>
                                    </p:animEffect>
                                    <p:anim calcmode="lin" valueType="num">
                                      <p:cBhvr>
                                        <p:cTn id="65" dur="1000" fill="hold"/>
                                        <p:tgtEl>
                                          <p:spTgt spid="43"/>
                                        </p:tgtEl>
                                        <p:attrNameLst>
                                          <p:attrName>ppt_x</p:attrName>
                                        </p:attrNameLst>
                                      </p:cBhvr>
                                      <p:tavLst>
                                        <p:tav tm="0">
                                          <p:val>
                                            <p:strVal val="#ppt_x"/>
                                          </p:val>
                                        </p:tav>
                                        <p:tav tm="100000">
                                          <p:val>
                                            <p:strVal val="#ppt_x"/>
                                          </p:val>
                                        </p:tav>
                                      </p:tavLst>
                                    </p:anim>
                                    <p:anim calcmode="lin" valueType="num">
                                      <p:cBhvr>
                                        <p:cTn id="66" dur="1000" fill="hold"/>
                                        <p:tgtEl>
                                          <p:spTgt spid="43"/>
                                        </p:tgtEl>
                                        <p:attrNameLst>
                                          <p:attrName>ppt_y</p:attrName>
                                        </p:attrNameLst>
                                      </p:cBhvr>
                                      <p:tavLst>
                                        <p:tav tm="0">
                                          <p:val>
                                            <p:strVal val="#ppt_y+.1"/>
                                          </p:val>
                                        </p:tav>
                                        <p:tav tm="100000">
                                          <p:val>
                                            <p:strVal val="#ppt_y"/>
                                          </p:val>
                                        </p:tav>
                                      </p:tavLst>
                                    </p:anim>
                                  </p:childTnLst>
                                </p:cTn>
                              </p:par>
                            </p:childTnLst>
                          </p:cTn>
                        </p:par>
                        <p:par>
                          <p:cTn id="67" fill="hold">
                            <p:stCondLst>
                              <p:cond delay="5500"/>
                            </p:stCondLst>
                            <p:childTnLst>
                              <p:par>
                                <p:cTn id="68" presetID="42" presetClass="entr" presetSubtype="0" fill="hold" grpId="0" nodeType="afterEffect">
                                  <p:stCondLst>
                                    <p:cond delay="0"/>
                                  </p:stCondLst>
                                  <p:childTnLst>
                                    <p:set>
                                      <p:cBhvr>
                                        <p:cTn id="69" dur="1" fill="hold">
                                          <p:stCondLst>
                                            <p:cond delay="0"/>
                                          </p:stCondLst>
                                        </p:cTn>
                                        <p:tgtEl>
                                          <p:spTgt spid="8"/>
                                        </p:tgtEl>
                                        <p:attrNameLst>
                                          <p:attrName>style.visibility</p:attrName>
                                        </p:attrNameLst>
                                      </p:cBhvr>
                                      <p:to>
                                        <p:strVal val="visible"/>
                                      </p:to>
                                    </p:set>
                                    <p:animEffect transition="in" filter="fade">
                                      <p:cBhvr>
                                        <p:cTn id="70" dur="1000"/>
                                        <p:tgtEl>
                                          <p:spTgt spid="8"/>
                                        </p:tgtEl>
                                      </p:cBhvr>
                                    </p:animEffect>
                                    <p:anim calcmode="lin" valueType="num">
                                      <p:cBhvr>
                                        <p:cTn id="71" dur="1000" fill="hold"/>
                                        <p:tgtEl>
                                          <p:spTgt spid="8"/>
                                        </p:tgtEl>
                                        <p:attrNameLst>
                                          <p:attrName>ppt_x</p:attrName>
                                        </p:attrNameLst>
                                      </p:cBhvr>
                                      <p:tavLst>
                                        <p:tav tm="0">
                                          <p:val>
                                            <p:strVal val="#ppt_x"/>
                                          </p:val>
                                        </p:tav>
                                        <p:tav tm="100000">
                                          <p:val>
                                            <p:strVal val="#ppt_x"/>
                                          </p:val>
                                        </p:tav>
                                      </p:tavLst>
                                    </p:anim>
                                    <p:anim calcmode="lin" valueType="num">
                                      <p:cBhvr>
                                        <p:cTn id="72" dur="1000" fill="hold"/>
                                        <p:tgtEl>
                                          <p:spTgt spid="8"/>
                                        </p:tgtEl>
                                        <p:attrNameLst>
                                          <p:attrName>ppt_y</p:attrName>
                                        </p:attrNameLst>
                                      </p:cBhvr>
                                      <p:tavLst>
                                        <p:tav tm="0">
                                          <p:val>
                                            <p:strVal val="#ppt_y+.1"/>
                                          </p:val>
                                        </p:tav>
                                        <p:tav tm="100000">
                                          <p:val>
                                            <p:strVal val="#ppt_y"/>
                                          </p:val>
                                        </p:tav>
                                      </p:tavLst>
                                    </p:anim>
                                  </p:childTnLst>
                                </p:cTn>
                              </p:par>
                            </p:childTnLst>
                          </p:cTn>
                        </p:par>
                        <p:par>
                          <p:cTn id="73" fill="hold">
                            <p:stCondLst>
                              <p:cond delay="6500"/>
                            </p:stCondLst>
                            <p:childTnLst>
                              <p:par>
                                <p:cTn id="74" presetID="42" presetClass="entr" presetSubtype="0" fill="hold" nodeType="afterEffect">
                                  <p:stCondLst>
                                    <p:cond delay="0"/>
                                  </p:stCondLst>
                                  <p:childTnLst>
                                    <p:set>
                                      <p:cBhvr>
                                        <p:cTn id="75" dur="1" fill="hold">
                                          <p:stCondLst>
                                            <p:cond delay="0"/>
                                          </p:stCondLst>
                                        </p:cTn>
                                        <p:tgtEl>
                                          <p:spTgt spid="39"/>
                                        </p:tgtEl>
                                        <p:attrNameLst>
                                          <p:attrName>style.visibility</p:attrName>
                                        </p:attrNameLst>
                                      </p:cBhvr>
                                      <p:to>
                                        <p:strVal val="visible"/>
                                      </p:to>
                                    </p:set>
                                    <p:animEffect transition="in" filter="fade">
                                      <p:cBhvr>
                                        <p:cTn id="76" dur="1000"/>
                                        <p:tgtEl>
                                          <p:spTgt spid="39"/>
                                        </p:tgtEl>
                                      </p:cBhvr>
                                    </p:animEffect>
                                    <p:anim calcmode="lin" valueType="num">
                                      <p:cBhvr>
                                        <p:cTn id="77" dur="1000" fill="hold"/>
                                        <p:tgtEl>
                                          <p:spTgt spid="39"/>
                                        </p:tgtEl>
                                        <p:attrNameLst>
                                          <p:attrName>ppt_x</p:attrName>
                                        </p:attrNameLst>
                                      </p:cBhvr>
                                      <p:tavLst>
                                        <p:tav tm="0">
                                          <p:val>
                                            <p:strVal val="#ppt_x"/>
                                          </p:val>
                                        </p:tav>
                                        <p:tav tm="100000">
                                          <p:val>
                                            <p:strVal val="#ppt_x"/>
                                          </p:val>
                                        </p:tav>
                                      </p:tavLst>
                                    </p:anim>
                                    <p:anim calcmode="lin" valueType="num">
                                      <p:cBhvr>
                                        <p:cTn id="78" dur="1000" fill="hold"/>
                                        <p:tgtEl>
                                          <p:spTgt spid="39"/>
                                        </p:tgtEl>
                                        <p:attrNameLst>
                                          <p:attrName>ppt_y</p:attrName>
                                        </p:attrNameLst>
                                      </p:cBhvr>
                                      <p:tavLst>
                                        <p:tav tm="0">
                                          <p:val>
                                            <p:strVal val="#ppt_y+.1"/>
                                          </p:val>
                                        </p:tav>
                                        <p:tav tm="100000">
                                          <p:val>
                                            <p:strVal val="#ppt_y"/>
                                          </p:val>
                                        </p:tav>
                                      </p:tavLst>
                                    </p:anim>
                                  </p:childTnLst>
                                </p:cTn>
                              </p:par>
                            </p:childTnLst>
                          </p:cTn>
                        </p:par>
                        <p:par>
                          <p:cTn id="79" fill="hold">
                            <p:stCondLst>
                              <p:cond delay="7500"/>
                            </p:stCondLst>
                            <p:childTnLst>
                              <p:par>
                                <p:cTn id="80" presetID="14" presetClass="entr" presetSubtype="10" fill="hold" nodeType="afterEffect">
                                  <p:stCondLst>
                                    <p:cond delay="0"/>
                                  </p:stCondLst>
                                  <p:childTnLst>
                                    <p:set>
                                      <p:cBhvr>
                                        <p:cTn id="81" dur="1" fill="hold">
                                          <p:stCondLst>
                                            <p:cond delay="0"/>
                                          </p:stCondLst>
                                        </p:cTn>
                                        <p:tgtEl>
                                          <p:spTgt spid="37"/>
                                        </p:tgtEl>
                                        <p:attrNameLst>
                                          <p:attrName>style.visibility</p:attrName>
                                        </p:attrNameLst>
                                      </p:cBhvr>
                                      <p:to>
                                        <p:strVal val="visible"/>
                                      </p:to>
                                    </p:set>
                                    <p:animEffect transition="in" filter="randombar(horizontal)">
                                      <p:cBhvr>
                                        <p:cTn id="82"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4" grpId="0" animBg="1"/>
      <p:bldP spid="10" grpId="0" animBg="1"/>
      <p:bldP spid="7" grpId="0"/>
      <p:bldP spid="19" grpId="0" animBg="1"/>
      <p:bldP spid="25" grpId="0" animBg="1"/>
      <p:bldP spid="26" grpId="0" animBg="1"/>
      <p:bldP spid="27" grpId="0" animBg="1"/>
      <p:bldP spid="28" grpId="0" animBg="1"/>
      <p:bldP spid="8" grpId="0"/>
      <p:bldP spid="11" grpId="0" animBg="1"/>
      <p:bldP spid="29" grpId="0" animBg="1"/>
      <p:bldP spid="30" grpId="0" animBg="1"/>
      <p:bldP spid="32" grpId="0" animBg="1"/>
      <p:bldP spid="33" grpId="0" animBg="1"/>
      <p:bldP spid="34"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2748C506-A3D4-457D-B36E-3871AC8F3163}"/>
              </a:ext>
            </a:extLst>
          </p:cNvPr>
          <p:cNvGrpSpPr/>
          <p:nvPr/>
        </p:nvGrpSpPr>
        <p:grpSpPr>
          <a:xfrm>
            <a:off x="0" y="0"/>
            <a:ext cx="12192000" cy="6858000"/>
            <a:chOff x="0" y="0"/>
            <a:chExt cx="12192000" cy="6858000"/>
          </a:xfrm>
        </p:grpSpPr>
        <p:pic>
          <p:nvPicPr>
            <p:cNvPr id="3" name="图片 2">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28B4AEBD-ACAF-4A9E-BE0D-A77DD6E5086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矩形 3">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E0D862B4-760B-4186-BB61-EFEAD3204B6D}"/>
                </a:ext>
              </a:extLst>
            </p:cNvPr>
            <p:cNvSpPr/>
            <p:nvPr/>
          </p:nvSpPr>
          <p:spPr>
            <a:xfrm>
              <a:off x="0" y="0"/>
              <a:ext cx="12192000" cy="6858000"/>
            </a:xfrm>
            <a:prstGeom prst="rect">
              <a:avLst/>
            </a:prstGeom>
            <a:blipFill>
              <a:blip r:embed="rId4">
                <a:alphaModFix amt="52000"/>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5" name="星形: 五角 4">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3ADCC714-BA39-4F8C-B80B-6B02F58E138F}"/>
              </a:ext>
            </a:extLst>
          </p:cNvPr>
          <p:cNvSpPr/>
          <p:nvPr/>
        </p:nvSpPr>
        <p:spPr>
          <a:xfrm>
            <a:off x="761114" y="373712"/>
            <a:ext cx="648586" cy="648586"/>
          </a:xfrm>
          <a:prstGeom prst="star5">
            <a:avLst/>
          </a:prstGeom>
          <a:solidFill>
            <a:srgbClr val="FFC000"/>
          </a:solidFill>
          <a:ln>
            <a:noFill/>
          </a:ln>
          <a:effectLst>
            <a:glow rad="63500">
              <a:srgbClr val="FFC000">
                <a:alpha val="16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C000"/>
              </a:solidFill>
              <a:cs typeface="+mn-ea"/>
              <a:sym typeface="+mn-lt"/>
            </a:endParaRPr>
          </a:p>
        </p:txBody>
      </p:sp>
      <p:sp>
        <p:nvSpPr>
          <p:cNvPr id="7" name="文本框 6">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386B6802-7A2B-4BE6-BE42-AEA0C7F3481E}"/>
              </a:ext>
            </a:extLst>
          </p:cNvPr>
          <p:cNvSpPr txBox="1"/>
          <p:nvPr/>
        </p:nvSpPr>
        <p:spPr>
          <a:xfrm>
            <a:off x="1523409" y="392814"/>
            <a:ext cx="2184992" cy="646331"/>
          </a:xfrm>
          <a:prstGeom prst="rect">
            <a:avLst/>
          </a:prstGeom>
          <a:noFill/>
        </p:spPr>
        <p:txBody>
          <a:bodyPr wrap="square" rtlCol="0">
            <a:spAutoFit/>
          </a:bodyPr>
          <a:lstStyle/>
          <a:p>
            <a:r>
              <a:rPr lang="zh-CN" altLang="en-US" sz="3600" b="1" spc="300" dirty="0">
                <a:solidFill>
                  <a:srgbClr val="E4B332"/>
                </a:solidFill>
                <a:cs typeface="+mn-ea"/>
                <a:sym typeface="+mn-lt"/>
              </a:rPr>
              <a:t>环境分析</a:t>
            </a:r>
          </a:p>
        </p:txBody>
      </p:sp>
      <p:grpSp>
        <p:nvGrpSpPr>
          <p:cNvPr id="8" name="组合 7">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3F4AC6FD-2394-4E21-B114-A26109CA021C}"/>
              </a:ext>
            </a:extLst>
          </p:cNvPr>
          <p:cNvGrpSpPr/>
          <p:nvPr/>
        </p:nvGrpSpPr>
        <p:grpSpPr>
          <a:xfrm>
            <a:off x="2030860" y="2019300"/>
            <a:ext cx="8206480" cy="4064000"/>
            <a:chOff x="1207661" y="2685330"/>
            <a:chExt cx="6728679" cy="3090668"/>
          </a:xfrm>
        </p:grpSpPr>
        <p:sp>
          <p:nvSpPr>
            <p:cNvPr id="9" name="任意多边形: 形状 8">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2766EC41-8D30-4043-A967-84509826E5B4}"/>
                </a:ext>
              </a:extLst>
            </p:cNvPr>
            <p:cNvSpPr/>
            <p:nvPr/>
          </p:nvSpPr>
          <p:spPr bwMode="white">
            <a:xfrm>
              <a:off x="1346542" y="2830207"/>
              <a:ext cx="6589798" cy="2945791"/>
            </a:xfrm>
            <a:custGeom>
              <a:avLst/>
              <a:gdLst>
                <a:gd name="connsiteX0" fmla="*/ 0 w 6400800"/>
                <a:gd name="connsiteY0" fmla="*/ 0 h 2517525"/>
                <a:gd name="connsiteX1" fmla="*/ 6400800 w 6400800"/>
                <a:gd name="connsiteY1" fmla="*/ 0 h 2517525"/>
                <a:gd name="connsiteX2" fmla="*/ 6400800 w 6400800"/>
                <a:gd name="connsiteY2" fmla="*/ 2002420 h 2517525"/>
                <a:gd name="connsiteX3" fmla="*/ 1376052 w 6400800"/>
                <a:gd name="connsiteY3" fmla="*/ 2002420 h 2517525"/>
                <a:gd name="connsiteX4" fmla="*/ 1374581 w 6400800"/>
                <a:gd name="connsiteY4" fmla="*/ 2009059 h 2517525"/>
                <a:gd name="connsiteX5" fmla="*/ 889270 w 6400800"/>
                <a:gd name="connsiteY5" fmla="*/ 2517525 h 2517525"/>
                <a:gd name="connsiteX6" fmla="*/ 872827 w 6400800"/>
                <a:gd name="connsiteY6" fmla="*/ 2047350 h 2517525"/>
                <a:gd name="connsiteX7" fmla="*/ 855986 w 6400800"/>
                <a:gd name="connsiteY7" fmla="*/ 2002420 h 2517525"/>
                <a:gd name="connsiteX8" fmla="*/ 0 w 6400800"/>
                <a:gd name="connsiteY8" fmla="*/ 2002420 h 2517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400800" h="2517525">
                  <a:moveTo>
                    <a:pt x="0" y="0"/>
                  </a:moveTo>
                  <a:lnTo>
                    <a:pt x="6400800" y="0"/>
                  </a:lnTo>
                  <a:lnTo>
                    <a:pt x="6400800" y="2002420"/>
                  </a:lnTo>
                  <a:lnTo>
                    <a:pt x="1376052" y="2002420"/>
                  </a:lnTo>
                  <a:lnTo>
                    <a:pt x="1374581" y="2009059"/>
                  </a:lnTo>
                  <a:cubicBezTo>
                    <a:pt x="1323051" y="2207082"/>
                    <a:pt x="1212463" y="2419372"/>
                    <a:pt x="889270" y="2517525"/>
                  </a:cubicBezTo>
                  <a:cubicBezTo>
                    <a:pt x="918786" y="2299907"/>
                    <a:pt x="906305" y="2156971"/>
                    <a:pt x="872827" y="2047350"/>
                  </a:cubicBezTo>
                  <a:lnTo>
                    <a:pt x="855986" y="2002420"/>
                  </a:lnTo>
                  <a:lnTo>
                    <a:pt x="0" y="2002420"/>
                  </a:lnTo>
                  <a:close/>
                </a:path>
              </a:pathLst>
            </a:custGeom>
            <a:noFill/>
            <a:ln w="190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dirty="0">
                <a:cs typeface="+mn-ea"/>
                <a:sym typeface="+mn-lt"/>
              </a:endParaRPr>
            </a:p>
          </p:txBody>
        </p:sp>
        <p:sp>
          <p:nvSpPr>
            <p:cNvPr id="10" name="任意多边形: 形状 9">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4ECBA39A-05D0-4746-BCBD-6D31C356A3BE}"/>
                </a:ext>
              </a:extLst>
            </p:cNvPr>
            <p:cNvSpPr/>
            <p:nvPr/>
          </p:nvSpPr>
          <p:spPr bwMode="white">
            <a:xfrm>
              <a:off x="1207661" y="2685330"/>
              <a:ext cx="6589798" cy="2945791"/>
            </a:xfrm>
            <a:custGeom>
              <a:avLst/>
              <a:gdLst>
                <a:gd name="connsiteX0" fmla="*/ 0 w 6400800"/>
                <a:gd name="connsiteY0" fmla="*/ 0 h 2517525"/>
                <a:gd name="connsiteX1" fmla="*/ 6400800 w 6400800"/>
                <a:gd name="connsiteY1" fmla="*/ 0 h 2517525"/>
                <a:gd name="connsiteX2" fmla="*/ 6400800 w 6400800"/>
                <a:gd name="connsiteY2" fmla="*/ 2002420 h 2517525"/>
                <a:gd name="connsiteX3" fmla="*/ 1376052 w 6400800"/>
                <a:gd name="connsiteY3" fmla="*/ 2002420 h 2517525"/>
                <a:gd name="connsiteX4" fmla="*/ 1374581 w 6400800"/>
                <a:gd name="connsiteY4" fmla="*/ 2009059 h 2517525"/>
                <a:gd name="connsiteX5" fmla="*/ 889270 w 6400800"/>
                <a:gd name="connsiteY5" fmla="*/ 2517525 h 2517525"/>
                <a:gd name="connsiteX6" fmla="*/ 872827 w 6400800"/>
                <a:gd name="connsiteY6" fmla="*/ 2047350 h 2517525"/>
                <a:gd name="connsiteX7" fmla="*/ 855986 w 6400800"/>
                <a:gd name="connsiteY7" fmla="*/ 2002420 h 2517525"/>
                <a:gd name="connsiteX8" fmla="*/ 0 w 6400800"/>
                <a:gd name="connsiteY8" fmla="*/ 2002420 h 2517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400800" h="2517525">
                  <a:moveTo>
                    <a:pt x="0" y="0"/>
                  </a:moveTo>
                  <a:lnTo>
                    <a:pt x="6400800" y="0"/>
                  </a:lnTo>
                  <a:lnTo>
                    <a:pt x="6400800" y="2002420"/>
                  </a:lnTo>
                  <a:lnTo>
                    <a:pt x="1376052" y="2002420"/>
                  </a:lnTo>
                  <a:lnTo>
                    <a:pt x="1374581" y="2009059"/>
                  </a:lnTo>
                  <a:cubicBezTo>
                    <a:pt x="1323051" y="2207082"/>
                    <a:pt x="1212463" y="2419372"/>
                    <a:pt x="889270" y="2517525"/>
                  </a:cubicBezTo>
                  <a:cubicBezTo>
                    <a:pt x="918786" y="2299907"/>
                    <a:pt x="906305" y="2156971"/>
                    <a:pt x="872827" y="2047350"/>
                  </a:cubicBezTo>
                  <a:lnTo>
                    <a:pt x="855986" y="2002420"/>
                  </a:lnTo>
                  <a:lnTo>
                    <a:pt x="0" y="2002420"/>
                  </a:lnTo>
                  <a:close/>
                </a:path>
              </a:pathLst>
            </a:custGeom>
            <a:solidFill>
              <a:schemeClr val="tx1">
                <a:lumMod val="85000"/>
                <a:lumOff val="15000"/>
              </a:schemeClr>
            </a:solidFill>
            <a:ln w="19050">
              <a:solidFill>
                <a:srgbClr val="FFC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grpSp>
      <p:grpSp>
        <p:nvGrpSpPr>
          <p:cNvPr id="20" name="组合 19">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CD767546-D315-4661-9955-981962FD3718}"/>
              </a:ext>
            </a:extLst>
          </p:cNvPr>
          <p:cNvGrpSpPr/>
          <p:nvPr/>
        </p:nvGrpSpPr>
        <p:grpSpPr>
          <a:xfrm>
            <a:off x="2948921" y="2185055"/>
            <a:ext cx="6370359" cy="1081557"/>
            <a:chOff x="2430779" y="2185055"/>
            <a:chExt cx="6370359" cy="1081557"/>
          </a:xfrm>
        </p:grpSpPr>
        <p:sp>
          <p:nvSpPr>
            <p:cNvPr id="11" name="文本框 138">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DF1ECE16-E787-4C21-B0F9-4F04A96025F3}"/>
                </a:ext>
              </a:extLst>
            </p:cNvPr>
            <p:cNvSpPr txBox="1"/>
            <p:nvPr/>
          </p:nvSpPr>
          <p:spPr>
            <a:xfrm>
              <a:off x="2430780" y="2185055"/>
              <a:ext cx="2317736" cy="461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b="1" dirty="0">
                  <a:solidFill>
                    <a:srgbClr val="E4B332"/>
                  </a:solidFill>
                  <a:cs typeface="+mn-ea"/>
                  <a:sym typeface="+mn-lt"/>
                </a:rPr>
                <a:t>请输入标题</a:t>
              </a:r>
            </a:p>
          </p:txBody>
        </p:sp>
        <p:sp>
          <p:nvSpPr>
            <p:cNvPr id="12" name="矩形 11">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5777199B-3012-4A49-9652-ED3A2C977CFB}"/>
                </a:ext>
              </a:extLst>
            </p:cNvPr>
            <p:cNvSpPr/>
            <p:nvPr/>
          </p:nvSpPr>
          <p:spPr>
            <a:xfrm>
              <a:off x="2430779" y="2565266"/>
              <a:ext cx="6370359" cy="701346"/>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z="1600" dirty="0">
                  <a:solidFill>
                    <a:srgbClr val="E4B332"/>
                  </a:solidFill>
                  <a:cs typeface="+mn-ea"/>
                  <a:sym typeface="+mn-lt"/>
                </a:rPr>
                <a:t>请在此输入你的内容请在此输入你的内容请在此输入你的内容请在此输入你的内容请在此输入你的内容</a:t>
              </a:r>
              <a:endParaRPr lang="en-US" altLang="zh-CN" sz="1600" dirty="0">
                <a:solidFill>
                  <a:srgbClr val="E4B332"/>
                </a:solidFill>
                <a:cs typeface="+mn-ea"/>
                <a:sym typeface="+mn-lt"/>
              </a:endParaRPr>
            </a:p>
          </p:txBody>
        </p:sp>
      </p:grpSp>
      <p:grpSp>
        <p:nvGrpSpPr>
          <p:cNvPr id="6" name="组合 5">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74428A7D-2542-450E-BE45-09672C98BA2D}"/>
              </a:ext>
            </a:extLst>
          </p:cNvPr>
          <p:cNvGrpSpPr/>
          <p:nvPr/>
        </p:nvGrpSpPr>
        <p:grpSpPr>
          <a:xfrm>
            <a:off x="2948921" y="3607455"/>
            <a:ext cx="6370359" cy="1081557"/>
            <a:chOff x="2430779" y="3480455"/>
            <a:chExt cx="6370359" cy="1081557"/>
          </a:xfrm>
        </p:grpSpPr>
        <p:sp>
          <p:nvSpPr>
            <p:cNvPr id="18" name="文本框 138">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4C6D2979-6136-4256-A68F-7A3334D68AFF}"/>
                </a:ext>
              </a:extLst>
            </p:cNvPr>
            <p:cNvSpPr txBox="1"/>
            <p:nvPr/>
          </p:nvSpPr>
          <p:spPr>
            <a:xfrm>
              <a:off x="6431280" y="3480455"/>
              <a:ext cx="2317736" cy="461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zh-CN" altLang="en-US" sz="2400" b="1" dirty="0">
                  <a:solidFill>
                    <a:srgbClr val="E4B332"/>
                  </a:solidFill>
                  <a:cs typeface="+mn-ea"/>
                  <a:sym typeface="+mn-lt"/>
                </a:rPr>
                <a:t>请输入标题</a:t>
              </a:r>
            </a:p>
          </p:txBody>
        </p:sp>
        <p:sp>
          <p:nvSpPr>
            <p:cNvPr id="19" name="矩形 18">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87D758AD-1FFB-4FE7-B944-D42211D3040D}"/>
                </a:ext>
              </a:extLst>
            </p:cNvPr>
            <p:cNvSpPr/>
            <p:nvPr/>
          </p:nvSpPr>
          <p:spPr>
            <a:xfrm>
              <a:off x="2430779" y="3860666"/>
              <a:ext cx="6370359" cy="701346"/>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30000"/>
                </a:lnSpc>
              </a:pPr>
              <a:r>
                <a:rPr lang="zh-CN" altLang="en-US" sz="1600" dirty="0">
                  <a:solidFill>
                    <a:srgbClr val="E4B332"/>
                  </a:solidFill>
                  <a:cs typeface="+mn-ea"/>
                  <a:sym typeface="+mn-lt"/>
                </a:rPr>
                <a:t>请在此输入你的内容请在此输入你的内容请在此输入你的内容请在此输入你的内容请在此输入你的内容</a:t>
              </a:r>
              <a:endParaRPr lang="en-US" altLang="zh-CN" sz="1600" dirty="0">
                <a:solidFill>
                  <a:srgbClr val="E4B332"/>
                </a:solidFill>
                <a:cs typeface="+mn-ea"/>
                <a:sym typeface="+mn-lt"/>
              </a:endParaRPr>
            </a:p>
          </p:txBody>
        </p:sp>
      </p:grpSp>
    </p:spTree>
    <p:extLst>
      <p:ext uri="{BB962C8B-B14F-4D97-AF65-F5344CB8AC3E}">
        <p14:creationId xmlns:p14="http://schemas.microsoft.com/office/powerpoint/2010/main" val="2926243234"/>
      </p:ext>
    </p:extLst>
  </p:cSld>
  <p:clrMapOvr>
    <a:masterClrMapping/>
  </p:clrMapOvr>
  <mc:AlternateContent xmlns:mc="http://schemas.openxmlformats.org/markup-compatibility/2006" xmlns:p14="http://schemas.microsoft.com/office/powerpoint/2010/main">
    <mc:Choice Requires="p14">
      <p:transition spd="slow" p14:dur="1600" advTm="4000">
        <p:blinds dir="vert"/>
      </p:transition>
    </mc:Choice>
    <mc:Fallback xmlns:a14="http://schemas.microsoft.com/office/drawing/2010/main" xmlns:a16="http://schemas.microsoft.com/office/drawing/2014/main" xmlns="">
      <p:transition spd="slow" advTm="4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childTnLst>
                          </p:cTn>
                        </p:par>
                        <p:par>
                          <p:cTn id="11" fill="hold">
                            <p:stCondLst>
                              <p:cond delay="500"/>
                            </p:stCondLst>
                            <p:childTnLst>
                              <p:par>
                                <p:cTn id="12" presetID="53" presetClass="entr" presetSubtype="16" fill="hold" nodeType="afterEffect">
                                  <p:stCondLst>
                                    <p:cond delay="0"/>
                                  </p:stCondLst>
                                  <p:childTnLst>
                                    <p:set>
                                      <p:cBhvr>
                                        <p:cTn id="13" dur="1" fill="hold">
                                          <p:stCondLst>
                                            <p:cond delay="0"/>
                                          </p:stCondLst>
                                        </p:cTn>
                                        <p:tgtEl>
                                          <p:spTgt spid="8"/>
                                        </p:tgtEl>
                                        <p:attrNameLst>
                                          <p:attrName>style.visibility</p:attrName>
                                        </p:attrNameLst>
                                      </p:cBhvr>
                                      <p:to>
                                        <p:strVal val="visible"/>
                                      </p:to>
                                    </p:set>
                                    <p:anim calcmode="lin" valueType="num">
                                      <p:cBhvr>
                                        <p:cTn id="14" dur="1250" fill="hold"/>
                                        <p:tgtEl>
                                          <p:spTgt spid="8"/>
                                        </p:tgtEl>
                                        <p:attrNameLst>
                                          <p:attrName>ppt_w</p:attrName>
                                        </p:attrNameLst>
                                      </p:cBhvr>
                                      <p:tavLst>
                                        <p:tav tm="0">
                                          <p:val>
                                            <p:fltVal val="0"/>
                                          </p:val>
                                        </p:tav>
                                        <p:tav tm="100000">
                                          <p:val>
                                            <p:strVal val="#ppt_w"/>
                                          </p:val>
                                        </p:tav>
                                      </p:tavLst>
                                    </p:anim>
                                    <p:anim calcmode="lin" valueType="num">
                                      <p:cBhvr>
                                        <p:cTn id="15" dur="1250" fill="hold"/>
                                        <p:tgtEl>
                                          <p:spTgt spid="8"/>
                                        </p:tgtEl>
                                        <p:attrNameLst>
                                          <p:attrName>ppt_h</p:attrName>
                                        </p:attrNameLst>
                                      </p:cBhvr>
                                      <p:tavLst>
                                        <p:tav tm="0">
                                          <p:val>
                                            <p:fltVal val="0"/>
                                          </p:val>
                                        </p:tav>
                                        <p:tav tm="100000">
                                          <p:val>
                                            <p:strVal val="#ppt_h"/>
                                          </p:val>
                                        </p:tav>
                                      </p:tavLst>
                                    </p:anim>
                                    <p:animEffect transition="in" filter="fade">
                                      <p:cBhvr>
                                        <p:cTn id="16" dur="1250"/>
                                        <p:tgtEl>
                                          <p:spTgt spid="8"/>
                                        </p:tgtEl>
                                      </p:cBhvr>
                                    </p:animEffect>
                                  </p:childTnLst>
                                </p:cTn>
                              </p:par>
                            </p:childTnLst>
                          </p:cTn>
                        </p:par>
                        <p:par>
                          <p:cTn id="17" fill="hold">
                            <p:stCondLst>
                              <p:cond delay="1750"/>
                            </p:stCondLst>
                            <p:childTnLst>
                              <p:par>
                                <p:cTn id="18" presetID="26" presetClass="emph" presetSubtype="0" fill="hold" nodeType="afterEffect">
                                  <p:stCondLst>
                                    <p:cond delay="0"/>
                                  </p:stCondLst>
                                  <p:childTnLst>
                                    <p:animEffect transition="out" filter="fade">
                                      <p:cBhvr>
                                        <p:cTn id="19" dur="500" tmFilter="0, 0; .2, .5; .8, .5; 1, 0"/>
                                        <p:tgtEl>
                                          <p:spTgt spid="8"/>
                                        </p:tgtEl>
                                      </p:cBhvr>
                                    </p:animEffect>
                                    <p:animScale>
                                      <p:cBhvr>
                                        <p:cTn id="20" dur="250" autoRev="1" fill="hold"/>
                                        <p:tgtEl>
                                          <p:spTgt spid="8"/>
                                        </p:tgtEl>
                                      </p:cBhvr>
                                      <p:by x="105000" y="105000"/>
                                    </p:animScale>
                                  </p:childTnLst>
                                </p:cTn>
                              </p:par>
                            </p:childTnLst>
                          </p:cTn>
                        </p:par>
                        <p:par>
                          <p:cTn id="21" fill="hold">
                            <p:stCondLst>
                              <p:cond delay="2250"/>
                            </p:stCondLst>
                            <p:childTnLst>
                              <p:par>
                                <p:cTn id="22" presetID="42" presetClass="entr" presetSubtype="0" fill="hold" nodeType="afterEffect">
                                  <p:stCondLst>
                                    <p:cond delay="0"/>
                                  </p:stCondLst>
                                  <p:childTnLst>
                                    <p:set>
                                      <p:cBhvr>
                                        <p:cTn id="23" dur="1" fill="hold">
                                          <p:stCondLst>
                                            <p:cond delay="0"/>
                                          </p:stCondLst>
                                        </p:cTn>
                                        <p:tgtEl>
                                          <p:spTgt spid="20"/>
                                        </p:tgtEl>
                                        <p:attrNameLst>
                                          <p:attrName>style.visibility</p:attrName>
                                        </p:attrNameLst>
                                      </p:cBhvr>
                                      <p:to>
                                        <p:strVal val="visible"/>
                                      </p:to>
                                    </p:set>
                                    <p:animEffect transition="in" filter="fade">
                                      <p:cBhvr>
                                        <p:cTn id="24" dur="1000"/>
                                        <p:tgtEl>
                                          <p:spTgt spid="20"/>
                                        </p:tgtEl>
                                      </p:cBhvr>
                                    </p:animEffect>
                                    <p:anim calcmode="lin" valueType="num">
                                      <p:cBhvr>
                                        <p:cTn id="25" dur="1000" fill="hold"/>
                                        <p:tgtEl>
                                          <p:spTgt spid="20"/>
                                        </p:tgtEl>
                                        <p:attrNameLst>
                                          <p:attrName>ppt_x</p:attrName>
                                        </p:attrNameLst>
                                      </p:cBhvr>
                                      <p:tavLst>
                                        <p:tav tm="0">
                                          <p:val>
                                            <p:strVal val="#ppt_x"/>
                                          </p:val>
                                        </p:tav>
                                        <p:tav tm="100000">
                                          <p:val>
                                            <p:strVal val="#ppt_x"/>
                                          </p:val>
                                        </p:tav>
                                      </p:tavLst>
                                    </p:anim>
                                    <p:anim calcmode="lin" valueType="num">
                                      <p:cBhvr>
                                        <p:cTn id="26" dur="1000" fill="hold"/>
                                        <p:tgtEl>
                                          <p:spTgt spid="20"/>
                                        </p:tgtEl>
                                        <p:attrNameLst>
                                          <p:attrName>ppt_y</p:attrName>
                                        </p:attrNameLst>
                                      </p:cBhvr>
                                      <p:tavLst>
                                        <p:tav tm="0">
                                          <p:val>
                                            <p:strVal val="#ppt_y+.1"/>
                                          </p:val>
                                        </p:tav>
                                        <p:tav tm="100000">
                                          <p:val>
                                            <p:strVal val="#ppt_y"/>
                                          </p:val>
                                        </p:tav>
                                      </p:tavLst>
                                    </p:anim>
                                  </p:childTnLst>
                                </p:cTn>
                              </p:par>
                            </p:childTnLst>
                          </p:cTn>
                        </p:par>
                        <p:par>
                          <p:cTn id="27" fill="hold">
                            <p:stCondLst>
                              <p:cond delay="3250"/>
                            </p:stCondLst>
                            <p:childTnLst>
                              <p:par>
                                <p:cTn id="28" presetID="42" presetClass="entr" presetSubtype="0" fill="hold" nodeType="after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fade">
                                      <p:cBhvr>
                                        <p:cTn id="30" dur="1000"/>
                                        <p:tgtEl>
                                          <p:spTgt spid="6"/>
                                        </p:tgtEl>
                                      </p:cBhvr>
                                    </p:animEffect>
                                    <p:anim calcmode="lin" valueType="num">
                                      <p:cBhvr>
                                        <p:cTn id="31" dur="1000" fill="hold"/>
                                        <p:tgtEl>
                                          <p:spTgt spid="6"/>
                                        </p:tgtEl>
                                        <p:attrNameLst>
                                          <p:attrName>ppt_x</p:attrName>
                                        </p:attrNameLst>
                                      </p:cBhvr>
                                      <p:tavLst>
                                        <p:tav tm="0">
                                          <p:val>
                                            <p:strVal val="#ppt_x"/>
                                          </p:val>
                                        </p:tav>
                                        <p:tav tm="100000">
                                          <p:val>
                                            <p:strVal val="#ppt_x"/>
                                          </p:val>
                                        </p:tav>
                                      </p:tavLst>
                                    </p:anim>
                                    <p:anim calcmode="lin" valueType="num">
                                      <p:cBhvr>
                                        <p:cTn id="32"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60DEC148-6763-48A1-8719-6C0F1C0B4112}"/>
              </a:ext>
            </a:extLst>
          </p:cNvPr>
          <p:cNvGrpSpPr/>
          <p:nvPr/>
        </p:nvGrpSpPr>
        <p:grpSpPr>
          <a:xfrm>
            <a:off x="0" y="0"/>
            <a:ext cx="12192000" cy="6858000"/>
            <a:chOff x="0" y="0"/>
            <a:chExt cx="12192000" cy="6858000"/>
          </a:xfrm>
        </p:grpSpPr>
        <p:pic>
          <p:nvPicPr>
            <p:cNvPr id="3" name="图片 2">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D68EE78C-008F-4B4D-A02E-CB149184162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矩形 3">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1FC6FB3F-7873-4231-9A22-96D7F590ECBF}"/>
                </a:ext>
              </a:extLst>
            </p:cNvPr>
            <p:cNvSpPr/>
            <p:nvPr/>
          </p:nvSpPr>
          <p:spPr>
            <a:xfrm>
              <a:off x="0" y="0"/>
              <a:ext cx="12192000" cy="6858000"/>
            </a:xfrm>
            <a:prstGeom prst="rect">
              <a:avLst/>
            </a:prstGeom>
            <a:blipFill>
              <a:blip r:embed="rId4">
                <a:alphaModFix amt="52000"/>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5" name="星形: 五角 4">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6D970098-3990-4BCF-80E7-F91C9C3812D1}"/>
              </a:ext>
            </a:extLst>
          </p:cNvPr>
          <p:cNvSpPr/>
          <p:nvPr/>
        </p:nvSpPr>
        <p:spPr>
          <a:xfrm>
            <a:off x="761114" y="373712"/>
            <a:ext cx="648586" cy="648586"/>
          </a:xfrm>
          <a:prstGeom prst="star5">
            <a:avLst/>
          </a:prstGeom>
          <a:solidFill>
            <a:srgbClr val="FFC000"/>
          </a:solidFill>
          <a:ln>
            <a:noFill/>
          </a:ln>
          <a:effectLst>
            <a:glow rad="63500">
              <a:srgbClr val="FFC000">
                <a:alpha val="16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C000"/>
              </a:solidFill>
              <a:cs typeface="+mn-ea"/>
              <a:sym typeface="+mn-lt"/>
            </a:endParaRPr>
          </a:p>
        </p:txBody>
      </p:sp>
      <p:sp>
        <p:nvSpPr>
          <p:cNvPr id="6" name="文本框 5">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2990082A-B0D7-4DB1-96BA-DC65BF67670A}"/>
              </a:ext>
            </a:extLst>
          </p:cNvPr>
          <p:cNvSpPr txBox="1"/>
          <p:nvPr/>
        </p:nvSpPr>
        <p:spPr>
          <a:xfrm>
            <a:off x="1523409" y="392814"/>
            <a:ext cx="2184992" cy="646331"/>
          </a:xfrm>
          <a:prstGeom prst="rect">
            <a:avLst/>
          </a:prstGeom>
          <a:noFill/>
        </p:spPr>
        <p:txBody>
          <a:bodyPr wrap="square" rtlCol="0">
            <a:spAutoFit/>
          </a:bodyPr>
          <a:lstStyle/>
          <a:p>
            <a:r>
              <a:rPr lang="zh-CN" altLang="en-US" sz="3600" b="1" spc="300" dirty="0">
                <a:solidFill>
                  <a:srgbClr val="E4B332"/>
                </a:solidFill>
                <a:cs typeface="+mn-ea"/>
                <a:sym typeface="+mn-lt"/>
              </a:rPr>
              <a:t>环境分析</a:t>
            </a:r>
          </a:p>
        </p:txBody>
      </p:sp>
      <p:grpSp>
        <p:nvGrpSpPr>
          <p:cNvPr id="16" name="组合 15">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061D03FC-6E4A-4E68-ADFA-6D79896570D2}"/>
              </a:ext>
            </a:extLst>
          </p:cNvPr>
          <p:cNvGrpSpPr/>
          <p:nvPr/>
        </p:nvGrpSpPr>
        <p:grpSpPr>
          <a:xfrm>
            <a:off x="4038397" y="2232255"/>
            <a:ext cx="4115208" cy="3915380"/>
            <a:chOff x="4038397" y="2232255"/>
            <a:chExt cx="4115208" cy="3915380"/>
          </a:xfrm>
        </p:grpSpPr>
        <p:sp>
          <p:nvSpPr>
            <p:cNvPr id="7" name="任意多边形: 形状 6">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E0413790-EDAE-472D-BB9C-C99DAF3AB091}"/>
                </a:ext>
              </a:extLst>
            </p:cNvPr>
            <p:cNvSpPr/>
            <p:nvPr/>
          </p:nvSpPr>
          <p:spPr>
            <a:xfrm>
              <a:off x="4784293" y="2232255"/>
              <a:ext cx="2623416" cy="2623414"/>
            </a:xfrm>
            <a:custGeom>
              <a:avLst/>
              <a:gdLst>
                <a:gd name="connsiteX0" fmla="*/ 0 w 3251200"/>
                <a:gd name="connsiteY0" fmla="*/ 1625600 h 3251200"/>
                <a:gd name="connsiteX1" fmla="*/ 1625600 w 3251200"/>
                <a:gd name="connsiteY1" fmla="*/ 0 h 3251200"/>
                <a:gd name="connsiteX2" fmla="*/ 3251200 w 3251200"/>
                <a:gd name="connsiteY2" fmla="*/ 1625600 h 3251200"/>
                <a:gd name="connsiteX3" fmla="*/ 1625600 w 3251200"/>
                <a:gd name="connsiteY3" fmla="*/ 3251200 h 3251200"/>
                <a:gd name="connsiteX4" fmla="*/ 0 w 3251200"/>
                <a:gd name="connsiteY4" fmla="*/ 1625600 h 3251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51200" h="3251200">
                  <a:moveTo>
                    <a:pt x="0" y="1625600"/>
                  </a:moveTo>
                  <a:cubicBezTo>
                    <a:pt x="0" y="727806"/>
                    <a:pt x="727806" y="0"/>
                    <a:pt x="1625600" y="0"/>
                  </a:cubicBezTo>
                  <a:cubicBezTo>
                    <a:pt x="2523394" y="0"/>
                    <a:pt x="3251200" y="727806"/>
                    <a:pt x="3251200" y="1625600"/>
                  </a:cubicBezTo>
                  <a:cubicBezTo>
                    <a:pt x="3251200" y="2523394"/>
                    <a:pt x="2523394" y="3251200"/>
                    <a:pt x="1625600" y="3251200"/>
                  </a:cubicBezTo>
                  <a:cubicBezTo>
                    <a:pt x="727806" y="3251200"/>
                    <a:pt x="0" y="2523394"/>
                    <a:pt x="0" y="1625600"/>
                  </a:cubicBezTo>
                  <a:close/>
                </a:path>
              </a:pathLst>
            </a:custGeom>
            <a:noFill/>
            <a:ln w="6350">
              <a:solidFill>
                <a:schemeClr val="bg1"/>
              </a:solidFill>
              <a:prstDash val="dash"/>
            </a:ln>
          </p:spPr>
          <p:style>
            <a:lnRef idx="2">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txBody>
            <a:bodyPr spcFirstLastPara="0" vert="horz" wrap="square" lIns="433494" tIns="568960" rIns="433493" bIns="1219200" numCol="1" spcCol="1270" anchor="ctr" anchorCtr="0">
              <a:noAutofit/>
            </a:bodyPr>
            <a:lstStyle/>
            <a:p>
              <a:pPr marL="0" marR="0" lvl="0" indent="0" algn="ctr" defTabSz="2889250" rtl="0" eaLnBrk="1" fontAlgn="auto" latinLnBrk="0" hangingPunct="1">
                <a:lnSpc>
                  <a:spcPct val="90000"/>
                </a:lnSpc>
                <a:spcBef>
                  <a:spcPct val="0"/>
                </a:spcBef>
                <a:spcAft>
                  <a:spcPct val="35000"/>
                </a:spcAft>
                <a:buClrTx/>
                <a:buSzTx/>
                <a:buFontTx/>
                <a:buNone/>
                <a:tabLst/>
                <a:defRPr/>
              </a:pPr>
              <a:endParaRPr kumimoji="0" lang="zh-CN" altLang="en-US" sz="6500" b="0" i="0" u="none" strike="noStrike" kern="1200" cap="none" spc="0" normalizeH="0" baseline="0" noProof="0">
                <a:ln>
                  <a:noFill/>
                </a:ln>
                <a:solidFill>
                  <a:prstClr val="black"/>
                </a:solidFill>
                <a:effectLst/>
                <a:uLnTx/>
                <a:uFillTx/>
                <a:cs typeface="+mn-ea"/>
                <a:sym typeface="+mn-lt"/>
              </a:endParaRPr>
            </a:p>
          </p:txBody>
        </p:sp>
        <p:sp>
          <p:nvSpPr>
            <p:cNvPr id="8" name="任意多边形: 形状 7">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E76CFCFE-DE11-4075-A34A-BF6B0D97F7D0}"/>
                </a:ext>
              </a:extLst>
            </p:cNvPr>
            <p:cNvSpPr/>
            <p:nvPr/>
          </p:nvSpPr>
          <p:spPr>
            <a:xfrm>
              <a:off x="5530189" y="3524221"/>
              <a:ext cx="2623416" cy="2623414"/>
            </a:xfrm>
            <a:custGeom>
              <a:avLst/>
              <a:gdLst>
                <a:gd name="connsiteX0" fmla="*/ 0 w 3251200"/>
                <a:gd name="connsiteY0" fmla="*/ 1625600 h 3251200"/>
                <a:gd name="connsiteX1" fmla="*/ 1625600 w 3251200"/>
                <a:gd name="connsiteY1" fmla="*/ 0 h 3251200"/>
                <a:gd name="connsiteX2" fmla="*/ 3251200 w 3251200"/>
                <a:gd name="connsiteY2" fmla="*/ 1625600 h 3251200"/>
                <a:gd name="connsiteX3" fmla="*/ 1625600 w 3251200"/>
                <a:gd name="connsiteY3" fmla="*/ 3251200 h 3251200"/>
                <a:gd name="connsiteX4" fmla="*/ 0 w 3251200"/>
                <a:gd name="connsiteY4" fmla="*/ 1625600 h 3251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51200" h="3251200">
                  <a:moveTo>
                    <a:pt x="0" y="1625600"/>
                  </a:moveTo>
                  <a:cubicBezTo>
                    <a:pt x="0" y="727806"/>
                    <a:pt x="727806" y="0"/>
                    <a:pt x="1625600" y="0"/>
                  </a:cubicBezTo>
                  <a:cubicBezTo>
                    <a:pt x="2523394" y="0"/>
                    <a:pt x="3251200" y="727806"/>
                    <a:pt x="3251200" y="1625600"/>
                  </a:cubicBezTo>
                  <a:cubicBezTo>
                    <a:pt x="3251200" y="2523394"/>
                    <a:pt x="2523394" y="3251200"/>
                    <a:pt x="1625600" y="3251200"/>
                  </a:cubicBezTo>
                  <a:cubicBezTo>
                    <a:pt x="727806" y="3251200"/>
                    <a:pt x="0" y="2523394"/>
                    <a:pt x="0" y="1625600"/>
                  </a:cubicBezTo>
                  <a:close/>
                </a:path>
              </a:pathLst>
            </a:custGeom>
            <a:noFill/>
            <a:ln w="6350">
              <a:solidFill>
                <a:schemeClr val="bg1"/>
              </a:solidFill>
              <a:prstDash val="dash"/>
            </a:ln>
          </p:spPr>
          <p:style>
            <a:lnRef idx="2">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txBody>
            <a:bodyPr spcFirstLastPara="0" vert="horz" wrap="square" lIns="994325" tIns="839893" rIns="306155" bIns="623147" numCol="1" spcCol="1270" anchor="ctr" anchorCtr="0">
              <a:noAutofit/>
            </a:bodyPr>
            <a:lstStyle/>
            <a:p>
              <a:pPr marL="0" marR="0" lvl="0" indent="0" algn="ctr" defTabSz="2889250" rtl="0" eaLnBrk="1" fontAlgn="auto" latinLnBrk="0" hangingPunct="1">
                <a:lnSpc>
                  <a:spcPct val="90000"/>
                </a:lnSpc>
                <a:spcBef>
                  <a:spcPct val="0"/>
                </a:spcBef>
                <a:spcAft>
                  <a:spcPct val="35000"/>
                </a:spcAft>
                <a:buClrTx/>
                <a:buSzTx/>
                <a:buFontTx/>
                <a:buNone/>
                <a:tabLst/>
                <a:defRPr/>
              </a:pPr>
              <a:endParaRPr kumimoji="0" lang="zh-CN" altLang="en-US" sz="6500" b="0" i="0" u="none" strike="noStrike" kern="1200" cap="none" spc="0" normalizeH="0" baseline="0" noProof="0">
                <a:ln>
                  <a:noFill/>
                </a:ln>
                <a:solidFill>
                  <a:prstClr val="black"/>
                </a:solidFill>
                <a:effectLst/>
                <a:uLnTx/>
                <a:uFillTx/>
                <a:cs typeface="+mn-ea"/>
                <a:sym typeface="+mn-lt"/>
              </a:endParaRPr>
            </a:p>
          </p:txBody>
        </p:sp>
        <p:sp>
          <p:nvSpPr>
            <p:cNvPr id="9" name="任意多边形: 形状 8">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45E47BB3-2653-453F-B12E-D1E07700BE68}"/>
                </a:ext>
              </a:extLst>
            </p:cNvPr>
            <p:cNvSpPr/>
            <p:nvPr/>
          </p:nvSpPr>
          <p:spPr>
            <a:xfrm>
              <a:off x="4038397" y="3524221"/>
              <a:ext cx="2623416" cy="2623414"/>
            </a:xfrm>
            <a:custGeom>
              <a:avLst/>
              <a:gdLst>
                <a:gd name="connsiteX0" fmla="*/ 0 w 3251200"/>
                <a:gd name="connsiteY0" fmla="*/ 1625600 h 3251200"/>
                <a:gd name="connsiteX1" fmla="*/ 1625600 w 3251200"/>
                <a:gd name="connsiteY1" fmla="*/ 0 h 3251200"/>
                <a:gd name="connsiteX2" fmla="*/ 3251200 w 3251200"/>
                <a:gd name="connsiteY2" fmla="*/ 1625600 h 3251200"/>
                <a:gd name="connsiteX3" fmla="*/ 1625600 w 3251200"/>
                <a:gd name="connsiteY3" fmla="*/ 3251200 h 3251200"/>
                <a:gd name="connsiteX4" fmla="*/ 0 w 3251200"/>
                <a:gd name="connsiteY4" fmla="*/ 1625600 h 3251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51200" h="3251200">
                  <a:moveTo>
                    <a:pt x="0" y="1625600"/>
                  </a:moveTo>
                  <a:cubicBezTo>
                    <a:pt x="0" y="727806"/>
                    <a:pt x="727806" y="0"/>
                    <a:pt x="1625600" y="0"/>
                  </a:cubicBezTo>
                  <a:cubicBezTo>
                    <a:pt x="2523394" y="0"/>
                    <a:pt x="3251200" y="727806"/>
                    <a:pt x="3251200" y="1625600"/>
                  </a:cubicBezTo>
                  <a:cubicBezTo>
                    <a:pt x="3251200" y="2523394"/>
                    <a:pt x="2523394" y="3251200"/>
                    <a:pt x="1625600" y="3251200"/>
                  </a:cubicBezTo>
                  <a:cubicBezTo>
                    <a:pt x="727806" y="3251200"/>
                    <a:pt x="0" y="2523394"/>
                    <a:pt x="0" y="1625600"/>
                  </a:cubicBezTo>
                  <a:close/>
                </a:path>
              </a:pathLst>
            </a:custGeom>
            <a:noFill/>
            <a:ln w="6350">
              <a:solidFill>
                <a:schemeClr val="bg1"/>
              </a:solidFill>
              <a:prstDash val="dash"/>
            </a:ln>
          </p:spPr>
          <p:style>
            <a:lnRef idx="2">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txBody>
            <a:bodyPr spcFirstLastPara="0" vert="horz" wrap="square" lIns="306155" tIns="839893" rIns="994325" bIns="623147" numCol="1" spcCol="1270" anchor="ctr" anchorCtr="0">
              <a:noAutofit/>
            </a:bodyPr>
            <a:lstStyle/>
            <a:p>
              <a:pPr marL="0" marR="0" lvl="0" indent="0" algn="ctr" defTabSz="2889250" rtl="0" eaLnBrk="1" fontAlgn="auto" latinLnBrk="0" hangingPunct="1">
                <a:lnSpc>
                  <a:spcPct val="90000"/>
                </a:lnSpc>
                <a:spcBef>
                  <a:spcPct val="0"/>
                </a:spcBef>
                <a:spcAft>
                  <a:spcPct val="35000"/>
                </a:spcAft>
                <a:buClrTx/>
                <a:buSzTx/>
                <a:buFontTx/>
                <a:buNone/>
                <a:tabLst/>
                <a:defRPr/>
              </a:pPr>
              <a:endParaRPr kumimoji="0" lang="zh-CN" altLang="en-US" sz="6500" b="0" i="0" u="none" strike="noStrike" kern="1200" cap="none" spc="0" normalizeH="0" baseline="0" noProof="0">
                <a:ln>
                  <a:noFill/>
                </a:ln>
                <a:solidFill>
                  <a:prstClr val="black"/>
                </a:solidFill>
                <a:effectLst/>
                <a:uLnTx/>
                <a:uFillTx/>
                <a:cs typeface="+mn-ea"/>
                <a:sym typeface="+mn-lt"/>
              </a:endParaRPr>
            </a:p>
          </p:txBody>
        </p:sp>
        <p:sp>
          <p:nvSpPr>
            <p:cNvPr id="10" name="任意多边形: 形状 9">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44D67EDD-AE01-4937-9809-6A0CDC4E21B4}"/>
                </a:ext>
              </a:extLst>
            </p:cNvPr>
            <p:cNvSpPr/>
            <p:nvPr/>
          </p:nvSpPr>
          <p:spPr>
            <a:xfrm>
              <a:off x="5530189" y="3757593"/>
              <a:ext cx="1131624" cy="2156670"/>
            </a:xfrm>
            <a:custGeom>
              <a:avLst/>
              <a:gdLst>
                <a:gd name="connsiteX0" fmla="*/ 565812 w 1131624"/>
                <a:gd name="connsiteY0" fmla="*/ 0 h 2156670"/>
                <a:gd name="connsiteX1" fmla="*/ 654284 w 1131624"/>
                <a:gd name="connsiteY1" fmla="*/ 66158 h 2156670"/>
                <a:gd name="connsiteX2" fmla="*/ 1131624 w 1131624"/>
                <a:gd name="connsiteY2" fmla="*/ 1078335 h 2156670"/>
                <a:gd name="connsiteX3" fmla="*/ 654284 w 1131624"/>
                <a:gd name="connsiteY3" fmla="*/ 2090512 h 2156670"/>
                <a:gd name="connsiteX4" fmla="*/ 565812 w 1131624"/>
                <a:gd name="connsiteY4" fmla="*/ 2156670 h 2156670"/>
                <a:gd name="connsiteX5" fmla="*/ 477340 w 1131624"/>
                <a:gd name="connsiteY5" fmla="*/ 2090512 h 2156670"/>
                <a:gd name="connsiteX6" fmla="*/ 0 w 1131624"/>
                <a:gd name="connsiteY6" fmla="*/ 1078335 h 2156670"/>
                <a:gd name="connsiteX7" fmla="*/ 477340 w 1131624"/>
                <a:gd name="connsiteY7" fmla="*/ 66158 h 21566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31624" h="2156670">
                  <a:moveTo>
                    <a:pt x="565812" y="0"/>
                  </a:moveTo>
                  <a:lnTo>
                    <a:pt x="654284" y="66158"/>
                  </a:lnTo>
                  <a:cubicBezTo>
                    <a:pt x="945808" y="306745"/>
                    <a:pt x="1131624" y="670840"/>
                    <a:pt x="1131624" y="1078335"/>
                  </a:cubicBezTo>
                  <a:cubicBezTo>
                    <a:pt x="1131624" y="1485830"/>
                    <a:pt x="945808" y="1849926"/>
                    <a:pt x="654284" y="2090512"/>
                  </a:cubicBezTo>
                  <a:lnTo>
                    <a:pt x="565812" y="2156670"/>
                  </a:lnTo>
                  <a:lnTo>
                    <a:pt x="477340" y="2090512"/>
                  </a:lnTo>
                  <a:cubicBezTo>
                    <a:pt x="185817" y="1849926"/>
                    <a:pt x="0" y="1485830"/>
                    <a:pt x="0" y="1078335"/>
                  </a:cubicBezTo>
                  <a:cubicBezTo>
                    <a:pt x="0" y="670840"/>
                    <a:pt x="185817" y="306745"/>
                    <a:pt x="477340" y="66158"/>
                  </a:cubicBezTo>
                  <a:close/>
                </a:path>
              </a:pathLst>
            </a:custGeom>
            <a:solidFill>
              <a:srgbClr val="E4B332">
                <a:alpha val="52000"/>
              </a:srgbClr>
            </a:solidFill>
            <a:ln w="6350">
              <a:solidFill>
                <a:schemeClr val="bg1">
                  <a:lumMod val="75000"/>
                </a:schemeClr>
              </a:solidFill>
              <a:prstDash val="solid"/>
            </a:ln>
          </p:spPr>
          <p:style>
            <a:lnRef idx="2">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txBody>
            <a:bodyPr spcFirstLastPara="0" vert="horz" wrap="square" lIns="306155" tIns="839893" rIns="994325" bIns="623147" numCol="1" spcCol="1270" anchor="ctr" anchorCtr="0">
              <a:noAutofit/>
            </a:bodyPr>
            <a:lstStyle/>
            <a:p>
              <a:pPr marL="0" marR="0" lvl="0" indent="0" algn="ctr" defTabSz="2889250" rtl="0" eaLnBrk="1" fontAlgn="auto" latinLnBrk="0" hangingPunct="1">
                <a:lnSpc>
                  <a:spcPct val="90000"/>
                </a:lnSpc>
                <a:spcBef>
                  <a:spcPct val="0"/>
                </a:spcBef>
                <a:spcAft>
                  <a:spcPct val="35000"/>
                </a:spcAft>
                <a:buClrTx/>
                <a:buSzTx/>
                <a:buFontTx/>
                <a:buNone/>
                <a:tabLst/>
                <a:defRPr/>
              </a:pPr>
              <a:endParaRPr kumimoji="0" lang="zh-CN" altLang="en-US" sz="6500" b="0" i="0" u="none" strike="noStrike" kern="1200" cap="none" spc="0" normalizeH="0" baseline="0" noProof="0">
                <a:ln>
                  <a:noFill/>
                </a:ln>
                <a:solidFill>
                  <a:prstClr val="black"/>
                </a:solidFill>
                <a:effectLst/>
                <a:uLnTx/>
                <a:uFillTx/>
                <a:cs typeface="+mn-ea"/>
                <a:sym typeface="+mn-lt"/>
              </a:endParaRPr>
            </a:p>
          </p:txBody>
        </p:sp>
        <p:sp>
          <p:nvSpPr>
            <p:cNvPr id="11" name="任意多边形: 形状 10">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F572590A-ECAE-432D-85BA-248E536AD9E2}"/>
                </a:ext>
              </a:extLst>
            </p:cNvPr>
            <p:cNvSpPr/>
            <p:nvPr/>
          </p:nvSpPr>
          <p:spPr>
            <a:xfrm>
              <a:off x="4789713" y="3524221"/>
              <a:ext cx="1866680" cy="1331448"/>
            </a:xfrm>
            <a:custGeom>
              <a:avLst/>
              <a:gdLst>
                <a:gd name="connsiteX0" fmla="*/ 560392 w 1866680"/>
                <a:gd name="connsiteY0" fmla="*/ 0 h 1331448"/>
                <a:gd name="connsiteX1" fmla="*/ 1865328 w 1866680"/>
                <a:gd name="connsiteY1" fmla="*/ 1177593 h 1331448"/>
                <a:gd name="connsiteX2" fmla="*/ 1866680 w 1866680"/>
                <a:gd name="connsiteY2" fmla="*/ 1204370 h 1331448"/>
                <a:gd name="connsiteX3" fmla="*/ 1816864 w 1866680"/>
                <a:gd name="connsiteY3" fmla="*/ 1228368 h 1331448"/>
                <a:gd name="connsiteX4" fmla="*/ 1306288 w 1866680"/>
                <a:gd name="connsiteY4" fmla="*/ 1331448 h 1331448"/>
                <a:gd name="connsiteX5" fmla="*/ 1353 w 1866680"/>
                <a:gd name="connsiteY5" fmla="*/ 153856 h 1331448"/>
                <a:gd name="connsiteX6" fmla="*/ 0 w 1866680"/>
                <a:gd name="connsiteY6" fmla="*/ 127078 h 1331448"/>
                <a:gd name="connsiteX7" fmla="*/ 49816 w 1866680"/>
                <a:gd name="connsiteY7" fmla="*/ 103081 h 1331448"/>
                <a:gd name="connsiteX8" fmla="*/ 560392 w 1866680"/>
                <a:gd name="connsiteY8" fmla="*/ 0 h 13314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66680" h="1331448">
                  <a:moveTo>
                    <a:pt x="560392" y="0"/>
                  </a:moveTo>
                  <a:cubicBezTo>
                    <a:pt x="1239551" y="0"/>
                    <a:pt x="1798155" y="516157"/>
                    <a:pt x="1865328" y="1177593"/>
                  </a:cubicBezTo>
                  <a:lnTo>
                    <a:pt x="1866680" y="1204370"/>
                  </a:lnTo>
                  <a:lnTo>
                    <a:pt x="1816864" y="1228368"/>
                  </a:lnTo>
                  <a:cubicBezTo>
                    <a:pt x="1659933" y="1294744"/>
                    <a:pt x="1487397" y="1331448"/>
                    <a:pt x="1306288" y="1331448"/>
                  </a:cubicBezTo>
                  <a:cubicBezTo>
                    <a:pt x="627130" y="1331448"/>
                    <a:pt x="68525" y="815292"/>
                    <a:pt x="1353" y="153856"/>
                  </a:cubicBezTo>
                  <a:lnTo>
                    <a:pt x="0" y="127078"/>
                  </a:lnTo>
                  <a:lnTo>
                    <a:pt x="49816" y="103081"/>
                  </a:lnTo>
                  <a:cubicBezTo>
                    <a:pt x="206747" y="36705"/>
                    <a:pt x="379283" y="0"/>
                    <a:pt x="560392" y="0"/>
                  </a:cubicBezTo>
                  <a:close/>
                </a:path>
              </a:pathLst>
            </a:custGeom>
            <a:solidFill>
              <a:srgbClr val="E4B332">
                <a:alpha val="52000"/>
              </a:srgbClr>
            </a:solidFill>
            <a:ln w="6350">
              <a:solidFill>
                <a:schemeClr val="bg1">
                  <a:lumMod val="75000"/>
                </a:schemeClr>
              </a:solidFill>
              <a:prstDash val="solid"/>
            </a:ln>
          </p:spPr>
          <p:style>
            <a:lnRef idx="2">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txBody>
            <a:bodyPr spcFirstLastPara="0" vert="horz" wrap="square" lIns="306155" tIns="839893" rIns="994325" bIns="623147" numCol="1" spcCol="1270" anchor="ctr" anchorCtr="0">
              <a:noAutofit/>
            </a:bodyPr>
            <a:lstStyle/>
            <a:p>
              <a:pPr marL="0" marR="0" lvl="0" indent="0" algn="ctr" defTabSz="2889250" rtl="0" eaLnBrk="1" fontAlgn="auto" latinLnBrk="0" hangingPunct="1">
                <a:lnSpc>
                  <a:spcPct val="90000"/>
                </a:lnSpc>
                <a:spcBef>
                  <a:spcPct val="0"/>
                </a:spcBef>
                <a:spcAft>
                  <a:spcPct val="35000"/>
                </a:spcAft>
                <a:buClrTx/>
                <a:buSzTx/>
                <a:buFontTx/>
                <a:buNone/>
                <a:tabLst/>
                <a:defRPr/>
              </a:pPr>
              <a:endParaRPr kumimoji="0" lang="zh-CN" altLang="en-US" sz="6500" b="0" i="0" u="none" strike="noStrike" kern="1200" cap="none" spc="0" normalizeH="0" baseline="0" noProof="0">
                <a:ln>
                  <a:noFill/>
                </a:ln>
                <a:solidFill>
                  <a:prstClr val="black"/>
                </a:solidFill>
                <a:effectLst/>
                <a:uLnTx/>
                <a:uFillTx/>
                <a:cs typeface="+mn-ea"/>
                <a:sym typeface="+mn-lt"/>
              </a:endParaRPr>
            </a:p>
          </p:txBody>
        </p:sp>
        <p:sp>
          <p:nvSpPr>
            <p:cNvPr id="12" name="任意多边形: 形状 11">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28241FC4-5D79-40DB-9F4D-E0C321B39A20}"/>
                </a:ext>
              </a:extLst>
            </p:cNvPr>
            <p:cNvSpPr/>
            <p:nvPr/>
          </p:nvSpPr>
          <p:spPr>
            <a:xfrm>
              <a:off x="5535609" y="3524221"/>
              <a:ext cx="1866680" cy="1331448"/>
            </a:xfrm>
            <a:custGeom>
              <a:avLst/>
              <a:gdLst>
                <a:gd name="connsiteX0" fmla="*/ 1306288 w 1866680"/>
                <a:gd name="connsiteY0" fmla="*/ 0 h 1331448"/>
                <a:gd name="connsiteX1" fmla="*/ 1816864 w 1866680"/>
                <a:gd name="connsiteY1" fmla="*/ 103081 h 1331448"/>
                <a:gd name="connsiteX2" fmla="*/ 1866680 w 1866680"/>
                <a:gd name="connsiteY2" fmla="*/ 127078 h 1331448"/>
                <a:gd name="connsiteX3" fmla="*/ 1865328 w 1866680"/>
                <a:gd name="connsiteY3" fmla="*/ 153856 h 1331448"/>
                <a:gd name="connsiteX4" fmla="*/ 560392 w 1866680"/>
                <a:gd name="connsiteY4" fmla="*/ 1331448 h 1331448"/>
                <a:gd name="connsiteX5" fmla="*/ 49816 w 1866680"/>
                <a:gd name="connsiteY5" fmla="*/ 1228368 h 1331448"/>
                <a:gd name="connsiteX6" fmla="*/ 0 w 1866680"/>
                <a:gd name="connsiteY6" fmla="*/ 1204370 h 1331448"/>
                <a:gd name="connsiteX7" fmla="*/ 1353 w 1866680"/>
                <a:gd name="connsiteY7" fmla="*/ 1177593 h 1331448"/>
                <a:gd name="connsiteX8" fmla="*/ 1306288 w 1866680"/>
                <a:gd name="connsiteY8" fmla="*/ 0 h 13314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66680" h="1331448">
                  <a:moveTo>
                    <a:pt x="1306288" y="0"/>
                  </a:moveTo>
                  <a:cubicBezTo>
                    <a:pt x="1487397" y="0"/>
                    <a:pt x="1659933" y="36705"/>
                    <a:pt x="1816864" y="103081"/>
                  </a:cubicBezTo>
                  <a:lnTo>
                    <a:pt x="1866680" y="127078"/>
                  </a:lnTo>
                  <a:lnTo>
                    <a:pt x="1865328" y="153856"/>
                  </a:lnTo>
                  <a:cubicBezTo>
                    <a:pt x="1798155" y="815292"/>
                    <a:pt x="1239551" y="1331448"/>
                    <a:pt x="560392" y="1331448"/>
                  </a:cubicBezTo>
                  <a:cubicBezTo>
                    <a:pt x="379283" y="1331448"/>
                    <a:pt x="206747" y="1294744"/>
                    <a:pt x="49816" y="1228368"/>
                  </a:cubicBezTo>
                  <a:lnTo>
                    <a:pt x="0" y="1204370"/>
                  </a:lnTo>
                  <a:lnTo>
                    <a:pt x="1353" y="1177593"/>
                  </a:lnTo>
                  <a:cubicBezTo>
                    <a:pt x="68525" y="516157"/>
                    <a:pt x="627130" y="0"/>
                    <a:pt x="1306288" y="0"/>
                  </a:cubicBezTo>
                  <a:close/>
                </a:path>
              </a:pathLst>
            </a:custGeom>
            <a:solidFill>
              <a:srgbClr val="E4B332">
                <a:alpha val="52000"/>
              </a:srgbClr>
            </a:solidFill>
            <a:ln w="6350">
              <a:solidFill>
                <a:schemeClr val="bg1">
                  <a:lumMod val="75000"/>
                </a:schemeClr>
              </a:solidFill>
              <a:prstDash val="solid"/>
            </a:ln>
          </p:spPr>
          <p:style>
            <a:lnRef idx="2">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txBody>
            <a:bodyPr spcFirstLastPara="0" vert="horz" wrap="square" lIns="433494" tIns="568960" rIns="433493" bIns="1219200" numCol="1" spcCol="1270" anchor="ctr" anchorCtr="0">
              <a:noAutofit/>
            </a:bodyPr>
            <a:lstStyle/>
            <a:p>
              <a:pPr marL="0" marR="0" lvl="0" indent="0" algn="ctr" defTabSz="2889250" rtl="0" eaLnBrk="1" fontAlgn="auto" latinLnBrk="0" hangingPunct="1">
                <a:lnSpc>
                  <a:spcPct val="90000"/>
                </a:lnSpc>
                <a:spcBef>
                  <a:spcPct val="0"/>
                </a:spcBef>
                <a:spcAft>
                  <a:spcPct val="35000"/>
                </a:spcAft>
                <a:buClrTx/>
                <a:buSzTx/>
                <a:buFontTx/>
                <a:buNone/>
                <a:tabLst/>
                <a:defRPr/>
              </a:pPr>
              <a:endParaRPr kumimoji="0" lang="zh-CN" altLang="en-US" sz="6500" b="0" i="0" u="none" strike="noStrike" kern="1200" cap="none" spc="0" normalizeH="0" baseline="0" noProof="0">
                <a:ln>
                  <a:noFill/>
                </a:ln>
                <a:solidFill>
                  <a:prstClr val="black"/>
                </a:solidFill>
                <a:effectLst/>
                <a:uLnTx/>
                <a:uFillTx/>
                <a:cs typeface="+mn-ea"/>
                <a:sym typeface="+mn-lt"/>
              </a:endParaRPr>
            </a:p>
          </p:txBody>
        </p:sp>
      </p:grpSp>
      <p:cxnSp>
        <p:nvCxnSpPr>
          <p:cNvPr id="13" name="直接连接符 12">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23227DC9-C2AA-42B2-AF26-837ED513211E}"/>
              </a:ext>
            </a:extLst>
          </p:cNvPr>
          <p:cNvCxnSpPr/>
          <p:nvPr/>
        </p:nvCxnSpPr>
        <p:spPr>
          <a:xfrm>
            <a:off x="3631429" y="4855669"/>
            <a:ext cx="796758" cy="0"/>
          </a:xfrm>
          <a:prstGeom prst="line">
            <a:avLst/>
          </a:prstGeom>
          <a:ln w="9525">
            <a:solidFill>
              <a:schemeClr val="bg1">
                <a:lumMod val="75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14" name="直接连接符 13">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47A34A8A-87F7-42E8-9EA8-75DC909BFBAC}"/>
              </a:ext>
            </a:extLst>
          </p:cNvPr>
          <p:cNvCxnSpPr>
            <a:cxnSpLocks/>
          </p:cNvCxnSpPr>
          <p:nvPr/>
        </p:nvCxnSpPr>
        <p:spPr>
          <a:xfrm flipH="1">
            <a:off x="7763813" y="4855669"/>
            <a:ext cx="796758" cy="0"/>
          </a:xfrm>
          <a:prstGeom prst="line">
            <a:avLst/>
          </a:prstGeom>
          <a:ln w="9525">
            <a:solidFill>
              <a:schemeClr val="bg1">
                <a:lumMod val="75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4903545D-7E73-42DF-8577-C1F5CA0F6ACB}"/>
              </a:ext>
            </a:extLst>
          </p:cNvPr>
          <p:cNvCxnSpPr>
            <a:cxnSpLocks/>
          </p:cNvCxnSpPr>
          <p:nvPr/>
        </p:nvCxnSpPr>
        <p:spPr>
          <a:xfrm rot="16200000" flipH="1">
            <a:off x="5697621" y="1979360"/>
            <a:ext cx="796758" cy="0"/>
          </a:xfrm>
          <a:prstGeom prst="line">
            <a:avLst/>
          </a:prstGeom>
          <a:ln w="9525">
            <a:solidFill>
              <a:schemeClr val="bg1">
                <a:lumMod val="75000"/>
              </a:schemeClr>
            </a:solidFill>
            <a:tailEnd type="oval"/>
          </a:ln>
        </p:spPr>
        <p:style>
          <a:lnRef idx="1">
            <a:schemeClr val="accent1"/>
          </a:lnRef>
          <a:fillRef idx="0">
            <a:schemeClr val="accent1"/>
          </a:fillRef>
          <a:effectRef idx="0">
            <a:schemeClr val="accent1"/>
          </a:effectRef>
          <a:fontRef idx="minor">
            <a:schemeClr val="tx1"/>
          </a:fontRef>
        </p:style>
      </p:cxnSp>
      <p:sp>
        <p:nvSpPr>
          <p:cNvPr id="18" name="文本框 17">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1DB95EBB-067D-4E42-88E2-9B47582278B9}"/>
              </a:ext>
            </a:extLst>
          </p:cNvPr>
          <p:cNvSpPr txBox="1"/>
          <p:nvPr/>
        </p:nvSpPr>
        <p:spPr>
          <a:xfrm>
            <a:off x="5403188" y="2723322"/>
            <a:ext cx="1467512"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rgbClr val="FFC000"/>
                </a:solidFill>
                <a:effectLst/>
                <a:uLnTx/>
                <a:uFillTx/>
                <a:cs typeface="+mn-ea"/>
                <a:sym typeface="+mn-lt"/>
              </a:rPr>
              <a:t>请输入标题</a:t>
            </a:r>
          </a:p>
        </p:txBody>
      </p:sp>
      <p:grpSp>
        <p:nvGrpSpPr>
          <p:cNvPr id="19" name="组合 18">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047BDD17-27E8-45FB-8D61-286B58254A4A}"/>
              </a:ext>
            </a:extLst>
          </p:cNvPr>
          <p:cNvGrpSpPr/>
          <p:nvPr/>
        </p:nvGrpSpPr>
        <p:grpSpPr>
          <a:xfrm>
            <a:off x="4784293" y="334318"/>
            <a:ext cx="4291628" cy="1342888"/>
            <a:chOff x="4784293" y="334318"/>
            <a:chExt cx="4291628" cy="1342888"/>
          </a:xfrm>
        </p:grpSpPr>
        <p:sp>
          <p:nvSpPr>
            <p:cNvPr id="21" name="文本框 20">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A16F7C07-5031-40F7-82AC-F733B76A2361}"/>
                </a:ext>
              </a:extLst>
            </p:cNvPr>
            <p:cNvSpPr txBox="1"/>
            <p:nvPr/>
          </p:nvSpPr>
          <p:spPr>
            <a:xfrm>
              <a:off x="4784293" y="334318"/>
              <a:ext cx="2617996"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2000" dirty="0">
                  <a:solidFill>
                    <a:srgbClr val="FFC000"/>
                  </a:solidFill>
                  <a:cs typeface="+mn-ea"/>
                  <a:sym typeface="+mn-lt"/>
                </a:rPr>
                <a:t>请输入标题</a:t>
              </a:r>
              <a:endParaRPr kumimoji="0" lang="en-US" altLang="zh-CN" sz="2000" b="0" i="0" u="none" strike="noStrike" kern="1200" cap="none" spc="0" normalizeH="0" baseline="0" noProof="0" dirty="0">
                <a:ln>
                  <a:noFill/>
                </a:ln>
                <a:solidFill>
                  <a:srgbClr val="FFC000"/>
                </a:solidFill>
                <a:effectLst/>
                <a:uLnTx/>
                <a:uFillTx/>
                <a:cs typeface="+mn-ea"/>
                <a:sym typeface="+mn-lt"/>
              </a:endParaRPr>
            </a:p>
          </p:txBody>
        </p:sp>
        <p:sp>
          <p:nvSpPr>
            <p:cNvPr id="22" name="文本框 21">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FA9FAB79-AA91-45B2-8519-29259D3095B7}"/>
                </a:ext>
              </a:extLst>
            </p:cNvPr>
            <p:cNvSpPr txBox="1"/>
            <p:nvPr/>
          </p:nvSpPr>
          <p:spPr>
            <a:xfrm>
              <a:off x="4784689" y="615377"/>
              <a:ext cx="4291232" cy="1061829"/>
            </a:xfrm>
            <a:prstGeom prst="rect">
              <a:avLst/>
            </a:prstGeom>
            <a:noFill/>
          </p:spPr>
          <p:txBody>
            <a:bodyPr wrap="square" rtlCol="0">
              <a:spAutoFit/>
            </a:bodyPr>
            <a:lstStyle/>
            <a:p>
              <a:pPr lvl="0" indent="-171450" defTabSz="914400">
                <a:lnSpc>
                  <a:spcPct val="150000"/>
                </a:lnSpc>
                <a:buFont typeface="Arial" panose="020B0604020202020204" pitchFamily="34" charset="0"/>
                <a:buChar char="•"/>
                <a:defRPr/>
              </a:pPr>
              <a:r>
                <a:rPr lang="zh-CN" altLang="en-US" sz="1400" dirty="0">
                  <a:solidFill>
                    <a:srgbClr val="FFC000"/>
                  </a:solidFill>
                  <a:cs typeface="+mn-ea"/>
                  <a:sym typeface="+mn-lt"/>
                </a:rPr>
                <a:t>请在此输入内容</a:t>
              </a:r>
              <a:endParaRPr lang="en-US" altLang="zh-CN" sz="1400" dirty="0">
                <a:solidFill>
                  <a:srgbClr val="FFC000"/>
                </a:solidFill>
                <a:cs typeface="+mn-ea"/>
                <a:sym typeface="+mn-lt"/>
              </a:endParaRPr>
            </a:p>
            <a:p>
              <a:pPr indent="-171450" defTabSz="914400">
                <a:lnSpc>
                  <a:spcPct val="150000"/>
                </a:lnSpc>
                <a:buFont typeface="Arial" panose="020B0604020202020204" pitchFamily="34" charset="0"/>
                <a:buChar char="•"/>
                <a:defRPr/>
              </a:pPr>
              <a:r>
                <a:rPr lang="zh-CN" altLang="en-US" sz="1400" dirty="0">
                  <a:solidFill>
                    <a:srgbClr val="FFC000"/>
                  </a:solidFill>
                  <a:cs typeface="+mn-ea"/>
                  <a:sym typeface="+mn-lt"/>
                </a:rPr>
                <a:t>请在此输入内容请在此输入内容</a:t>
              </a:r>
              <a:endParaRPr lang="en-US" altLang="zh-CN" sz="1400" dirty="0">
                <a:solidFill>
                  <a:srgbClr val="FFC000"/>
                </a:solidFill>
                <a:cs typeface="+mn-ea"/>
                <a:sym typeface="+mn-lt"/>
              </a:endParaRPr>
            </a:p>
            <a:p>
              <a:pPr indent="-171450" defTabSz="914400">
                <a:lnSpc>
                  <a:spcPct val="150000"/>
                </a:lnSpc>
                <a:buFont typeface="Arial" panose="020B0604020202020204" pitchFamily="34" charset="0"/>
                <a:buChar char="•"/>
                <a:defRPr/>
              </a:pPr>
              <a:r>
                <a:rPr lang="zh-CN" altLang="en-US" sz="1400" dirty="0">
                  <a:solidFill>
                    <a:srgbClr val="FFC000"/>
                  </a:solidFill>
                  <a:cs typeface="+mn-ea"/>
                  <a:sym typeface="+mn-lt"/>
                </a:rPr>
                <a:t>请在此输入内容请在此输入内容</a:t>
              </a:r>
              <a:endParaRPr lang="en-US" altLang="zh-CN" sz="1400" dirty="0">
                <a:solidFill>
                  <a:srgbClr val="FFC000"/>
                </a:solidFill>
                <a:cs typeface="+mn-ea"/>
                <a:sym typeface="+mn-lt"/>
              </a:endParaRPr>
            </a:p>
          </p:txBody>
        </p:sp>
      </p:grpSp>
      <p:sp>
        <p:nvSpPr>
          <p:cNvPr id="27" name="文本框 26">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D375F2E0-6C0F-44BE-8454-3764B1250683}"/>
              </a:ext>
            </a:extLst>
          </p:cNvPr>
          <p:cNvSpPr txBox="1"/>
          <p:nvPr/>
        </p:nvSpPr>
        <p:spPr>
          <a:xfrm>
            <a:off x="6723988" y="5016500"/>
            <a:ext cx="1327812" cy="70788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rgbClr val="FFC000"/>
                </a:solidFill>
                <a:effectLst/>
                <a:uLnTx/>
                <a:uFillTx/>
                <a:cs typeface="+mn-ea"/>
                <a:sym typeface="+mn-lt"/>
              </a:rPr>
              <a:t>请输入标题</a:t>
            </a:r>
          </a:p>
        </p:txBody>
      </p:sp>
      <p:sp>
        <p:nvSpPr>
          <p:cNvPr id="28" name="文本框 27">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B3453C6F-19E9-4DCB-9C8D-79C4D909840F}"/>
              </a:ext>
            </a:extLst>
          </p:cNvPr>
          <p:cNvSpPr txBox="1"/>
          <p:nvPr/>
        </p:nvSpPr>
        <p:spPr>
          <a:xfrm>
            <a:off x="4412588" y="4965700"/>
            <a:ext cx="1327812" cy="70788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rgbClr val="FFC000"/>
                </a:solidFill>
                <a:effectLst/>
                <a:uLnTx/>
                <a:uFillTx/>
                <a:cs typeface="+mn-ea"/>
                <a:sym typeface="+mn-lt"/>
              </a:rPr>
              <a:t>请输入标题</a:t>
            </a:r>
          </a:p>
        </p:txBody>
      </p:sp>
      <p:grpSp>
        <p:nvGrpSpPr>
          <p:cNvPr id="20" name="组合 19">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B064120B-713E-430F-A060-7C6DBAA0A36E}"/>
              </a:ext>
            </a:extLst>
          </p:cNvPr>
          <p:cNvGrpSpPr/>
          <p:nvPr/>
        </p:nvGrpSpPr>
        <p:grpSpPr>
          <a:xfrm>
            <a:off x="8657793" y="4703118"/>
            <a:ext cx="4291628" cy="1342888"/>
            <a:chOff x="8657793" y="4703118"/>
            <a:chExt cx="4291628" cy="1342888"/>
          </a:xfrm>
        </p:grpSpPr>
        <p:sp>
          <p:nvSpPr>
            <p:cNvPr id="29" name="文本框 28">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0E9E7A0A-9205-4AC3-9B72-237CCE9E5C2D}"/>
                </a:ext>
              </a:extLst>
            </p:cNvPr>
            <p:cNvSpPr txBox="1"/>
            <p:nvPr/>
          </p:nvSpPr>
          <p:spPr>
            <a:xfrm>
              <a:off x="8657793" y="4703118"/>
              <a:ext cx="2617996"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2000" dirty="0">
                  <a:solidFill>
                    <a:srgbClr val="FFC000"/>
                  </a:solidFill>
                  <a:cs typeface="+mn-ea"/>
                  <a:sym typeface="+mn-lt"/>
                </a:rPr>
                <a:t>请输入标题</a:t>
              </a:r>
              <a:endParaRPr kumimoji="0" lang="en-US" altLang="zh-CN" sz="2000" b="0" i="0" u="none" strike="noStrike" kern="1200" cap="none" spc="0" normalizeH="0" baseline="0" noProof="0" dirty="0">
                <a:ln>
                  <a:noFill/>
                </a:ln>
                <a:solidFill>
                  <a:srgbClr val="FFC000"/>
                </a:solidFill>
                <a:effectLst/>
                <a:uLnTx/>
                <a:uFillTx/>
                <a:cs typeface="+mn-ea"/>
                <a:sym typeface="+mn-lt"/>
              </a:endParaRPr>
            </a:p>
          </p:txBody>
        </p:sp>
        <p:sp>
          <p:nvSpPr>
            <p:cNvPr id="30" name="文本框 29">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E0FCACDE-82D8-4F0E-8F89-B6346BD828CF}"/>
                </a:ext>
              </a:extLst>
            </p:cNvPr>
            <p:cNvSpPr txBox="1"/>
            <p:nvPr/>
          </p:nvSpPr>
          <p:spPr>
            <a:xfrm>
              <a:off x="8658189" y="4984177"/>
              <a:ext cx="4291232" cy="1061829"/>
            </a:xfrm>
            <a:prstGeom prst="rect">
              <a:avLst/>
            </a:prstGeom>
            <a:noFill/>
          </p:spPr>
          <p:txBody>
            <a:bodyPr wrap="square" rtlCol="0">
              <a:spAutoFit/>
            </a:bodyPr>
            <a:lstStyle/>
            <a:p>
              <a:pPr lvl="0" indent="-171450" defTabSz="914400">
                <a:lnSpc>
                  <a:spcPct val="150000"/>
                </a:lnSpc>
                <a:buFont typeface="Arial" panose="020B0604020202020204" pitchFamily="34" charset="0"/>
                <a:buChar char="•"/>
                <a:defRPr/>
              </a:pPr>
              <a:r>
                <a:rPr lang="zh-CN" altLang="en-US" sz="1400" dirty="0">
                  <a:solidFill>
                    <a:srgbClr val="FFC000"/>
                  </a:solidFill>
                  <a:cs typeface="+mn-ea"/>
                  <a:sym typeface="+mn-lt"/>
                </a:rPr>
                <a:t>请在此输入内容</a:t>
              </a:r>
              <a:endParaRPr lang="en-US" altLang="zh-CN" sz="1400" dirty="0">
                <a:solidFill>
                  <a:srgbClr val="FFC000"/>
                </a:solidFill>
                <a:cs typeface="+mn-ea"/>
                <a:sym typeface="+mn-lt"/>
              </a:endParaRPr>
            </a:p>
            <a:p>
              <a:pPr indent="-171450" defTabSz="914400">
                <a:lnSpc>
                  <a:spcPct val="150000"/>
                </a:lnSpc>
                <a:buFont typeface="Arial" panose="020B0604020202020204" pitchFamily="34" charset="0"/>
                <a:buChar char="•"/>
                <a:defRPr/>
              </a:pPr>
              <a:r>
                <a:rPr lang="zh-CN" altLang="en-US" sz="1400" dirty="0">
                  <a:solidFill>
                    <a:srgbClr val="FFC000"/>
                  </a:solidFill>
                  <a:cs typeface="+mn-ea"/>
                  <a:sym typeface="+mn-lt"/>
                </a:rPr>
                <a:t>请在此输入内容请在此输入内容</a:t>
              </a:r>
              <a:endParaRPr lang="en-US" altLang="zh-CN" sz="1400" dirty="0">
                <a:solidFill>
                  <a:srgbClr val="FFC000"/>
                </a:solidFill>
                <a:cs typeface="+mn-ea"/>
                <a:sym typeface="+mn-lt"/>
              </a:endParaRPr>
            </a:p>
            <a:p>
              <a:pPr indent="-171450" defTabSz="914400">
                <a:lnSpc>
                  <a:spcPct val="150000"/>
                </a:lnSpc>
                <a:buFont typeface="Arial" panose="020B0604020202020204" pitchFamily="34" charset="0"/>
                <a:buChar char="•"/>
                <a:defRPr/>
              </a:pPr>
              <a:r>
                <a:rPr lang="zh-CN" altLang="en-US" sz="1400" dirty="0">
                  <a:solidFill>
                    <a:srgbClr val="FFC000"/>
                  </a:solidFill>
                  <a:cs typeface="+mn-ea"/>
                  <a:sym typeface="+mn-lt"/>
                </a:rPr>
                <a:t>请在此输入内容请在此输入内容</a:t>
              </a:r>
              <a:endParaRPr lang="en-US" altLang="zh-CN" sz="1400" dirty="0">
                <a:solidFill>
                  <a:srgbClr val="FFC000"/>
                </a:solidFill>
                <a:cs typeface="+mn-ea"/>
                <a:sym typeface="+mn-lt"/>
              </a:endParaRPr>
            </a:p>
          </p:txBody>
        </p:sp>
      </p:grpSp>
      <p:grpSp>
        <p:nvGrpSpPr>
          <p:cNvPr id="17" name="组合 16">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57EF5375-D339-42B1-A1AF-F3B7B826920F}"/>
              </a:ext>
            </a:extLst>
          </p:cNvPr>
          <p:cNvGrpSpPr/>
          <p:nvPr/>
        </p:nvGrpSpPr>
        <p:grpSpPr>
          <a:xfrm>
            <a:off x="1183660" y="4703118"/>
            <a:ext cx="3083540" cy="1342888"/>
            <a:chOff x="1183660" y="4703118"/>
            <a:chExt cx="3083540" cy="1342888"/>
          </a:xfrm>
        </p:grpSpPr>
        <p:sp>
          <p:nvSpPr>
            <p:cNvPr id="33" name="文本框 32">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5A7C9E4C-22A7-442A-BE3C-1A71B9A187D2}"/>
                </a:ext>
              </a:extLst>
            </p:cNvPr>
            <p:cNvSpPr txBox="1"/>
            <p:nvPr/>
          </p:nvSpPr>
          <p:spPr>
            <a:xfrm>
              <a:off x="1183660" y="4703118"/>
              <a:ext cx="1880965"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2000" dirty="0">
                  <a:solidFill>
                    <a:srgbClr val="FFC000"/>
                  </a:solidFill>
                  <a:cs typeface="+mn-ea"/>
                  <a:sym typeface="+mn-lt"/>
                </a:rPr>
                <a:t>请输入标题</a:t>
              </a:r>
              <a:endParaRPr kumimoji="0" lang="en-US" altLang="zh-CN" sz="2000" b="0" i="0" u="none" strike="noStrike" kern="1200" cap="none" spc="0" normalizeH="0" baseline="0" noProof="0" dirty="0">
                <a:ln>
                  <a:noFill/>
                </a:ln>
                <a:solidFill>
                  <a:srgbClr val="FFC000"/>
                </a:solidFill>
                <a:effectLst/>
                <a:uLnTx/>
                <a:uFillTx/>
                <a:cs typeface="+mn-ea"/>
                <a:sym typeface="+mn-lt"/>
              </a:endParaRPr>
            </a:p>
          </p:txBody>
        </p:sp>
        <p:sp>
          <p:nvSpPr>
            <p:cNvPr id="34" name="文本框 33">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E352BCCD-698E-42E8-963E-506CA02A3B92}"/>
                </a:ext>
              </a:extLst>
            </p:cNvPr>
            <p:cNvSpPr txBox="1"/>
            <p:nvPr/>
          </p:nvSpPr>
          <p:spPr>
            <a:xfrm>
              <a:off x="1184056" y="4984177"/>
              <a:ext cx="3083144" cy="1061829"/>
            </a:xfrm>
            <a:prstGeom prst="rect">
              <a:avLst/>
            </a:prstGeom>
            <a:noFill/>
          </p:spPr>
          <p:txBody>
            <a:bodyPr wrap="square" rtlCol="0">
              <a:spAutoFit/>
            </a:bodyPr>
            <a:lstStyle/>
            <a:p>
              <a:pPr lvl="0" indent="-171450" defTabSz="914400">
                <a:lnSpc>
                  <a:spcPct val="150000"/>
                </a:lnSpc>
                <a:buFont typeface="Arial" panose="020B0604020202020204" pitchFamily="34" charset="0"/>
                <a:buChar char="•"/>
                <a:defRPr/>
              </a:pPr>
              <a:r>
                <a:rPr lang="zh-CN" altLang="en-US" sz="1400" dirty="0">
                  <a:solidFill>
                    <a:srgbClr val="FFC000"/>
                  </a:solidFill>
                  <a:cs typeface="+mn-ea"/>
                  <a:sym typeface="+mn-lt"/>
                </a:rPr>
                <a:t>请在此输入内容</a:t>
              </a:r>
              <a:endParaRPr lang="en-US" altLang="zh-CN" sz="1400" dirty="0">
                <a:solidFill>
                  <a:srgbClr val="FFC000"/>
                </a:solidFill>
                <a:cs typeface="+mn-ea"/>
                <a:sym typeface="+mn-lt"/>
              </a:endParaRPr>
            </a:p>
            <a:p>
              <a:pPr indent="-171450" defTabSz="914400">
                <a:lnSpc>
                  <a:spcPct val="150000"/>
                </a:lnSpc>
                <a:buFont typeface="Arial" panose="020B0604020202020204" pitchFamily="34" charset="0"/>
                <a:buChar char="•"/>
                <a:defRPr/>
              </a:pPr>
              <a:r>
                <a:rPr lang="zh-CN" altLang="en-US" sz="1400" dirty="0">
                  <a:solidFill>
                    <a:srgbClr val="FFC000"/>
                  </a:solidFill>
                  <a:cs typeface="+mn-ea"/>
                  <a:sym typeface="+mn-lt"/>
                </a:rPr>
                <a:t>请在此输入内容请在此输入内容</a:t>
              </a:r>
              <a:endParaRPr lang="en-US" altLang="zh-CN" sz="1400" dirty="0">
                <a:solidFill>
                  <a:srgbClr val="FFC000"/>
                </a:solidFill>
                <a:cs typeface="+mn-ea"/>
                <a:sym typeface="+mn-lt"/>
              </a:endParaRPr>
            </a:p>
            <a:p>
              <a:pPr indent="-171450" defTabSz="914400">
                <a:lnSpc>
                  <a:spcPct val="150000"/>
                </a:lnSpc>
                <a:buFont typeface="Arial" panose="020B0604020202020204" pitchFamily="34" charset="0"/>
                <a:buChar char="•"/>
                <a:defRPr/>
              </a:pPr>
              <a:r>
                <a:rPr lang="zh-CN" altLang="en-US" sz="1400" dirty="0">
                  <a:solidFill>
                    <a:srgbClr val="FFC000"/>
                  </a:solidFill>
                  <a:cs typeface="+mn-ea"/>
                  <a:sym typeface="+mn-lt"/>
                </a:rPr>
                <a:t>请在此输入内容请在此输入内容</a:t>
              </a:r>
              <a:endParaRPr lang="en-US" altLang="zh-CN" sz="1400" dirty="0">
                <a:solidFill>
                  <a:srgbClr val="FFC000"/>
                </a:solidFill>
                <a:cs typeface="+mn-ea"/>
                <a:sym typeface="+mn-lt"/>
              </a:endParaRPr>
            </a:p>
          </p:txBody>
        </p:sp>
      </p:grpSp>
    </p:spTree>
    <p:extLst>
      <p:ext uri="{BB962C8B-B14F-4D97-AF65-F5344CB8AC3E}">
        <p14:creationId xmlns:p14="http://schemas.microsoft.com/office/powerpoint/2010/main" val="100881721"/>
      </p:ext>
    </p:extLst>
  </p:cSld>
  <p:clrMapOvr>
    <a:masterClrMapping/>
  </p:clrMapOvr>
  <mc:AlternateContent xmlns:mc="http://schemas.openxmlformats.org/markup-compatibility/2006" xmlns:p14="http://schemas.microsoft.com/office/powerpoint/2010/main">
    <mc:Choice Requires="p14">
      <p:transition spd="slow" p14:dur="1400" advTm="5000">
        <p14:ripple/>
      </p:transition>
    </mc:Choice>
    <mc:Fallback xmlns:a14="http://schemas.microsoft.com/office/drawing/2010/main" xmlns:a16="http://schemas.microsoft.com/office/drawing/2014/main" xmlns="">
      <p:transition spd="slow"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childTnLst>
                          </p:cTn>
                        </p:par>
                        <p:par>
                          <p:cTn id="11" fill="hold">
                            <p:stCondLst>
                              <p:cond delay="500"/>
                            </p:stCondLst>
                            <p:childTnLst>
                              <p:par>
                                <p:cTn id="12" presetID="6" presetClass="entr" presetSubtype="32" fill="hold" nodeType="afterEffect">
                                  <p:stCondLst>
                                    <p:cond delay="0"/>
                                  </p:stCondLst>
                                  <p:childTnLst>
                                    <p:set>
                                      <p:cBhvr>
                                        <p:cTn id="13" dur="1" fill="hold">
                                          <p:stCondLst>
                                            <p:cond delay="0"/>
                                          </p:stCondLst>
                                        </p:cTn>
                                        <p:tgtEl>
                                          <p:spTgt spid="16"/>
                                        </p:tgtEl>
                                        <p:attrNameLst>
                                          <p:attrName>style.visibility</p:attrName>
                                        </p:attrNameLst>
                                      </p:cBhvr>
                                      <p:to>
                                        <p:strVal val="visible"/>
                                      </p:to>
                                    </p:set>
                                    <p:animEffect transition="in" filter="circle(out)">
                                      <p:cBhvr>
                                        <p:cTn id="14" dur="1000"/>
                                        <p:tgtEl>
                                          <p:spTgt spid="16"/>
                                        </p:tgtEl>
                                      </p:cBhvr>
                                    </p:animEffect>
                                  </p:childTnLst>
                                </p:cTn>
                              </p:par>
                            </p:childTnLst>
                          </p:cTn>
                        </p:par>
                        <p:par>
                          <p:cTn id="15" fill="hold">
                            <p:stCondLst>
                              <p:cond delay="1500"/>
                            </p:stCondLst>
                            <p:childTnLst>
                              <p:par>
                                <p:cTn id="16" presetID="42" presetClass="entr" presetSubtype="0" fill="hold" grpId="0" nodeType="afterEffect">
                                  <p:stCondLst>
                                    <p:cond delay="0"/>
                                  </p:stCondLst>
                                  <p:childTnLst>
                                    <p:set>
                                      <p:cBhvr>
                                        <p:cTn id="17" dur="1" fill="hold">
                                          <p:stCondLst>
                                            <p:cond delay="0"/>
                                          </p:stCondLst>
                                        </p:cTn>
                                        <p:tgtEl>
                                          <p:spTgt spid="28"/>
                                        </p:tgtEl>
                                        <p:attrNameLst>
                                          <p:attrName>style.visibility</p:attrName>
                                        </p:attrNameLst>
                                      </p:cBhvr>
                                      <p:to>
                                        <p:strVal val="visible"/>
                                      </p:to>
                                    </p:set>
                                    <p:animEffect transition="in" filter="fade">
                                      <p:cBhvr>
                                        <p:cTn id="18" dur="500"/>
                                        <p:tgtEl>
                                          <p:spTgt spid="28"/>
                                        </p:tgtEl>
                                      </p:cBhvr>
                                    </p:animEffect>
                                    <p:anim calcmode="lin" valueType="num">
                                      <p:cBhvr>
                                        <p:cTn id="19" dur="500" fill="hold"/>
                                        <p:tgtEl>
                                          <p:spTgt spid="28"/>
                                        </p:tgtEl>
                                        <p:attrNameLst>
                                          <p:attrName>ppt_x</p:attrName>
                                        </p:attrNameLst>
                                      </p:cBhvr>
                                      <p:tavLst>
                                        <p:tav tm="0">
                                          <p:val>
                                            <p:strVal val="#ppt_x"/>
                                          </p:val>
                                        </p:tav>
                                        <p:tav tm="100000">
                                          <p:val>
                                            <p:strVal val="#ppt_x"/>
                                          </p:val>
                                        </p:tav>
                                      </p:tavLst>
                                    </p:anim>
                                    <p:anim calcmode="lin" valueType="num">
                                      <p:cBhvr>
                                        <p:cTn id="20" dur="500" fill="hold"/>
                                        <p:tgtEl>
                                          <p:spTgt spid="28"/>
                                        </p:tgtEl>
                                        <p:attrNameLst>
                                          <p:attrName>ppt_y</p:attrName>
                                        </p:attrNameLst>
                                      </p:cBhvr>
                                      <p:tavLst>
                                        <p:tav tm="0">
                                          <p:val>
                                            <p:strVal val="#ppt_y+.1"/>
                                          </p:val>
                                        </p:tav>
                                        <p:tav tm="100000">
                                          <p:val>
                                            <p:strVal val="#ppt_y"/>
                                          </p:val>
                                        </p:tav>
                                      </p:tavLst>
                                    </p:anim>
                                  </p:childTnLst>
                                </p:cTn>
                              </p:par>
                              <p:par>
                                <p:cTn id="21" presetID="22" presetClass="entr" presetSubtype="2" fill="hold" nodeType="with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right)">
                                      <p:cBhvr>
                                        <p:cTn id="23" dur="500"/>
                                        <p:tgtEl>
                                          <p:spTgt spid="13"/>
                                        </p:tgtEl>
                                      </p:cBhvr>
                                    </p:animEffect>
                                  </p:childTnLst>
                                </p:cTn>
                              </p:par>
                            </p:childTnLst>
                          </p:cTn>
                        </p:par>
                        <p:par>
                          <p:cTn id="24" fill="hold">
                            <p:stCondLst>
                              <p:cond delay="2000"/>
                            </p:stCondLst>
                            <p:childTnLst>
                              <p:par>
                                <p:cTn id="25" presetID="10" presetClass="entr" presetSubtype="0" fill="hold" nodeType="after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fade">
                                      <p:cBhvr>
                                        <p:cTn id="27" dur="500"/>
                                        <p:tgtEl>
                                          <p:spTgt spid="17"/>
                                        </p:tgtEl>
                                      </p:cBhvr>
                                    </p:animEffect>
                                  </p:childTnLst>
                                </p:cTn>
                              </p:par>
                            </p:childTnLst>
                          </p:cTn>
                        </p:par>
                        <p:par>
                          <p:cTn id="28" fill="hold">
                            <p:stCondLst>
                              <p:cond delay="2500"/>
                            </p:stCondLst>
                            <p:childTnLst>
                              <p:par>
                                <p:cTn id="29" presetID="42" presetClass="entr" presetSubtype="0" fill="hold" grpId="0" nodeType="afterEffect">
                                  <p:stCondLst>
                                    <p:cond delay="0"/>
                                  </p:stCondLst>
                                  <p:childTnLst>
                                    <p:set>
                                      <p:cBhvr>
                                        <p:cTn id="30" dur="1" fill="hold">
                                          <p:stCondLst>
                                            <p:cond delay="0"/>
                                          </p:stCondLst>
                                        </p:cTn>
                                        <p:tgtEl>
                                          <p:spTgt spid="27"/>
                                        </p:tgtEl>
                                        <p:attrNameLst>
                                          <p:attrName>style.visibility</p:attrName>
                                        </p:attrNameLst>
                                      </p:cBhvr>
                                      <p:to>
                                        <p:strVal val="visible"/>
                                      </p:to>
                                    </p:set>
                                    <p:animEffect transition="in" filter="fade">
                                      <p:cBhvr>
                                        <p:cTn id="31" dur="500"/>
                                        <p:tgtEl>
                                          <p:spTgt spid="27"/>
                                        </p:tgtEl>
                                      </p:cBhvr>
                                    </p:animEffect>
                                    <p:anim calcmode="lin" valueType="num">
                                      <p:cBhvr>
                                        <p:cTn id="32" dur="500" fill="hold"/>
                                        <p:tgtEl>
                                          <p:spTgt spid="27"/>
                                        </p:tgtEl>
                                        <p:attrNameLst>
                                          <p:attrName>ppt_x</p:attrName>
                                        </p:attrNameLst>
                                      </p:cBhvr>
                                      <p:tavLst>
                                        <p:tav tm="0">
                                          <p:val>
                                            <p:strVal val="#ppt_x"/>
                                          </p:val>
                                        </p:tav>
                                        <p:tav tm="100000">
                                          <p:val>
                                            <p:strVal val="#ppt_x"/>
                                          </p:val>
                                        </p:tav>
                                      </p:tavLst>
                                    </p:anim>
                                    <p:anim calcmode="lin" valueType="num">
                                      <p:cBhvr>
                                        <p:cTn id="33" dur="500" fill="hold"/>
                                        <p:tgtEl>
                                          <p:spTgt spid="27"/>
                                        </p:tgtEl>
                                        <p:attrNameLst>
                                          <p:attrName>ppt_y</p:attrName>
                                        </p:attrNameLst>
                                      </p:cBhvr>
                                      <p:tavLst>
                                        <p:tav tm="0">
                                          <p:val>
                                            <p:strVal val="#ppt_y+.1"/>
                                          </p:val>
                                        </p:tav>
                                        <p:tav tm="100000">
                                          <p:val>
                                            <p:strVal val="#ppt_y"/>
                                          </p:val>
                                        </p:tav>
                                      </p:tavLst>
                                    </p:anim>
                                  </p:childTnLst>
                                </p:cTn>
                              </p:par>
                              <p:par>
                                <p:cTn id="34" presetID="22" presetClass="entr" presetSubtype="8" fill="hold" nodeType="withEffect">
                                  <p:stCondLst>
                                    <p:cond delay="0"/>
                                  </p:stCondLst>
                                  <p:childTnLst>
                                    <p:set>
                                      <p:cBhvr>
                                        <p:cTn id="35" dur="1" fill="hold">
                                          <p:stCondLst>
                                            <p:cond delay="0"/>
                                          </p:stCondLst>
                                        </p:cTn>
                                        <p:tgtEl>
                                          <p:spTgt spid="14"/>
                                        </p:tgtEl>
                                        <p:attrNameLst>
                                          <p:attrName>style.visibility</p:attrName>
                                        </p:attrNameLst>
                                      </p:cBhvr>
                                      <p:to>
                                        <p:strVal val="visible"/>
                                      </p:to>
                                    </p:set>
                                    <p:animEffect transition="in" filter="wipe(left)">
                                      <p:cBhvr>
                                        <p:cTn id="36" dur="500"/>
                                        <p:tgtEl>
                                          <p:spTgt spid="14"/>
                                        </p:tgtEl>
                                      </p:cBhvr>
                                    </p:animEffect>
                                  </p:childTnLst>
                                </p:cTn>
                              </p:par>
                            </p:childTnLst>
                          </p:cTn>
                        </p:par>
                        <p:par>
                          <p:cTn id="37" fill="hold">
                            <p:stCondLst>
                              <p:cond delay="3000"/>
                            </p:stCondLst>
                            <p:childTnLst>
                              <p:par>
                                <p:cTn id="38" presetID="10" presetClass="entr" presetSubtype="0" fill="hold" nodeType="afterEffect">
                                  <p:stCondLst>
                                    <p:cond delay="0"/>
                                  </p:stCondLst>
                                  <p:childTnLst>
                                    <p:set>
                                      <p:cBhvr>
                                        <p:cTn id="39" dur="1" fill="hold">
                                          <p:stCondLst>
                                            <p:cond delay="0"/>
                                          </p:stCondLst>
                                        </p:cTn>
                                        <p:tgtEl>
                                          <p:spTgt spid="20"/>
                                        </p:tgtEl>
                                        <p:attrNameLst>
                                          <p:attrName>style.visibility</p:attrName>
                                        </p:attrNameLst>
                                      </p:cBhvr>
                                      <p:to>
                                        <p:strVal val="visible"/>
                                      </p:to>
                                    </p:set>
                                    <p:animEffect transition="in" filter="fade">
                                      <p:cBhvr>
                                        <p:cTn id="40" dur="500"/>
                                        <p:tgtEl>
                                          <p:spTgt spid="20"/>
                                        </p:tgtEl>
                                      </p:cBhvr>
                                    </p:animEffect>
                                  </p:childTnLst>
                                </p:cTn>
                              </p:par>
                            </p:childTnLst>
                          </p:cTn>
                        </p:par>
                        <p:par>
                          <p:cTn id="41" fill="hold">
                            <p:stCondLst>
                              <p:cond delay="3500"/>
                            </p:stCondLst>
                            <p:childTnLst>
                              <p:par>
                                <p:cTn id="42" presetID="42" presetClass="entr" presetSubtype="0" fill="hold" grpId="0" nodeType="afterEffect">
                                  <p:stCondLst>
                                    <p:cond delay="0"/>
                                  </p:stCondLst>
                                  <p:childTnLst>
                                    <p:set>
                                      <p:cBhvr>
                                        <p:cTn id="43" dur="1" fill="hold">
                                          <p:stCondLst>
                                            <p:cond delay="0"/>
                                          </p:stCondLst>
                                        </p:cTn>
                                        <p:tgtEl>
                                          <p:spTgt spid="18"/>
                                        </p:tgtEl>
                                        <p:attrNameLst>
                                          <p:attrName>style.visibility</p:attrName>
                                        </p:attrNameLst>
                                      </p:cBhvr>
                                      <p:to>
                                        <p:strVal val="visible"/>
                                      </p:to>
                                    </p:set>
                                    <p:animEffect transition="in" filter="fade">
                                      <p:cBhvr>
                                        <p:cTn id="44" dur="500"/>
                                        <p:tgtEl>
                                          <p:spTgt spid="18"/>
                                        </p:tgtEl>
                                      </p:cBhvr>
                                    </p:animEffect>
                                    <p:anim calcmode="lin" valueType="num">
                                      <p:cBhvr>
                                        <p:cTn id="45" dur="500" fill="hold"/>
                                        <p:tgtEl>
                                          <p:spTgt spid="18"/>
                                        </p:tgtEl>
                                        <p:attrNameLst>
                                          <p:attrName>ppt_x</p:attrName>
                                        </p:attrNameLst>
                                      </p:cBhvr>
                                      <p:tavLst>
                                        <p:tav tm="0">
                                          <p:val>
                                            <p:strVal val="#ppt_x"/>
                                          </p:val>
                                        </p:tav>
                                        <p:tav tm="100000">
                                          <p:val>
                                            <p:strVal val="#ppt_x"/>
                                          </p:val>
                                        </p:tav>
                                      </p:tavLst>
                                    </p:anim>
                                    <p:anim calcmode="lin" valueType="num">
                                      <p:cBhvr>
                                        <p:cTn id="46" dur="500" fill="hold"/>
                                        <p:tgtEl>
                                          <p:spTgt spid="18"/>
                                        </p:tgtEl>
                                        <p:attrNameLst>
                                          <p:attrName>ppt_y</p:attrName>
                                        </p:attrNameLst>
                                      </p:cBhvr>
                                      <p:tavLst>
                                        <p:tav tm="0">
                                          <p:val>
                                            <p:strVal val="#ppt_y+.1"/>
                                          </p:val>
                                        </p:tav>
                                        <p:tav tm="100000">
                                          <p:val>
                                            <p:strVal val="#ppt_y"/>
                                          </p:val>
                                        </p:tav>
                                      </p:tavLst>
                                    </p:anim>
                                  </p:childTnLst>
                                </p:cTn>
                              </p:par>
                              <p:par>
                                <p:cTn id="47" presetID="22" presetClass="entr" presetSubtype="4" fill="hold" nodeType="withEffect">
                                  <p:stCondLst>
                                    <p:cond delay="0"/>
                                  </p:stCondLst>
                                  <p:childTnLst>
                                    <p:set>
                                      <p:cBhvr>
                                        <p:cTn id="48" dur="1" fill="hold">
                                          <p:stCondLst>
                                            <p:cond delay="0"/>
                                          </p:stCondLst>
                                        </p:cTn>
                                        <p:tgtEl>
                                          <p:spTgt spid="15"/>
                                        </p:tgtEl>
                                        <p:attrNameLst>
                                          <p:attrName>style.visibility</p:attrName>
                                        </p:attrNameLst>
                                      </p:cBhvr>
                                      <p:to>
                                        <p:strVal val="visible"/>
                                      </p:to>
                                    </p:set>
                                    <p:animEffect transition="in" filter="wipe(down)">
                                      <p:cBhvr>
                                        <p:cTn id="49" dur="500"/>
                                        <p:tgtEl>
                                          <p:spTgt spid="15"/>
                                        </p:tgtEl>
                                      </p:cBhvr>
                                    </p:animEffect>
                                  </p:childTnLst>
                                </p:cTn>
                              </p:par>
                            </p:childTnLst>
                          </p:cTn>
                        </p:par>
                        <p:par>
                          <p:cTn id="50" fill="hold">
                            <p:stCondLst>
                              <p:cond delay="4000"/>
                            </p:stCondLst>
                            <p:childTnLst>
                              <p:par>
                                <p:cTn id="51" presetID="10" presetClass="entr" presetSubtype="0" fill="hold" nodeType="afterEffect">
                                  <p:stCondLst>
                                    <p:cond delay="0"/>
                                  </p:stCondLst>
                                  <p:childTnLst>
                                    <p:set>
                                      <p:cBhvr>
                                        <p:cTn id="52" dur="1" fill="hold">
                                          <p:stCondLst>
                                            <p:cond delay="0"/>
                                          </p:stCondLst>
                                        </p:cTn>
                                        <p:tgtEl>
                                          <p:spTgt spid="19"/>
                                        </p:tgtEl>
                                        <p:attrNameLst>
                                          <p:attrName>style.visibility</p:attrName>
                                        </p:attrNameLst>
                                      </p:cBhvr>
                                      <p:to>
                                        <p:strVal val="visible"/>
                                      </p:to>
                                    </p:set>
                                    <p:animEffect transition="in" filter="fade">
                                      <p:cBhvr>
                                        <p:cTn id="53"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18" grpId="0"/>
      <p:bldP spid="27" grpId="0"/>
      <p:bldP spid="2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EDBF1C6C-0554-4067-B9AF-E11113678218}"/>
              </a:ext>
            </a:extLst>
          </p:cNvPr>
          <p:cNvGrpSpPr/>
          <p:nvPr/>
        </p:nvGrpSpPr>
        <p:grpSpPr>
          <a:xfrm>
            <a:off x="0" y="0"/>
            <a:ext cx="12192000" cy="6858000"/>
            <a:chOff x="0" y="0"/>
            <a:chExt cx="12192000" cy="6858000"/>
          </a:xfrm>
        </p:grpSpPr>
        <p:pic>
          <p:nvPicPr>
            <p:cNvPr id="3" name="图片 2">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2BF50E30-DDE8-43CD-803E-2C8AF4DC5B0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矩形 3">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6C7B10B6-C178-4B7E-AD20-9E9EB7DD0FD8}"/>
                </a:ext>
              </a:extLst>
            </p:cNvPr>
            <p:cNvSpPr/>
            <p:nvPr/>
          </p:nvSpPr>
          <p:spPr>
            <a:xfrm>
              <a:off x="0" y="0"/>
              <a:ext cx="12192000" cy="6858000"/>
            </a:xfrm>
            <a:prstGeom prst="rect">
              <a:avLst/>
            </a:prstGeom>
            <a:blipFill>
              <a:blip r:embed="rId4">
                <a:alphaModFix amt="52000"/>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5" name="星形: 五角 4">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7AA186A2-F1B6-456C-AA31-DE29AD466C5F}"/>
              </a:ext>
            </a:extLst>
          </p:cNvPr>
          <p:cNvSpPr/>
          <p:nvPr/>
        </p:nvSpPr>
        <p:spPr>
          <a:xfrm>
            <a:off x="761114" y="373712"/>
            <a:ext cx="648586" cy="648586"/>
          </a:xfrm>
          <a:prstGeom prst="star5">
            <a:avLst/>
          </a:prstGeom>
          <a:solidFill>
            <a:srgbClr val="FFC000"/>
          </a:solidFill>
          <a:ln>
            <a:noFill/>
          </a:ln>
          <a:effectLst>
            <a:glow rad="63500">
              <a:srgbClr val="FFC000">
                <a:alpha val="16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C000"/>
              </a:solidFill>
              <a:cs typeface="+mn-ea"/>
              <a:sym typeface="+mn-lt"/>
            </a:endParaRPr>
          </a:p>
        </p:txBody>
      </p:sp>
      <p:sp>
        <p:nvSpPr>
          <p:cNvPr id="7" name="文本框 6">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BF11E5E5-B6FB-4885-92D4-74BBDDFC4B39}"/>
              </a:ext>
            </a:extLst>
          </p:cNvPr>
          <p:cNvSpPr txBox="1"/>
          <p:nvPr/>
        </p:nvSpPr>
        <p:spPr>
          <a:xfrm>
            <a:off x="1523409" y="392814"/>
            <a:ext cx="2184992" cy="646331"/>
          </a:xfrm>
          <a:prstGeom prst="rect">
            <a:avLst/>
          </a:prstGeom>
          <a:noFill/>
        </p:spPr>
        <p:txBody>
          <a:bodyPr wrap="square" rtlCol="0">
            <a:spAutoFit/>
          </a:bodyPr>
          <a:lstStyle/>
          <a:p>
            <a:r>
              <a:rPr lang="zh-CN" altLang="en-US" sz="3600" b="1" spc="300" dirty="0">
                <a:solidFill>
                  <a:srgbClr val="E4B332"/>
                </a:solidFill>
                <a:cs typeface="+mn-ea"/>
                <a:sym typeface="+mn-lt"/>
              </a:rPr>
              <a:t>环境分析</a:t>
            </a:r>
          </a:p>
        </p:txBody>
      </p:sp>
      <p:sp>
        <p:nvSpPr>
          <p:cNvPr id="49" name="任意多边形 29">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4E783B6B-9263-44FF-897E-FAFF48ED3FE8}"/>
              </a:ext>
            </a:extLst>
          </p:cNvPr>
          <p:cNvSpPr/>
          <p:nvPr/>
        </p:nvSpPr>
        <p:spPr>
          <a:xfrm>
            <a:off x="5454925" y="2578110"/>
            <a:ext cx="712519" cy="2410691"/>
          </a:xfrm>
          <a:custGeom>
            <a:avLst/>
            <a:gdLst>
              <a:gd name="connsiteX0" fmla="*/ 676893 w 712519"/>
              <a:gd name="connsiteY0" fmla="*/ 0 h 2410691"/>
              <a:gd name="connsiteX1" fmla="*/ 0 w 712519"/>
              <a:gd name="connsiteY1" fmla="*/ 0 h 2410691"/>
              <a:gd name="connsiteX2" fmla="*/ 0 w 712519"/>
              <a:gd name="connsiteY2" fmla="*/ 2410691 h 2410691"/>
              <a:gd name="connsiteX3" fmla="*/ 712519 w 712519"/>
              <a:gd name="connsiteY3" fmla="*/ 2410691 h 2410691"/>
            </a:gdLst>
            <a:ahLst/>
            <a:cxnLst>
              <a:cxn ang="0">
                <a:pos x="connsiteX0" y="connsiteY0"/>
              </a:cxn>
              <a:cxn ang="0">
                <a:pos x="connsiteX1" y="connsiteY1"/>
              </a:cxn>
              <a:cxn ang="0">
                <a:pos x="connsiteX2" y="connsiteY2"/>
              </a:cxn>
              <a:cxn ang="0">
                <a:pos x="connsiteX3" y="connsiteY3"/>
              </a:cxn>
            </a:cxnLst>
            <a:rect l="l" t="t" r="r" b="b"/>
            <a:pathLst>
              <a:path w="712519" h="2410691">
                <a:moveTo>
                  <a:pt x="676893" y="0"/>
                </a:moveTo>
                <a:lnTo>
                  <a:pt x="0" y="0"/>
                </a:lnTo>
                <a:lnTo>
                  <a:pt x="0" y="2410691"/>
                </a:lnTo>
                <a:lnTo>
                  <a:pt x="712519" y="2410691"/>
                </a:lnTo>
              </a:path>
            </a:pathLst>
          </a:custGeom>
          <a:noFill/>
          <a:ln>
            <a:solidFill>
              <a:srgbClr val="FFC000"/>
            </a:solidFill>
            <a:prstDash val="sysDash"/>
            <a:headEnd type="triangl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6" name="组合 5">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3716199F-9DCD-4016-9588-8853A2D0E575}"/>
              </a:ext>
            </a:extLst>
          </p:cNvPr>
          <p:cNvGrpSpPr/>
          <p:nvPr/>
        </p:nvGrpSpPr>
        <p:grpSpPr>
          <a:xfrm>
            <a:off x="1846964" y="2837281"/>
            <a:ext cx="4129393" cy="1626089"/>
            <a:chOff x="1846964" y="2837281"/>
            <a:chExt cx="4129393" cy="1626089"/>
          </a:xfrm>
        </p:grpSpPr>
        <p:sp>
          <p:nvSpPr>
            <p:cNvPr id="64" name="椭圆 9">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914E52A1-65D3-46B3-B25B-34BF833215B2}"/>
                </a:ext>
              </a:extLst>
            </p:cNvPr>
            <p:cNvSpPr/>
            <p:nvPr/>
          </p:nvSpPr>
          <p:spPr>
            <a:xfrm flipH="1">
              <a:off x="1846964" y="2837281"/>
              <a:ext cx="4129393" cy="1626089"/>
            </a:xfrm>
            <a:custGeom>
              <a:avLst/>
              <a:gdLst/>
              <a:ahLst/>
              <a:cxnLst/>
              <a:rect l="l" t="t" r="r" b="b"/>
              <a:pathLst>
                <a:path w="5166653" h="2369443">
                  <a:moveTo>
                    <a:pt x="1350229" y="0"/>
                  </a:moveTo>
                  <a:lnTo>
                    <a:pt x="5166653" y="0"/>
                  </a:lnTo>
                  <a:lnTo>
                    <a:pt x="5166653" y="2369443"/>
                  </a:lnTo>
                  <a:lnTo>
                    <a:pt x="1350229" y="2369443"/>
                  </a:lnTo>
                  <a:lnTo>
                    <a:pt x="1350229" y="2153255"/>
                  </a:lnTo>
                  <a:cubicBezTo>
                    <a:pt x="1247686" y="2188856"/>
                    <a:pt x="1137525" y="2207687"/>
                    <a:pt x="1022966" y="2207687"/>
                  </a:cubicBezTo>
                  <a:cubicBezTo>
                    <a:pt x="457997" y="2207687"/>
                    <a:pt x="0" y="1749690"/>
                    <a:pt x="0" y="1184721"/>
                  </a:cubicBezTo>
                  <a:cubicBezTo>
                    <a:pt x="0" y="619752"/>
                    <a:pt x="457997" y="161755"/>
                    <a:pt x="1022966" y="161755"/>
                  </a:cubicBezTo>
                  <a:cubicBezTo>
                    <a:pt x="1137525" y="161755"/>
                    <a:pt x="1247686" y="180586"/>
                    <a:pt x="1350229" y="216187"/>
                  </a:cubicBezTo>
                  <a:close/>
                </a:path>
              </a:pathLst>
            </a:custGeom>
            <a:solidFill>
              <a:schemeClr val="bg1"/>
            </a:solidFill>
            <a:ln>
              <a:solidFill>
                <a:schemeClr val="accent3"/>
              </a:solidFill>
            </a:ln>
            <a:effectLst>
              <a:outerShdw blurRad="38100" dist="63500" dir="5400000" algn="t" rotWithShape="0">
                <a:schemeClr val="accent6">
                  <a:lumMod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grpSp>
          <p:nvGrpSpPr>
            <p:cNvPr id="65" name="组合 64">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AE02780C-21B6-4B4E-B484-C9E9B6712F63}"/>
                </a:ext>
              </a:extLst>
            </p:cNvPr>
            <p:cNvGrpSpPr/>
            <p:nvPr/>
          </p:nvGrpSpPr>
          <p:grpSpPr>
            <a:xfrm flipH="1">
              <a:off x="4796662" y="3096529"/>
              <a:ext cx="1179694" cy="1179694"/>
              <a:chOff x="1573983" y="1974776"/>
              <a:chExt cx="1813954" cy="1813954"/>
            </a:xfrm>
            <a:solidFill>
              <a:schemeClr val="tx1">
                <a:lumMod val="85000"/>
                <a:lumOff val="15000"/>
              </a:schemeClr>
            </a:solidFill>
          </p:grpSpPr>
          <p:grpSp>
            <p:nvGrpSpPr>
              <p:cNvPr id="66" name="组合 65">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BF3C8008-059D-4492-835E-608CFAF1A522}"/>
                  </a:ext>
                </a:extLst>
              </p:cNvPr>
              <p:cNvGrpSpPr/>
              <p:nvPr/>
            </p:nvGrpSpPr>
            <p:grpSpPr>
              <a:xfrm rot="1267204">
                <a:off x="1573983" y="1974776"/>
                <a:ext cx="1813954" cy="1813954"/>
                <a:chOff x="3518404" y="1580443"/>
                <a:chExt cx="1276350" cy="1276350"/>
              </a:xfrm>
              <a:grpFill/>
            </p:grpSpPr>
            <p:sp>
              <p:nvSpPr>
                <p:cNvPr id="68" name="椭圆 67">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8C81A455-7AE4-4F3C-B312-1C605A39C35E}"/>
                    </a:ext>
                  </a:extLst>
                </p:cNvPr>
                <p:cNvSpPr/>
                <p:nvPr/>
              </p:nvSpPr>
              <p:spPr bwMode="auto">
                <a:xfrm>
                  <a:off x="3518404" y="1580443"/>
                  <a:ext cx="1276350" cy="1276350"/>
                </a:xfrm>
                <a:prstGeom prst="ellipse">
                  <a:avLst/>
                </a:prstGeom>
                <a:grpFill/>
                <a:ln w="6350">
                  <a:solidFill>
                    <a:schemeClr val="accent3"/>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cs typeface="+mn-ea"/>
                    <a:sym typeface="+mn-lt"/>
                  </a:endParaRPr>
                </a:p>
              </p:txBody>
            </p:sp>
            <p:sp>
              <p:nvSpPr>
                <p:cNvPr id="69" name="椭圆 68">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B80B5CC7-F7C2-428B-8E10-E39A58760D10}"/>
                    </a:ext>
                  </a:extLst>
                </p:cNvPr>
                <p:cNvSpPr/>
                <p:nvPr/>
              </p:nvSpPr>
              <p:spPr bwMode="auto">
                <a:xfrm rot="20122633">
                  <a:off x="3974016" y="2569456"/>
                  <a:ext cx="774700" cy="2667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cs typeface="+mn-ea"/>
                    <a:sym typeface="+mn-lt"/>
                  </a:endParaRPr>
                </a:p>
              </p:txBody>
            </p:sp>
            <p:sp>
              <p:nvSpPr>
                <p:cNvPr id="70" name="椭圆 69">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6A6AFF10-0CFB-4DE2-8DB8-A3F9A7F18C1F}"/>
                    </a:ext>
                  </a:extLst>
                </p:cNvPr>
                <p:cNvSpPr/>
                <p:nvPr/>
              </p:nvSpPr>
              <p:spPr bwMode="auto">
                <a:xfrm rot="912585">
                  <a:off x="3692475" y="1631589"/>
                  <a:ext cx="838059" cy="838059"/>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cs typeface="+mn-ea"/>
                    <a:sym typeface="+mn-lt"/>
                  </a:endParaRPr>
                </a:p>
              </p:txBody>
            </p:sp>
          </p:grpSp>
          <p:sp>
            <p:nvSpPr>
              <p:cNvPr id="67" name="椭圆 66">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5687E462-67E0-4EDA-B3E3-921EF72D1AB9}"/>
                  </a:ext>
                </a:extLst>
              </p:cNvPr>
              <p:cNvSpPr/>
              <p:nvPr/>
            </p:nvSpPr>
            <p:spPr>
              <a:xfrm rot="1267204">
                <a:off x="1780571" y="2169363"/>
                <a:ext cx="1393865" cy="1393865"/>
              </a:xfrm>
              <a:prstGeom prst="ellipse">
                <a:avLst/>
              </a:prstGeom>
              <a:gr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grpSp>
        <p:sp>
          <p:nvSpPr>
            <p:cNvPr id="72" name="TextBox 30">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5ECDEA9E-44BE-4426-B00B-13C1BAFB7298}"/>
                </a:ext>
              </a:extLst>
            </p:cNvPr>
            <p:cNvSpPr txBox="1"/>
            <p:nvPr/>
          </p:nvSpPr>
          <p:spPr>
            <a:xfrm>
              <a:off x="5016560" y="3504829"/>
              <a:ext cx="894324" cy="400110"/>
            </a:xfrm>
            <a:prstGeom prst="rect">
              <a:avLst/>
            </a:prstGeom>
            <a:noFill/>
          </p:spPr>
          <p:txBody>
            <a:bodyPr wrap="square" rtlCol="0">
              <a:spAutoFit/>
            </a:bodyPr>
            <a:lstStyle/>
            <a:p>
              <a:r>
                <a:rPr lang="zh-CN" altLang="en-US" sz="2000" b="1" dirty="0">
                  <a:solidFill>
                    <a:srgbClr val="FFC000"/>
                  </a:solidFill>
                  <a:cs typeface="+mn-ea"/>
                  <a:sym typeface="+mn-lt"/>
                </a:rPr>
                <a:t>标题</a:t>
              </a:r>
            </a:p>
          </p:txBody>
        </p:sp>
        <p:grpSp>
          <p:nvGrpSpPr>
            <p:cNvPr id="38" name="组合 37">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B923D7CE-3316-463B-AF63-4CCEB622D2B5}"/>
                </a:ext>
              </a:extLst>
            </p:cNvPr>
            <p:cNvGrpSpPr/>
            <p:nvPr/>
          </p:nvGrpSpPr>
          <p:grpSpPr>
            <a:xfrm>
              <a:off x="1920260" y="2963218"/>
              <a:ext cx="3083540" cy="1342888"/>
              <a:chOff x="1183660" y="4703118"/>
              <a:chExt cx="3083540" cy="1342888"/>
            </a:xfrm>
          </p:grpSpPr>
          <p:sp>
            <p:nvSpPr>
              <p:cNvPr id="39" name="文本框 38">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2A97E886-5490-41DD-B6C2-A7DCFF61D033}"/>
                  </a:ext>
                </a:extLst>
              </p:cNvPr>
              <p:cNvSpPr txBox="1"/>
              <p:nvPr/>
            </p:nvSpPr>
            <p:spPr>
              <a:xfrm>
                <a:off x="1183660" y="4703118"/>
                <a:ext cx="1880965"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2000" dirty="0">
                    <a:solidFill>
                      <a:srgbClr val="FFC000"/>
                    </a:solidFill>
                    <a:cs typeface="+mn-ea"/>
                    <a:sym typeface="+mn-lt"/>
                  </a:rPr>
                  <a:t>请输入标题</a:t>
                </a:r>
                <a:endParaRPr kumimoji="0" lang="en-US" altLang="zh-CN" sz="2000" b="0" i="0" u="none" strike="noStrike" kern="1200" cap="none" spc="0" normalizeH="0" baseline="0" noProof="0" dirty="0">
                  <a:ln>
                    <a:noFill/>
                  </a:ln>
                  <a:solidFill>
                    <a:srgbClr val="FFC000"/>
                  </a:solidFill>
                  <a:effectLst/>
                  <a:uLnTx/>
                  <a:uFillTx/>
                  <a:cs typeface="+mn-ea"/>
                  <a:sym typeface="+mn-lt"/>
                </a:endParaRPr>
              </a:p>
            </p:txBody>
          </p:sp>
          <p:sp>
            <p:nvSpPr>
              <p:cNvPr id="40" name="文本框 39">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6D5C8C5E-DB2F-41D1-A84F-E1B57B95A8F6}"/>
                  </a:ext>
                </a:extLst>
              </p:cNvPr>
              <p:cNvSpPr txBox="1"/>
              <p:nvPr/>
            </p:nvSpPr>
            <p:spPr>
              <a:xfrm>
                <a:off x="1184056" y="4984177"/>
                <a:ext cx="3083144" cy="1061829"/>
              </a:xfrm>
              <a:prstGeom prst="rect">
                <a:avLst/>
              </a:prstGeom>
              <a:noFill/>
            </p:spPr>
            <p:txBody>
              <a:bodyPr wrap="square" rtlCol="0">
                <a:spAutoFit/>
              </a:bodyPr>
              <a:lstStyle/>
              <a:p>
                <a:pPr lvl="0" indent="-171450" defTabSz="914400">
                  <a:lnSpc>
                    <a:spcPct val="150000"/>
                  </a:lnSpc>
                  <a:buFont typeface="Arial" panose="020B0604020202020204" pitchFamily="34" charset="0"/>
                  <a:buChar char="•"/>
                  <a:defRPr/>
                </a:pPr>
                <a:r>
                  <a:rPr lang="zh-CN" altLang="en-US" sz="1400" dirty="0">
                    <a:solidFill>
                      <a:srgbClr val="FFC000"/>
                    </a:solidFill>
                    <a:cs typeface="+mn-ea"/>
                    <a:sym typeface="+mn-lt"/>
                  </a:rPr>
                  <a:t>请在此输入内容</a:t>
                </a:r>
                <a:endParaRPr lang="en-US" altLang="zh-CN" sz="1400" dirty="0">
                  <a:solidFill>
                    <a:srgbClr val="FFC000"/>
                  </a:solidFill>
                  <a:cs typeface="+mn-ea"/>
                  <a:sym typeface="+mn-lt"/>
                </a:endParaRPr>
              </a:p>
              <a:p>
                <a:pPr indent="-171450" defTabSz="914400">
                  <a:lnSpc>
                    <a:spcPct val="150000"/>
                  </a:lnSpc>
                  <a:buFont typeface="Arial" panose="020B0604020202020204" pitchFamily="34" charset="0"/>
                  <a:buChar char="•"/>
                  <a:defRPr/>
                </a:pPr>
                <a:r>
                  <a:rPr lang="zh-CN" altLang="en-US" sz="1400" dirty="0">
                    <a:solidFill>
                      <a:srgbClr val="FFC000"/>
                    </a:solidFill>
                    <a:cs typeface="+mn-ea"/>
                    <a:sym typeface="+mn-lt"/>
                  </a:rPr>
                  <a:t>请在此输入内容请在此输入内容</a:t>
                </a:r>
                <a:endParaRPr lang="en-US" altLang="zh-CN" sz="1400" dirty="0">
                  <a:solidFill>
                    <a:srgbClr val="FFC000"/>
                  </a:solidFill>
                  <a:cs typeface="+mn-ea"/>
                  <a:sym typeface="+mn-lt"/>
                </a:endParaRPr>
              </a:p>
              <a:p>
                <a:pPr indent="-171450" defTabSz="914400">
                  <a:lnSpc>
                    <a:spcPct val="150000"/>
                  </a:lnSpc>
                  <a:buFont typeface="Arial" panose="020B0604020202020204" pitchFamily="34" charset="0"/>
                  <a:buChar char="•"/>
                  <a:defRPr/>
                </a:pPr>
                <a:r>
                  <a:rPr lang="zh-CN" altLang="en-US" sz="1400" dirty="0">
                    <a:solidFill>
                      <a:srgbClr val="FFC000"/>
                    </a:solidFill>
                    <a:cs typeface="+mn-ea"/>
                    <a:sym typeface="+mn-lt"/>
                  </a:rPr>
                  <a:t>请在此输入内容请在此输入内容</a:t>
                </a:r>
                <a:endParaRPr lang="en-US" altLang="zh-CN" sz="1400" dirty="0">
                  <a:solidFill>
                    <a:srgbClr val="FFC000"/>
                  </a:solidFill>
                  <a:cs typeface="+mn-ea"/>
                  <a:sym typeface="+mn-lt"/>
                </a:endParaRPr>
              </a:p>
            </p:txBody>
          </p:sp>
        </p:grpSp>
      </p:grpSp>
      <p:grpSp>
        <p:nvGrpSpPr>
          <p:cNvPr id="8" name="组合 7">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D6790FA7-23F1-486E-ABD0-EE29EE7AC31A}"/>
              </a:ext>
            </a:extLst>
          </p:cNvPr>
          <p:cNvGrpSpPr/>
          <p:nvPr/>
        </p:nvGrpSpPr>
        <p:grpSpPr>
          <a:xfrm>
            <a:off x="6196031" y="1895230"/>
            <a:ext cx="4344969" cy="1626089"/>
            <a:chOff x="6196031" y="1895230"/>
            <a:chExt cx="4344969" cy="1626089"/>
          </a:xfrm>
        </p:grpSpPr>
        <p:sp>
          <p:nvSpPr>
            <p:cNvPr id="50" name="椭圆 9">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C3190A27-C1AB-4B1B-AE8A-C7D3E916A885}"/>
                </a:ext>
              </a:extLst>
            </p:cNvPr>
            <p:cNvSpPr/>
            <p:nvPr/>
          </p:nvSpPr>
          <p:spPr>
            <a:xfrm>
              <a:off x="6196031" y="1895230"/>
              <a:ext cx="4129393" cy="1626089"/>
            </a:xfrm>
            <a:custGeom>
              <a:avLst/>
              <a:gdLst/>
              <a:ahLst/>
              <a:cxnLst/>
              <a:rect l="l" t="t" r="r" b="b"/>
              <a:pathLst>
                <a:path w="5166653" h="2369443">
                  <a:moveTo>
                    <a:pt x="1350229" y="0"/>
                  </a:moveTo>
                  <a:lnTo>
                    <a:pt x="5166653" y="0"/>
                  </a:lnTo>
                  <a:lnTo>
                    <a:pt x="5166653" y="2369443"/>
                  </a:lnTo>
                  <a:lnTo>
                    <a:pt x="1350229" y="2369443"/>
                  </a:lnTo>
                  <a:lnTo>
                    <a:pt x="1350229" y="2153255"/>
                  </a:lnTo>
                  <a:cubicBezTo>
                    <a:pt x="1247686" y="2188856"/>
                    <a:pt x="1137525" y="2207687"/>
                    <a:pt x="1022966" y="2207687"/>
                  </a:cubicBezTo>
                  <a:cubicBezTo>
                    <a:pt x="457997" y="2207687"/>
                    <a:pt x="0" y="1749690"/>
                    <a:pt x="0" y="1184721"/>
                  </a:cubicBezTo>
                  <a:cubicBezTo>
                    <a:pt x="0" y="619752"/>
                    <a:pt x="457997" y="161755"/>
                    <a:pt x="1022966" y="161755"/>
                  </a:cubicBezTo>
                  <a:cubicBezTo>
                    <a:pt x="1137525" y="161755"/>
                    <a:pt x="1247686" y="180586"/>
                    <a:pt x="1350229" y="216187"/>
                  </a:cubicBezTo>
                  <a:close/>
                </a:path>
              </a:pathLst>
            </a:custGeom>
            <a:solidFill>
              <a:schemeClr val="bg1"/>
            </a:solidFill>
            <a:ln>
              <a:solidFill>
                <a:schemeClr val="accent3"/>
              </a:solidFill>
            </a:ln>
            <a:effectLst>
              <a:outerShdw blurRad="38100" dist="63500" dir="5400000" algn="t" rotWithShape="0">
                <a:schemeClr val="accent6">
                  <a:lumMod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grpSp>
          <p:nvGrpSpPr>
            <p:cNvPr id="51" name="组合 50">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52CDC348-2BA8-484E-96BD-CEF4A16F47B5}"/>
                </a:ext>
              </a:extLst>
            </p:cNvPr>
            <p:cNvGrpSpPr/>
            <p:nvPr/>
          </p:nvGrpSpPr>
          <p:grpSpPr>
            <a:xfrm>
              <a:off x="6196032" y="2154478"/>
              <a:ext cx="1179694" cy="1179694"/>
              <a:chOff x="1573983" y="1974776"/>
              <a:chExt cx="1813954" cy="1813954"/>
            </a:xfrm>
            <a:solidFill>
              <a:schemeClr val="tx1">
                <a:lumMod val="85000"/>
                <a:lumOff val="15000"/>
              </a:schemeClr>
            </a:solidFill>
          </p:grpSpPr>
          <p:grpSp>
            <p:nvGrpSpPr>
              <p:cNvPr id="52" name="组合 51">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B322B6F1-DD0E-4240-8C37-D12F456269AC}"/>
                  </a:ext>
                </a:extLst>
              </p:cNvPr>
              <p:cNvGrpSpPr/>
              <p:nvPr/>
            </p:nvGrpSpPr>
            <p:grpSpPr>
              <a:xfrm rot="1267204">
                <a:off x="1573983" y="1974776"/>
                <a:ext cx="1813954" cy="1813954"/>
                <a:chOff x="3518404" y="1580443"/>
                <a:chExt cx="1276350" cy="1276350"/>
              </a:xfrm>
              <a:grpFill/>
            </p:grpSpPr>
            <p:sp>
              <p:nvSpPr>
                <p:cNvPr id="54" name="椭圆 53">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7F62338E-FA41-4995-B638-71B947C82BB5}"/>
                    </a:ext>
                  </a:extLst>
                </p:cNvPr>
                <p:cNvSpPr/>
                <p:nvPr/>
              </p:nvSpPr>
              <p:spPr bwMode="auto">
                <a:xfrm>
                  <a:off x="3518404" y="1580443"/>
                  <a:ext cx="1276350" cy="1276350"/>
                </a:xfrm>
                <a:prstGeom prst="ellipse">
                  <a:avLst/>
                </a:prstGeom>
                <a:grpFill/>
                <a:ln w="6350">
                  <a:solidFill>
                    <a:schemeClr val="accent3"/>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cs typeface="+mn-ea"/>
                    <a:sym typeface="+mn-lt"/>
                  </a:endParaRPr>
                </a:p>
              </p:txBody>
            </p:sp>
            <p:sp>
              <p:nvSpPr>
                <p:cNvPr id="55" name="椭圆 54">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99381BF7-B855-4282-8881-DFAF4866AC4B}"/>
                    </a:ext>
                  </a:extLst>
                </p:cNvPr>
                <p:cNvSpPr/>
                <p:nvPr/>
              </p:nvSpPr>
              <p:spPr bwMode="auto">
                <a:xfrm rot="20122633">
                  <a:off x="3974016" y="2569456"/>
                  <a:ext cx="774700" cy="2667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cs typeface="+mn-ea"/>
                    <a:sym typeface="+mn-lt"/>
                  </a:endParaRPr>
                </a:p>
              </p:txBody>
            </p:sp>
            <p:sp>
              <p:nvSpPr>
                <p:cNvPr id="56" name="椭圆 55">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EDADA16D-C67D-4E05-BF23-C1AA5D991F03}"/>
                    </a:ext>
                  </a:extLst>
                </p:cNvPr>
                <p:cNvSpPr/>
                <p:nvPr/>
              </p:nvSpPr>
              <p:spPr bwMode="auto">
                <a:xfrm rot="912585">
                  <a:off x="3692475" y="1631589"/>
                  <a:ext cx="838059" cy="838059"/>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cs typeface="+mn-ea"/>
                    <a:sym typeface="+mn-lt"/>
                  </a:endParaRPr>
                </a:p>
              </p:txBody>
            </p:sp>
          </p:grpSp>
          <p:sp>
            <p:nvSpPr>
              <p:cNvPr id="53" name="椭圆 52">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BF23AC7B-4F5E-4838-A2DE-FCAF93AD5ECF}"/>
                  </a:ext>
                </a:extLst>
              </p:cNvPr>
              <p:cNvSpPr/>
              <p:nvPr/>
            </p:nvSpPr>
            <p:spPr>
              <a:xfrm rot="1267204">
                <a:off x="1780571" y="2169363"/>
                <a:ext cx="1393865" cy="1393865"/>
              </a:xfrm>
              <a:prstGeom prst="ellipse">
                <a:avLst/>
              </a:prstGeom>
              <a:gr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grpSp>
        <p:sp>
          <p:nvSpPr>
            <p:cNvPr id="71" name="TextBox 8">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BEB20765-B686-431A-BAC2-8E243C9B9104}"/>
                </a:ext>
              </a:extLst>
            </p:cNvPr>
            <p:cNvSpPr txBox="1"/>
            <p:nvPr/>
          </p:nvSpPr>
          <p:spPr>
            <a:xfrm>
              <a:off x="6425248" y="2558761"/>
              <a:ext cx="894324" cy="400110"/>
            </a:xfrm>
            <a:prstGeom prst="rect">
              <a:avLst/>
            </a:prstGeom>
            <a:noFill/>
          </p:spPr>
          <p:txBody>
            <a:bodyPr wrap="square" rtlCol="0">
              <a:spAutoFit/>
            </a:bodyPr>
            <a:lstStyle/>
            <a:p>
              <a:r>
                <a:rPr lang="zh-CN" altLang="en-US" sz="2000" b="1" dirty="0">
                  <a:solidFill>
                    <a:srgbClr val="FFC000"/>
                  </a:solidFill>
                  <a:cs typeface="+mn-ea"/>
                  <a:sym typeface="+mn-lt"/>
                </a:rPr>
                <a:t>标题</a:t>
              </a:r>
            </a:p>
          </p:txBody>
        </p:sp>
        <p:grpSp>
          <p:nvGrpSpPr>
            <p:cNvPr id="41" name="组合 40">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23BA3A12-6E90-4B3F-A4A2-8A270FE62A8C}"/>
                </a:ext>
              </a:extLst>
            </p:cNvPr>
            <p:cNvGrpSpPr/>
            <p:nvPr/>
          </p:nvGrpSpPr>
          <p:grpSpPr>
            <a:xfrm>
              <a:off x="7457460" y="2061518"/>
              <a:ext cx="3083540" cy="1342888"/>
              <a:chOff x="1183660" y="4703118"/>
              <a:chExt cx="3083540" cy="1342888"/>
            </a:xfrm>
          </p:grpSpPr>
          <p:sp>
            <p:nvSpPr>
              <p:cNvPr id="42" name="文本框 41">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42589519-5772-42E5-9D57-0C1B573084C7}"/>
                  </a:ext>
                </a:extLst>
              </p:cNvPr>
              <p:cNvSpPr txBox="1"/>
              <p:nvPr/>
            </p:nvSpPr>
            <p:spPr>
              <a:xfrm>
                <a:off x="1183660" y="4703118"/>
                <a:ext cx="1880965"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2000" dirty="0">
                    <a:solidFill>
                      <a:srgbClr val="FFC000"/>
                    </a:solidFill>
                    <a:cs typeface="+mn-ea"/>
                    <a:sym typeface="+mn-lt"/>
                  </a:rPr>
                  <a:t>请输入标题</a:t>
                </a:r>
                <a:endParaRPr kumimoji="0" lang="en-US" altLang="zh-CN" sz="2000" b="0" i="0" u="none" strike="noStrike" kern="1200" cap="none" spc="0" normalizeH="0" baseline="0" noProof="0" dirty="0">
                  <a:ln>
                    <a:noFill/>
                  </a:ln>
                  <a:solidFill>
                    <a:srgbClr val="FFC000"/>
                  </a:solidFill>
                  <a:effectLst/>
                  <a:uLnTx/>
                  <a:uFillTx/>
                  <a:cs typeface="+mn-ea"/>
                  <a:sym typeface="+mn-lt"/>
                </a:endParaRPr>
              </a:p>
            </p:txBody>
          </p:sp>
          <p:sp>
            <p:nvSpPr>
              <p:cNvPr id="43" name="文本框 42">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17A994E9-AB17-468A-8C61-ADAB149769EB}"/>
                  </a:ext>
                </a:extLst>
              </p:cNvPr>
              <p:cNvSpPr txBox="1"/>
              <p:nvPr/>
            </p:nvSpPr>
            <p:spPr>
              <a:xfrm>
                <a:off x="1184056" y="4984177"/>
                <a:ext cx="3083144" cy="1061829"/>
              </a:xfrm>
              <a:prstGeom prst="rect">
                <a:avLst/>
              </a:prstGeom>
              <a:noFill/>
            </p:spPr>
            <p:txBody>
              <a:bodyPr wrap="square" rtlCol="0">
                <a:spAutoFit/>
              </a:bodyPr>
              <a:lstStyle/>
              <a:p>
                <a:pPr lvl="0" indent="-171450" defTabSz="914400">
                  <a:lnSpc>
                    <a:spcPct val="150000"/>
                  </a:lnSpc>
                  <a:buFont typeface="Arial" panose="020B0604020202020204" pitchFamily="34" charset="0"/>
                  <a:buChar char="•"/>
                  <a:defRPr/>
                </a:pPr>
                <a:r>
                  <a:rPr lang="zh-CN" altLang="en-US" sz="1400" dirty="0">
                    <a:solidFill>
                      <a:srgbClr val="FFC000"/>
                    </a:solidFill>
                    <a:cs typeface="+mn-ea"/>
                    <a:sym typeface="+mn-lt"/>
                  </a:rPr>
                  <a:t>请在此输入内容</a:t>
                </a:r>
                <a:endParaRPr lang="en-US" altLang="zh-CN" sz="1400" dirty="0">
                  <a:solidFill>
                    <a:srgbClr val="FFC000"/>
                  </a:solidFill>
                  <a:cs typeface="+mn-ea"/>
                  <a:sym typeface="+mn-lt"/>
                </a:endParaRPr>
              </a:p>
              <a:p>
                <a:pPr indent="-171450" defTabSz="914400">
                  <a:lnSpc>
                    <a:spcPct val="150000"/>
                  </a:lnSpc>
                  <a:buFont typeface="Arial" panose="020B0604020202020204" pitchFamily="34" charset="0"/>
                  <a:buChar char="•"/>
                  <a:defRPr/>
                </a:pPr>
                <a:r>
                  <a:rPr lang="zh-CN" altLang="en-US" sz="1400" dirty="0">
                    <a:solidFill>
                      <a:srgbClr val="FFC000"/>
                    </a:solidFill>
                    <a:cs typeface="+mn-ea"/>
                    <a:sym typeface="+mn-lt"/>
                  </a:rPr>
                  <a:t>请在此输入内容请在此输入内容</a:t>
                </a:r>
                <a:endParaRPr lang="en-US" altLang="zh-CN" sz="1400" dirty="0">
                  <a:solidFill>
                    <a:srgbClr val="FFC000"/>
                  </a:solidFill>
                  <a:cs typeface="+mn-ea"/>
                  <a:sym typeface="+mn-lt"/>
                </a:endParaRPr>
              </a:p>
              <a:p>
                <a:pPr indent="-171450" defTabSz="914400">
                  <a:lnSpc>
                    <a:spcPct val="150000"/>
                  </a:lnSpc>
                  <a:buFont typeface="Arial" panose="020B0604020202020204" pitchFamily="34" charset="0"/>
                  <a:buChar char="•"/>
                  <a:defRPr/>
                </a:pPr>
                <a:r>
                  <a:rPr lang="zh-CN" altLang="en-US" sz="1400" dirty="0">
                    <a:solidFill>
                      <a:srgbClr val="FFC000"/>
                    </a:solidFill>
                    <a:cs typeface="+mn-ea"/>
                    <a:sym typeface="+mn-lt"/>
                  </a:rPr>
                  <a:t>请在此输入内容请在此输入内容</a:t>
                </a:r>
                <a:endParaRPr lang="en-US" altLang="zh-CN" sz="1400" dirty="0">
                  <a:solidFill>
                    <a:srgbClr val="FFC000"/>
                  </a:solidFill>
                  <a:cs typeface="+mn-ea"/>
                  <a:sym typeface="+mn-lt"/>
                </a:endParaRPr>
              </a:p>
            </p:txBody>
          </p:sp>
        </p:grpSp>
      </p:grpSp>
      <p:grpSp>
        <p:nvGrpSpPr>
          <p:cNvPr id="9" name="组合 8">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172FD2D6-7CD3-47A4-84DC-0A08ADB19AF8}"/>
              </a:ext>
            </a:extLst>
          </p:cNvPr>
          <p:cNvGrpSpPr/>
          <p:nvPr/>
        </p:nvGrpSpPr>
        <p:grpSpPr>
          <a:xfrm>
            <a:off x="6215643" y="3904939"/>
            <a:ext cx="4287257" cy="1626089"/>
            <a:chOff x="6215643" y="3904939"/>
            <a:chExt cx="4287257" cy="1626089"/>
          </a:xfrm>
        </p:grpSpPr>
        <p:sp>
          <p:nvSpPr>
            <p:cNvPr id="57" name="椭圆 9">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AAB4F69C-E6DE-43F5-82EA-F2C16E5D9BC1}"/>
                </a:ext>
              </a:extLst>
            </p:cNvPr>
            <p:cNvSpPr/>
            <p:nvPr/>
          </p:nvSpPr>
          <p:spPr>
            <a:xfrm>
              <a:off x="6215643" y="3904939"/>
              <a:ext cx="4129393" cy="1626089"/>
            </a:xfrm>
            <a:custGeom>
              <a:avLst/>
              <a:gdLst/>
              <a:ahLst/>
              <a:cxnLst/>
              <a:rect l="l" t="t" r="r" b="b"/>
              <a:pathLst>
                <a:path w="5166653" h="2369443">
                  <a:moveTo>
                    <a:pt x="1350229" y="0"/>
                  </a:moveTo>
                  <a:lnTo>
                    <a:pt x="5166653" y="0"/>
                  </a:lnTo>
                  <a:lnTo>
                    <a:pt x="5166653" y="2369443"/>
                  </a:lnTo>
                  <a:lnTo>
                    <a:pt x="1350229" y="2369443"/>
                  </a:lnTo>
                  <a:lnTo>
                    <a:pt x="1350229" y="2153255"/>
                  </a:lnTo>
                  <a:cubicBezTo>
                    <a:pt x="1247686" y="2188856"/>
                    <a:pt x="1137525" y="2207687"/>
                    <a:pt x="1022966" y="2207687"/>
                  </a:cubicBezTo>
                  <a:cubicBezTo>
                    <a:pt x="457997" y="2207687"/>
                    <a:pt x="0" y="1749690"/>
                    <a:pt x="0" y="1184721"/>
                  </a:cubicBezTo>
                  <a:cubicBezTo>
                    <a:pt x="0" y="619752"/>
                    <a:pt x="457997" y="161755"/>
                    <a:pt x="1022966" y="161755"/>
                  </a:cubicBezTo>
                  <a:cubicBezTo>
                    <a:pt x="1137525" y="161755"/>
                    <a:pt x="1247686" y="180586"/>
                    <a:pt x="1350229" y="216187"/>
                  </a:cubicBezTo>
                  <a:close/>
                </a:path>
              </a:pathLst>
            </a:custGeom>
            <a:solidFill>
              <a:schemeClr val="bg1"/>
            </a:solidFill>
            <a:ln>
              <a:solidFill>
                <a:srgbClr val="FFC000"/>
              </a:solidFill>
            </a:ln>
            <a:effectLst>
              <a:outerShdw blurRad="38100" dist="63500" dir="5400000" algn="t" rotWithShape="0">
                <a:schemeClr val="accent6">
                  <a:lumMod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grpSp>
          <p:nvGrpSpPr>
            <p:cNvPr id="58" name="组合 57">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24817700-C777-49ED-81FB-9D95B384A6AF}"/>
                </a:ext>
              </a:extLst>
            </p:cNvPr>
            <p:cNvGrpSpPr/>
            <p:nvPr/>
          </p:nvGrpSpPr>
          <p:grpSpPr>
            <a:xfrm>
              <a:off x="6215644" y="4164187"/>
              <a:ext cx="1179694" cy="1179694"/>
              <a:chOff x="1573983" y="1974776"/>
              <a:chExt cx="1813954" cy="1813954"/>
            </a:xfrm>
            <a:solidFill>
              <a:schemeClr val="tx1">
                <a:lumMod val="85000"/>
                <a:lumOff val="15000"/>
              </a:schemeClr>
            </a:solidFill>
          </p:grpSpPr>
          <p:grpSp>
            <p:nvGrpSpPr>
              <p:cNvPr id="59" name="组合 58">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1432349D-E5CA-4BB9-ADB9-93AF6CE0E774}"/>
                  </a:ext>
                </a:extLst>
              </p:cNvPr>
              <p:cNvGrpSpPr/>
              <p:nvPr/>
            </p:nvGrpSpPr>
            <p:grpSpPr>
              <a:xfrm rot="1267204">
                <a:off x="1573983" y="1974776"/>
                <a:ext cx="1813954" cy="1813954"/>
                <a:chOff x="3518404" y="1580443"/>
                <a:chExt cx="1276350" cy="1276350"/>
              </a:xfrm>
              <a:grpFill/>
            </p:grpSpPr>
            <p:sp>
              <p:nvSpPr>
                <p:cNvPr id="61" name="椭圆 60">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DECD1177-F717-4461-8CF3-CF38F5DC53FF}"/>
                    </a:ext>
                  </a:extLst>
                </p:cNvPr>
                <p:cNvSpPr/>
                <p:nvPr/>
              </p:nvSpPr>
              <p:spPr bwMode="auto">
                <a:xfrm>
                  <a:off x="3518404" y="1580443"/>
                  <a:ext cx="1276350" cy="1276350"/>
                </a:xfrm>
                <a:prstGeom prst="ellipse">
                  <a:avLst/>
                </a:prstGeom>
                <a:grpFill/>
                <a:ln w="6350">
                  <a:solidFill>
                    <a:schemeClr val="accent3"/>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cs typeface="+mn-ea"/>
                    <a:sym typeface="+mn-lt"/>
                  </a:endParaRPr>
                </a:p>
              </p:txBody>
            </p:sp>
            <p:sp>
              <p:nvSpPr>
                <p:cNvPr id="62" name="椭圆 61">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B328A28E-1817-4157-9631-6094885E99F8}"/>
                    </a:ext>
                  </a:extLst>
                </p:cNvPr>
                <p:cNvSpPr/>
                <p:nvPr/>
              </p:nvSpPr>
              <p:spPr bwMode="auto">
                <a:xfrm rot="20122633">
                  <a:off x="3974016" y="2569456"/>
                  <a:ext cx="774700" cy="2667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cs typeface="+mn-ea"/>
                    <a:sym typeface="+mn-lt"/>
                  </a:endParaRPr>
                </a:p>
              </p:txBody>
            </p:sp>
            <p:sp>
              <p:nvSpPr>
                <p:cNvPr id="63" name="椭圆 62">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ECE3A634-4051-42B0-8F15-3758BCDF9BA1}"/>
                    </a:ext>
                  </a:extLst>
                </p:cNvPr>
                <p:cNvSpPr/>
                <p:nvPr/>
              </p:nvSpPr>
              <p:spPr bwMode="auto">
                <a:xfrm rot="912585">
                  <a:off x="3692475" y="1631589"/>
                  <a:ext cx="838059" cy="838059"/>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cs typeface="+mn-ea"/>
                    <a:sym typeface="+mn-lt"/>
                  </a:endParaRPr>
                </a:p>
              </p:txBody>
            </p:sp>
          </p:grpSp>
          <p:sp>
            <p:nvSpPr>
              <p:cNvPr id="60" name="椭圆 59">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465C6D29-074A-4503-96D8-00B734483C31}"/>
                  </a:ext>
                </a:extLst>
              </p:cNvPr>
              <p:cNvSpPr/>
              <p:nvPr/>
            </p:nvSpPr>
            <p:spPr>
              <a:xfrm rot="1267204">
                <a:off x="1780571" y="2169363"/>
                <a:ext cx="1393865" cy="1393865"/>
              </a:xfrm>
              <a:prstGeom prst="ellipse">
                <a:avLst/>
              </a:prstGeom>
              <a:gr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grpSp>
        <p:sp>
          <p:nvSpPr>
            <p:cNvPr id="73" name="TextBox 31">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5EA877DE-310F-4C93-852F-91ADFFCB4544}"/>
                </a:ext>
              </a:extLst>
            </p:cNvPr>
            <p:cNvSpPr txBox="1"/>
            <p:nvPr/>
          </p:nvSpPr>
          <p:spPr>
            <a:xfrm>
              <a:off x="6455476" y="4522916"/>
              <a:ext cx="894324" cy="400110"/>
            </a:xfrm>
            <a:prstGeom prst="rect">
              <a:avLst/>
            </a:prstGeom>
            <a:noFill/>
          </p:spPr>
          <p:txBody>
            <a:bodyPr wrap="square" rtlCol="0">
              <a:spAutoFit/>
            </a:bodyPr>
            <a:lstStyle/>
            <a:p>
              <a:r>
                <a:rPr lang="zh-CN" altLang="en-US" sz="2000" b="1" dirty="0">
                  <a:solidFill>
                    <a:srgbClr val="FFC000"/>
                  </a:solidFill>
                  <a:cs typeface="+mn-ea"/>
                  <a:sym typeface="+mn-lt"/>
                </a:rPr>
                <a:t>标题</a:t>
              </a:r>
            </a:p>
          </p:txBody>
        </p:sp>
        <p:grpSp>
          <p:nvGrpSpPr>
            <p:cNvPr id="44" name="组合 43">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19983289-D35F-4A9F-84A3-2CEA08E1DD4C}"/>
                </a:ext>
              </a:extLst>
            </p:cNvPr>
            <p:cNvGrpSpPr/>
            <p:nvPr/>
          </p:nvGrpSpPr>
          <p:grpSpPr>
            <a:xfrm>
              <a:off x="7419360" y="4118918"/>
              <a:ext cx="3083540" cy="1342888"/>
              <a:chOff x="1183660" y="4703118"/>
              <a:chExt cx="3083540" cy="1342888"/>
            </a:xfrm>
          </p:grpSpPr>
          <p:sp>
            <p:nvSpPr>
              <p:cNvPr id="45" name="文本框 44">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AAE8FACE-95A3-4A85-9CA5-85EE45FF56E7}"/>
                  </a:ext>
                </a:extLst>
              </p:cNvPr>
              <p:cNvSpPr txBox="1"/>
              <p:nvPr/>
            </p:nvSpPr>
            <p:spPr>
              <a:xfrm>
                <a:off x="1183660" y="4703118"/>
                <a:ext cx="1880965"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2000" dirty="0">
                    <a:solidFill>
                      <a:srgbClr val="FFC000"/>
                    </a:solidFill>
                    <a:cs typeface="+mn-ea"/>
                    <a:sym typeface="+mn-lt"/>
                  </a:rPr>
                  <a:t>请输入标题</a:t>
                </a:r>
                <a:endParaRPr kumimoji="0" lang="en-US" altLang="zh-CN" sz="2000" b="0" i="0" u="none" strike="noStrike" kern="1200" cap="none" spc="0" normalizeH="0" baseline="0" noProof="0" dirty="0">
                  <a:ln>
                    <a:noFill/>
                  </a:ln>
                  <a:solidFill>
                    <a:srgbClr val="FFC000"/>
                  </a:solidFill>
                  <a:effectLst/>
                  <a:uLnTx/>
                  <a:uFillTx/>
                  <a:cs typeface="+mn-ea"/>
                  <a:sym typeface="+mn-lt"/>
                </a:endParaRPr>
              </a:p>
            </p:txBody>
          </p:sp>
          <p:sp>
            <p:nvSpPr>
              <p:cNvPr id="46" name="文本框 45">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A63E8F09-EC1F-417C-BB3F-545BF3E7EA29}"/>
                  </a:ext>
                </a:extLst>
              </p:cNvPr>
              <p:cNvSpPr txBox="1"/>
              <p:nvPr/>
            </p:nvSpPr>
            <p:spPr>
              <a:xfrm>
                <a:off x="1184056" y="4984177"/>
                <a:ext cx="3083144" cy="1061829"/>
              </a:xfrm>
              <a:prstGeom prst="rect">
                <a:avLst/>
              </a:prstGeom>
              <a:noFill/>
            </p:spPr>
            <p:txBody>
              <a:bodyPr wrap="square" rtlCol="0">
                <a:spAutoFit/>
              </a:bodyPr>
              <a:lstStyle/>
              <a:p>
                <a:pPr lvl="0" indent="-171450" defTabSz="914400">
                  <a:lnSpc>
                    <a:spcPct val="150000"/>
                  </a:lnSpc>
                  <a:buFont typeface="Arial" panose="020B0604020202020204" pitchFamily="34" charset="0"/>
                  <a:buChar char="•"/>
                  <a:defRPr/>
                </a:pPr>
                <a:r>
                  <a:rPr lang="zh-CN" altLang="en-US" sz="1400" dirty="0">
                    <a:solidFill>
                      <a:srgbClr val="FFC000"/>
                    </a:solidFill>
                    <a:cs typeface="+mn-ea"/>
                    <a:sym typeface="+mn-lt"/>
                  </a:rPr>
                  <a:t>请在此输入内容</a:t>
                </a:r>
                <a:endParaRPr lang="en-US" altLang="zh-CN" sz="1400" dirty="0">
                  <a:solidFill>
                    <a:srgbClr val="FFC000"/>
                  </a:solidFill>
                  <a:cs typeface="+mn-ea"/>
                  <a:sym typeface="+mn-lt"/>
                </a:endParaRPr>
              </a:p>
              <a:p>
                <a:pPr indent="-171450" defTabSz="914400">
                  <a:lnSpc>
                    <a:spcPct val="150000"/>
                  </a:lnSpc>
                  <a:buFont typeface="Arial" panose="020B0604020202020204" pitchFamily="34" charset="0"/>
                  <a:buChar char="•"/>
                  <a:defRPr/>
                </a:pPr>
                <a:r>
                  <a:rPr lang="zh-CN" altLang="en-US" sz="1400" dirty="0">
                    <a:solidFill>
                      <a:srgbClr val="FFC000"/>
                    </a:solidFill>
                    <a:cs typeface="+mn-ea"/>
                    <a:sym typeface="+mn-lt"/>
                  </a:rPr>
                  <a:t>请在此输入内容请在此输入内容</a:t>
                </a:r>
                <a:endParaRPr lang="en-US" altLang="zh-CN" sz="1400" dirty="0">
                  <a:solidFill>
                    <a:srgbClr val="FFC000"/>
                  </a:solidFill>
                  <a:cs typeface="+mn-ea"/>
                  <a:sym typeface="+mn-lt"/>
                </a:endParaRPr>
              </a:p>
              <a:p>
                <a:pPr indent="-171450" defTabSz="914400">
                  <a:lnSpc>
                    <a:spcPct val="150000"/>
                  </a:lnSpc>
                  <a:buFont typeface="Arial" panose="020B0604020202020204" pitchFamily="34" charset="0"/>
                  <a:buChar char="•"/>
                  <a:defRPr/>
                </a:pPr>
                <a:r>
                  <a:rPr lang="zh-CN" altLang="en-US" sz="1400" dirty="0">
                    <a:solidFill>
                      <a:srgbClr val="FFC000"/>
                    </a:solidFill>
                    <a:cs typeface="+mn-ea"/>
                    <a:sym typeface="+mn-lt"/>
                  </a:rPr>
                  <a:t>请在此输入内容请在此输入内容</a:t>
                </a:r>
                <a:endParaRPr lang="en-US" altLang="zh-CN" sz="1400" dirty="0">
                  <a:solidFill>
                    <a:srgbClr val="FFC000"/>
                  </a:solidFill>
                  <a:cs typeface="+mn-ea"/>
                  <a:sym typeface="+mn-lt"/>
                </a:endParaRPr>
              </a:p>
            </p:txBody>
          </p:sp>
        </p:grpSp>
      </p:grpSp>
    </p:spTree>
    <p:extLst>
      <p:ext uri="{BB962C8B-B14F-4D97-AF65-F5344CB8AC3E}">
        <p14:creationId xmlns:p14="http://schemas.microsoft.com/office/powerpoint/2010/main" val="3658791460"/>
      </p:ext>
    </p:extLst>
  </p:cSld>
  <p:clrMapOvr>
    <a:masterClrMapping/>
  </p:clrMapOvr>
  <mc:AlternateContent xmlns:mc="http://schemas.openxmlformats.org/markup-compatibility/2006" xmlns:p14="http://schemas.microsoft.com/office/powerpoint/2010/main">
    <mc:Choice Requires="p14">
      <p:transition spd="slow" p14:dur="2500" advTm="4000">
        <p:checker/>
      </p:transition>
    </mc:Choice>
    <mc:Fallback xmlns:a14="http://schemas.microsoft.com/office/drawing/2010/main" xmlns:a16="http://schemas.microsoft.com/office/drawing/2014/main" xmlns="">
      <p:transition spd="slow" advTm="400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childTnLst>
                          </p:cTn>
                        </p:par>
                        <p:par>
                          <p:cTn id="11" fill="hold">
                            <p:stCondLst>
                              <p:cond delay="500"/>
                            </p:stCondLst>
                            <p:childTnLst>
                              <p:par>
                                <p:cTn id="12" presetID="22" presetClass="entr" presetSubtype="8" fill="hold"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wipe(left)">
                                      <p:cBhvr>
                                        <p:cTn id="14" dur="1000"/>
                                        <p:tgtEl>
                                          <p:spTgt spid="6"/>
                                        </p:tgtEl>
                                      </p:cBhvr>
                                    </p:animEffect>
                                  </p:childTnLst>
                                </p:cTn>
                              </p:par>
                            </p:childTnLst>
                          </p:cTn>
                        </p:par>
                        <p:par>
                          <p:cTn id="15" fill="hold">
                            <p:stCondLst>
                              <p:cond delay="1500"/>
                            </p:stCondLst>
                            <p:childTnLst>
                              <p:par>
                                <p:cTn id="16" presetID="16" presetClass="entr" presetSubtype="42" fill="hold" grpId="0" nodeType="afterEffect">
                                  <p:stCondLst>
                                    <p:cond delay="0"/>
                                  </p:stCondLst>
                                  <p:childTnLst>
                                    <p:set>
                                      <p:cBhvr>
                                        <p:cTn id="17" dur="1" fill="hold">
                                          <p:stCondLst>
                                            <p:cond delay="0"/>
                                          </p:stCondLst>
                                        </p:cTn>
                                        <p:tgtEl>
                                          <p:spTgt spid="49"/>
                                        </p:tgtEl>
                                        <p:attrNameLst>
                                          <p:attrName>style.visibility</p:attrName>
                                        </p:attrNameLst>
                                      </p:cBhvr>
                                      <p:to>
                                        <p:strVal val="visible"/>
                                      </p:to>
                                    </p:set>
                                    <p:animEffect transition="in" filter="barn(outHorizontal)">
                                      <p:cBhvr>
                                        <p:cTn id="18" dur="500"/>
                                        <p:tgtEl>
                                          <p:spTgt spid="49"/>
                                        </p:tgtEl>
                                      </p:cBhvr>
                                    </p:animEffect>
                                  </p:childTnLst>
                                </p:cTn>
                              </p:par>
                            </p:childTnLst>
                          </p:cTn>
                        </p:par>
                        <p:par>
                          <p:cTn id="19" fill="hold">
                            <p:stCondLst>
                              <p:cond delay="2000"/>
                            </p:stCondLst>
                            <p:childTnLst>
                              <p:par>
                                <p:cTn id="20" presetID="22" presetClass="entr" presetSubtype="8" fill="hold" nodeType="after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left)">
                                      <p:cBhvr>
                                        <p:cTn id="22" dur="1000"/>
                                        <p:tgtEl>
                                          <p:spTgt spid="8"/>
                                        </p:tgtEl>
                                      </p:cBhvr>
                                    </p:animEffect>
                                  </p:childTnLst>
                                </p:cTn>
                              </p:par>
                            </p:childTnLst>
                          </p:cTn>
                        </p:par>
                        <p:par>
                          <p:cTn id="23" fill="hold">
                            <p:stCondLst>
                              <p:cond delay="3000"/>
                            </p:stCondLst>
                            <p:childTnLst>
                              <p:par>
                                <p:cTn id="24" presetID="22" presetClass="entr" presetSubtype="8" fill="hold" nodeType="after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wipe(left)">
                                      <p:cBhvr>
                                        <p:cTn id="26"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p:bldP spid="49"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c="http://schemas.openxmlformats.org/drawingml/2006/chart" xmlns:p14="http://schemas.microsoft.com/office/powerpoint/2010/main" xmlns:a14="http://schemas.microsoft.com/office/drawing/2010/main" xmlns="" id="{65767E32-C539-42D6-89E3-3E698B680917}"/>
              </a:ext>
            </a:extLst>
          </p:cNvPr>
          <p:cNvGrpSpPr/>
          <p:nvPr/>
        </p:nvGrpSpPr>
        <p:grpSpPr>
          <a:xfrm>
            <a:off x="0" y="0"/>
            <a:ext cx="12192000" cy="6858000"/>
            <a:chOff x="0" y="0"/>
            <a:chExt cx="12192000" cy="6858000"/>
          </a:xfrm>
        </p:grpSpPr>
        <p:pic>
          <p:nvPicPr>
            <p:cNvPr id="3" name="图片 2">
              <a:extLst>
                <a:ext uri="{FF2B5EF4-FFF2-40B4-BE49-F238E27FC236}">
                  <a16:creationId xmlns:a16="http://schemas.microsoft.com/office/drawing/2014/main" xmlns:c="http://schemas.openxmlformats.org/drawingml/2006/chart" xmlns:p14="http://schemas.microsoft.com/office/powerpoint/2010/main" xmlns:a14="http://schemas.microsoft.com/office/drawing/2010/main" xmlns="" id="{70F34091-8F3D-4EB4-8F06-F4704C08D34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矩形 3">
              <a:extLst>
                <a:ext uri="{FF2B5EF4-FFF2-40B4-BE49-F238E27FC236}">
                  <a16:creationId xmlns:a16="http://schemas.microsoft.com/office/drawing/2014/main" xmlns:c="http://schemas.openxmlformats.org/drawingml/2006/chart" xmlns:p14="http://schemas.microsoft.com/office/powerpoint/2010/main" xmlns:a14="http://schemas.microsoft.com/office/drawing/2010/main" xmlns="" id="{69FE3668-CD09-4460-8C41-C5D12497B777}"/>
                </a:ext>
              </a:extLst>
            </p:cNvPr>
            <p:cNvSpPr/>
            <p:nvPr/>
          </p:nvSpPr>
          <p:spPr>
            <a:xfrm>
              <a:off x="0" y="0"/>
              <a:ext cx="12192000" cy="6858000"/>
            </a:xfrm>
            <a:prstGeom prst="rect">
              <a:avLst/>
            </a:prstGeom>
            <a:blipFill>
              <a:blip r:embed="rId4">
                <a:alphaModFix amt="52000"/>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5" name="星形: 五角 4">
            <a:extLst>
              <a:ext uri="{FF2B5EF4-FFF2-40B4-BE49-F238E27FC236}">
                <a16:creationId xmlns:a16="http://schemas.microsoft.com/office/drawing/2014/main" xmlns:c="http://schemas.openxmlformats.org/drawingml/2006/chart" xmlns:p14="http://schemas.microsoft.com/office/powerpoint/2010/main" xmlns:a14="http://schemas.microsoft.com/office/drawing/2010/main" xmlns="" id="{08819F38-A862-4EBB-A138-410549343BDC}"/>
              </a:ext>
            </a:extLst>
          </p:cNvPr>
          <p:cNvSpPr/>
          <p:nvPr/>
        </p:nvSpPr>
        <p:spPr>
          <a:xfrm>
            <a:off x="761114" y="373712"/>
            <a:ext cx="648586" cy="648586"/>
          </a:xfrm>
          <a:prstGeom prst="star5">
            <a:avLst/>
          </a:prstGeom>
          <a:solidFill>
            <a:srgbClr val="FFC000"/>
          </a:solidFill>
          <a:ln>
            <a:noFill/>
          </a:ln>
          <a:effectLst>
            <a:glow rad="63500">
              <a:srgbClr val="FFC000">
                <a:alpha val="16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C000"/>
              </a:solidFill>
              <a:cs typeface="+mn-ea"/>
              <a:sym typeface="+mn-lt"/>
            </a:endParaRPr>
          </a:p>
        </p:txBody>
      </p:sp>
      <p:sp>
        <p:nvSpPr>
          <p:cNvPr id="7" name="文本框 6">
            <a:extLst>
              <a:ext uri="{FF2B5EF4-FFF2-40B4-BE49-F238E27FC236}">
                <a16:creationId xmlns:a16="http://schemas.microsoft.com/office/drawing/2014/main" xmlns:c="http://schemas.openxmlformats.org/drawingml/2006/chart" xmlns:p14="http://schemas.microsoft.com/office/powerpoint/2010/main" xmlns:a14="http://schemas.microsoft.com/office/drawing/2010/main" xmlns="" id="{E97AFD89-DCA0-487A-A419-C0D29CEC755D}"/>
              </a:ext>
            </a:extLst>
          </p:cNvPr>
          <p:cNvSpPr txBox="1"/>
          <p:nvPr/>
        </p:nvSpPr>
        <p:spPr>
          <a:xfrm>
            <a:off x="1523409" y="392814"/>
            <a:ext cx="2184992" cy="646331"/>
          </a:xfrm>
          <a:prstGeom prst="rect">
            <a:avLst/>
          </a:prstGeom>
          <a:noFill/>
        </p:spPr>
        <p:txBody>
          <a:bodyPr wrap="square" rtlCol="0">
            <a:spAutoFit/>
          </a:bodyPr>
          <a:lstStyle/>
          <a:p>
            <a:r>
              <a:rPr lang="zh-CN" altLang="en-US" sz="3600" b="1" spc="300" dirty="0">
                <a:solidFill>
                  <a:srgbClr val="E4B332"/>
                </a:solidFill>
                <a:cs typeface="+mn-ea"/>
                <a:sym typeface="+mn-lt"/>
              </a:rPr>
              <a:t>环境分析</a:t>
            </a:r>
          </a:p>
        </p:txBody>
      </p:sp>
      <p:graphicFrame>
        <p:nvGraphicFramePr>
          <p:cNvPr id="25" name="图表 24">
            <a:extLst>
              <a:ext uri="{FF2B5EF4-FFF2-40B4-BE49-F238E27FC236}">
                <a16:creationId xmlns:a16="http://schemas.microsoft.com/office/drawing/2014/main" xmlns:c="http://schemas.openxmlformats.org/drawingml/2006/chart" xmlns:p14="http://schemas.microsoft.com/office/powerpoint/2010/main" xmlns:a14="http://schemas.microsoft.com/office/drawing/2010/main" xmlns="" id="{FA8C577F-9E3A-471A-83A6-3DB27BB718F2}"/>
              </a:ext>
            </a:extLst>
          </p:cNvPr>
          <p:cNvGraphicFramePr/>
          <p:nvPr>
            <p:extLst>
              <p:ext uri="{D42A27DB-BD31-4B8C-83A1-F6EECF244321}">
                <p14:modId xmlns:p14="http://schemas.microsoft.com/office/powerpoint/2010/main" val="3338239514"/>
              </p:ext>
            </p:extLst>
          </p:nvPr>
        </p:nvGraphicFramePr>
        <p:xfrm>
          <a:off x="450283" y="1133969"/>
          <a:ext cx="11291434" cy="2694984"/>
        </p:xfrm>
        <a:graphic>
          <a:graphicData uri="http://schemas.openxmlformats.org/drawingml/2006/chart">
            <c:chart xmlns:c="http://schemas.openxmlformats.org/drawingml/2006/chart" xmlns:r="http://schemas.openxmlformats.org/officeDocument/2006/relationships" r:id="rId5"/>
          </a:graphicData>
        </a:graphic>
      </p:graphicFrame>
      <p:sp>
        <p:nvSpPr>
          <p:cNvPr id="26" name="矩形 25">
            <a:extLst>
              <a:ext uri="{FF2B5EF4-FFF2-40B4-BE49-F238E27FC236}">
                <a16:creationId xmlns:a16="http://schemas.microsoft.com/office/drawing/2014/main" xmlns:c="http://schemas.openxmlformats.org/drawingml/2006/chart" xmlns:p14="http://schemas.microsoft.com/office/powerpoint/2010/main" xmlns:a14="http://schemas.microsoft.com/office/drawing/2010/main" xmlns="" id="{54101E1E-4065-4346-BD2F-D8D06D65AA04}"/>
              </a:ext>
            </a:extLst>
          </p:cNvPr>
          <p:cNvSpPr/>
          <p:nvPr/>
        </p:nvSpPr>
        <p:spPr>
          <a:xfrm>
            <a:off x="632178" y="4184681"/>
            <a:ext cx="5204973" cy="1539351"/>
          </a:xfrm>
          <a:prstGeom prst="rect">
            <a:avLst/>
          </a:prstGeom>
          <a:solidFill>
            <a:srgbClr val="FDE08D">
              <a:alpha val="40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914309"/>
            <a:endParaRPr kumimoji="1" lang="zh-CN" altLang="en-US" sz="3200" kern="0">
              <a:solidFill>
                <a:sysClr val="windowText" lastClr="000000"/>
              </a:solidFill>
              <a:cs typeface="+mn-ea"/>
              <a:sym typeface="+mn-lt"/>
            </a:endParaRPr>
          </a:p>
        </p:txBody>
      </p:sp>
      <p:sp>
        <p:nvSpPr>
          <p:cNvPr id="27" name="文本框 26">
            <a:extLst>
              <a:ext uri="{FF2B5EF4-FFF2-40B4-BE49-F238E27FC236}">
                <a16:creationId xmlns:a16="http://schemas.microsoft.com/office/drawing/2014/main" xmlns:c="http://schemas.openxmlformats.org/drawingml/2006/chart" xmlns:p14="http://schemas.microsoft.com/office/powerpoint/2010/main" xmlns:a14="http://schemas.microsoft.com/office/drawing/2010/main" xmlns="" id="{345AEF91-7148-499B-A75C-324CBEBE51FA}"/>
              </a:ext>
            </a:extLst>
          </p:cNvPr>
          <p:cNvSpPr txBox="1"/>
          <p:nvPr/>
        </p:nvSpPr>
        <p:spPr>
          <a:xfrm>
            <a:off x="912012" y="4409853"/>
            <a:ext cx="3945311" cy="1077090"/>
          </a:xfrm>
          <a:prstGeom prst="rect">
            <a:avLst/>
          </a:prstGeom>
          <a:noFill/>
        </p:spPr>
        <p:txBody>
          <a:bodyPr wrap="none" rtlCol="0">
            <a:spAutoFit/>
          </a:bodyPr>
          <a:lstStyle/>
          <a:p>
            <a:pPr defTabSz="914309"/>
            <a:r>
              <a:rPr kumimoji="1" lang="en-US" altLang="zh-CN" sz="6399" b="1" kern="0" dirty="0">
                <a:solidFill>
                  <a:schemeClr val="bg1"/>
                </a:solidFill>
                <a:cs typeface="+mn-ea"/>
                <a:sym typeface="+mn-lt"/>
              </a:rPr>
              <a:t>123,456</a:t>
            </a:r>
            <a:r>
              <a:rPr kumimoji="1" lang="zh-CN" altLang="en-US" sz="6399" b="1" kern="0" dirty="0">
                <a:solidFill>
                  <a:schemeClr val="bg1"/>
                </a:solidFill>
                <a:cs typeface="+mn-ea"/>
                <a:sym typeface="+mn-lt"/>
              </a:rPr>
              <a:t>  </a:t>
            </a:r>
          </a:p>
        </p:txBody>
      </p:sp>
      <p:sp>
        <p:nvSpPr>
          <p:cNvPr id="28" name="文本框 27">
            <a:extLst>
              <a:ext uri="{FF2B5EF4-FFF2-40B4-BE49-F238E27FC236}">
                <a16:creationId xmlns:a16="http://schemas.microsoft.com/office/drawing/2014/main" xmlns:c="http://schemas.openxmlformats.org/drawingml/2006/chart" xmlns:p14="http://schemas.microsoft.com/office/powerpoint/2010/main" xmlns:a14="http://schemas.microsoft.com/office/drawing/2010/main" xmlns="" id="{71FAE6B3-A683-4DD7-B614-729356D34050}"/>
              </a:ext>
            </a:extLst>
          </p:cNvPr>
          <p:cNvSpPr txBox="1"/>
          <p:nvPr/>
        </p:nvSpPr>
        <p:spPr>
          <a:xfrm>
            <a:off x="6079812" y="4240859"/>
            <a:ext cx="5396058" cy="1461939"/>
          </a:xfrm>
          <a:prstGeom prst="rect">
            <a:avLst/>
          </a:prstGeom>
          <a:noFill/>
        </p:spPr>
        <p:txBody>
          <a:bodyPr wrap="square" rtlCol="0">
            <a:spAutoFit/>
          </a:bodyPr>
          <a:lstStyle/>
          <a:p>
            <a:pPr defTabSz="914309">
              <a:lnSpc>
                <a:spcPct val="130000"/>
              </a:lnSpc>
            </a:pPr>
            <a:r>
              <a:rPr lang="zh-CN" altLang="en-US" sz="2000" b="1" kern="0" dirty="0">
                <a:solidFill>
                  <a:srgbClr val="E4B332"/>
                </a:solidFill>
                <a:cs typeface="+mn-ea"/>
                <a:sym typeface="+mn-lt"/>
              </a:rPr>
              <a:t>请在此输入标题</a:t>
            </a:r>
            <a:endParaRPr lang="en-US" altLang="zh-CN" sz="1333" b="1" kern="0" dirty="0">
              <a:solidFill>
                <a:srgbClr val="E4B332"/>
              </a:solidFill>
              <a:cs typeface="+mn-ea"/>
              <a:sym typeface="+mn-lt"/>
            </a:endParaRPr>
          </a:p>
          <a:p>
            <a:pPr>
              <a:lnSpc>
                <a:spcPct val="150000"/>
              </a:lnSpc>
              <a:defRPr/>
            </a:pPr>
            <a:r>
              <a:rPr lang="zh-CN" altLang="en-US" sz="1400" dirty="0">
                <a:solidFill>
                  <a:srgbClr val="E4B332"/>
                </a:solidFill>
                <a:cs typeface="+mn-ea"/>
                <a:sym typeface="+mn-lt"/>
              </a:rPr>
              <a:t>请在此输入你的内容请在此输入你的内容请在此输入你的内容请在此输入你的内容请在此输入你的内容请在此输入你的内容请在此输入你的内容请在此输入你的内容</a:t>
            </a:r>
          </a:p>
        </p:txBody>
      </p:sp>
      <p:sp>
        <p:nvSpPr>
          <p:cNvPr id="30" name="箭头: 上 29">
            <a:extLst>
              <a:ext uri="{FF2B5EF4-FFF2-40B4-BE49-F238E27FC236}">
                <a16:creationId xmlns:a16="http://schemas.microsoft.com/office/drawing/2014/main" xmlns:c="http://schemas.openxmlformats.org/drawingml/2006/chart" xmlns:p14="http://schemas.microsoft.com/office/powerpoint/2010/main" xmlns:a14="http://schemas.microsoft.com/office/drawing/2010/main" xmlns="" id="{5E54D37C-426D-41E9-ACCA-ADF7E000E184}"/>
              </a:ext>
            </a:extLst>
          </p:cNvPr>
          <p:cNvSpPr/>
          <p:nvPr/>
        </p:nvSpPr>
        <p:spPr>
          <a:xfrm>
            <a:off x="4216400" y="4406900"/>
            <a:ext cx="776288" cy="1066800"/>
          </a:xfrm>
          <a:prstGeom prst="upArrow">
            <a:avLst/>
          </a:prstGeom>
          <a:solidFill>
            <a:srgbClr val="FFC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extLst>
      <p:ext uri="{BB962C8B-B14F-4D97-AF65-F5344CB8AC3E}">
        <p14:creationId xmlns:p14="http://schemas.microsoft.com/office/powerpoint/2010/main" val="1311351603"/>
      </p:ext>
    </p:extLst>
  </p:cSld>
  <p:clrMapOvr>
    <a:masterClrMapping/>
  </p:clrMapOvr>
  <p:transition spd="slow" advTm="300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childTnLst>
                          </p:cTn>
                        </p:par>
                        <p:par>
                          <p:cTn id="11" fill="hold">
                            <p:stCondLst>
                              <p:cond delay="500"/>
                            </p:stCondLst>
                            <p:childTnLst>
                              <p:par>
                                <p:cTn id="12" presetID="42" presetClass="entr" presetSubtype="0" fill="hold" grpId="0" nodeType="afterEffect">
                                  <p:stCondLst>
                                    <p:cond delay="0"/>
                                  </p:stCondLst>
                                  <p:childTnLst>
                                    <p:set>
                                      <p:cBhvr>
                                        <p:cTn id="13" dur="1" fill="hold">
                                          <p:stCondLst>
                                            <p:cond delay="0"/>
                                          </p:stCondLst>
                                        </p:cTn>
                                        <p:tgtEl>
                                          <p:spTgt spid="25"/>
                                        </p:tgtEl>
                                        <p:attrNameLst>
                                          <p:attrName>style.visibility</p:attrName>
                                        </p:attrNameLst>
                                      </p:cBhvr>
                                      <p:to>
                                        <p:strVal val="visible"/>
                                      </p:to>
                                    </p:set>
                                    <p:animEffect transition="in" filter="fade">
                                      <p:cBhvr>
                                        <p:cTn id="14" dur="1000"/>
                                        <p:tgtEl>
                                          <p:spTgt spid="25"/>
                                        </p:tgtEl>
                                      </p:cBhvr>
                                    </p:animEffect>
                                    <p:anim calcmode="lin" valueType="num">
                                      <p:cBhvr>
                                        <p:cTn id="15" dur="1000" fill="hold"/>
                                        <p:tgtEl>
                                          <p:spTgt spid="25"/>
                                        </p:tgtEl>
                                        <p:attrNameLst>
                                          <p:attrName>ppt_x</p:attrName>
                                        </p:attrNameLst>
                                      </p:cBhvr>
                                      <p:tavLst>
                                        <p:tav tm="0">
                                          <p:val>
                                            <p:strVal val="#ppt_x"/>
                                          </p:val>
                                        </p:tav>
                                        <p:tav tm="100000">
                                          <p:val>
                                            <p:strVal val="#ppt_x"/>
                                          </p:val>
                                        </p:tav>
                                      </p:tavLst>
                                    </p:anim>
                                    <p:anim calcmode="lin" valueType="num">
                                      <p:cBhvr>
                                        <p:cTn id="16" dur="1000" fill="hold"/>
                                        <p:tgtEl>
                                          <p:spTgt spid="25"/>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500"/>
                                  </p:stCondLst>
                                  <p:childTnLst>
                                    <p:set>
                                      <p:cBhvr>
                                        <p:cTn id="18" dur="1" fill="hold">
                                          <p:stCondLst>
                                            <p:cond delay="0"/>
                                          </p:stCondLst>
                                        </p:cTn>
                                        <p:tgtEl>
                                          <p:spTgt spid="26"/>
                                        </p:tgtEl>
                                        <p:attrNameLst>
                                          <p:attrName>style.visibility</p:attrName>
                                        </p:attrNameLst>
                                      </p:cBhvr>
                                      <p:to>
                                        <p:strVal val="visible"/>
                                      </p:to>
                                    </p:set>
                                    <p:animEffect transition="in" filter="fade">
                                      <p:cBhvr>
                                        <p:cTn id="19" dur="1000"/>
                                        <p:tgtEl>
                                          <p:spTgt spid="26"/>
                                        </p:tgtEl>
                                      </p:cBhvr>
                                    </p:animEffect>
                                    <p:anim calcmode="lin" valueType="num">
                                      <p:cBhvr>
                                        <p:cTn id="20" dur="1000" fill="hold"/>
                                        <p:tgtEl>
                                          <p:spTgt spid="26"/>
                                        </p:tgtEl>
                                        <p:attrNameLst>
                                          <p:attrName>ppt_x</p:attrName>
                                        </p:attrNameLst>
                                      </p:cBhvr>
                                      <p:tavLst>
                                        <p:tav tm="0">
                                          <p:val>
                                            <p:strVal val="#ppt_x"/>
                                          </p:val>
                                        </p:tav>
                                        <p:tav tm="100000">
                                          <p:val>
                                            <p:strVal val="#ppt_x"/>
                                          </p:val>
                                        </p:tav>
                                      </p:tavLst>
                                    </p:anim>
                                    <p:anim calcmode="lin" valueType="num">
                                      <p:cBhvr>
                                        <p:cTn id="21" dur="1000" fill="hold"/>
                                        <p:tgtEl>
                                          <p:spTgt spid="26"/>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1000"/>
                                  </p:stCondLst>
                                  <p:childTnLst>
                                    <p:set>
                                      <p:cBhvr>
                                        <p:cTn id="23" dur="1" fill="hold">
                                          <p:stCondLst>
                                            <p:cond delay="0"/>
                                          </p:stCondLst>
                                        </p:cTn>
                                        <p:tgtEl>
                                          <p:spTgt spid="27"/>
                                        </p:tgtEl>
                                        <p:attrNameLst>
                                          <p:attrName>style.visibility</p:attrName>
                                        </p:attrNameLst>
                                      </p:cBhvr>
                                      <p:to>
                                        <p:strVal val="visible"/>
                                      </p:to>
                                    </p:set>
                                    <p:animEffect transition="in" filter="fade">
                                      <p:cBhvr>
                                        <p:cTn id="24" dur="1000"/>
                                        <p:tgtEl>
                                          <p:spTgt spid="27"/>
                                        </p:tgtEl>
                                      </p:cBhvr>
                                    </p:animEffect>
                                    <p:anim calcmode="lin" valueType="num">
                                      <p:cBhvr>
                                        <p:cTn id="25" dur="1000" fill="hold"/>
                                        <p:tgtEl>
                                          <p:spTgt spid="27"/>
                                        </p:tgtEl>
                                        <p:attrNameLst>
                                          <p:attrName>ppt_x</p:attrName>
                                        </p:attrNameLst>
                                      </p:cBhvr>
                                      <p:tavLst>
                                        <p:tav tm="0">
                                          <p:val>
                                            <p:strVal val="#ppt_x"/>
                                          </p:val>
                                        </p:tav>
                                        <p:tav tm="100000">
                                          <p:val>
                                            <p:strVal val="#ppt_x"/>
                                          </p:val>
                                        </p:tav>
                                      </p:tavLst>
                                    </p:anim>
                                    <p:anim calcmode="lin" valueType="num">
                                      <p:cBhvr>
                                        <p:cTn id="26" dur="1000" fill="hold"/>
                                        <p:tgtEl>
                                          <p:spTgt spid="27"/>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1500"/>
                                  </p:stCondLst>
                                  <p:childTnLst>
                                    <p:set>
                                      <p:cBhvr>
                                        <p:cTn id="28" dur="1" fill="hold">
                                          <p:stCondLst>
                                            <p:cond delay="0"/>
                                          </p:stCondLst>
                                        </p:cTn>
                                        <p:tgtEl>
                                          <p:spTgt spid="30"/>
                                        </p:tgtEl>
                                        <p:attrNameLst>
                                          <p:attrName>style.visibility</p:attrName>
                                        </p:attrNameLst>
                                      </p:cBhvr>
                                      <p:to>
                                        <p:strVal val="visible"/>
                                      </p:to>
                                    </p:set>
                                    <p:animEffect transition="in" filter="fade">
                                      <p:cBhvr>
                                        <p:cTn id="29" dur="1000"/>
                                        <p:tgtEl>
                                          <p:spTgt spid="30"/>
                                        </p:tgtEl>
                                      </p:cBhvr>
                                    </p:animEffect>
                                    <p:anim calcmode="lin" valueType="num">
                                      <p:cBhvr>
                                        <p:cTn id="30" dur="1000" fill="hold"/>
                                        <p:tgtEl>
                                          <p:spTgt spid="30"/>
                                        </p:tgtEl>
                                        <p:attrNameLst>
                                          <p:attrName>ppt_x</p:attrName>
                                        </p:attrNameLst>
                                      </p:cBhvr>
                                      <p:tavLst>
                                        <p:tav tm="0">
                                          <p:val>
                                            <p:strVal val="#ppt_x"/>
                                          </p:val>
                                        </p:tav>
                                        <p:tav tm="100000">
                                          <p:val>
                                            <p:strVal val="#ppt_x"/>
                                          </p:val>
                                        </p:tav>
                                      </p:tavLst>
                                    </p:anim>
                                    <p:anim calcmode="lin" valueType="num">
                                      <p:cBhvr>
                                        <p:cTn id="31" dur="1000" fill="hold"/>
                                        <p:tgtEl>
                                          <p:spTgt spid="30"/>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1500"/>
                                  </p:stCondLst>
                                  <p:childTnLst>
                                    <p:set>
                                      <p:cBhvr>
                                        <p:cTn id="33" dur="1" fill="hold">
                                          <p:stCondLst>
                                            <p:cond delay="0"/>
                                          </p:stCondLst>
                                        </p:cTn>
                                        <p:tgtEl>
                                          <p:spTgt spid="28"/>
                                        </p:tgtEl>
                                        <p:attrNameLst>
                                          <p:attrName>style.visibility</p:attrName>
                                        </p:attrNameLst>
                                      </p:cBhvr>
                                      <p:to>
                                        <p:strVal val="visible"/>
                                      </p:to>
                                    </p:set>
                                    <p:animEffect transition="in" filter="fade">
                                      <p:cBhvr>
                                        <p:cTn id="34" dur="1000"/>
                                        <p:tgtEl>
                                          <p:spTgt spid="28"/>
                                        </p:tgtEl>
                                      </p:cBhvr>
                                    </p:animEffect>
                                    <p:anim calcmode="lin" valueType="num">
                                      <p:cBhvr>
                                        <p:cTn id="35" dur="1000" fill="hold"/>
                                        <p:tgtEl>
                                          <p:spTgt spid="28"/>
                                        </p:tgtEl>
                                        <p:attrNameLst>
                                          <p:attrName>ppt_x</p:attrName>
                                        </p:attrNameLst>
                                      </p:cBhvr>
                                      <p:tavLst>
                                        <p:tav tm="0">
                                          <p:val>
                                            <p:strVal val="#ppt_x"/>
                                          </p:val>
                                        </p:tav>
                                        <p:tav tm="100000">
                                          <p:val>
                                            <p:strVal val="#ppt_x"/>
                                          </p:val>
                                        </p:tav>
                                      </p:tavLst>
                                    </p:anim>
                                    <p:anim calcmode="lin" valueType="num">
                                      <p:cBhvr>
                                        <p:cTn id="36"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p:bldGraphic spid="25" grpId="0">
        <p:bldAsOne/>
      </p:bldGraphic>
      <p:bldP spid="26" grpId="0" animBg="1"/>
      <p:bldP spid="27" grpId="0"/>
      <p:bldP spid="28" grpId="0"/>
      <p:bldP spid="30"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图片 32">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265FEDFA-03F9-423A-BD5C-B99C5F2D31E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4" name="矩形 33">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F239DC64-74F7-4479-9B49-23BB199FBD1B}"/>
              </a:ext>
            </a:extLst>
          </p:cNvPr>
          <p:cNvSpPr/>
          <p:nvPr/>
        </p:nvSpPr>
        <p:spPr>
          <a:xfrm>
            <a:off x="0" y="0"/>
            <a:ext cx="12192000" cy="6858000"/>
          </a:xfrm>
          <a:prstGeom prst="rect">
            <a:avLst/>
          </a:prstGeom>
          <a:blipFill>
            <a:blip r:embed="rId4">
              <a:alphaModFix amt="52000"/>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5" name="星形: 五角 34">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B2A069E2-AC04-430C-ACF0-68FF6EE1131C}"/>
              </a:ext>
            </a:extLst>
          </p:cNvPr>
          <p:cNvSpPr/>
          <p:nvPr/>
        </p:nvSpPr>
        <p:spPr>
          <a:xfrm>
            <a:off x="4836042" y="264433"/>
            <a:ext cx="308344" cy="308344"/>
          </a:xfrm>
          <a:prstGeom prst="star5">
            <a:avLst/>
          </a:prstGeom>
          <a:solidFill>
            <a:srgbClr val="FFC000"/>
          </a:solidFill>
          <a:ln>
            <a:noFill/>
          </a:ln>
          <a:effectLst>
            <a:glow rad="63500">
              <a:srgbClr val="FFC000">
                <a:alpha val="16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C000"/>
              </a:solidFill>
              <a:cs typeface="+mn-ea"/>
              <a:sym typeface="+mn-lt"/>
            </a:endParaRPr>
          </a:p>
        </p:txBody>
      </p:sp>
      <p:sp>
        <p:nvSpPr>
          <p:cNvPr id="36" name="星形: 五角 35">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AC1ACD7E-8433-4D29-ADFC-DFD6AA511086}"/>
              </a:ext>
            </a:extLst>
          </p:cNvPr>
          <p:cNvSpPr/>
          <p:nvPr/>
        </p:nvSpPr>
        <p:spPr>
          <a:xfrm>
            <a:off x="5388935" y="264433"/>
            <a:ext cx="308344" cy="308344"/>
          </a:xfrm>
          <a:prstGeom prst="star5">
            <a:avLst/>
          </a:prstGeom>
          <a:solidFill>
            <a:srgbClr val="FFC000"/>
          </a:solidFill>
          <a:ln>
            <a:noFill/>
          </a:ln>
          <a:effectLst>
            <a:glow rad="63500">
              <a:srgbClr val="FFC000">
                <a:alpha val="16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C000"/>
              </a:solidFill>
              <a:cs typeface="+mn-ea"/>
              <a:sym typeface="+mn-lt"/>
            </a:endParaRPr>
          </a:p>
        </p:txBody>
      </p:sp>
      <p:sp>
        <p:nvSpPr>
          <p:cNvPr id="37" name="星形: 五角 36">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5E8BCE80-E834-49A0-AC53-C1C1288AC3E7}"/>
              </a:ext>
            </a:extLst>
          </p:cNvPr>
          <p:cNvSpPr/>
          <p:nvPr/>
        </p:nvSpPr>
        <p:spPr>
          <a:xfrm>
            <a:off x="5941828" y="264433"/>
            <a:ext cx="308344" cy="308344"/>
          </a:xfrm>
          <a:prstGeom prst="star5">
            <a:avLst/>
          </a:prstGeom>
          <a:solidFill>
            <a:srgbClr val="FFC000"/>
          </a:solidFill>
          <a:ln>
            <a:noFill/>
          </a:ln>
          <a:effectLst>
            <a:glow rad="63500">
              <a:srgbClr val="FFC000">
                <a:alpha val="16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C000"/>
              </a:solidFill>
              <a:cs typeface="+mn-ea"/>
              <a:sym typeface="+mn-lt"/>
            </a:endParaRPr>
          </a:p>
        </p:txBody>
      </p:sp>
      <p:sp>
        <p:nvSpPr>
          <p:cNvPr id="38" name="星形: 五角 37">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7F6C87CA-CDAB-4C38-ADDB-B09AD96E5694}"/>
              </a:ext>
            </a:extLst>
          </p:cNvPr>
          <p:cNvSpPr/>
          <p:nvPr/>
        </p:nvSpPr>
        <p:spPr>
          <a:xfrm>
            <a:off x="6494721" y="264433"/>
            <a:ext cx="308344" cy="308344"/>
          </a:xfrm>
          <a:prstGeom prst="star5">
            <a:avLst/>
          </a:prstGeom>
          <a:solidFill>
            <a:srgbClr val="FFC000"/>
          </a:solidFill>
          <a:ln>
            <a:noFill/>
          </a:ln>
          <a:effectLst>
            <a:glow rad="63500">
              <a:srgbClr val="FFC000">
                <a:alpha val="16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C000"/>
              </a:solidFill>
              <a:cs typeface="+mn-ea"/>
              <a:sym typeface="+mn-lt"/>
            </a:endParaRPr>
          </a:p>
        </p:txBody>
      </p:sp>
      <p:sp>
        <p:nvSpPr>
          <p:cNvPr id="39" name="星形: 五角 38">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ECEA3030-A11A-4B6A-8458-BEE9F03E4DDF}"/>
              </a:ext>
            </a:extLst>
          </p:cNvPr>
          <p:cNvSpPr/>
          <p:nvPr/>
        </p:nvSpPr>
        <p:spPr>
          <a:xfrm>
            <a:off x="7047614" y="264433"/>
            <a:ext cx="308344" cy="308344"/>
          </a:xfrm>
          <a:prstGeom prst="star5">
            <a:avLst/>
          </a:prstGeom>
          <a:solidFill>
            <a:srgbClr val="FFC000"/>
          </a:solidFill>
          <a:ln>
            <a:noFill/>
          </a:ln>
          <a:effectLst>
            <a:glow rad="63500">
              <a:srgbClr val="FFC000">
                <a:alpha val="16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C000"/>
              </a:solidFill>
              <a:cs typeface="+mn-ea"/>
              <a:sym typeface="+mn-lt"/>
            </a:endParaRPr>
          </a:p>
        </p:txBody>
      </p:sp>
      <p:sp>
        <p:nvSpPr>
          <p:cNvPr id="40" name="任意多边形: 形状 39">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3F145BB1-06C4-48EC-8DBA-419FFDA6D8EA}"/>
              </a:ext>
            </a:extLst>
          </p:cNvPr>
          <p:cNvSpPr/>
          <p:nvPr/>
        </p:nvSpPr>
        <p:spPr>
          <a:xfrm>
            <a:off x="4562791" y="2272355"/>
            <a:ext cx="755018" cy="1225218"/>
          </a:xfrm>
          <a:custGeom>
            <a:avLst/>
            <a:gdLst>
              <a:gd name="connsiteX0" fmla="*/ 874080 w 4226113"/>
              <a:gd name="connsiteY0" fmla="*/ 2153148 h 6858000"/>
              <a:gd name="connsiteX1" fmla="*/ 2331523 w 4226113"/>
              <a:gd name="connsiteY1" fmla="*/ 2153148 h 6858000"/>
              <a:gd name="connsiteX2" fmla="*/ 2546602 w 4226113"/>
              <a:gd name="connsiteY2" fmla="*/ 1938069 h 6858000"/>
              <a:gd name="connsiteX3" fmla="*/ 2331523 w 4226113"/>
              <a:gd name="connsiteY3" fmla="*/ 1722990 h 6858000"/>
              <a:gd name="connsiteX4" fmla="*/ 768427 w 4226113"/>
              <a:gd name="connsiteY4" fmla="*/ 1722990 h 6858000"/>
              <a:gd name="connsiteX5" fmla="*/ 472222 w 4226113"/>
              <a:gd name="connsiteY5" fmla="*/ 540056 h 6858000"/>
              <a:gd name="connsiteX6" fmla="*/ 550518 w 4226113"/>
              <a:gd name="connsiteY6" fmla="*/ 172158 h 6858000"/>
              <a:gd name="connsiteX7" fmla="*/ 889173 w 4226113"/>
              <a:gd name="connsiteY7" fmla="*/ 7075 h 6858000"/>
              <a:gd name="connsiteX8" fmla="*/ 3344658 w 4226113"/>
              <a:gd name="connsiteY8" fmla="*/ 7075 h 6858000"/>
              <a:gd name="connsiteX9" fmla="*/ 3683313 w 4226113"/>
              <a:gd name="connsiteY9" fmla="*/ 172158 h 6858000"/>
              <a:gd name="connsiteX10" fmla="*/ 3761609 w 4226113"/>
              <a:gd name="connsiteY10" fmla="*/ 540056 h 6858000"/>
              <a:gd name="connsiteX11" fmla="*/ 3439934 w 4226113"/>
              <a:gd name="connsiteY11" fmla="*/ 1827699 h 6858000"/>
              <a:gd name="connsiteX12" fmla="*/ 3327678 w 4226113"/>
              <a:gd name="connsiteY12" fmla="*/ 2025799 h 6858000"/>
              <a:gd name="connsiteX13" fmla="*/ 4213464 w 4226113"/>
              <a:gd name="connsiteY13" fmla="*/ 5540642 h 6858000"/>
              <a:gd name="connsiteX14" fmla="*/ 3977632 w 4226113"/>
              <a:gd name="connsiteY14" fmla="*/ 6034946 h 6858000"/>
              <a:gd name="connsiteX15" fmla="*/ 2297563 w 4226113"/>
              <a:gd name="connsiteY15" fmla="*/ 6813192 h 6858000"/>
              <a:gd name="connsiteX16" fmla="*/ 1937211 w 4226113"/>
              <a:gd name="connsiteY16" fmla="*/ 6813192 h 6858000"/>
              <a:gd name="connsiteX17" fmla="*/ 256199 w 4226113"/>
              <a:gd name="connsiteY17" fmla="*/ 6035889 h 6858000"/>
              <a:gd name="connsiteX18" fmla="*/ 20367 w 4226113"/>
              <a:gd name="connsiteY18" fmla="*/ 5541585 h 6858000"/>
              <a:gd name="connsiteX19" fmla="*/ 874080 w 4226113"/>
              <a:gd name="connsiteY19" fmla="*/ 2153148 h 6858000"/>
              <a:gd name="connsiteX20" fmla="*/ 874080 w 4226113"/>
              <a:gd name="connsiteY20" fmla="*/ 2153148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226113" h="6858000">
                <a:moveTo>
                  <a:pt x="874080" y="2153148"/>
                </a:moveTo>
                <a:lnTo>
                  <a:pt x="2331523" y="2153148"/>
                </a:lnTo>
                <a:cubicBezTo>
                  <a:pt x="2450382" y="2153148"/>
                  <a:pt x="2546602" y="2056928"/>
                  <a:pt x="2546602" y="1938069"/>
                </a:cubicBezTo>
                <a:cubicBezTo>
                  <a:pt x="2546602" y="1819210"/>
                  <a:pt x="2450382" y="1722990"/>
                  <a:pt x="2331523" y="1722990"/>
                </a:cubicBezTo>
                <a:lnTo>
                  <a:pt x="768427" y="1722990"/>
                </a:lnTo>
                <a:lnTo>
                  <a:pt x="472222" y="540056"/>
                </a:lnTo>
                <a:cubicBezTo>
                  <a:pt x="440149" y="411763"/>
                  <a:pt x="469392" y="275924"/>
                  <a:pt x="550518" y="172158"/>
                </a:cubicBezTo>
                <a:cubicBezTo>
                  <a:pt x="631644" y="68391"/>
                  <a:pt x="757107" y="7075"/>
                  <a:pt x="889173" y="7075"/>
                </a:cubicBezTo>
                <a:lnTo>
                  <a:pt x="3344658" y="7075"/>
                </a:lnTo>
                <a:cubicBezTo>
                  <a:pt x="3476724" y="7075"/>
                  <a:pt x="3601243" y="68391"/>
                  <a:pt x="3683313" y="172158"/>
                </a:cubicBezTo>
                <a:cubicBezTo>
                  <a:pt x="3764439" y="275924"/>
                  <a:pt x="3793682" y="412706"/>
                  <a:pt x="3761609" y="540056"/>
                </a:cubicBezTo>
                <a:lnTo>
                  <a:pt x="3439934" y="1827699"/>
                </a:lnTo>
                <a:cubicBezTo>
                  <a:pt x="3420124" y="1904109"/>
                  <a:pt x="3381448" y="1972029"/>
                  <a:pt x="3327678" y="2025799"/>
                </a:cubicBezTo>
                <a:lnTo>
                  <a:pt x="4213464" y="5540642"/>
                </a:lnTo>
                <a:cubicBezTo>
                  <a:pt x="4264404" y="5740627"/>
                  <a:pt x="4164411" y="5948160"/>
                  <a:pt x="3977632" y="6034946"/>
                </a:cubicBezTo>
                <a:lnTo>
                  <a:pt x="2297563" y="6813192"/>
                </a:lnTo>
                <a:cubicBezTo>
                  <a:pt x="2183420" y="6866018"/>
                  <a:pt x="2051354" y="6866018"/>
                  <a:pt x="1937211" y="6813192"/>
                </a:cubicBezTo>
                <a:lnTo>
                  <a:pt x="256199" y="6035889"/>
                </a:lnTo>
                <a:cubicBezTo>
                  <a:pt x="68477" y="5949103"/>
                  <a:pt x="-30573" y="5741570"/>
                  <a:pt x="20367" y="5541585"/>
                </a:cubicBezTo>
                <a:lnTo>
                  <a:pt x="874080" y="2153148"/>
                </a:lnTo>
                <a:lnTo>
                  <a:pt x="874080" y="2153148"/>
                </a:lnTo>
                <a:close/>
              </a:path>
            </a:pathLst>
          </a:custGeom>
          <a:solidFill>
            <a:srgbClr val="E4B332"/>
          </a:solidFill>
          <a:ln w="9525" cap="flat">
            <a:noFill/>
            <a:prstDash val="solid"/>
            <a:miter/>
          </a:ln>
        </p:spPr>
        <p:txBody>
          <a:bodyPr rtlCol="0" anchor="ctr"/>
          <a:lstStyle/>
          <a:p>
            <a:endParaRPr lang="zh-CN" altLang="en-US">
              <a:cs typeface="+mn-ea"/>
              <a:sym typeface="+mn-lt"/>
            </a:endParaRPr>
          </a:p>
        </p:txBody>
      </p:sp>
      <p:sp>
        <p:nvSpPr>
          <p:cNvPr id="41" name="文本框 40">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0385B91F-1D52-451E-AB9E-7CE99FE51B67}"/>
              </a:ext>
            </a:extLst>
          </p:cNvPr>
          <p:cNvSpPr txBox="1"/>
          <p:nvPr/>
        </p:nvSpPr>
        <p:spPr>
          <a:xfrm>
            <a:off x="4728861" y="2689721"/>
            <a:ext cx="2900348" cy="707886"/>
          </a:xfrm>
          <a:prstGeom prst="rect">
            <a:avLst/>
          </a:prstGeom>
          <a:noFill/>
        </p:spPr>
        <p:txBody>
          <a:bodyPr wrap="square" rtlCol="0">
            <a:spAutoFit/>
          </a:bodyPr>
          <a:lstStyle/>
          <a:p>
            <a:r>
              <a:rPr lang="en-US" altLang="zh-CN" sz="4000" b="1" dirty="0">
                <a:solidFill>
                  <a:schemeClr val="tx1">
                    <a:lumMod val="85000"/>
                    <a:lumOff val="15000"/>
                  </a:schemeClr>
                </a:solidFill>
                <a:cs typeface="+mn-ea"/>
                <a:sym typeface="+mn-lt"/>
              </a:rPr>
              <a:t>3</a:t>
            </a:r>
            <a:r>
              <a:rPr lang="zh-CN" altLang="en-US" sz="4000" b="1" dirty="0">
                <a:solidFill>
                  <a:schemeClr val="tx1">
                    <a:lumMod val="85000"/>
                    <a:lumOff val="15000"/>
                  </a:schemeClr>
                </a:solidFill>
                <a:cs typeface="+mn-ea"/>
                <a:sym typeface="+mn-lt"/>
              </a:rPr>
              <a:t>  </a:t>
            </a:r>
            <a:r>
              <a:rPr lang="zh-CN" altLang="en-US" sz="4000" b="1" dirty="0">
                <a:solidFill>
                  <a:srgbClr val="E4B332"/>
                </a:solidFill>
                <a:cs typeface="+mn-ea"/>
                <a:sym typeface="+mn-lt"/>
              </a:rPr>
              <a:t>职业定位</a:t>
            </a:r>
          </a:p>
        </p:txBody>
      </p:sp>
      <p:pic>
        <p:nvPicPr>
          <p:cNvPr id="42" name="图片 41">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35F1DFF9-4B3C-47C9-9C3F-467E072B0E38}"/>
              </a:ext>
            </a:extLst>
          </p:cNvPr>
          <p:cNvPicPr>
            <a:picLocks noChangeAspect="1"/>
          </p:cNvPicPr>
          <p:nvPr/>
        </p:nvPicPr>
        <p:blipFill>
          <a:blip r:embed="rId5" cstate="print">
            <a:extLst>
              <a:ext uri="{BEBA8EAE-BF5A-486C-A8C5-ECC9F3942E4B}">
                <a14:imgProps xmlns:a14="http://schemas.microsoft.com/office/drawing/2010/main">
                  <a14:imgLayer r:embed="rId6">
                    <a14:imgEffect>
                      <a14:saturation sat="400000"/>
                    </a14:imgEffect>
                  </a14:imgLayer>
                </a14:imgProps>
              </a:ext>
              <a:ext uri="{28A0092B-C50C-407E-A947-70E740481C1C}">
                <a14:useLocalDpi xmlns:a14="http://schemas.microsoft.com/office/drawing/2010/main" val="0"/>
              </a:ext>
            </a:extLst>
          </a:blip>
          <a:stretch>
            <a:fillRect/>
          </a:stretch>
        </p:blipFill>
        <p:spPr>
          <a:xfrm rot="5400000">
            <a:off x="9156700" y="4229100"/>
            <a:ext cx="2209800" cy="2209800"/>
          </a:xfrm>
          <a:prstGeom prst="rect">
            <a:avLst/>
          </a:prstGeom>
        </p:spPr>
      </p:pic>
      <p:pic>
        <p:nvPicPr>
          <p:cNvPr id="43" name="图片 42">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5D4741C4-451C-4C20-A97E-898FED68927E}"/>
              </a:ext>
            </a:extLst>
          </p:cNvPr>
          <p:cNvPicPr>
            <a:picLocks noChangeAspect="1"/>
          </p:cNvPicPr>
          <p:nvPr/>
        </p:nvPicPr>
        <p:blipFill rotWithShape="1">
          <a:blip r:embed="rId7">
            <a:extLst>
              <a:ext uri="{28A0092B-C50C-407E-A947-70E740481C1C}">
                <a14:useLocalDpi xmlns:a14="http://schemas.microsoft.com/office/drawing/2010/main" val="0"/>
              </a:ext>
            </a:extLst>
          </a:blip>
          <a:srcRect l="44167" t="19965" r="39799" b="62054"/>
          <a:stretch/>
        </p:blipFill>
        <p:spPr>
          <a:xfrm>
            <a:off x="1104899" y="1873671"/>
            <a:ext cx="1186987" cy="1212429"/>
          </a:xfrm>
          <a:prstGeom prst="rect">
            <a:avLst/>
          </a:prstGeom>
        </p:spPr>
      </p:pic>
      <p:cxnSp>
        <p:nvCxnSpPr>
          <p:cNvPr id="44" name="直接连接符 43">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FD01F0E7-7FAF-43A1-A686-B58B06B3B09B}"/>
              </a:ext>
            </a:extLst>
          </p:cNvPr>
          <p:cNvCxnSpPr>
            <a:cxnSpLocks/>
          </p:cNvCxnSpPr>
          <p:nvPr/>
        </p:nvCxnSpPr>
        <p:spPr>
          <a:xfrm flipV="1">
            <a:off x="1137920" y="1794933"/>
            <a:ext cx="1069979" cy="404707"/>
          </a:xfrm>
          <a:prstGeom prst="line">
            <a:avLst/>
          </a:prstGeom>
          <a:ln>
            <a:solidFill>
              <a:srgbClr val="FDD66B"/>
            </a:solidFill>
          </a:ln>
        </p:spPr>
        <p:style>
          <a:lnRef idx="1">
            <a:schemeClr val="accent1"/>
          </a:lnRef>
          <a:fillRef idx="0">
            <a:schemeClr val="accent1"/>
          </a:fillRef>
          <a:effectRef idx="0">
            <a:schemeClr val="accent1"/>
          </a:effectRef>
          <a:fontRef idx="minor">
            <a:schemeClr val="tx1"/>
          </a:fontRef>
        </p:style>
      </p:cxnSp>
      <p:cxnSp>
        <p:nvCxnSpPr>
          <p:cNvPr id="45" name="直接连接符 44">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5879DF78-EEB6-4D2C-BDF9-1CED6416396B}"/>
              </a:ext>
            </a:extLst>
          </p:cNvPr>
          <p:cNvCxnSpPr>
            <a:cxnSpLocks/>
          </p:cNvCxnSpPr>
          <p:nvPr/>
        </p:nvCxnSpPr>
        <p:spPr>
          <a:xfrm flipH="1">
            <a:off x="1981817" y="1972733"/>
            <a:ext cx="214890" cy="1172634"/>
          </a:xfrm>
          <a:prstGeom prst="line">
            <a:avLst/>
          </a:prstGeom>
          <a:ln>
            <a:solidFill>
              <a:srgbClr val="FDD66B"/>
            </a:solidFill>
          </a:ln>
        </p:spPr>
        <p:style>
          <a:lnRef idx="1">
            <a:schemeClr val="accent1"/>
          </a:lnRef>
          <a:fillRef idx="0">
            <a:schemeClr val="accent1"/>
          </a:fillRef>
          <a:effectRef idx="0">
            <a:schemeClr val="accent1"/>
          </a:effectRef>
          <a:fontRef idx="minor">
            <a:schemeClr val="tx1"/>
          </a:fontRef>
        </p:style>
      </p:cxnSp>
      <p:cxnSp>
        <p:nvCxnSpPr>
          <p:cNvPr id="46" name="直接连接符 45">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5A12CD75-1DA0-4199-B032-7C040ACF5739}"/>
              </a:ext>
            </a:extLst>
          </p:cNvPr>
          <p:cNvCxnSpPr>
            <a:cxnSpLocks/>
          </p:cNvCxnSpPr>
          <p:nvPr/>
        </p:nvCxnSpPr>
        <p:spPr>
          <a:xfrm>
            <a:off x="990600" y="2259965"/>
            <a:ext cx="883920" cy="828675"/>
          </a:xfrm>
          <a:prstGeom prst="line">
            <a:avLst/>
          </a:prstGeom>
          <a:ln>
            <a:solidFill>
              <a:srgbClr val="FDD66B"/>
            </a:solidFill>
          </a:ln>
        </p:spPr>
        <p:style>
          <a:lnRef idx="1">
            <a:schemeClr val="accent1"/>
          </a:lnRef>
          <a:fillRef idx="0">
            <a:schemeClr val="accent1"/>
          </a:fillRef>
          <a:effectRef idx="0">
            <a:schemeClr val="accent1"/>
          </a:effectRef>
          <a:fontRef idx="minor">
            <a:schemeClr val="tx1"/>
          </a:fontRef>
        </p:style>
      </p:cxnSp>
      <p:sp>
        <p:nvSpPr>
          <p:cNvPr id="47" name="椭圆 46">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999634C1-FDE6-44E4-8386-63CAED2AC905}"/>
              </a:ext>
            </a:extLst>
          </p:cNvPr>
          <p:cNvSpPr/>
          <p:nvPr/>
        </p:nvSpPr>
        <p:spPr>
          <a:xfrm>
            <a:off x="1109133" y="2146300"/>
            <a:ext cx="101600" cy="101600"/>
          </a:xfrm>
          <a:prstGeom prst="ellipse">
            <a:avLst/>
          </a:prstGeom>
          <a:solidFill>
            <a:srgbClr val="FDD66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8" name="椭圆 47">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65E26D2F-6774-41D4-AEF9-3D26D2CB0D17}"/>
              </a:ext>
            </a:extLst>
          </p:cNvPr>
          <p:cNvSpPr/>
          <p:nvPr/>
        </p:nvSpPr>
        <p:spPr>
          <a:xfrm>
            <a:off x="2142066" y="1748367"/>
            <a:ext cx="101600" cy="101600"/>
          </a:xfrm>
          <a:prstGeom prst="ellipse">
            <a:avLst/>
          </a:prstGeom>
          <a:solidFill>
            <a:srgbClr val="FDD66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9" name="椭圆 48">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D7DE03C5-3BD1-445B-934C-4FB71C86F23F}"/>
              </a:ext>
            </a:extLst>
          </p:cNvPr>
          <p:cNvSpPr/>
          <p:nvPr/>
        </p:nvSpPr>
        <p:spPr>
          <a:xfrm>
            <a:off x="2142065" y="1930400"/>
            <a:ext cx="101600" cy="101600"/>
          </a:xfrm>
          <a:prstGeom prst="ellipse">
            <a:avLst/>
          </a:prstGeom>
          <a:solidFill>
            <a:srgbClr val="FDD66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0" name="椭圆 49">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EDD36F78-02AC-45DA-89D4-CBC52C51749A}"/>
              </a:ext>
            </a:extLst>
          </p:cNvPr>
          <p:cNvSpPr/>
          <p:nvPr/>
        </p:nvSpPr>
        <p:spPr>
          <a:xfrm>
            <a:off x="1930400" y="3081867"/>
            <a:ext cx="101600" cy="101600"/>
          </a:xfrm>
          <a:prstGeom prst="ellipse">
            <a:avLst/>
          </a:prstGeom>
          <a:solidFill>
            <a:srgbClr val="FDD66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1" name="椭圆 50">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37E9A225-EE0B-4B1C-932D-48B6F1133B9D}"/>
              </a:ext>
            </a:extLst>
          </p:cNvPr>
          <p:cNvSpPr/>
          <p:nvPr/>
        </p:nvSpPr>
        <p:spPr>
          <a:xfrm>
            <a:off x="1820333" y="3022600"/>
            <a:ext cx="101600" cy="101600"/>
          </a:xfrm>
          <a:prstGeom prst="ellipse">
            <a:avLst/>
          </a:prstGeom>
          <a:solidFill>
            <a:srgbClr val="FDD66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2" name="椭圆 51">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5C9BBDA1-EE4A-43CC-ACE6-3D4D7F8DFE29}"/>
              </a:ext>
            </a:extLst>
          </p:cNvPr>
          <p:cNvSpPr/>
          <p:nvPr/>
        </p:nvSpPr>
        <p:spPr>
          <a:xfrm>
            <a:off x="939800" y="2205566"/>
            <a:ext cx="101600" cy="101600"/>
          </a:xfrm>
          <a:prstGeom prst="ellipse">
            <a:avLst/>
          </a:prstGeom>
          <a:solidFill>
            <a:srgbClr val="FDD66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3" name="椭圆 52">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68068A57-FCE6-4D4F-BCFD-C33BA622A1D6}"/>
              </a:ext>
            </a:extLst>
          </p:cNvPr>
          <p:cNvSpPr/>
          <p:nvPr/>
        </p:nvSpPr>
        <p:spPr>
          <a:xfrm>
            <a:off x="1443565" y="2034167"/>
            <a:ext cx="82800" cy="82800"/>
          </a:xfrm>
          <a:prstGeom prst="ellipse">
            <a:avLst/>
          </a:prstGeom>
          <a:solidFill>
            <a:srgbClr val="FDD66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4" name="椭圆 53">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7CF3878B-293D-49AE-AEEE-6F8164ABBD98}"/>
              </a:ext>
            </a:extLst>
          </p:cNvPr>
          <p:cNvSpPr/>
          <p:nvPr/>
        </p:nvSpPr>
        <p:spPr>
          <a:xfrm>
            <a:off x="1794932" y="1896534"/>
            <a:ext cx="82800" cy="82800"/>
          </a:xfrm>
          <a:prstGeom prst="ellipse">
            <a:avLst/>
          </a:prstGeom>
          <a:solidFill>
            <a:srgbClr val="FDD66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5" name="椭圆 54">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D6D675A7-BB9B-4EF4-9B3D-CBBBC4267456}"/>
              </a:ext>
            </a:extLst>
          </p:cNvPr>
          <p:cNvSpPr/>
          <p:nvPr/>
        </p:nvSpPr>
        <p:spPr>
          <a:xfrm>
            <a:off x="2095498" y="2256367"/>
            <a:ext cx="82800" cy="82800"/>
          </a:xfrm>
          <a:prstGeom prst="ellipse">
            <a:avLst/>
          </a:prstGeom>
          <a:solidFill>
            <a:srgbClr val="FDD66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6" name="椭圆 55">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F4E9EAD0-BEE3-4349-87AF-C0561F52F4F6}"/>
              </a:ext>
            </a:extLst>
          </p:cNvPr>
          <p:cNvSpPr/>
          <p:nvPr/>
        </p:nvSpPr>
        <p:spPr>
          <a:xfrm>
            <a:off x="2010832" y="2666875"/>
            <a:ext cx="82800" cy="82800"/>
          </a:xfrm>
          <a:prstGeom prst="ellipse">
            <a:avLst/>
          </a:prstGeom>
          <a:solidFill>
            <a:srgbClr val="FDD66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7" name="椭圆 56">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830292C5-A3BF-4664-95C3-46944730B3E3}"/>
              </a:ext>
            </a:extLst>
          </p:cNvPr>
          <p:cNvSpPr/>
          <p:nvPr/>
        </p:nvSpPr>
        <p:spPr>
          <a:xfrm>
            <a:off x="1553631" y="2781300"/>
            <a:ext cx="82800" cy="82800"/>
          </a:xfrm>
          <a:prstGeom prst="ellipse">
            <a:avLst/>
          </a:prstGeom>
          <a:solidFill>
            <a:srgbClr val="FDD66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8" name="椭圆 57">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F5C33525-DF2E-40C9-A848-FF295EAFBF68}"/>
              </a:ext>
            </a:extLst>
          </p:cNvPr>
          <p:cNvSpPr/>
          <p:nvPr/>
        </p:nvSpPr>
        <p:spPr>
          <a:xfrm>
            <a:off x="1265764" y="2506134"/>
            <a:ext cx="82800" cy="82800"/>
          </a:xfrm>
          <a:prstGeom prst="ellipse">
            <a:avLst/>
          </a:prstGeom>
          <a:solidFill>
            <a:srgbClr val="FDD66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9" name="椭圆 58">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40CE7C59-E08E-4FDB-9381-46A25B352A40}"/>
              </a:ext>
            </a:extLst>
          </p:cNvPr>
          <p:cNvSpPr/>
          <p:nvPr/>
        </p:nvSpPr>
        <p:spPr>
          <a:xfrm>
            <a:off x="1892596" y="3221665"/>
            <a:ext cx="233916" cy="233916"/>
          </a:xfrm>
          <a:prstGeom prst="ellipse">
            <a:avLst/>
          </a:prstGeom>
          <a:solidFill>
            <a:srgbClr val="FDD66B"/>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pic>
        <p:nvPicPr>
          <p:cNvPr id="60" name="图片 59">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EE77D0D3-C831-488D-83E3-B5DAD47FA355}"/>
              </a:ext>
            </a:extLst>
          </p:cNvPr>
          <p:cNvPicPr>
            <a:picLocks noChangeAspect="1"/>
          </p:cNvPicPr>
          <p:nvPr/>
        </p:nvPicPr>
        <p:blipFill rotWithShape="1">
          <a:blip r:embed="rId7">
            <a:extLst>
              <a:ext uri="{28A0092B-C50C-407E-A947-70E740481C1C}">
                <a14:useLocalDpi xmlns:a14="http://schemas.microsoft.com/office/drawing/2010/main" val="0"/>
              </a:ext>
            </a:extLst>
          </a:blip>
          <a:srcRect l="70750" t="21980" r="17617" b="62566"/>
          <a:stretch/>
        </p:blipFill>
        <p:spPr>
          <a:xfrm>
            <a:off x="10621926" y="425302"/>
            <a:ext cx="861237" cy="1041991"/>
          </a:xfrm>
          <a:prstGeom prst="rect">
            <a:avLst/>
          </a:prstGeom>
        </p:spPr>
      </p:pic>
      <p:pic>
        <p:nvPicPr>
          <p:cNvPr id="61" name="图片 60">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8DF07D01-9C2A-407D-B69F-16AAE1EDC6F2}"/>
              </a:ext>
            </a:extLst>
          </p:cNvPr>
          <p:cNvPicPr>
            <a:picLocks noChangeAspect="1"/>
          </p:cNvPicPr>
          <p:nvPr/>
        </p:nvPicPr>
        <p:blipFill rotWithShape="1">
          <a:blip r:embed="rId7">
            <a:extLst>
              <a:ext uri="{28A0092B-C50C-407E-A947-70E740481C1C}">
                <a14:useLocalDpi xmlns:a14="http://schemas.microsoft.com/office/drawing/2010/main" val="0"/>
              </a:ext>
            </a:extLst>
          </a:blip>
          <a:srcRect l="74341" t="50050" r="15893" b="39069"/>
          <a:stretch/>
        </p:blipFill>
        <p:spPr>
          <a:xfrm rot="7173887">
            <a:off x="10558131" y="1562985"/>
            <a:ext cx="723014" cy="733647"/>
          </a:xfrm>
          <a:prstGeom prst="rect">
            <a:avLst/>
          </a:prstGeom>
        </p:spPr>
      </p:pic>
      <p:pic>
        <p:nvPicPr>
          <p:cNvPr id="62" name="图片 61">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97EEA592-3852-4A5B-9511-0A27AC994F39}"/>
              </a:ext>
            </a:extLst>
          </p:cNvPr>
          <p:cNvPicPr>
            <a:picLocks noChangeAspect="1"/>
          </p:cNvPicPr>
          <p:nvPr/>
        </p:nvPicPr>
        <p:blipFill rotWithShape="1">
          <a:blip r:embed="rId7">
            <a:extLst>
              <a:ext uri="{28A0092B-C50C-407E-A947-70E740481C1C}">
                <a14:useLocalDpi xmlns:a14="http://schemas.microsoft.com/office/drawing/2010/main" val="0"/>
              </a:ext>
            </a:extLst>
          </a:blip>
          <a:srcRect l="74380" t="50735" r="13715" b="39068"/>
          <a:stretch/>
        </p:blipFill>
        <p:spPr>
          <a:xfrm rot="6248515">
            <a:off x="8798250" y="1633626"/>
            <a:ext cx="1200462" cy="936441"/>
          </a:xfrm>
          <a:prstGeom prst="rect">
            <a:avLst/>
          </a:prstGeom>
        </p:spPr>
      </p:pic>
      <p:sp>
        <p:nvSpPr>
          <p:cNvPr id="63" name="椭圆 62">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325A7F31-0117-422E-BB95-B2C008DDAFAC}"/>
              </a:ext>
            </a:extLst>
          </p:cNvPr>
          <p:cNvSpPr/>
          <p:nvPr/>
        </p:nvSpPr>
        <p:spPr>
          <a:xfrm>
            <a:off x="1932516" y="3084912"/>
            <a:ext cx="100800" cy="100800"/>
          </a:xfrm>
          <a:prstGeom prst="ellipse">
            <a:avLst/>
          </a:prstGeom>
          <a:solidFill>
            <a:srgbClr val="FDD66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4" name="椭圆 63">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502A5AC5-5ED7-4AD6-A6C8-4FD0494B30E5}"/>
              </a:ext>
            </a:extLst>
          </p:cNvPr>
          <p:cNvSpPr/>
          <p:nvPr/>
        </p:nvSpPr>
        <p:spPr>
          <a:xfrm>
            <a:off x="1820333" y="3024463"/>
            <a:ext cx="100800" cy="100800"/>
          </a:xfrm>
          <a:prstGeom prst="ellipse">
            <a:avLst/>
          </a:prstGeom>
          <a:solidFill>
            <a:srgbClr val="FDD66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65" name="文本框 64">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17F8FE91-3488-450A-8791-7D8D1B984D50}"/>
              </a:ext>
            </a:extLst>
          </p:cNvPr>
          <p:cNvSpPr txBox="1"/>
          <p:nvPr/>
        </p:nvSpPr>
        <p:spPr>
          <a:xfrm>
            <a:off x="2970028" y="3726105"/>
            <a:ext cx="6251944" cy="338554"/>
          </a:xfrm>
          <a:prstGeom prst="rect">
            <a:avLst/>
          </a:prstGeom>
          <a:noFill/>
        </p:spPr>
        <p:txBody>
          <a:bodyPr wrap="square" rtlCol="0">
            <a:spAutoFit/>
          </a:bodyPr>
          <a:lstStyle/>
          <a:p>
            <a:pPr algn="ctr"/>
            <a:r>
              <a:rPr lang="zh-CN" altLang="en-US" sz="1600" dirty="0">
                <a:solidFill>
                  <a:srgbClr val="E4B332"/>
                </a:solidFill>
                <a:cs typeface="+mn-ea"/>
                <a:sym typeface="+mn-lt"/>
              </a:rPr>
              <a:t>请在此输入内容请在此输入内容请在此输入内容请在此输入内容</a:t>
            </a:r>
          </a:p>
        </p:txBody>
      </p:sp>
    </p:spTree>
    <p:extLst>
      <p:ext uri="{BB962C8B-B14F-4D97-AF65-F5344CB8AC3E}">
        <p14:creationId xmlns:p14="http://schemas.microsoft.com/office/powerpoint/2010/main" val="261478776"/>
      </p:ext>
    </p:extLst>
  </p:cSld>
  <p:clrMapOvr>
    <a:masterClrMapping/>
  </p:clrMapOvr>
  <mc:AlternateContent xmlns:mc="http://schemas.openxmlformats.org/markup-compatibility/2006" xmlns:p14="http://schemas.microsoft.com/office/powerpoint/2010/main">
    <mc:Choice Requires="p14">
      <p:transition spd="slow" p14:dur="1400" advTm="13000">
        <p14:doors dir="vert"/>
      </p:transition>
    </mc:Choice>
    <mc:Fallback xmlns:a14="http://schemas.microsoft.com/office/drawing/2010/main" xmlns:a16="http://schemas.microsoft.com/office/drawing/2014/main" xmlns="">
      <p:transition spd="slow" advTm="1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nodeType="withEffect">
                                  <p:stCondLst>
                                    <p:cond delay="0"/>
                                  </p:stCondLst>
                                  <p:childTnLst>
                                    <p:set>
                                      <p:cBhvr>
                                        <p:cTn id="6" dur="1" fill="hold">
                                          <p:stCondLst>
                                            <p:cond delay="0"/>
                                          </p:stCondLst>
                                        </p:cTn>
                                        <p:tgtEl>
                                          <p:spTgt spid="43"/>
                                        </p:tgtEl>
                                        <p:attrNameLst>
                                          <p:attrName>style.visibility</p:attrName>
                                        </p:attrNameLst>
                                      </p:cBhvr>
                                      <p:to>
                                        <p:strVal val="visible"/>
                                      </p:to>
                                    </p:set>
                                    <p:anim calcmode="lin" valueType="num">
                                      <p:cBhvr additive="base">
                                        <p:cTn id="7" dur="750" fill="hold"/>
                                        <p:tgtEl>
                                          <p:spTgt spid="43"/>
                                        </p:tgtEl>
                                        <p:attrNameLst>
                                          <p:attrName>ppt_x</p:attrName>
                                        </p:attrNameLst>
                                      </p:cBhvr>
                                      <p:tavLst>
                                        <p:tav tm="0">
                                          <p:val>
                                            <p:strVal val="0-#ppt_w/2"/>
                                          </p:val>
                                        </p:tav>
                                        <p:tav tm="100000">
                                          <p:val>
                                            <p:strVal val="#ppt_x"/>
                                          </p:val>
                                        </p:tav>
                                      </p:tavLst>
                                    </p:anim>
                                    <p:anim calcmode="lin" valueType="num">
                                      <p:cBhvr additive="base">
                                        <p:cTn id="8" dur="750" fill="hold"/>
                                        <p:tgtEl>
                                          <p:spTgt spid="43"/>
                                        </p:tgtEl>
                                        <p:attrNameLst>
                                          <p:attrName>ppt_y</p:attrName>
                                        </p:attrNameLst>
                                      </p:cBhvr>
                                      <p:tavLst>
                                        <p:tav tm="0">
                                          <p:val>
                                            <p:strVal val="0-#ppt_h/2"/>
                                          </p:val>
                                        </p:tav>
                                        <p:tav tm="100000">
                                          <p:val>
                                            <p:strVal val="#ppt_y"/>
                                          </p:val>
                                        </p:tav>
                                      </p:tavLst>
                                    </p:anim>
                                  </p:childTnLst>
                                </p:cTn>
                              </p:par>
                              <p:par>
                                <p:cTn id="9" presetID="2" presetClass="entr" presetSubtype="3" decel="100000" fill="hold" nodeType="withEffect">
                                  <p:stCondLst>
                                    <p:cond delay="0"/>
                                  </p:stCondLst>
                                  <p:childTnLst>
                                    <p:set>
                                      <p:cBhvr>
                                        <p:cTn id="10" dur="1" fill="hold">
                                          <p:stCondLst>
                                            <p:cond delay="0"/>
                                          </p:stCondLst>
                                        </p:cTn>
                                        <p:tgtEl>
                                          <p:spTgt spid="62"/>
                                        </p:tgtEl>
                                        <p:attrNameLst>
                                          <p:attrName>style.visibility</p:attrName>
                                        </p:attrNameLst>
                                      </p:cBhvr>
                                      <p:to>
                                        <p:strVal val="visible"/>
                                      </p:to>
                                    </p:set>
                                    <p:anim calcmode="lin" valueType="num">
                                      <p:cBhvr additive="base">
                                        <p:cTn id="11" dur="750" fill="hold"/>
                                        <p:tgtEl>
                                          <p:spTgt spid="62"/>
                                        </p:tgtEl>
                                        <p:attrNameLst>
                                          <p:attrName>ppt_x</p:attrName>
                                        </p:attrNameLst>
                                      </p:cBhvr>
                                      <p:tavLst>
                                        <p:tav tm="0">
                                          <p:val>
                                            <p:strVal val="1+#ppt_w/2"/>
                                          </p:val>
                                        </p:tav>
                                        <p:tav tm="100000">
                                          <p:val>
                                            <p:strVal val="#ppt_x"/>
                                          </p:val>
                                        </p:tav>
                                      </p:tavLst>
                                    </p:anim>
                                    <p:anim calcmode="lin" valueType="num">
                                      <p:cBhvr additive="base">
                                        <p:cTn id="12" dur="750" fill="hold"/>
                                        <p:tgtEl>
                                          <p:spTgt spid="62"/>
                                        </p:tgtEl>
                                        <p:attrNameLst>
                                          <p:attrName>ppt_y</p:attrName>
                                        </p:attrNameLst>
                                      </p:cBhvr>
                                      <p:tavLst>
                                        <p:tav tm="0">
                                          <p:val>
                                            <p:strVal val="0-#ppt_h/2"/>
                                          </p:val>
                                        </p:tav>
                                        <p:tav tm="100000">
                                          <p:val>
                                            <p:strVal val="#ppt_y"/>
                                          </p:val>
                                        </p:tav>
                                      </p:tavLst>
                                    </p:anim>
                                  </p:childTnLst>
                                </p:cTn>
                              </p:par>
                              <p:par>
                                <p:cTn id="13" presetID="2" presetClass="entr" presetSubtype="3" decel="100000" fill="hold" nodeType="withEffect">
                                  <p:stCondLst>
                                    <p:cond delay="0"/>
                                  </p:stCondLst>
                                  <p:childTnLst>
                                    <p:set>
                                      <p:cBhvr>
                                        <p:cTn id="14" dur="1" fill="hold">
                                          <p:stCondLst>
                                            <p:cond delay="0"/>
                                          </p:stCondLst>
                                        </p:cTn>
                                        <p:tgtEl>
                                          <p:spTgt spid="61"/>
                                        </p:tgtEl>
                                        <p:attrNameLst>
                                          <p:attrName>style.visibility</p:attrName>
                                        </p:attrNameLst>
                                      </p:cBhvr>
                                      <p:to>
                                        <p:strVal val="visible"/>
                                      </p:to>
                                    </p:set>
                                    <p:anim calcmode="lin" valueType="num">
                                      <p:cBhvr additive="base">
                                        <p:cTn id="15" dur="750" fill="hold"/>
                                        <p:tgtEl>
                                          <p:spTgt spid="61"/>
                                        </p:tgtEl>
                                        <p:attrNameLst>
                                          <p:attrName>ppt_x</p:attrName>
                                        </p:attrNameLst>
                                      </p:cBhvr>
                                      <p:tavLst>
                                        <p:tav tm="0">
                                          <p:val>
                                            <p:strVal val="1+#ppt_w/2"/>
                                          </p:val>
                                        </p:tav>
                                        <p:tav tm="100000">
                                          <p:val>
                                            <p:strVal val="#ppt_x"/>
                                          </p:val>
                                        </p:tav>
                                      </p:tavLst>
                                    </p:anim>
                                    <p:anim calcmode="lin" valueType="num">
                                      <p:cBhvr additive="base">
                                        <p:cTn id="16" dur="750" fill="hold"/>
                                        <p:tgtEl>
                                          <p:spTgt spid="61"/>
                                        </p:tgtEl>
                                        <p:attrNameLst>
                                          <p:attrName>ppt_y</p:attrName>
                                        </p:attrNameLst>
                                      </p:cBhvr>
                                      <p:tavLst>
                                        <p:tav tm="0">
                                          <p:val>
                                            <p:strVal val="0-#ppt_h/2"/>
                                          </p:val>
                                        </p:tav>
                                        <p:tav tm="100000">
                                          <p:val>
                                            <p:strVal val="#ppt_y"/>
                                          </p:val>
                                        </p:tav>
                                      </p:tavLst>
                                    </p:anim>
                                  </p:childTnLst>
                                </p:cTn>
                              </p:par>
                              <p:par>
                                <p:cTn id="17" presetID="2" presetClass="entr" presetSubtype="3" decel="100000" fill="hold" nodeType="withEffect">
                                  <p:stCondLst>
                                    <p:cond delay="0"/>
                                  </p:stCondLst>
                                  <p:childTnLst>
                                    <p:set>
                                      <p:cBhvr>
                                        <p:cTn id="18" dur="1" fill="hold">
                                          <p:stCondLst>
                                            <p:cond delay="0"/>
                                          </p:stCondLst>
                                        </p:cTn>
                                        <p:tgtEl>
                                          <p:spTgt spid="60"/>
                                        </p:tgtEl>
                                        <p:attrNameLst>
                                          <p:attrName>style.visibility</p:attrName>
                                        </p:attrNameLst>
                                      </p:cBhvr>
                                      <p:to>
                                        <p:strVal val="visible"/>
                                      </p:to>
                                    </p:set>
                                    <p:anim calcmode="lin" valueType="num">
                                      <p:cBhvr additive="base">
                                        <p:cTn id="19" dur="750" fill="hold"/>
                                        <p:tgtEl>
                                          <p:spTgt spid="60"/>
                                        </p:tgtEl>
                                        <p:attrNameLst>
                                          <p:attrName>ppt_x</p:attrName>
                                        </p:attrNameLst>
                                      </p:cBhvr>
                                      <p:tavLst>
                                        <p:tav tm="0">
                                          <p:val>
                                            <p:strVal val="1+#ppt_w/2"/>
                                          </p:val>
                                        </p:tav>
                                        <p:tav tm="100000">
                                          <p:val>
                                            <p:strVal val="#ppt_x"/>
                                          </p:val>
                                        </p:tav>
                                      </p:tavLst>
                                    </p:anim>
                                    <p:anim calcmode="lin" valueType="num">
                                      <p:cBhvr additive="base">
                                        <p:cTn id="20" dur="750" fill="hold"/>
                                        <p:tgtEl>
                                          <p:spTgt spid="60"/>
                                        </p:tgtEl>
                                        <p:attrNameLst>
                                          <p:attrName>ppt_y</p:attrName>
                                        </p:attrNameLst>
                                      </p:cBhvr>
                                      <p:tavLst>
                                        <p:tav tm="0">
                                          <p:val>
                                            <p:strVal val="0-#ppt_h/2"/>
                                          </p:val>
                                        </p:tav>
                                        <p:tav tm="100000">
                                          <p:val>
                                            <p:strVal val="#ppt_y"/>
                                          </p:val>
                                        </p:tav>
                                      </p:tavLst>
                                    </p:anim>
                                  </p:childTnLst>
                                </p:cTn>
                              </p:par>
                              <p:par>
                                <p:cTn id="21" presetID="26" presetClass="emph" presetSubtype="0" repeatCount="indefinite" fill="hold" nodeType="withEffect">
                                  <p:stCondLst>
                                    <p:cond delay="750"/>
                                  </p:stCondLst>
                                  <p:childTnLst>
                                    <p:animEffect transition="out" filter="fade">
                                      <p:cBhvr>
                                        <p:cTn id="22" dur="500" tmFilter="0, 0; .2, .5; .8, .5; 1, 0"/>
                                        <p:tgtEl>
                                          <p:spTgt spid="43"/>
                                        </p:tgtEl>
                                      </p:cBhvr>
                                    </p:animEffect>
                                    <p:animScale>
                                      <p:cBhvr>
                                        <p:cTn id="23" dur="250" autoRev="1" fill="hold"/>
                                        <p:tgtEl>
                                          <p:spTgt spid="43"/>
                                        </p:tgtEl>
                                      </p:cBhvr>
                                      <p:by x="105000" y="105000"/>
                                    </p:animScale>
                                  </p:childTnLst>
                                </p:cTn>
                              </p:par>
                              <p:par>
                                <p:cTn id="24" presetID="26" presetClass="emph" presetSubtype="0" repeatCount="indefinite" fill="hold" nodeType="withEffect">
                                  <p:stCondLst>
                                    <p:cond delay="750"/>
                                  </p:stCondLst>
                                  <p:childTnLst>
                                    <p:animEffect transition="out" filter="fade">
                                      <p:cBhvr>
                                        <p:cTn id="25" dur="500" tmFilter="0, 0; .2, .5; .8, .5; 1, 0"/>
                                        <p:tgtEl>
                                          <p:spTgt spid="62"/>
                                        </p:tgtEl>
                                      </p:cBhvr>
                                    </p:animEffect>
                                    <p:animScale>
                                      <p:cBhvr>
                                        <p:cTn id="26" dur="250" autoRev="1" fill="hold"/>
                                        <p:tgtEl>
                                          <p:spTgt spid="62"/>
                                        </p:tgtEl>
                                      </p:cBhvr>
                                      <p:by x="105000" y="105000"/>
                                    </p:animScale>
                                  </p:childTnLst>
                                </p:cTn>
                              </p:par>
                              <p:par>
                                <p:cTn id="27" presetID="26" presetClass="emph" presetSubtype="0" repeatCount="indefinite" fill="hold" nodeType="withEffect">
                                  <p:stCondLst>
                                    <p:cond delay="750"/>
                                  </p:stCondLst>
                                  <p:childTnLst>
                                    <p:animEffect transition="out" filter="fade">
                                      <p:cBhvr>
                                        <p:cTn id="28" dur="500" tmFilter="0, 0; .2, .5; .8, .5; 1, 0"/>
                                        <p:tgtEl>
                                          <p:spTgt spid="61"/>
                                        </p:tgtEl>
                                      </p:cBhvr>
                                    </p:animEffect>
                                    <p:animScale>
                                      <p:cBhvr>
                                        <p:cTn id="29" dur="250" autoRev="1" fill="hold"/>
                                        <p:tgtEl>
                                          <p:spTgt spid="61"/>
                                        </p:tgtEl>
                                      </p:cBhvr>
                                      <p:by x="105000" y="105000"/>
                                    </p:animScale>
                                  </p:childTnLst>
                                </p:cTn>
                              </p:par>
                              <p:par>
                                <p:cTn id="30" presetID="26" presetClass="emph" presetSubtype="0" repeatCount="indefinite" fill="hold" nodeType="withEffect">
                                  <p:stCondLst>
                                    <p:cond delay="750"/>
                                  </p:stCondLst>
                                  <p:childTnLst>
                                    <p:animEffect transition="out" filter="fade">
                                      <p:cBhvr>
                                        <p:cTn id="31" dur="500" tmFilter="0, 0; .2, .5; .8, .5; 1, 0"/>
                                        <p:tgtEl>
                                          <p:spTgt spid="60"/>
                                        </p:tgtEl>
                                      </p:cBhvr>
                                    </p:animEffect>
                                    <p:animScale>
                                      <p:cBhvr>
                                        <p:cTn id="32" dur="250" autoRev="1" fill="hold"/>
                                        <p:tgtEl>
                                          <p:spTgt spid="60"/>
                                        </p:tgtEl>
                                      </p:cBhvr>
                                      <p:by x="105000" y="105000"/>
                                    </p:animScale>
                                  </p:childTnLst>
                                </p:cTn>
                              </p:par>
                            </p:childTnLst>
                          </p:cTn>
                        </p:par>
                        <p:par>
                          <p:cTn id="33" fill="hold">
                            <p:stCondLst>
                              <p:cond delay="1250"/>
                            </p:stCondLst>
                            <p:childTnLst>
                              <p:par>
                                <p:cTn id="34" presetID="1" presetClass="entr" presetSubtype="0" fill="hold" grpId="0" nodeType="afterEffect">
                                  <p:stCondLst>
                                    <p:cond delay="0"/>
                                  </p:stCondLst>
                                  <p:childTnLst>
                                    <p:set>
                                      <p:cBhvr>
                                        <p:cTn id="35" dur="1" fill="hold">
                                          <p:stCondLst>
                                            <p:cond delay="0"/>
                                          </p:stCondLst>
                                        </p:cTn>
                                        <p:tgtEl>
                                          <p:spTgt spid="47"/>
                                        </p:tgtEl>
                                        <p:attrNameLst>
                                          <p:attrName>style.visibility</p:attrName>
                                        </p:attrNameLst>
                                      </p:cBhvr>
                                      <p:to>
                                        <p:strVal val="visible"/>
                                      </p:to>
                                    </p:set>
                                  </p:childTnLst>
                                </p:cTn>
                              </p:par>
                              <p:par>
                                <p:cTn id="36" presetID="22" presetClass="entr" presetSubtype="4" fill="hold" nodeType="withEffect">
                                  <p:stCondLst>
                                    <p:cond delay="0"/>
                                  </p:stCondLst>
                                  <p:childTnLst>
                                    <p:set>
                                      <p:cBhvr>
                                        <p:cTn id="37" dur="1" fill="hold">
                                          <p:stCondLst>
                                            <p:cond delay="0"/>
                                          </p:stCondLst>
                                        </p:cTn>
                                        <p:tgtEl>
                                          <p:spTgt spid="44"/>
                                        </p:tgtEl>
                                        <p:attrNameLst>
                                          <p:attrName>style.visibility</p:attrName>
                                        </p:attrNameLst>
                                      </p:cBhvr>
                                      <p:to>
                                        <p:strVal val="visible"/>
                                      </p:to>
                                    </p:set>
                                    <p:animEffect transition="in" filter="wipe(down)">
                                      <p:cBhvr>
                                        <p:cTn id="38" dur="500"/>
                                        <p:tgtEl>
                                          <p:spTgt spid="44"/>
                                        </p:tgtEl>
                                      </p:cBhvr>
                                    </p:animEffect>
                                  </p:childTnLst>
                                </p:cTn>
                              </p:par>
                              <p:par>
                                <p:cTn id="39" presetID="1" presetClass="entr" presetSubtype="0" fill="hold" grpId="0" nodeType="withEffect">
                                  <p:stCondLst>
                                    <p:cond delay="250"/>
                                  </p:stCondLst>
                                  <p:childTnLst>
                                    <p:set>
                                      <p:cBhvr>
                                        <p:cTn id="40" dur="1" fill="hold">
                                          <p:stCondLst>
                                            <p:cond delay="0"/>
                                          </p:stCondLst>
                                        </p:cTn>
                                        <p:tgtEl>
                                          <p:spTgt spid="53"/>
                                        </p:tgtEl>
                                        <p:attrNameLst>
                                          <p:attrName>style.visibility</p:attrName>
                                        </p:attrNameLst>
                                      </p:cBhvr>
                                      <p:to>
                                        <p:strVal val="visible"/>
                                      </p:to>
                                    </p:set>
                                  </p:childTnLst>
                                </p:cTn>
                              </p:par>
                              <p:par>
                                <p:cTn id="41" presetID="1" presetClass="entr" presetSubtype="0" fill="hold" grpId="0" nodeType="withEffect">
                                  <p:stCondLst>
                                    <p:cond delay="500"/>
                                  </p:stCondLst>
                                  <p:childTnLst>
                                    <p:set>
                                      <p:cBhvr>
                                        <p:cTn id="42" dur="1" fill="hold">
                                          <p:stCondLst>
                                            <p:cond delay="0"/>
                                          </p:stCondLst>
                                        </p:cTn>
                                        <p:tgtEl>
                                          <p:spTgt spid="54"/>
                                        </p:tgtEl>
                                        <p:attrNameLst>
                                          <p:attrName>style.visibility</p:attrName>
                                        </p:attrNameLst>
                                      </p:cBhvr>
                                      <p:to>
                                        <p:strVal val="visible"/>
                                      </p:to>
                                    </p:set>
                                  </p:childTnLst>
                                </p:cTn>
                              </p:par>
                              <p:par>
                                <p:cTn id="43" presetID="1" presetClass="entr" presetSubtype="0" fill="hold" grpId="0" nodeType="withEffect">
                                  <p:stCondLst>
                                    <p:cond delay="500"/>
                                  </p:stCondLst>
                                  <p:childTnLst>
                                    <p:set>
                                      <p:cBhvr>
                                        <p:cTn id="44" dur="1" fill="hold">
                                          <p:stCondLst>
                                            <p:cond delay="0"/>
                                          </p:stCondLst>
                                        </p:cTn>
                                        <p:tgtEl>
                                          <p:spTgt spid="48"/>
                                        </p:tgtEl>
                                        <p:attrNameLst>
                                          <p:attrName>style.visibility</p:attrName>
                                        </p:attrNameLst>
                                      </p:cBhvr>
                                      <p:to>
                                        <p:strVal val="visible"/>
                                      </p:to>
                                    </p:set>
                                  </p:childTnLst>
                                </p:cTn>
                              </p:par>
                            </p:childTnLst>
                          </p:cTn>
                        </p:par>
                        <p:par>
                          <p:cTn id="45" fill="hold">
                            <p:stCondLst>
                              <p:cond delay="1750"/>
                            </p:stCondLst>
                            <p:childTnLst>
                              <p:par>
                                <p:cTn id="46" presetID="10" presetClass="entr" presetSubtype="0" fill="hold" grpId="0" nodeType="afterEffect">
                                  <p:stCondLst>
                                    <p:cond delay="0"/>
                                  </p:stCondLst>
                                  <p:childTnLst>
                                    <p:set>
                                      <p:cBhvr>
                                        <p:cTn id="47" dur="1" fill="hold">
                                          <p:stCondLst>
                                            <p:cond delay="0"/>
                                          </p:stCondLst>
                                        </p:cTn>
                                        <p:tgtEl>
                                          <p:spTgt spid="49"/>
                                        </p:tgtEl>
                                        <p:attrNameLst>
                                          <p:attrName>style.visibility</p:attrName>
                                        </p:attrNameLst>
                                      </p:cBhvr>
                                      <p:to>
                                        <p:strVal val="visible"/>
                                      </p:to>
                                    </p:set>
                                    <p:animEffect transition="in" filter="fade">
                                      <p:cBhvr>
                                        <p:cTn id="48" dur="500"/>
                                        <p:tgtEl>
                                          <p:spTgt spid="49"/>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52"/>
                                        </p:tgtEl>
                                        <p:attrNameLst>
                                          <p:attrName>style.visibility</p:attrName>
                                        </p:attrNameLst>
                                      </p:cBhvr>
                                      <p:to>
                                        <p:strVal val="visible"/>
                                      </p:to>
                                    </p:set>
                                    <p:animEffect transition="in" filter="fade">
                                      <p:cBhvr>
                                        <p:cTn id="51" dur="500"/>
                                        <p:tgtEl>
                                          <p:spTgt spid="52"/>
                                        </p:tgtEl>
                                      </p:cBhvr>
                                    </p:animEffect>
                                  </p:childTnLst>
                                </p:cTn>
                              </p:par>
                              <p:par>
                                <p:cTn id="52" presetID="22" presetClass="entr" presetSubtype="1" fill="hold" nodeType="withEffect">
                                  <p:stCondLst>
                                    <p:cond delay="0"/>
                                  </p:stCondLst>
                                  <p:childTnLst>
                                    <p:set>
                                      <p:cBhvr>
                                        <p:cTn id="53" dur="1" fill="hold">
                                          <p:stCondLst>
                                            <p:cond delay="0"/>
                                          </p:stCondLst>
                                        </p:cTn>
                                        <p:tgtEl>
                                          <p:spTgt spid="45"/>
                                        </p:tgtEl>
                                        <p:attrNameLst>
                                          <p:attrName>style.visibility</p:attrName>
                                        </p:attrNameLst>
                                      </p:cBhvr>
                                      <p:to>
                                        <p:strVal val="visible"/>
                                      </p:to>
                                    </p:set>
                                    <p:animEffect transition="in" filter="wipe(up)">
                                      <p:cBhvr>
                                        <p:cTn id="54" dur="500"/>
                                        <p:tgtEl>
                                          <p:spTgt spid="45"/>
                                        </p:tgtEl>
                                      </p:cBhvr>
                                    </p:animEffect>
                                  </p:childTnLst>
                                </p:cTn>
                              </p:par>
                              <p:par>
                                <p:cTn id="55" presetID="22" presetClass="entr" presetSubtype="1" fill="hold" nodeType="withEffect">
                                  <p:stCondLst>
                                    <p:cond delay="0"/>
                                  </p:stCondLst>
                                  <p:childTnLst>
                                    <p:set>
                                      <p:cBhvr>
                                        <p:cTn id="56" dur="1" fill="hold">
                                          <p:stCondLst>
                                            <p:cond delay="0"/>
                                          </p:stCondLst>
                                        </p:cTn>
                                        <p:tgtEl>
                                          <p:spTgt spid="46"/>
                                        </p:tgtEl>
                                        <p:attrNameLst>
                                          <p:attrName>style.visibility</p:attrName>
                                        </p:attrNameLst>
                                      </p:cBhvr>
                                      <p:to>
                                        <p:strVal val="visible"/>
                                      </p:to>
                                    </p:set>
                                    <p:animEffect transition="in" filter="wipe(up)">
                                      <p:cBhvr>
                                        <p:cTn id="57" dur="500"/>
                                        <p:tgtEl>
                                          <p:spTgt spid="46"/>
                                        </p:tgtEl>
                                      </p:cBhvr>
                                    </p:animEffect>
                                  </p:childTnLst>
                                </p:cTn>
                              </p:par>
                              <p:par>
                                <p:cTn id="58" presetID="10" presetClass="entr" presetSubtype="0" fill="hold" grpId="0" nodeType="withEffect">
                                  <p:stCondLst>
                                    <p:cond delay="250"/>
                                  </p:stCondLst>
                                  <p:childTnLst>
                                    <p:set>
                                      <p:cBhvr>
                                        <p:cTn id="59" dur="1" fill="hold">
                                          <p:stCondLst>
                                            <p:cond delay="0"/>
                                          </p:stCondLst>
                                        </p:cTn>
                                        <p:tgtEl>
                                          <p:spTgt spid="55"/>
                                        </p:tgtEl>
                                        <p:attrNameLst>
                                          <p:attrName>style.visibility</p:attrName>
                                        </p:attrNameLst>
                                      </p:cBhvr>
                                      <p:to>
                                        <p:strVal val="visible"/>
                                      </p:to>
                                    </p:set>
                                    <p:animEffect transition="in" filter="fade">
                                      <p:cBhvr>
                                        <p:cTn id="60" dur="500"/>
                                        <p:tgtEl>
                                          <p:spTgt spid="55"/>
                                        </p:tgtEl>
                                      </p:cBhvr>
                                    </p:animEffect>
                                  </p:childTnLst>
                                </p:cTn>
                              </p:par>
                              <p:par>
                                <p:cTn id="61" presetID="10" presetClass="entr" presetSubtype="0" fill="hold" grpId="0" nodeType="withEffect">
                                  <p:stCondLst>
                                    <p:cond delay="250"/>
                                  </p:stCondLst>
                                  <p:childTnLst>
                                    <p:set>
                                      <p:cBhvr>
                                        <p:cTn id="62" dur="1" fill="hold">
                                          <p:stCondLst>
                                            <p:cond delay="0"/>
                                          </p:stCondLst>
                                        </p:cTn>
                                        <p:tgtEl>
                                          <p:spTgt spid="58"/>
                                        </p:tgtEl>
                                        <p:attrNameLst>
                                          <p:attrName>style.visibility</p:attrName>
                                        </p:attrNameLst>
                                      </p:cBhvr>
                                      <p:to>
                                        <p:strVal val="visible"/>
                                      </p:to>
                                    </p:set>
                                    <p:animEffect transition="in" filter="fade">
                                      <p:cBhvr>
                                        <p:cTn id="63" dur="500"/>
                                        <p:tgtEl>
                                          <p:spTgt spid="58"/>
                                        </p:tgtEl>
                                      </p:cBhvr>
                                    </p:animEffect>
                                  </p:childTnLst>
                                </p:cTn>
                              </p:par>
                              <p:par>
                                <p:cTn id="64" presetID="10" presetClass="entr" presetSubtype="0" fill="hold" grpId="0" nodeType="withEffect">
                                  <p:stCondLst>
                                    <p:cond delay="500"/>
                                  </p:stCondLst>
                                  <p:childTnLst>
                                    <p:set>
                                      <p:cBhvr>
                                        <p:cTn id="65" dur="1" fill="hold">
                                          <p:stCondLst>
                                            <p:cond delay="0"/>
                                          </p:stCondLst>
                                        </p:cTn>
                                        <p:tgtEl>
                                          <p:spTgt spid="56"/>
                                        </p:tgtEl>
                                        <p:attrNameLst>
                                          <p:attrName>style.visibility</p:attrName>
                                        </p:attrNameLst>
                                      </p:cBhvr>
                                      <p:to>
                                        <p:strVal val="visible"/>
                                      </p:to>
                                    </p:set>
                                    <p:animEffect transition="in" filter="fade">
                                      <p:cBhvr>
                                        <p:cTn id="66" dur="500"/>
                                        <p:tgtEl>
                                          <p:spTgt spid="56"/>
                                        </p:tgtEl>
                                      </p:cBhvr>
                                    </p:animEffect>
                                  </p:childTnLst>
                                </p:cTn>
                              </p:par>
                              <p:par>
                                <p:cTn id="67" presetID="10" presetClass="entr" presetSubtype="0" fill="hold" grpId="0" nodeType="withEffect">
                                  <p:stCondLst>
                                    <p:cond delay="500"/>
                                  </p:stCondLst>
                                  <p:childTnLst>
                                    <p:set>
                                      <p:cBhvr>
                                        <p:cTn id="68" dur="1" fill="hold">
                                          <p:stCondLst>
                                            <p:cond delay="0"/>
                                          </p:stCondLst>
                                        </p:cTn>
                                        <p:tgtEl>
                                          <p:spTgt spid="57"/>
                                        </p:tgtEl>
                                        <p:attrNameLst>
                                          <p:attrName>style.visibility</p:attrName>
                                        </p:attrNameLst>
                                      </p:cBhvr>
                                      <p:to>
                                        <p:strVal val="visible"/>
                                      </p:to>
                                    </p:set>
                                    <p:animEffect transition="in" filter="fade">
                                      <p:cBhvr>
                                        <p:cTn id="69" dur="500"/>
                                        <p:tgtEl>
                                          <p:spTgt spid="57"/>
                                        </p:tgtEl>
                                      </p:cBhvr>
                                    </p:animEffect>
                                  </p:childTnLst>
                                </p:cTn>
                              </p:par>
                              <p:par>
                                <p:cTn id="70" presetID="10" presetClass="entr" presetSubtype="0" fill="hold" grpId="1" nodeType="withEffect">
                                  <p:stCondLst>
                                    <p:cond delay="750"/>
                                  </p:stCondLst>
                                  <p:childTnLst>
                                    <p:set>
                                      <p:cBhvr>
                                        <p:cTn id="71" dur="1" fill="hold">
                                          <p:stCondLst>
                                            <p:cond delay="0"/>
                                          </p:stCondLst>
                                        </p:cTn>
                                        <p:tgtEl>
                                          <p:spTgt spid="51"/>
                                        </p:tgtEl>
                                        <p:attrNameLst>
                                          <p:attrName>style.visibility</p:attrName>
                                        </p:attrNameLst>
                                      </p:cBhvr>
                                      <p:to>
                                        <p:strVal val="visible"/>
                                      </p:to>
                                    </p:set>
                                    <p:animEffect transition="in" filter="fade">
                                      <p:cBhvr>
                                        <p:cTn id="72" dur="500"/>
                                        <p:tgtEl>
                                          <p:spTgt spid="51"/>
                                        </p:tgtEl>
                                      </p:cBhvr>
                                    </p:animEffect>
                                  </p:childTnLst>
                                </p:cTn>
                              </p:par>
                              <p:par>
                                <p:cTn id="73" presetID="10" presetClass="entr" presetSubtype="0" fill="hold" grpId="1" nodeType="withEffect">
                                  <p:stCondLst>
                                    <p:cond delay="750"/>
                                  </p:stCondLst>
                                  <p:childTnLst>
                                    <p:set>
                                      <p:cBhvr>
                                        <p:cTn id="74" dur="1" fill="hold">
                                          <p:stCondLst>
                                            <p:cond delay="0"/>
                                          </p:stCondLst>
                                        </p:cTn>
                                        <p:tgtEl>
                                          <p:spTgt spid="50"/>
                                        </p:tgtEl>
                                        <p:attrNameLst>
                                          <p:attrName>style.visibility</p:attrName>
                                        </p:attrNameLst>
                                      </p:cBhvr>
                                      <p:to>
                                        <p:strVal val="visible"/>
                                      </p:to>
                                    </p:set>
                                    <p:animEffect transition="in" filter="fade">
                                      <p:cBhvr>
                                        <p:cTn id="75" dur="500"/>
                                        <p:tgtEl>
                                          <p:spTgt spid="50"/>
                                        </p:tgtEl>
                                      </p:cBhvr>
                                    </p:animEffect>
                                  </p:childTnLst>
                                </p:cTn>
                              </p:par>
                              <p:par>
                                <p:cTn id="76" presetID="10" presetClass="entr" presetSubtype="0" fill="hold" grpId="0" nodeType="withEffect">
                                  <p:stCondLst>
                                    <p:cond delay="750"/>
                                  </p:stCondLst>
                                  <p:childTnLst>
                                    <p:set>
                                      <p:cBhvr>
                                        <p:cTn id="77" dur="1" fill="hold">
                                          <p:stCondLst>
                                            <p:cond delay="0"/>
                                          </p:stCondLst>
                                        </p:cTn>
                                        <p:tgtEl>
                                          <p:spTgt spid="63"/>
                                        </p:tgtEl>
                                        <p:attrNameLst>
                                          <p:attrName>style.visibility</p:attrName>
                                        </p:attrNameLst>
                                      </p:cBhvr>
                                      <p:to>
                                        <p:strVal val="visible"/>
                                      </p:to>
                                    </p:set>
                                    <p:animEffect transition="in" filter="fade">
                                      <p:cBhvr>
                                        <p:cTn id="78" dur="500"/>
                                        <p:tgtEl>
                                          <p:spTgt spid="63"/>
                                        </p:tgtEl>
                                      </p:cBhvr>
                                    </p:animEffect>
                                  </p:childTnLst>
                                </p:cTn>
                              </p:par>
                              <p:par>
                                <p:cTn id="79" presetID="10" presetClass="entr" presetSubtype="0" fill="hold" grpId="0" nodeType="withEffect">
                                  <p:stCondLst>
                                    <p:cond delay="750"/>
                                  </p:stCondLst>
                                  <p:childTnLst>
                                    <p:set>
                                      <p:cBhvr>
                                        <p:cTn id="80" dur="1" fill="hold">
                                          <p:stCondLst>
                                            <p:cond delay="0"/>
                                          </p:stCondLst>
                                        </p:cTn>
                                        <p:tgtEl>
                                          <p:spTgt spid="64"/>
                                        </p:tgtEl>
                                        <p:attrNameLst>
                                          <p:attrName>style.visibility</p:attrName>
                                        </p:attrNameLst>
                                      </p:cBhvr>
                                      <p:to>
                                        <p:strVal val="visible"/>
                                      </p:to>
                                    </p:set>
                                    <p:animEffect transition="in" filter="fade">
                                      <p:cBhvr>
                                        <p:cTn id="81" dur="500"/>
                                        <p:tgtEl>
                                          <p:spTgt spid="64"/>
                                        </p:tgtEl>
                                      </p:cBhvr>
                                    </p:animEffect>
                                  </p:childTnLst>
                                </p:cTn>
                              </p:par>
                            </p:childTnLst>
                          </p:cTn>
                        </p:par>
                        <p:par>
                          <p:cTn id="82" fill="hold">
                            <p:stCondLst>
                              <p:cond delay="3000"/>
                            </p:stCondLst>
                            <p:childTnLst>
                              <p:par>
                                <p:cTn id="83" presetID="0" presetClass="path" presetSubtype="0" accel="50000" decel="50000" fill="hold" grpId="0" nodeType="afterEffect">
                                  <p:stCondLst>
                                    <p:cond delay="0"/>
                                  </p:stCondLst>
                                  <p:childTnLst>
                                    <p:animMotion origin="layout" path="M 0.00026 0.00069 L 0.00026 0.00069 C 0.00065 0.00579 0.00078 0.01111 0.00143 0.0162 C 0.00156 0.01713 0.00169 0.01829 0.00182 0.01921 C 0.00221 0.02083 0.00273 0.02268 0.00312 0.0243 C 0.00338 0.02569 0.00377 0.02731 0.0039 0.0287 C 0.00403 0.02986 0.00403 0.03079 0.00429 0.03171 C 0.00468 0.03264 0.0052 0.0331 0.00559 0.03403 C 0.00599 0.03495 0.00638 0.03588 0.00677 0.03704 C 0.00716 0.03773 0.00729 0.03866 0.00768 0.03912 C 0.00794 0.03958 0.00846 0.03958 0.00885 0.04004 L 0.00937 0.03773 " pathEditMode="relative" ptsTypes="AAAAAAAAAAAA">
                                      <p:cBhvr>
                                        <p:cTn id="84" dur="500" fill="hold"/>
                                        <p:tgtEl>
                                          <p:spTgt spid="51"/>
                                        </p:tgtEl>
                                        <p:attrNameLst>
                                          <p:attrName>ppt_x</p:attrName>
                                          <p:attrName>ppt_y</p:attrName>
                                        </p:attrNameLst>
                                      </p:cBhvr>
                                    </p:animMotion>
                                  </p:childTnLst>
                                </p:cTn>
                              </p:par>
                              <p:par>
                                <p:cTn id="85" presetID="42" presetClass="path" presetSubtype="0" accel="50000" decel="50000" fill="hold" grpId="0" nodeType="withEffect">
                                  <p:stCondLst>
                                    <p:cond delay="0"/>
                                  </p:stCondLst>
                                  <p:childTnLst>
                                    <p:animMotion origin="layout" path="M 2.77556E-17 -2.96296E-6 L 0.00078 0.03148 " pathEditMode="relative" rAng="0" ptsTypes="AA">
                                      <p:cBhvr>
                                        <p:cTn id="86" dur="500" fill="hold"/>
                                        <p:tgtEl>
                                          <p:spTgt spid="50"/>
                                        </p:tgtEl>
                                        <p:attrNameLst>
                                          <p:attrName>ppt_x</p:attrName>
                                          <p:attrName>ppt_y</p:attrName>
                                        </p:attrNameLst>
                                      </p:cBhvr>
                                      <p:rCtr x="39" y="1574"/>
                                    </p:animMotion>
                                  </p:childTnLst>
                                </p:cTn>
                              </p:par>
                              <p:par>
                                <p:cTn id="87" presetID="10" presetClass="entr" presetSubtype="0" fill="hold" grpId="1" nodeType="withEffect">
                                  <p:stCondLst>
                                    <p:cond delay="500"/>
                                  </p:stCondLst>
                                  <p:childTnLst>
                                    <p:set>
                                      <p:cBhvr>
                                        <p:cTn id="88" dur="1" fill="hold">
                                          <p:stCondLst>
                                            <p:cond delay="0"/>
                                          </p:stCondLst>
                                        </p:cTn>
                                        <p:tgtEl>
                                          <p:spTgt spid="59"/>
                                        </p:tgtEl>
                                        <p:attrNameLst>
                                          <p:attrName>style.visibility</p:attrName>
                                        </p:attrNameLst>
                                      </p:cBhvr>
                                      <p:to>
                                        <p:strVal val="visible"/>
                                      </p:to>
                                    </p:set>
                                    <p:animEffect transition="in" filter="fade">
                                      <p:cBhvr>
                                        <p:cTn id="89" dur="500"/>
                                        <p:tgtEl>
                                          <p:spTgt spid="59"/>
                                        </p:tgtEl>
                                      </p:cBhvr>
                                    </p:animEffect>
                                  </p:childTnLst>
                                </p:cTn>
                              </p:par>
                              <p:par>
                                <p:cTn id="90" presetID="10" presetClass="exit" presetSubtype="0" fill="hold" grpId="2" nodeType="withEffect">
                                  <p:stCondLst>
                                    <p:cond delay="500"/>
                                  </p:stCondLst>
                                  <p:childTnLst>
                                    <p:animEffect transition="out" filter="fade">
                                      <p:cBhvr>
                                        <p:cTn id="91" dur="250"/>
                                        <p:tgtEl>
                                          <p:spTgt spid="51"/>
                                        </p:tgtEl>
                                      </p:cBhvr>
                                    </p:animEffect>
                                    <p:set>
                                      <p:cBhvr>
                                        <p:cTn id="92" dur="1" fill="hold">
                                          <p:stCondLst>
                                            <p:cond delay="249"/>
                                          </p:stCondLst>
                                        </p:cTn>
                                        <p:tgtEl>
                                          <p:spTgt spid="51"/>
                                        </p:tgtEl>
                                        <p:attrNameLst>
                                          <p:attrName>style.visibility</p:attrName>
                                        </p:attrNameLst>
                                      </p:cBhvr>
                                      <p:to>
                                        <p:strVal val="hidden"/>
                                      </p:to>
                                    </p:set>
                                  </p:childTnLst>
                                </p:cTn>
                              </p:par>
                              <p:par>
                                <p:cTn id="93" presetID="10" presetClass="exit" presetSubtype="0" fill="hold" grpId="2" nodeType="withEffect">
                                  <p:stCondLst>
                                    <p:cond delay="500"/>
                                  </p:stCondLst>
                                  <p:childTnLst>
                                    <p:animEffect transition="out" filter="fade">
                                      <p:cBhvr>
                                        <p:cTn id="94" dur="250"/>
                                        <p:tgtEl>
                                          <p:spTgt spid="50"/>
                                        </p:tgtEl>
                                      </p:cBhvr>
                                    </p:animEffect>
                                    <p:set>
                                      <p:cBhvr>
                                        <p:cTn id="95" dur="1" fill="hold">
                                          <p:stCondLst>
                                            <p:cond delay="249"/>
                                          </p:stCondLst>
                                        </p:cTn>
                                        <p:tgtEl>
                                          <p:spTgt spid="50"/>
                                        </p:tgtEl>
                                        <p:attrNameLst>
                                          <p:attrName>style.visibility</p:attrName>
                                        </p:attrNameLst>
                                      </p:cBhvr>
                                      <p:to>
                                        <p:strVal val="hidden"/>
                                      </p:to>
                                    </p:set>
                                  </p:childTnLst>
                                </p:cTn>
                              </p:par>
                            </p:childTnLst>
                          </p:cTn>
                        </p:par>
                        <p:par>
                          <p:cTn id="96" fill="hold">
                            <p:stCondLst>
                              <p:cond delay="4000"/>
                            </p:stCondLst>
                            <p:childTnLst>
                              <p:par>
                                <p:cTn id="97" presetID="0" presetClass="path" presetSubtype="0" accel="50000" decel="50000" fill="hold" grpId="0" nodeType="afterEffect">
                                  <p:stCondLst>
                                    <p:cond delay="0"/>
                                  </p:stCondLst>
                                  <p:childTnLst>
                                    <p:animMotion origin="layout" path="M 3.54167E-6 4.81481E-6 L 3.54167E-6 0.00023 C 0.0013 0.00462 0.0026 0.00925 0.00416 0.01388 C 0.0052 0.01666 0.00664 0.01898 0.00768 0.02152 C 0.00911 0.02569 0.01054 0.02986 0.01185 0.03402 C 0.01328 0.03842 0.01432 0.04398 0.01627 0.04791 C 0.01718 0.05 0.01849 0.05115 0.01966 0.05254 C 0.02122 0.06388 0.01914 0.05416 0.02304 0.06342 C 0.02851 0.07662 0.02239 0.06597 0.02903 0.07893 C 0.03125 0.08333 0.03398 0.0868 0.03606 0.09143 C 0.03698 0.09375 0.03737 0.09699 0.03854 0.09907 C 0.04088 0.10324 0.0444 0.10532 0.04622 0.10995 C 0.04713 0.11203 0.04778 0.11458 0.04882 0.1162 C 0.05 0.11782 0.0556 0.12175 0.05664 0.12245 C 0.05742 0.12453 0.0582 0.12685 0.05924 0.1287 C 0.06185 0.1331 0.06198 0.13078 0.06523 0.13333 C 0.06692 0.13449 0.06875 0.13634 0.07044 0.13796 C 0.07239 0.13981 0.07435 0.14189 0.07643 0.14421 C 0.07734 0.14513 0.07812 0.14629 0.07903 0.14722 C 0.08007 0.14837 0.08125 0.14907 0.08242 0.15023 C 0.08333 0.15115 0.08398 0.15277 0.08502 0.15347 C 0.08632 0.15439 0.08789 0.15439 0.08932 0.15486 C 0.0901 0.15532 0.09101 0.15601 0.09179 0.15648 C 0.10455 0.17175 0.09114 0.15625 0.10039 0.16574 C 0.1013 0.16666 0.10208 0.16805 0.10299 0.16898 C 0.10859 0.17361 0.10898 0.17314 0.11419 0.175 C 0.11627 0.17708 0.1181 0.17962 0.12018 0.18125 C 0.12109 0.18194 0.12929 0.18425 0.12968 0.18449 C 0.13424 0.18773 0.13724 0.19074 0.14179 0.19212 C 0.14375 0.19282 0.1457 0.19328 0.14778 0.19375 C 0.15351 0.19884 0.14882 0.19513 0.15455 0.19837 C 0.16328 0.203 0.15625 0.20023 0.16406 0.203 C 0.16549 0.20462 0.16692 0.20601 0.16836 0.20763 C 0.17018 0.20972 0.17161 0.2125 0.17356 0.21388 C 0.17513 0.21504 0.17695 0.21481 0.17877 0.2155 C 0.1802 0.21643 0.18151 0.21759 0.18294 0.21851 C 0.18385 0.21921 0.18476 0.21944 0.18554 0.22013 C 0.1901 0.22407 0.18997 0.22615 0.19505 0.22939 C 0.19648 0.23032 0.19791 0.23032 0.19935 0.23101 C 0.20247 0.2324 0.20573 0.23425 0.20872 0.23564 C 0.21015 0.23634 0.21172 0.23657 0.21315 0.23703 C 0.21432 0.2375 0.21549 0.23819 0.21653 0.23865 C 0.21731 0.23912 0.21823 0.23981 0.21914 0.24027 C 0.22109 0.24097 0.22317 0.2412 0.22513 0.24189 C 0.22903 0.24884 0.2263 0.24583 0.23294 0.24791 C 0.2513 0.25439 0.2401 0.25185 0.25872 0.25416 C 0.27161 0.26296 0.26002 0.25648 0.28007 0.26041 C 0.28333 0.26111 0.28645 0.26273 0.28958 0.26342 C 0.29791 0.26574 0.30638 0.26643 0.31458 0.26967 C 0.32617 0.2743 0.31966 0.27245 0.33424 0.2743 C 0.36172 0.28101 0.34687 0.27824 0.37903 0.28217 C 0.38789 0.29004 0.38007 0.28425 0.39961 0.2868 C 0.4108 0.28819 0.40065 0.28935 0.4151 0.28981 L 0.53815 0.29305 C 0.54127 0.29351 0.5444 0.29351 0.54752 0.29444 C 0.56067 0.29884 0.55273 0.29884 0.56211 0.30069 C 0.56562 0.30138 0.56901 0.30162 0.57252 0.30231 L 0.58112 0.30393 C 0.58711 0.30324 0.59323 0.30439 0.59909 0.30231 C 0.60052 0.30185 0.60078 0.29791 0.60169 0.29606 C 0.60247 0.29467 0.60442 0.29305 0.60442 0.29328 " pathEditMode="relative" rAng="0" ptsTypes="AAAAAAAAAAAAAAAAAAAAAAAAAAAAAAAAAAAAAAAAAAAAAAAAAAAAAAAAAAAAA">
                                      <p:cBhvr>
                                        <p:cTn id="98" dur="2000" fill="hold"/>
                                        <p:tgtEl>
                                          <p:spTgt spid="59"/>
                                        </p:tgtEl>
                                        <p:attrNameLst>
                                          <p:attrName>ppt_x</p:attrName>
                                          <p:attrName>ppt_y</p:attrName>
                                        </p:attrNameLst>
                                      </p:cBhvr>
                                      <p:rCtr x="30221" y="15185"/>
                                    </p:animMotion>
                                  </p:childTnLst>
                                </p:cTn>
                              </p:par>
                            </p:childTnLst>
                          </p:cTn>
                        </p:par>
                        <p:par>
                          <p:cTn id="99" fill="hold">
                            <p:stCondLst>
                              <p:cond delay="6000"/>
                            </p:stCondLst>
                            <p:childTnLst>
                              <p:par>
                                <p:cTn id="100" presetID="1" presetClass="exit" presetSubtype="0" fill="hold" grpId="2" nodeType="afterEffect">
                                  <p:stCondLst>
                                    <p:cond delay="0"/>
                                  </p:stCondLst>
                                  <p:childTnLst>
                                    <p:set>
                                      <p:cBhvr>
                                        <p:cTn id="101" dur="1" fill="hold">
                                          <p:stCondLst>
                                            <p:cond delay="499"/>
                                          </p:stCondLst>
                                        </p:cTn>
                                        <p:tgtEl>
                                          <p:spTgt spid="59"/>
                                        </p:tgtEl>
                                        <p:attrNameLst>
                                          <p:attrName>style.visibility</p:attrName>
                                        </p:attrNameLst>
                                      </p:cBhvr>
                                      <p:to>
                                        <p:strVal val="hidden"/>
                                      </p:to>
                                    </p:set>
                                  </p:childTnLst>
                                </p:cTn>
                              </p:par>
                              <p:par>
                                <p:cTn id="102" presetID="22" presetClass="entr" presetSubtype="8" fill="hold" nodeType="withEffect">
                                  <p:stCondLst>
                                    <p:cond delay="0"/>
                                  </p:stCondLst>
                                  <p:childTnLst>
                                    <p:set>
                                      <p:cBhvr>
                                        <p:cTn id="103" dur="1" fill="hold">
                                          <p:stCondLst>
                                            <p:cond delay="0"/>
                                          </p:stCondLst>
                                        </p:cTn>
                                        <p:tgtEl>
                                          <p:spTgt spid="42"/>
                                        </p:tgtEl>
                                        <p:attrNameLst>
                                          <p:attrName>style.visibility</p:attrName>
                                        </p:attrNameLst>
                                      </p:cBhvr>
                                      <p:to>
                                        <p:strVal val="visible"/>
                                      </p:to>
                                    </p:set>
                                    <p:animEffect transition="in" filter="wipe(left)">
                                      <p:cBhvr>
                                        <p:cTn id="104" dur="1000"/>
                                        <p:tgtEl>
                                          <p:spTgt spid="42"/>
                                        </p:tgtEl>
                                      </p:cBhvr>
                                    </p:animEffect>
                                  </p:childTnLst>
                                </p:cTn>
                              </p:par>
                              <p:par>
                                <p:cTn id="105" presetID="8" presetClass="emph" presetSubtype="0" repeatCount="indefinite" fill="hold" nodeType="withEffect">
                                  <p:stCondLst>
                                    <p:cond delay="1000"/>
                                  </p:stCondLst>
                                  <p:childTnLst>
                                    <p:animRot by="21600000">
                                      <p:cBhvr>
                                        <p:cTn id="106" dur="2000" fill="hold"/>
                                        <p:tgtEl>
                                          <p:spTgt spid="42"/>
                                        </p:tgtEl>
                                        <p:attrNameLst>
                                          <p:attrName>r</p:attrName>
                                        </p:attrNameLst>
                                      </p:cBhvr>
                                    </p:animRot>
                                  </p:childTnLst>
                                </p:cTn>
                              </p:par>
                              <p:par>
                                <p:cTn id="107" presetID="22" presetClass="entr" presetSubtype="1" fill="hold" grpId="0" nodeType="withEffect">
                                  <p:stCondLst>
                                    <p:cond delay="1000"/>
                                  </p:stCondLst>
                                  <p:childTnLst>
                                    <p:set>
                                      <p:cBhvr>
                                        <p:cTn id="108" dur="1" fill="hold">
                                          <p:stCondLst>
                                            <p:cond delay="0"/>
                                          </p:stCondLst>
                                        </p:cTn>
                                        <p:tgtEl>
                                          <p:spTgt spid="40"/>
                                        </p:tgtEl>
                                        <p:attrNameLst>
                                          <p:attrName>style.visibility</p:attrName>
                                        </p:attrNameLst>
                                      </p:cBhvr>
                                      <p:to>
                                        <p:strVal val="visible"/>
                                      </p:to>
                                    </p:set>
                                    <p:animEffect transition="in" filter="wipe(up)">
                                      <p:cBhvr>
                                        <p:cTn id="109" dur="500"/>
                                        <p:tgtEl>
                                          <p:spTgt spid="40"/>
                                        </p:tgtEl>
                                      </p:cBhvr>
                                    </p:animEffect>
                                  </p:childTnLst>
                                </p:cTn>
                              </p:par>
                              <p:par>
                                <p:cTn id="110" presetID="22" presetClass="entr" presetSubtype="8" fill="hold" grpId="0" nodeType="withEffect">
                                  <p:stCondLst>
                                    <p:cond delay="1250"/>
                                  </p:stCondLst>
                                  <p:childTnLst>
                                    <p:set>
                                      <p:cBhvr>
                                        <p:cTn id="111" dur="1" fill="hold">
                                          <p:stCondLst>
                                            <p:cond delay="0"/>
                                          </p:stCondLst>
                                        </p:cTn>
                                        <p:tgtEl>
                                          <p:spTgt spid="41"/>
                                        </p:tgtEl>
                                        <p:attrNameLst>
                                          <p:attrName>style.visibility</p:attrName>
                                        </p:attrNameLst>
                                      </p:cBhvr>
                                      <p:to>
                                        <p:strVal val="visible"/>
                                      </p:to>
                                    </p:set>
                                    <p:animEffect transition="in" filter="wipe(left)">
                                      <p:cBhvr>
                                        <p:cTn id="112" dur="500"/>
                                        <p:tgtEl>
                                          <p:spTgt spid="41"/>
                                        </p:tgtEl>
                                      </p:cBhvr>
                                    </p:animEffect>
                                  </p:childTnLst>
                                </p:cTn>
                              </p:par>
                            </p:childTnLst>
                          </p:cTn>
                        </p:par>
                        <p:par>
                          <p:cTn id="113" fill="hold">
                            <p:stCondLst>
                              <p:cond delay="9000"/>
                            </p:stCondLst>
                            <p:childTnLst>
                              <p:par>
                                <p:cTn id="114" presetID="42" presetClass="entr" presetSubtype="0" fill="hold" grpId="0" nodeType="afterEffect">
                                  <p:stCondLst>
                                    <p:cond delay="0"/>
                                  </p:stCondLst>
                                  <p:iterate type="lt">
                                    <p:tmPct val="10000"/>
                                  </p:iterate>
                                  <p:childTnLst>
                                    <p:set>
                                      <p:cBhvr>
                                        <p:cTn id="115" dur="1" fill="hold">
                                          <p:stCondLst>
                                            <p:cond delay="0"/>
                                          </p:stCondLst>
                                        </p:cTn>
                                        <p:tgtEl>
                                          <p:spTgt spid="65"/>
                                        </p:tgtEl>
                                        <p:attrNameLst>
                                          <p:attrName>style.visibility</p:attrName>
                                        </p:attrNameLst>
                                      </p:cBhvr>
                                      <p:to>
                                        <p:strVal val="visible"/>
                                      </p:to>
                                    </p:set>
                                    <p:animEffect transition="in" filter="fade">
                                      <p:cBhvr>
                                        <p:cTn id="116" dur="1000"/>
                                        <p:tgtEl>
                                          <p:spTgt spid="65"/>
                                        </p:tgtEl>
                                      </p:cBhvr>
                                    </p:animEffect>
                                    <p:anim calcmode="lin" valueType="num">
                                      <p:cBhvr>
                                        <p:cTn id="117" dur="1000" fill="hold"/>
                                        <p:tgtEl>
                                          <p:spTgt spid="65"/>
                                        </p:tgtEl>
                                        <p:attrNameLst>
                                          <p:attrName>ppt_x</p:attrName>
                                        </p:attrNameLst>
                                      </p:cBhvr>
                                      <p:tavLst>
                                        <p:tav tm="0">
                                          <p:val>
                                            <p:strVal val="#ppt_x"/>
                                          </p:val>
                                        </p:tav>
                                        <p:tav tm="100000">
                                          <p:val>
                                            <p:strVal val="#ppt_x"/>
                                          </p:val>
                                        </p:tav>
                                      </p:tavLst>
                                    </p:anim>
                                    <p:anim calcmode="lin" valueType="num">
                                      <p:cBhvr>
                                        <p:cTn id="118" dur="1000" fill="hold"/>
                                        <p:tgtEl>
                                          <p:spTgt spid="6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41" grpId="0"/>
      <p:bldP spid="47" grpId="0" animBg="1"/>
      <p:bldP spid="48" grpId="0" animBg="1"/>
      <p:bldP spid="49" grpId="0" animBg="1"/>
      <p:bldP spid="50" grpId="0" animBg="1"/>
      <p:bldP spid="50" grpId="1" animBg="1"/>
      <p:bldP spid="50" grpId="2" animBg="1"/>
      <p:bldP spid="51" grpId="0" animBg="1"/>
      <p:bldP spid="51" grpId="1" animBg="1"/>
      <p:bldP spid="51" grpId="2" animBg="1"/>
      <p:bldP spid="52" grpId="0" animBg="1"/>
      <p:bldP spid="53" grpId="0" animBg="1"/>
      <p:bldP spid="54" grpId="0" animBg="1"/>
      <p:bldP spid="55" grpId="0" animBg="1"/>
      <p:bldP spid="56" grpId="0" animBg="1"/>
      <p:bldP spid="57" grpId="0" animBg="1"/>
      <p:bldP spid="58" grpId="0" animBg="1"/>
      <p:bldP spid="59" grpId="0" animBg="1"/>
      <p:bldP spid="59" grpId="1" animBg="1"/>
      <p:bldP spid="59" grpId="2" animBg="1"/>
      <p:bldP spid="63" grpId="0" animBg="1"/>
      <p:bldP spid="64" grpId="0" animBg="1"/>
      <p:bldP spid="6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7F9EE704-A683-49C2-9743-8DAD3B192980}"/>
              </a:ext>
            </a:extLst>
          </p:cNvPr>
          <p:cNvGrpSpPr/>
          <p:nvPr/>
        </p:nvGrpSpPr>
        <p:grpSpPr>
          <a:xfrm>
            <a:off x="0" y="0"/>
            <a:ext cx="12192000" cy="6858000"/>
            <a:chOff x="0" y="0"/>
            <a:chExt cx="12192000" cy="6858000"/>
          </a:xfrm>
        </p:grpSpPr>
        <p:pic>
          <p:nvPicPr>
            <p:cNvPr id="3" name="图片 2">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A5C0C927-F027-41F7-A061-1AE7E6ACE9D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矩形 3">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8BDC2733-D3AA-4495-ABAB-A6CCF5959DFD}"/>
                </a:ext>
              </a:extLst>
            </p:cNvPr>
            <p:cNvSpPr/>
            <p:nvPr/>
          </p:nvSpPr>
          <p:spPr>
            <a:xfrm>
              <a:off x="0" y="0"/>
              <a:ext cx="12192000" cy="6858000"/>
            </a:xfrm>
            <a:prstGeom prst="rect">
              <a:avLst/>
            </a:prstGeom>
            <a:blipFill>
              <a:blip r:embed="rId4">
                <a:alphaModFix amt="52000"/>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5" name="星形: 五角 4">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FBB3152C-1673-4CBB-BDC0-610A54BEE404}"/>
              </a:ext>
            </a:extLst>
          </p:cNvPr>
          <p:cNvSpPr/>
          <p:nvPr/>
        </p:nvSpPr>
        <p:spPr>
          <a:xfrm>
            <a:off x="761114" y="373712"/>
            <a:ext cx="648586" cy="648586"/>
          </a:xfrm>
          <a:prstGeom prst="star5">
            <a:avLst/>
          </a:prstGeom>
          <a:solidFill>
            <a:srgbClr val="FFC000"/>
          </a:solidFill>
          <a:ln>
            <a:noFill/>
          </a:ln>
          <a:effectLst>
            <a:glow rad="63500">
              <a:srgbClr val="FFC000">
                <a:alpha val="16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C000"/>
              </a:solidFill>
              <a:cs typeface="+mn-ea"/>
              <a:sym typeface="+mn-lt"/>
            </a:endParaRPr>
          </a:p>
        </p:txBody>
      </p:sp>
      <p:sp>
        <p:nvSpPr>
          <p:cNvPr id="6" name="文本框 5">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4081A3F5-674B-4DAF-BC74-F0586CECD939}"/>
              </a:ext>
            </a:extLst>
          </p:cNvPr>
          <p:cNvSpPr txBox="1"/>
          <p:nvPr/>
        </p:nvSpPr>
        <p:spPr>
          <a:xfrm>
            <a:off x="1523409" y="392814"/>
            <a:ext cx="2299292" cy="646331"/>
          </a:xfrm>
          <a:prstGeom prst="rect">
            <a:avLst/>
          </a:prstGeom>
          <a:noFill/>
        </p:spPr>
        <p:txBody>
          <a:bodyPr wrap="square" rtlCol="0">
            <a:spAutoFit/>
          </a:bodyPr>
          <a:lstStyle/>
          <a:p>
            <a:r>
              <a:rPr lang="zh-CN" altLang="en-US" sz="3600" b="1" spc="300" dirty="0">
                <a:solidFill>
                  <a:srgbClr val="E4B332"/>
                </a:solidFill>
                <a:cs typeface="+mn-ea"/>
                <a:sym typeface="+mn-lt"/>
              </a:rPr>
              <a:t>职业定位</a:t>
            </a:r>
          </a:p>
        </p:txBody>
      </p:sp>
      <p:sp>
        <p:nvSpPr>
          <p:cNvPr id="18" name="箭头: 环形 17">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4C90E6FE-B68C-4EBD-9EF5-F20A5F9E4270}"/>
              </a:ext>
            </a:extLst>
          </p:cNvPr>
          <p:cNvSpPr/>
          <p:nvPr/>
        </p:nvSpPr>
        <p:spPr>
          <a:xfrm>
            <a:off x="1991098" y="1351702"/>
            <a:ext cx="2447733" cy="2448106"/>
          </a:xfrm>
          <a:prstGeom prst="circularArrow">
            <a:avLst>
              <a:gd name="adj1" fmla="val 10980"/>
              <a:gd name="adj2" fmla="val 1142322"/>
              <a:gd name="adj3" fmla="val 4500000"/>
              <a:gd name="adj4" fmla="val 10800000"/>
              <a:gd name="adj5" fmla="val 12500"/>
            </a:avLst>
          </a:prstGeom>
          <a:solidFill>
            <a:schemeClr val="accent5">
              <a:lumMod val="75000"/>
            </a:schemeClr>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a:lstStyle/>
          <a:p>
            <a:endParaRPr lang="zh-CN" altLang="en-US">
              <a:cs typeface="+mn-ea"/>
              <a:sym typeface="+mn-lt"/>
            </a:endParaRPr>
          </a:p>
        </p:txBody>
      </p:sp>
      <p:sp>
        <p:nvSpPr>
          <p:cNvPr id="21" name="任意多边形: 形状 20">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EC8899C2-4F88-48C2-B39D-38F7CB2F4674}"/>
              </a:ext>
            </a:extLst>
          </p:cNvPr>
          <p:cNvSpPr/>
          <p:nvPr/>
        </p:nvSpPr>
        <p:spPr>
          <a:xfrm>
            <a:off x="2532128" y="2235542"/>
            <a:ext cx="1360158" cy="679916"/>
          </a:xfrm>
          <a:custGeom>
            <a:avLst/>
            <a:gdLst>
              <a:gd name="connsiteX0" fmla="*/ 0 w 1360158"/>
              <a:gd name="connsiteY0" fmla="*/ 0 h 679916"/>
              <a:gd name="connsiteX1" fmla="*/ 1360158 w 1360158"/>
              <a:gd name="connsiteY1" fmla="*/ 0 h 679916"/>
              <a:gd name="connsiteX2" fmla="*/ 1360158 w 1360158"/>
              <a:gd name="connsiteY2" fmla="*/ 679916 h 679916"/>
              <a:gd name="connsiteX3" fmla="*/ 0 w 1360158"/>
              <a:gd name="connsiteY3" fmla="*/ 679916 h 679916"/>
              <a:gd name="connsiteX4" fmla="*/ 0 w 1360158"/>
              <a:gd name="connsiteY4" fmla="*/ 0 h 6799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0158" h="679916">
                <a:moveTo>
                  <a:pt x="0" y="0"/>
                </a:moveTo>
                <a:lnTo>
                  <a:pt x="1360158" y="0"/>
                </a:lnTo>
                <a:lnTo>
                  <a:pt x="1360158" y="679916"/>
                </a:lnTo>
                <a:lnTo>
                  <a:pt x="0" y="679916"/>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4605" tIns="14605" rIns="14605" bIns="14605" numCol="1" spcCol="1270" anchor="ctr" anchorCtr="0">
            <a:noAutofit/>
          </a:bodyPr>
          <a:lstStyle/>
          <a:p>
            <a:pPr marL="0" lvl="0" indent="0" algn="ctr" defTabSz="1022350">
              <a:lnSpc>
                <a:spcPct val="90000"/>
              </a:lnSpc>
              <a:spcBef>
                <a:spcPct val="0"/>
              </a:spcBef>
              <a:spcAft>
                <a:spcPct val="35000"/>
              </a:spcAft>
              <a:buNone/>
            </a:pPr>
            <a:r>
              <a:rPr lang="zh-CN" altLang="en-US" sz="2300" b="1" dirty="0">
                <a:solidFill>
                  <a:schemeClr val="bg1"/>
                </a:solidFill>
                <a:cs typeface="+mn-ea"/>
                <a:sym typeface="+mn-lt"/>
              </a:rPr>
              <a:t>请输入标题</a:t>
            </a:r>
            <a:endParaRPr lang="zh-CN" altLang="en-US" sz="2300" b="1" kern="1200" dirty="0">
              <a:solidFill>
                <a:schemeClr val="bg1"/>
              </a:solidFill>
              <a:cs typeface="+mn-ea"/>
              <a:sym typeface="+mn-lt"/>
            </a:endParaRPr>
          </a:p>
        </p:txBody>
      </p:sp>
      <p:sp>
        <p:nvSpPr>
          <p:cNvPr id="22" name="形状 21">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A92F7B70-EDF4-4D96-B540-DE553A20A060}"/>
              </a:ext>
            </a:extLst>
          </p:cNvPr>
          <p:cNvSpPr/>
          <p:nvPr/>
        </p:nvSpPr>
        <p:spPr>
          <a:xfrm>
            <a:off x="1311249" y="2758320"/>
            <a:ext cx="2447733" cy="2448106"/>
          </a:xfrm>
          <a:prstGeom prst="leftCircularArrow">
            <a:avLst>
              <a:gd name="adj1" fmla="val 10980"/>
              <a:gd name="adj2" fmla="val 1142322"/>
              <a:gd name="adj3" fmla="val 6300000"/>
              <a:gd name="adj4" fmla="val 18900000"/>
              <a:gd name="adj5" fmla="val 12500"/>
            </a:avLst>
          </a:prstGeom>
          <a:solidFill>
            <a:schemeClr val="accent3">
              <a:lumMod val="60000"/>
              <a:lumOff val="40000"/>
            </a:schemeClr>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a:lstStyle/>
          <a:p>
            <a:endParaRPr lang="zh-CN" altLang="en-US">
              <a:cs typeface="+mn-ea"/>
              <a:sym typeface="+mn-lt"/>
            </a:endParaRPr>
          </a:p>
        </p:txBody>
      </p:sp>
      <p:sp>
        <p:nvSpPr>
          <p:cNvPr id="23" name="任意多边形: 形状 22">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C66B9507-07C6-4D8E-AA36-D3A4E8B2DB35}"/>
              </a:ext>
            </a:extLst>
          </p:cNvPr>
          <p:cNvSpPr/>
          <p:nvPr/>
        </p:nvSpPr>
        <p:spPr>
          <a:xfrm>
            <a:off x="1855037" y="3650297"/>
            <a:ext cx="1360158" cy="679916"/>
          </a:xfrm>
          <a:custGeom>
            <a:avLst/>
            <a:gdLst>
              <a:gd name="connsiteX0" fmla="*/ 0 w 1360158"/>
              <a:gd name="connsiteY0" fmla="*/ 0 h 679916"/>
              <a:gd name="connsiteX1" fmla="*/ 1360158 w 1360158"/>
              <a:gd name="connsiteY1" fmla="*/ 0 h 679916"/>
              <a:gd name="connsiteX2" fmla="*/ 1360158 w 1360158"/>
              <a:gd name="connsiteY2" fmla="*/ 679916 h 679916"/>
              <a:gd name="connsiteX3" fmla="*/ 0 w 1360158"/>
              <a:gd name="connsiteY3" fmla="*/ 679916 h 679916"/>
              <a:gd name="connsiteX4" fmla="*/ 0 w 1360158"/>
              <a:gd name="connsiteY4" fmla="*/ 0 h 6799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0158" h="679916">
                <a:moveTo>
                  <a:pt x="0" y="0"/>
                </a:moveTo>
                <a:lnTo>
                  <a:pt x="1360158" y="0"/>
                </a:lnTo>
                <a:lnTo>
                  <a:pt x="1360158" y="679916"/>
                </a:lnTo>
                <a:lnTo>
                  <a:pt x="0" y="679916"/>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4605" tIns="14605" rIns="14605" bIns="14605" numCol="1" spcCol="1270" anchor="ctr" anchorCtr="0">
            <a:noAutofit/>
          </a:bodyPr>
          <a:lstStyle/>
          <a:p>
            <a:pPr marL="0" lvl="0" indent="0" algn="ctr" defTabSz="1022350">
              <a:lnSpc>
                <a:spcPct val="90000"/>
              </a:lnSpc>
              <a:spcBef>
                <a:spcPct val="0"/>
              </a:spcBef>
              <a:spcAft>
                <a:spcPct val="35000"/>
              </a:spcAft>
              <a:buNone/>
            </a:pPr>
            <a:r>
              <a:rPr lang="zh-CN" altLang="en-US" sz="2300" b="1" dirty="0">
                <a:solidFill>
                  <a:srgbClr val="FFD966"/>
                </a:solidFill>
                <a:cs typeface="+mn-ea"/>
                <a:sym typeface="+mn-lt"/>
              </a:rPr>
              <a:t>请输入标题</a:t>
            </a:r>
            <a:endParaRPr lang="zh-CN" altLang="en-US" sz="2300" kern="1200" dirty="0">
              <a:solidFill>
                <a:srgbClr val="FFD966"/>
              </a:solidFill>
              <a:cs typeface="+mn-ea"/>
              <a:sym typeface="+mn-lt"/>
            </a:endParaRPr>
          </a:p>
        </p:txBody>
      </p:sp>
      <p:sp>
        <p:nvSpPr>
          <p:cNvPr id="24" name="空心弧 23">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FA9F0A4B-84F2-46D8-B209-13417C91A6CD}"/>
              </a:ext>
            </a:extLst>
          </p:cNvPr>
          <p:cNvSpPr/>
          <p:nvPr/>
        </p:nvSpPr>
        <p:spPr>
          <a:xfrm>
            <a:off x="2165313" y="4333265"/>
            <a:ext cx="2102982" cy="2103825"/>
          </a:xfrm>
          <a:prstGeom prst="blockArc">
            <a:avLst>
              <a:gd name="adj1" fmla="val 13500000"/>
              <a:gd name="adj2" fmla="val 10800000"/>
              <a:gd name="adj3" fmla="val 12740"/>
            </a:avLst>
          </a:prstGeom>
          <a:solidFill>
            <a:schemeClr val="accent6">
              <a:lumMod val="60000"/>
              <a:lumOff val="40000"/>
            </a:schemeClr>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a:lstStyle/>
          <a:p>
            <a:endParaRPr lang="zh-CN" altLang="en-US">
              <a:cs typeface="+mn-ea"/>
              <a:sym typeface="+mn-lt"/>
            </a:endParaRPr>
          </a:p>
        </p:txBody>
      </p:sp>
      <p:sp>
        <p:nvSpPr>
          <p:cNvPr id="25" name="任意多边形: 形状 24">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9EC95F7F-FB62-43EF-9203-D168D715A4AF}"/>
              </a:ext>
            </a:extLst>
          </p:cNvPr>
          <p:cNvSpPr/>
          <p:nvPr/>
        </p:nvSpPr>
        <p:spPr>
          <a:xfrm>
            <a:off x="2535346" y="5067087"/>
            <a:ext cx="1360158" cy="679916"/>
          </a:xfrm>
          <a:custGeom>
            <a:avLst/>
            <a:gdLst>
              <a:gd name="connsiteX0" fmla="*/ 0 w 1360158"/>
              <a:gd name="connsiteY0" fmla="*/ 0 h 679916"/>
              <a:gd name="connsiteX1" fmla="*/ 1360158 w 1360158"/>
              <a:gd name="connsiteY1" fmla="*/ 0 h 679916"/>
              <a:gd name="connsiteX2" fmla="*/ 1360158 w 1360158"/>
              <a:gd name="connsiteY2" fmla="*/ 679916 h 679916"/>
              <a:gd name="connsiteX3" fmla="*/ 0 w 1360158"/>
              <a:gd name="connsiteY3" fmla="*/ 679916 h 679916"/>
              <a:gd name="connsiteX4" fmla="*/ 0 w 1360158"/>
              <a:gd name="connsiteY4" fmla="*/ 0 h 6799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0158" h="679916">
                <a:moveTo>
                  <a:pt x="0" y="0"/>
                </a:moveTo>
                <a:lnTo>
                  <a:pt x="1360158" y="0"/>
                </a:lnTo>
                <a:lnTo>
                  <a:pt x="1360158" y="679916"/>
                </a:lnTo>
                <a:lnTo>
                  <a:pt x="0" y="679916"/>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4605" tIns="14605" rIns="14605" bIns="14605" numCol="1" spcCol="1270" anchor="ctr" anchorCtr="0">
            <a:noAutofit/>
          </a:bodyPr>
          <a:lstStyle/>
          <a:p>
            <a:pPr marL="0" lvl="0" indent="0" algn="ctr" defTabSz="1022350">
              <a:lnSpc>
                <a:spcPct val="90000"/>
              </a:lnSpc>
              <a:spcBef>
                <a:spcPct val="0"/>
              </a:spcBef>
              <a:spcAft>
                <a:spcPct val="35000"/>
              </a:spcAft>
              <a:buNone/>
            </a:pPr>
            <a:r>
              <a:rPr lang="zh-CN" altLang="en-US" sz="2300" b="1" dirty="0">
                <a:solidFill>
                  <a:schemeClr val="bg1"/>
                </a:solidFill>
                <a:cs typeface="+mn-ea"/>
                <a:sym typeface="+mn-lt"/>
              </a:rPr>
              <a:t>请输入标题</a:t>
            </a:r>
            <a:endParaRPr lang="zh-CN" altLang="en-US" sz="2300" kern="1200" dirty="0">
              <a:solidFill>
                <a:schemeClr val="bg1"/>
              </a:solidFill>
              <a:cs typeface="+mn-ea"/>
              <a:sym typeface="+mn-lt"/>
            </a:endParaRPr>
          </a:p>
        </p:txBody>
      </p:sp>
      <p:sp>
        <p:nvSpPr>
          <p:cNvPr id="8" name="文本框 7">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6789AF94-DF66-42AF-8051-56EB421DDDD1}"/>
              </a:ext>
            </a:extLst>
          </p:cNvPr>
          <p:cNvSpPr txBox="1"/>
          <p:nvPr/>
        </p:nvSpPr>
        <p:spPr>
          <a:xfrm>
            <a:off x="5406989" y="1222439"/>
            <a:ext cx="676762" cy="1077076"/>
          </a:xfrm>
          <a:prstGeom prst="rect">
            <a:avLst/>
          </a:prstGeom>
          <a:noFill/>
        </p:spPr>
        <p:txBody>
          <a:bodyPr wrap="none" lIns="91427" tIns="45713" rIns="91427" bIns="45713" rtlCol="0">
            <a:spAutoFit/>
          </a:bodyPr>
          <a:lstStyle/>
          <a:p>
            <a:pPr defTabSz="914263"/>
            <a:r>
              <a:rPr lang="en-US" altLang="zh-CN" sz="6399" b="1" kern="0" dirty="0">
                <a:ln w="9525">
                  <a:solidFill>
                    <a:schemeClr val="bg1"/>
                  </a:solidFill>
                </a:ln>
                <a:solidFill>
                  <a:srgbClr val="E4B332"/>
                </a:solidFill>
                <a:cs typeface="+mn-ea"/>
                <a:sym typeface="+mn-lt"/>
              </a:rPr>
              <a:t>S</a:t>
            </a:r>
            <a:endParaRPr lang="zh-CN" altLang="en-US" sz="6399" b="1" kern="0" dirty="0">
              <a:ln w="9525">
                <a:solidFill>
                  <a:schemeClr val="bg1"/>
                </a:solidFill>
              </a:ln>
              <a:solidFill>
                <a:srgbClr val="E4B332"/>
              </a:solidFill>
              <a:cs typeface="+mn-ea"/>
              <a:sym typeface="+mn-lt"/>
            </a:endParaRPr>
          </a:p>
        </p:txBody>
      </p:sp>
      <p:sp>
        <p:nvSpPr>
          <p:cNvPr id="9" name="文本框 8">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10F6A6D2-8FEC-4E3D-91C4-E54FFD5778B7}"/>
              </a:ext>
            </a:extLst>
          </p:cNvPr>
          <p:cNvSpPr txBox="1"/>
          <p:nvPr/>
        </p:nvSpPr>
        <p:spPr>
          <a:xfrm>
            <a:off x="5264352" y="2450369"/>
            <a:ext cx="1067895" cy="1077076"/>
          </a:xfrm>
          <a:prstGeom prst="rect">
            <a:avLst/>
          </a:prstGeom>
          <a:noFill/>
        </p:spPr>
        <p:txBody>
          <a:bodyPr wrap="none" lIns="91427" tIns="45713" rIns="91427" bIns="45713" rtlCol="0">
            <a:spAutoFit/>
          </a:bodyPr>
          <a:lstStyle/>
          <a:p>
            <a:pPr defTabSz="914263"/>
            <a:r>
              <a:rPr lang="en-US" altLang="zh-CN" sz="6399" b="1" kern="0" dirty="0">
                <a:ln w="9525">
                  <a:solidFill>
                    <a:schemeClr val="bg1"/>
                  </a:solidFill>
                </a:ln>
                <a:solidFill>
                  <a:srgbClr val="E4B332"/>
                </a:solidFill>
                <a:cs typeface="+mn-ea"/>
                <a:sym typeface="+mn-lt"/>
              </a:rPr>
              <a:t>W</a:t>
            </a:r>
            <a:endParaRPr lang="zh-CN" altLang="en-US" sz="6399" b="1" kern="0" dirty="0">
              <a:ln w="9525">
                <a:solidFill>
                  <a:schemeClr val="bg1"/>
                </a:solidFill>
              </a:ln>
              <a:solidFill>
                <a:srgbClr val="E4B332"/>
              </a:solidFill>
              <a:cs typeface="+mn-ea"/>
              <a:sym typeface="+mn-lt"/>
            </a:endParaRPr>
          </a:p>
        </p:txBody>
      </p:sp>
      <p:sp>
        <p:nvSpPr>
          <p:cNvPr id="10" name="文本框 9">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30902DBF-A445-4082-B41C-CC34EAA6AAD3}"/>
              </a:ext>
            </a:extLst>
          </p:cNvPr>
          <p:cNvSpPr txBox="1"/>
          <p:nvPr/>
        </p:nvSpPr>
        <p:spPr>
          <a:xfrm>
            <a:off x="5340007" y="3803449"/>
            <a:ext cx="856298" cy="1077076"/>
          </a:xfrm>
          <a:prstGeom prst="rect">
            <a:avLst/>
          </a:prstGeom>
          <a:noFill/>
        </p:spPr>
        <p:txBody>
          <a:bodyPr wrap="none" lIns="91427" tIns="45713" rIns="91427" bIns="45713" rtlCol="0">
            <a:spAutoFit/>
          </a:bodyPr>
          <a:lstStyle/>
          <a:p>
            <a:pPr defTabSz="914263"/>
            <a:r>
              <a:rPr lang="en-US" altLang="zh-CN" sz="6399" b="1" kern="0" dirty="0">
                <a:ln w="9525">
                  <a:solidFill>
                    <a:schemeClr val="bg1"/>
                  </a:solidFill>
                </a:ln>
                <a:solidFill>
                  <a:srgbClr val="E4B332"/>
                </a:solidFill>
                <a:cs typeface="+mn-ea"/>
                <a:sym typeface="+mn-lt"/>
              </a:rPr>
              <a:t>O</a:t>
            </a:r>
            <a:endParaRPr lang="zh-CN" altLang="en-US" sz="6399" b="1" kern="0" dirty="0">
              <a:ln w="9525">
                <a:solidFill>
                  <a:schemeClr val="bg1"/>
                </a:solidFill>
              </a:ln>
              <a:solidFill>
                <a:srgbClr val="E4B332"/>
              </a:solidFill>
              <a:cs typeface="+mn-ea"/>
              <a:sym typeface="+mn-lt"/>
            </a:endParaRPr>
          </a:p>
        </p:txBody>
      </p:sp>
      <p:sp>
        <p:nvSpPr>
          <p:cNvPr id="11" name="文本框 10">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05D3E2B1-50AC-453C-A55B-3F2AD6EDAE2E}"/>
              </a:ext>
            </a:extLst>
          </p:cNvPr>
          <p:cNvSpPr txBox="1"/>
          <p:nvPr/>
        </p:nvSpPr>
        <p:spPr>
          <a:xfrm>
            <a:off x="5399599" y="5120773"/>
            <a:ext cx="697601" cy="1077076"/>
          </a:xfrm>
          <a:prstGeom prst="rect">
            <a:avLst/>
          </a:prstGeom>
          <a:noFill/>
        </p:spPr>
        <p:txBody>
          <a:bodyPr wrap="none" lIns="91427" tIns="45713" rIns="91427" bIns="45713" rtlCol="0">
            <a:spAutoFit/>
          </a:bodyPr>
          <a:lstStyle/>
          <a:p>
            <a:pPr defTabSz="914263"/>
            <a:r>
              <a:rPr lang="en-US" altLang="zh-CN" sz="6399" b="1" kern="0" dirty="0">
                <a:ln w="9525">
                  <a:solidFill>
                    <a:schemeClr val="bg1"/>
                  </a:solidFill>
                </a:ln>
                <a:solidFill>
                  <a:srgbClr val="E4B332"/>
                </a:solidFill>
                <a:cs typeface="+mn-ea"/>
                <a:sym typeface="+mn-lt"/>
              </a:rPr>
              <a:t>T</a:t>
            </a:r>
            <a:endParaRPr lang="zh-CN" altLang="en-US" sz="6399" b="1" kern="0" dirty="0">
              <a:ln w="9525">
                <a:solidFill>
                  <a:schemeClr val="bg1"/>
                </a:solidFill>
              </a:ln>
              <a:solidFill>
                <a:srgbClr val="E4B332"/>
              </a:solidFill>
              <a:cs typeface="+mn-ea"/>
              <a:sym typeface="+mn-lt"/>
            </a:endParaRPr>
          </a:p>
        </p:txBody>
      </p:sp>
      <p:sp>
        <p:nvSpPr>
          <p:cNvPr id="15" name="矩形 14">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C39C163A-071E-4CB1-B118-B52CD1F9E368}"/>
              </a:ext>
            </a:extLst>
          </p:cNvPr>
          <p:cNvSpPr/>
          <p:nvPr/>
        </p:nvSpPr>
        <p:spPr>
          <a:xfrm>
            <a:off x="6378092" y="1363903"/>
            <a:ext cx="4502734" cy="1052582"/>
          </a:xfrm>
          <a:prstGeom prst="rect">
            <a:avLst/>
          </a:prstGeom>
        </p:spPr>
        <p:txBody>
          <a:bodyPr wrap="square" lIns="91427" tIns="45713" rIns="91427" bIns="45713">
            <a:spAutoFit/>
          </a:bodyPr>
          <a:lstStyle/>
          <a:p>
            <a:pPr>
              <a:lnSpc>
                <a:spcPct val="130000"/>
              </a:lnSpc>
            </a:pPr>
            <a:r>
              <a:rPr lang="zh-CN" altLang="en-US" sz="1600" dirty="0">
                <a:solidFill>
                  <a:srgbClr val="E4B332"/>
                </a:solidFill>
                <a:cs typeface="+mn-ea"/>
                <a:sym typeface="+mn-lt"/>
              </a:rPr>
              <a:t>请在此输入你的内容请在此输入你的内容请在此输入你的内容请在此输入你的内容请在此输入你的内容</a:t>
            </a:r>
          </a:p>
        </p:txBody>
      </p:sp>
      <p:sp>
        <p:nvSpPr>
          <p:cNvPr id="16" name="矩形 15">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90159910-5650-4B67-B1F8-143D4329E25A}"/>
              </a:ext>
            </a:extLst>
          </p:cNvPr>
          <p:cNvSpPr/>
          <p:nvPr/>
        </p:nvSpPr>
        <p:spPr>
          <a:xfrm>
            <a:off x="6378092" y="2593431"/>
            <a:ext cx="4502734" cy="1052582"/>
          </a:xfrm>
          <a:prstGeom prst="rect">
            <a:avLst/>
          </a:prstGeom>
        </p:spPr>
        <p:txBody>
          <a:bodyPr wrap="square" lIns="91427" tIns="45713" rIns="91427" bIns="45713">
            <a:spAutoFit/>
          </a:bodyPr>
          <a:lstStyle/>
          <a:p>
            <a:pPr>
              <a:lnSpc>
                <a:spcPct val="130000"/>
              </a:lnSpc>
            </a:pPr>
            <a:r>
              <a:rPr lang="zh-CN" altLang="en-US" sz="1600" dirty="0">
                <a:solidFill>
                  <a:srgbClr val="E4B332"/>
                </a:solidFill>
                <a:cs typeface="+mn-ea"/>
                <a:sym typeface="+mn-lt"/>
              </a:rPr>
              <a:t>请在此输入你的内容请在此输入你的内容请在此输入你的内容请在此输入你的内容请在此输入你的内容</a:t>
            </a:r>
          </a:p>
        </p:txBody>
      </p:sp>
      <p:sp>
        <p:nvSpPr>
          <p:cNvPr id="19" name="矩形 18">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D71330A1-D920-4F0C-A216-13F07A5694F8}"/>
              </a:ext>
            </a:extLst>
          </p:cNvPr>
          <p:cNvSpPr/>
          <p:nvPr/>
        </p:nvSpPr>
        <p:spPr>
          <a:xfrm>
            <a:off x="6378092" y="3992803"/>
            <a:ext cx="4502734" cy="1052582"/>
          </a:xfrm>
          <a:prstGeom prst="rect">
            <a:avLst/>
          </a:prstGeom>
        </p:spPr>
        <p:txBody>
          <a:bodyPr wrap="square" lIns="91427" tIns="45713" rIns="91427" bIns="45713">
            <a:spAutoFit/>
          </a:bodyPr>
          <a:lstStyle/>
          <a:p>
            <a:pPr>
              <a:lnSpc>
                <a:spcPct val="130000"/>
              </a:lnSpc>
            </a:pPr>
            <a:r>
              <a:rPr lang="zh-CN" altLang="en-US" sz="1600" dirty="0">
                <a:solidFill>
                  <a:srgbClr val="E4B332"/>
                </a:solidFill>
                <a:cs typeface="+mn-ea"/>
                <a:sym typeface="+mn-lt"/>
              </a:rPr>
              <a:t>请在此输入你的内容请在此输入你的内容请在此输入你的内容请在此输入你的内容请在此输入你的内容</a:t>
            </a:r>
          </a:p>
        </p:txBody>
      </p:sp>
      <p:sp>
        <p:nvSpPr>
          <p:cNvPr id="20" name="矩形 19">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0119B9A2-944A-411D-BDC5-450CC50BEBD0}"/>
              </a:ext>
            </a:extLst>
          </p:cNvPr>
          <p:cNvSpPr/>
          <p:nvPr/>
        </p:nvSpPr>
        <p:spPr>
          <a:xfrm>
            <a:off x="6378092" y="5222331"/>
            <a:ext cx="4502734" cy="1052582"/>
          </a:xfrm>
          <a:prstGeom prst="rect">
            <a:avLst/>
          </a:prstGeom>
        </p:spPr>
        <p:txBody>
          <a:bodyPr wrap="square" lIns="91427" tIns="45713" rIns="91427" bIns="45713">
            <a:spAutoFit/>
          </a:bodyPr>
          <a:lstStyle/>
          <a:p>
            <a:pPr>
              <a:lnSpc>
                <a:spcPct val="130000"/>
              </a:lnSpc>
            </a:pPr>
            <a:r>
              <a:rPr lang="zh-CN" altLang="en-US" sz="1600" dirty="0">
                <a:solidFill>
                  <a:srgbClr val="E4B332"/>
                </a:solidFill>
                <a:cs typeface="+mn-ea"/>
                <a:sym typeface="+mn-lt"/>
              </a:rPr>
              <a:t>请在此输入你的内容请在此输入你的内容请在此输入你的内容请在此输入你的内容请在此输入你的内容</a:t>
            </a:r>
          </a:p>
        </p:txBody>
      </p:sp>
    </p:spTree>
    <p:extLst>
      <p:ext uri="{BB962C8B-B14F-4D97-AF65-F5344CB8AC3E}">
        <p14:creationId xmlns:p14="http://schemas.microsoft.com/office/powerpoint/2010/main" val="265164343"/>
      </p:ext>
    </p:extLst>
  </p:cSld>
  <p:clrMapOvr>
    <a:masterClrMapping/>
  </p:clrMapOvr>
  <mc:AlternateContent xmlns:mc="http://schemas.openxmlformats.org/markup-compatibility/2006" xmlns:p14="http://schemas.microsoft.com/office/powerpoint/2010/main">
    <mc:Choice Requires="p14">
      <p:transition spd="slow" p14:dur="1400" advTm="13000">
        <p14:ripple/>
      </p:transition>
    </mc:Choice>
    <mc:Fallback xmlns:a14="http://schemas.microsoft.com/office/drawing/2010/main" xmlns:a16="http://schemas.microsoft.com/office/drawing/2014/main" xmlns="">
      <p:transition spd="slow" advTm="1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childTnLst>
                          </p:cTn>
                        </p:par>
                        <p:par>
                          <p:cTn id="11" fill="hold">
                            <p:stCondLst>
                              <p:cond delay="500"/>
                            </p:stCondLst>
                            <p:childTnLst>
                              <p:par>
                                <p:cTn id="12" presetID="21" presetClass="entr" presetSubtype="1" fill="hold" nodeType="afterEffect">
                                  <p:stCondLst>
                                    <p:cond delay="0"/>
                                  </p:stCondLst>
                                  <p:childTnLst>
                                    <p:set>
                                      <p:cBhvr>
                                        <p:cTn id="13" dur="1" fill="hold">
                                          <p:stCondLst>
                                            <p:cond delay="0"/>
                                          </p:stCondLst>
                                        </p:cTn>
                                        <p:tgtEl>
                                          <p:spTgt spid="18"/>
                                        </p:tgtEl>
                                        <p:attrNameLst>
                                          <p:attrName>style.visibility</p:attrName>
                                        </p:attrNameLst>
                                      </p:cBhvr>
                                      <p:to>
                                        <p:strVal val="visible"/>
                                      </p:to>
                                    </p:set>
                                    <p:animEffect transition="in" filter="wheel(1)">
                                      <p:cBhvr>
                                        <p:cTn id="14" dur="1000"/>
                                        <p:tgtEl>
                                          <p:spTgt spid="18"/>
                                        </p:tgtEl>
                                      </p:cBhvr>
                                    </p:animEffect>
                                  </p:childTnLst>
                                </p:cTn>
                              </p:par>
                              <p:par>
                                <p:cTn id="15" presetID="8" presetClass="emph" presetSubtype="0" fill="hold" nodeType="withEffect">
                                  <p:stCondLst>
                                    <p:cond delay="0"/>
                                  </p:stCondLst>
                                  <p:childTnLst>
                                    <p:animRot by="21600000">
                                      <p:cBhvr>
                                        <p:cTn id="16" dur="1000" fill="hold"/>
                                        <p:tgtEl>
                                          <p:spTgt spid="18"/>
                                        </p:tgtEl>
                                        <p:attrNameLst>
                                          <p:attrName>r</p:attrName>
                                        </p:attrNameLst>
                                      </p:cBhvr>
                                    </p:animRot>
                                  </p:childTnLst>
                                </p:cTn>
                              </p:par>
                            </p:childTnLst>
                          </p:cTn>
                        </p:par>
                        <p:par>
                          <p:cTn id="17" fill="hold">
                            <p:stCondLst>
                              <p:cond delay="1500"/>
                            </p:stCondLst>
                            <p:childTnLst>
                              <p:par>
                                <p:cTn id="18" presetID="42" presetClass="entr" presetSubtype="0" fill="hold" grpId="0" nodeType="afterEffect">
                                  <p:stCondLst>
                                    <p:cond delay="0"/>
                                  </p:stCondLst>
                                  <p:childTnLst>
                                    <p:set>
                                      <p:cBhvr>
                                        <p:cTn id="19" dur="1" fill="hold">
                                          <p:stCondLst>
                                            <p:cond delay="0"/>
                                          </p:stCondLst>
                                        </p:cTn>
                                        <p:tgtEl>
                                          <p:spTgt spid="21"/>
                                        </p:tgtEl>
                                        <p:attrNameLst>
                                          <p:attrName>style.visibility</p:attrName>
                                        </p:attrNameLst>
                                      </p:cBhvr>
                                      <p:to>
                                        <p:strVal val="visible"/>
                                      </p:to>
                                    </p:set>
                                    <p:animEffect transition="in" filter="fade">
                                      <p:cBhvr>
                                        <p:cTn id="20" dur="1000"/>
                                        <p:tgtEl>
                                          <p:spTgt spid="21"/>
                                        </p:tgtEl>
                                      </p:cBhvr>
                                    </p:animEffect>
                                    <p:anim calcmode="lin" valueType="num">
                                      <p:cBhvr>
                                        <p:cTn id="21" dur="1000" fill="hold"/>
                                        <p:tgtEl>
                                          <p:spTgt spid="21"/>
                                        </p:tgtEl>
                                        <p:attrNameLst>
                                          <p:attrName>ppt_x</p:attrName>
                                        </p:attrNameLst>
                                      </p:cBhvr>
                                      <p:tavLst>
                                        <p:tav tm="0">
                                          <p:val>
                                            <p:strVal val="#ppt_x"/>
                                          </p:val>
                                        </p:tav>
                                        <p:tav tm="100000">
                                          <p:val>
                                            <p:strVal val="#ppt_x"/>
                                          </p:val>
                                        </p:tav>
                                      </p:tavLst>
                                    </p:anim>
                                    <p:anim calcmode="lin" valueType="num">
                                      <p:cBhvr>
                                        <p:cTn id="22" dur="1000" fill="hold"/>
                                        <p:tgtEl>
                                          <p:spTgt spid="21"/>
                                        </p:tgtEl>
                                        <p:attrNameLst>
                                          <p:attrName>ppt_y</p:attrName>
                                        </p:attrNameLst>
                                      </p:cBhvr>
                                      <p:tavLst>
                                        <p:tav tm="0">
                                          <p:val>
                                            <p:strVal val="#ppt_y+.1"/>
                                          </p:val>
                                        </p:tav>
                                        <p:tav tm="100000">
                                          <p:val>
                                            <p:strVal val="#ppt_y"/>
                                          </p:val>
                                        </p:tav>
                                      </p:tavLst>
                                    </p:anim>
                                  </p:childTnLst>
                                </p:cTn>
                              </p:par>
                            </p:childTnLst>
                          </p:cTn>
                        </p:par>
                        <p:par>
                          <p:cTn id="23" fill="hold">
                            <p:stCondLst>
                              <p:cond delay="2500"/>
                            </p:stCondLst>
                            <p:childTnLst>
                              <p:par>
                                <p:cTn id="24" presetID="21" presetClass="entr" presetSubtype="1" fill="hold" nodeType="after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wheel(1)">
                                      <p:cBhvr>
                                        <p:cTn id="26" dur="1000"/>
                                        <p:tgtEl>
                                          <p:spTgt spid="22"/>
                                        </p:tgtEl>
                                      </p:cBhvr>
                                    </p:animEffect>
                                  </p:childTnLst>
                                </p:cTn>
                              </p:par>
                              <p:par>
                                <p:cTn id="27" presetID="8" presetClass="emph" presetSubtype="0" fill="hold" nodeType="withEffect">
                                  <p:stCondLst>
                                    <p:cond delay="0"/>
                                  </p:stCondLst>
                                  <p:childTnLst>
                                    <p:animRot by="-21600000">
                                      <p:cBhvr>
                                        <p:cTn id="28" dur="1000" fill="hold"/>
                                        <p:tgtEl>
                                          <p:spTgt spid="22"/>
                                        </p:tgtEl>
                                        <p:attrNameLst>
                                          <p:attrName>r</p:attrName>
                                        </p:attrNameLst>
                                      </p:cBhvr>
                                    </p:animRot>
                                  </p:childTnLst>
                                </p:cTn>
                              </p:par>
                            </p:childTnLst>
                          </p:cTn>
                        </p:par>
                        <p:par>
                          <p:cTn id="29" fill="hold">
                            <p:stCondLst>
                              <p:cond delay="3500"/>
                            </p:stCondLst>
                            <p:childTnLst>
                              <p:par>
                                <p:cTn id="30" presetID="42" presetClass="entr" presetSubtype="0" fill="hold" grpId="0" nodeType="afterEffect">
                                  <p:stCondLst>
                                    <p:cond delay="0"/>
                                  </p:stCondLst>
                                  <p:childTnLst>
                                    <p:set>
                                      <p:cBhvr>
                                        <p:cTn id="31" dur="1" fill="hold">
                                          <p:stCondLst>
                                            <p:cond delay="0"/>
                                          </p:stCondLst>
                                        </p:cTn>
                                        <p:tgtEl>
                                          <p:spTgt spid="23"/>
                                        </p:tgtEl>
                                        <p:attrNameLst>
                                          <p:attrName>style.visibility</p:attrName>
                                        </p:attrNameLst>
                                      </p:cBhvr>
                                      <p:to>
                                        <p:strVal val="visible"/>
                                      </p:to>
                                    </p:set>
                                    <p:animEffect transition="in" filter="fade">
                                      <p:cBhvr>
                                        <p:cTn id="32" dur="1000"/>
                                        <p:tgtEl>
                                          <p:spTgt spid="23"/>
                                        </p:tgtEl>
                                      </p:cBhvr>
                                    </p:animEffect>
                                    <p:anim calcmode="lin" valueType="num">
                                      <p:cBhvr>
                                        <p:cTn id="33" dur="1000" fill="hold"/>
                                        <p:tgtEl>
                                          <p:spTgt spid="23"/>
                                        </p:tgtEl>
                                        <p:attrNameLst>
                                          <p:attrName>ppt_x</p:attrName>
                                        </p:attrNameLst>
                                      </p:cBhvr>
                                      <p:tavLst>
                                        <p:tav tm="0">
                                          <p:val>
                                            <p:strVal val="#ppt_x"/>
                                          </p:val>
                                        </p:tav>
                                        <p:tav tm="100000">
                                          <p:val>
                                            <p:strVal val="#ppt_x"/>
                                          </p:val>
                                        </p:tav>
                                      </p:tavLst>
                                    </p:anim>
                                    <p:anim calcmode="lin" valueType="num">
                                      <p:cBhvr>
                                        <p:cTn id="34" dur="1000" fill="hold"/>
                                        <p:tgtEl>
                                          <p:spTgt spid="23"/>
                                        </p:tgtEl>
                                        <p:attrNameLst>
                                          <p:attrName>ppt_y</p:attrName>
                                        </p:attrNameLst>
                                      </p:cBhvr>
                                      <p:tavLst>
                                        <p:tav tm="0">
                                          <p:val>
                                            <p:strVal val="#ppt_y+.1"/>
                                          </p:val>
                                        </p:tav>
                                        <p:tav tm="100000">
                                          <p:val>
                                            <p:strVal val="#ppt_y"/>
                                          </p:val>
                                        </p:tav>
                                      </p:tavLst>
                                    </p:anim>
                                  </p:childTnLst>
                                </p:cTn>
                              </p:par>
                            </p:childTnLst>
                          </p:cTn>
                        </p:par>
                        <p:par>
                          <p:cTn id="35" fill="hold">
                            <p:stCondLst>
                              <p:cond delay="4500"/>
                            </p:stCondLst>
                            <p:childTnLst>
                              <p:par>
                                <p:cTn id="36" presetID="21" presetClass="entr" presetSubtype="1" fill="hold" nodeType="afterEffect">
                                  <p:stCondLst>
                                    <p:cond delay="0"/>
                                  </p:stCondLst>
                                  <p:childTnLst>
                                    <p:set>
                                      <p:cBhvr>
                                        <p:cTn id="37" dur="1" fill="hold">
                                          <p:stCondLst>
                                            <p:cond delay="0"/>
                                          </p:stCondLst>
                                        </p:cTn>
                                        <p:tgtEl>
                                          <p:spTgt spid="24"/>
                                        </p:tgtEl>
                                        <p:attrNameLst>
                                          <p:attrName>style.visibility</p:attrName>
                                        </p:attrNameLst>
                                      </p:cBhvr>
                                      <p:to>
                                        <p:strVal val="visible"/>
                                      </p:to>
                                    </p:set>
                                    <p:animEffect transition="in" filter="wheel(1)">
                                      <p:cBhvr>
                                        <p:cTn id="38" dur="1000"/>
                                        <p:tgtEl>
                                          <p:spTgt spid="24"/>
                                        </p:tgtEl>
                                      </p:cBhvr>
                                    </p:animEffect>
                                  </p:childTnLst>
                                </p:cTn>
                              </p:par>
                              <p:par>
                                <p:cTn id="39" presetID="8" presetClass="emph" presetSubtype="0" fill="hold" nodeType="withEffect">
                                  <p:stCondLst>
                                    <p:cond delay="0"/>
                                  </p:stCondLst>
                                  <p:childTnLst>
                                    <p:animRot by="21600000">
                                      <p:cBhvr>
                                        <p:cTn id="40" dur="1000" fill="hold"/>
                                        <p:tgtEl>
                                          <p:spTgt spid="24"/>
                                        </p:tgtEl>
                                        <p:attrNameLst>
                                          <p:attrName>r</p:attrName>
                                        </p:attrNameLst>
                                      </p:cBhvr>
                                    </p:animRot>
                                  </p:childTnLst>
                                </p:cTn>
                              </p:par>
                            </p:childTnLst>
                          </p:cTn>
                        </p:par>
                        <p:par>
                          <p:cTn id="41" fill="hold">
                            <p:stCondLst>
                              <p:cond delay="5500"/>
                            </p:stCondLst>
                            <p:childTnLst>
                              <p:par>
                                <p:cTn id="42" presetID="42" presetClass="entr" presetSubtype="0" fill="hold" grpId="0" nodeType="afterEffect">
                                  <p:stCondLst>
                                    <p:cond delay="0"/>
                                  </p:stCondLst>
                                  <p:childTnLst>
                                    <p:set>
                                      <p:cBhvr>
                                        <p:cTn id="43" dur="1" fill="hold">
                                          <p:stCondLst>
                                            <p:cond delay="0"/>
                                          </p:stCondLst>
                                        </p:cTn>
                                        <p:tgtEl>
                                          <p:spTgt spid="25"/>
                                        </p:tgtEl>
                                        <p:attrNameLst>
                                          <p:attrName>style.visibility</p:attrName>
                                        </p:attrNameLst>
                                      </p:cBhvr>
                                      <p:to>
                                        <p:strVal val="visible"/>
                                      </p:to>
                                    </p:set>
                                    <p:animEffect transition="in" filter="fade">
                                      <p:cBhvr>
                                        <p:cTn id="44" dur="1000"/>
                                        <p:tgtEl>
                                          <p:spTgt spid="25"/>
                                        </p:tgtEl>
                                      </p:cBhvr>
                                    </p:animEffect>
                                    <p:anim calcmode="lin" valueType="num">
                                      <p:cBhvr>
                                        <p:cTn id="45" dur="1000" fill="hold"/>
                                        <p:tgtEl>
                                          <p:spTgt spid="25"/>
                                        </p:tgtEl>
                                        <p:attrNameLst>
                                          <p:attrName>ppt_x</p:attrName>
                                        </p:attrNameLst>
                                      </p:cBhvr>
                                      <p:tavLst>
                                        <p:tav tm="0">
                                          <p:val>
                                            <p:strVal val="#ppt_x"/>
                                          </p:val>
                                        </p:tav>
                                        <p:tav tm="100000">
                                          <p:val>
                                            <p:strVal val="#ppt_x"/>
                                          </p:val>
                                        </p:tav>
                                      </p:tavLst>
                                    </p:anim>
                                    <p:anim calcmode="lin" valueType="num">
                                      <p:cBhvr>
                                        <p:cTn id="46" dur="1000" fill="hold"/>
                                        <p:tgtEl>
                                          <p:spTgt spid="25"/>
                                        </p:tgtEl>
                                        <p:attrNameLst>
                                          <p:attrName>ppt_y</p:attrName>
                                        </p:attrNameLst>
                                      </p:cBhvr>
                                      <p:tavLst>
                                        <p:tav tm="0">
                                          <p:val>
                                            <p:strVal val="#ppt_y+.1"/>
                                          </p:val>
                                        </p:tav>
                                        <p:tav tm="100000">
                                          <p:val>
                                            <p:strVal val="#ppt_y"/>
                                          </p:val>
                                        </p:tav>
                                      </p:tavLst>
                                    </p:anim>
                                  </p:childTnLst>
                                </p:cTn>
                              </p:par>
                            </p:childTnLst>
                          </p:cTn>
                        </p:par>
                        <p:par>
                          <p:cTn id="47" fill="hold">
                            <p:stCondLst>
                              <p:cond delay="6500"/>
                            </p:stCondLst>
                            <p:childTnLst>
                              <p:par>
                                <p:cTn id="48" presetID="42" presetClass="entr" presetSubtype="0" fill="hold" grpId="0" nodeType="afterEffect">
                                  <p:stCondLst>
                                    <p:cond delay="0"/>
                                  </p:stCondLst>
                                  <p:childTnLst>
                                    <p:set>
                                      <p:cBhvr>
                                        <p:cTn id="49" dur="1" fill="hold">
                                          <p:stCondLst>
                                            <p:cond delay="0"/>
                                          </p:stCondLst>
                                        </p:cTn>
                                        <p:tgtEl>
                                          <p:spTgt spid="8"/>
                                        </p:tgtEl>
                                        <p:attrNameLst>
                                          <p:attrName>style.visibility</p:attrName>
                                        </p:attrNameLst>
                                      </p:cBhvr>
                                      <p:to>
                                        <p:strVal val="visible"/>
                                      </p:to>
                                    </p:set>
                                    <p:animEffect transition="in" filter="fade">
                                      <p:cBhvr>
                                        <p:cTn id="50" dur="1000"/>
                                        <p:tgtEl>
                                          <p:spTgt spid="8"/>
                                        </p:tgtEl>
                                      </p:cBhvr>
                                    </p:animEffect>
                                    <p:anim calcmode="lin" valueType="num">
                                      <p:cBhvr>
                                        <p:cTn id="51" dur="1000" fill="hold"/>
                                        <p:tgtEl>
                                          <p:spTgt spid="8"/>
                                        </p:tgtEl>
                                        <p:attrNameLst>
                                          <p:attrName>ppt_x</p:attrName>
                                        </p:attrNameLst>
                                      </p:cBhvr>
                                      <p:tavLst>
                                        <p:tav tm="0">
                                          <p:val>
                                            <p:strVal val="#ppt_x"/>
                                          </p:val>
                                        </p:tav>
                                        <p:tav tm="100000">
                                          <p:val>
                                            <p:strVal val="#ppt_x"/>
                                          </p:val>
                                        </p:tav>
                                      </p:tavLst>
                                    </p:anim>
                                    <p:anim calcmode="lin" valueType="num">
                                      <p:cBhvr>
                                        <p:cTn id="52" dur="1000" fill="hold"/>
                                        <p:tgtEl>
                                          <p:spTgt spid="8"/>
                                        </p:tgtEl>
                                        <p:attrNameLst>
                                          <p:attrName>ppt_y</p:attrName>
                                        </p:attrNameLst>
                                      </p:cBhvr>
                                      <p:tavLst>
                                        <p:tav tm="0">
                                          <p:val>
                                            <p:strVal val="#ppt_y+.1"/>
                                          </p:val>
                                        </p:tav>
                                        <p:tav tm="100000">
                                          <p:val>
                                            <p:strVal val="#ppt_y"/>
                                          </p:val>
                                        </p:tav>
                                      </p:tavLst>
                                    </p:anim>
                                  </p:childTnLst>
                                </p:cTn>
                              </p:par>
                              <p:par>
                                <p:cTn id="53" presetID="42" presetClass="entr" presetSubtype="0" fill="hold" grpId="0" nodeType="withEffect">
                                  <p:stCondLst>
                                    <p:cond delay="500"/>
                                  </p:stCondLst>
                                  <p:childTnLst>
                                    <p:set>
                                      <p:cBhvr>
                                        <p:cTn id="54" dur="1" fill="hold">
                                          <p:stCondLst>
                                            <p:cond delay="0"/>
                                          </p:stCondLst>
                                        </p:cTn>
                                        <p:tgtEl>
                                          <p:spTgt spid="15"/>
                                        </p:tgtEl>
                                        <p:attrNameLst>
                                          <p:attrName>style.visibility</p:attrName>
                                        </p:attrNameLst>
                                      </p:cBhvr>
                                      <p:to>
                                        <p:strVal val="visible"/>
                                      </p:to>
                                    </p:set>
                                    <p:animEffect transition="in" filter="fade">
                                      <p:cBhvr>
                                        <p:cTn id="55" dur="1000"/>
                                        <p:tgtEl>
                                          <p:spTgt spid="15"/>
                                        </p:tgtEl>
                                      </p:cBhvr>
                                    </p:animEffect>
                                    <p:anim calcmode="lin" valueType="num">
                                      <p:cBhvr>
                                        <p:cTn id="56" dur="1000" fill="hold"/>
                                        <p:tgtEl>
                                          <p:spTgt spid="15"/>
                                        </p:tgtEl>
                                        <p:attrNameLst>
                                          <p:attrName>ppt_x</p:attrName>
                                        </p:attrNameLst>
                                      </p:cBhvr>
                                      <p:tavLst>
                                        <p:tav tm="0">
                                          <p:val>
                                            <p:strVal val="#ppt_x"/>
                                          </p:val>
                                        </p:tav>
                                        <p:tav tm="100000">
                                          <p:val>
                                            <p:strVal val="#ppt_x"/>
                                          </p:val>
                                        </p:tav>
                                      </p:tavLst>
                                    </p:anim>
                                    <p:anim calcmode="lin" valueType="num">
                                      <p:cBhvr>
                                        <p:cTn id="57" dur="1000" fill="hold"/>
                                        <p:tgtEl>
                                          <p:spTgt spid="15"/>
                                        </p:tgtEl>
                                        <p:attrNameLst>
                                          <p:attrName>ppt_y</p:attrName>
                                        </p:attrNameLst>
                                      </p:cBhvr>
                                      <p:tavLst>
                                        <p:tav tm="0">
                                          <p:val>
                                            <p:strVal val="#ppt_y+.1"/>
                                          </p:val>
                                        </p:tav>
                                        <p:tav tm="100000">
                                          <p:val>
                                            <p:strVal val="#ppt_y"/>
                                          </p:val>
                                        </p:tav>
                                      </p:tavLst>
                                    </p:anim>
                                  </p:childTnLst>
                                </p:cTn>
                              </p:par>
                            </p:childTnLst>
                          </p:cTn>
                        </p:par>
                        <p:par>
                          <p:cTn id="58" fill="hold">
                            <p:stCondLst>
                              <p:cond delay="8000"/>
                            </p:stCondLst>
                            <p:childTnLst>
                              <p:par>
                                <p:cTn id="59" presetID="42" presetClass="entr" presetSubtype="0" fill="hold" grpId="0" nodeType="afterEffect">
                                  <p:stCondLst>
                                    <p:cond delay="0"/>
                                  </p:stCondLst>
                                  <p:childTnLst>
                                    <p:set>
                                      <p:cBhvr>
                                        <p:cTn id="60" dur="1" fill="hold">
                                          <p:stCondLst>
                                            <p:cond delay="0"/>
                                          </p:stCondLst>
                                        </p:cTn>
                                        <p:tgtEl>
                                          <p:spTgt spid="9"/>
                                        </p:tgtEl>
                                        <p:attrNameLst>
                                          <p:attrName>style.visibility</p:attrName>
                                        </p:attrNameLst>
                                      </p:cBhvr>
                                      <p:to>
                                        <p:strVal val="visible"/>
                                      </p:to>
                                    </p:set>
                                    <p:animEffect transition="in" filter="fade">
                                      <p:cBhvr>
                                        <p:cTn id="61" dur="1000"/>
                                        <p:tgtEl>
                                          <p:spTgt spid="9"/>
                                        </p:tgtEl>
                                      </p:cBhvr>
                                    </p:animEffect>
                                    <p:anim calcmode="lin" valueType="num">
                                      <p:cBhvr>
                                        <p:cTn id="62" dur="1000" fill="hold"/>
                                        <p:tgtEl>
                                          <p:spTgt spid="9"/>
                                        </p:tgtEl>
                                        <p:attrNameLst>
                                          <p:attrName>ppt_x</p:attrName>
                                        </p:attrNameLst>
                                      </p:cBhvr>
                                      <p:tavLst>
                                        <p:tav tm="0">
                                          <p:val>
                                            <p:strVal val="#ppt_x"/>
                                          </p:val>
                                        </p:tav>
                                        <p:tav tm="100000">
                                          <p:val>
                                            <p:strVal val="#ppt_x"/>
                                          </p:val>
                                        </p:tav>
                                      </p:tavLst>
                                    </p:anim>
                                    <p:anim calcmode="lin" valueType="num">
                                      <p:cBhvr>
                                        <p:cTn id="63" dur="1000" fill="hold"/>
                                        <p:tgtEl>
                                          <p:spTgt spid="9"/>
                                        </p:tgtEl>
                                        <p:attrNameLst>
                                          <p:attrName>ppt_y</p:attrName>
                                        </p:attrNameLst>
                                      </p:cBhvr>
                                      <p:tavLst>
                                        <p:tav tm="0">
                                          <p:val>
                                            <p:strVal val="#ppt_y+.1"/>
                                          </p:val>
                                        </p:tav>
                                        <p:tav tm="100000">
                                          <p:val>
                                            <p:strVal val="#ppt_y"/>
                                          </p:val>
                                        </p:tav>
                                      </p:tavLst>
                                    </p:anim>
                                  </p:childTnLst>
                                </p:cTn>
                              </p:par>
                              <p:par>
                                <p:cTn id="64" presetID="42" presetClass="entr" presetSubtype="0" fill="hold" grpId="0" nodeType="withEffect">
                                  <p:stCondLst>
                                    <p:cond delay="500"/>
                                  </p:stCondLst>
                                  <p:childTnLst>
                                    <p:set>
                                      <p:cBhvr>
                                        <p:cTn id="65" dur="1" fill="hold">
                                          <p:stCondLst>
                                            <p:cond delay="0"/>
                                          </p:stCondLst>
                                        </p:cTn>
                                        <p:tgtEl>
                                          <p:spTgt spid="16"/>
                                        </p:tgtEl>
                                        <p:attrNameLst>
                                          <p:attrName>style.visibility</p:attrName>
                                        </p:attrNameLst>
                                      </p:cBhvr>
                                      <p:to>
                                        <p:strVal val="visible"/>
                                      </p:to>
                                    </p:set>
                                    <p:animEffect transition="in" filter="fade">
                                      <p:cBhvr>
                                        <p:cTn id="66" dur="1000"/>
                                        <p:tgtEl>
                                          <p:spTgt spid="16"/>
                                        </p:tgtEl>
                                      </p:cBhvr>
                                    </p:animEffect>
                                    <p:anim calcmode="lin" valueType="num">
                                      <p:cBhvr>
                                        <p:cTn id="67" dur="1000" fill="hold"/>
                                        <p:tgtEl>
                                          <p:spTgt spid="16"/>
                                        </p:tgtEl>
                                        <p:attrNameLst>
                                          <p:attrName>ppt_x</p:attrName>
                                        </p:attrNameLst>
                                      </p:cBhvr>
                                      <p:tavLst>
                                        <p:tav tm="0">
                                          <p:val>
                                            <p:strVal val="#ppt_x"/>
                                          </p:val>
                                        </p:tav>
                                        <p:tav tm="100000">
                                          <p:val>
                                            <p:strVal val="#ppt_x"/>
                                          </p:val>
                                        </p:tav>
                                      </p:tavLst>
                                    </p:anim>
                                    <p:anim calcmode="lin" valueType="num">
                                      <p:cBhvr>
                                        <p:cTn id="68" dur="1000" fill="hold"/>
                                        <p:tgtEl>
                                          <p:spTgt spid="16"/>
                                        </p:tgtEl>
                                        <p:attrNameLst>
                                          <p:attrName>ppt_y</p:attrName>
                                        </p:attrNameLst>
                                      </p:cBhvr>
                                      <p:tavLst>
                                        <p:tav tm="0">
                                          <p:val>
                                            <p:strVal val="#ppt_y+.1"/>
                                          </p:val>
                                        </p:tav>
                                        <p:tav tm="100000">
                                          <p:val>
                                            <p:strVal val="#ppt_y"/>
                                          </p:val>
                                        </p:tav>
                                      </p:tavLst>
                                    </p:anim>
                                  </p:childTnLst>
                                </p:cTn>
                              </p:par>
                            </p:childTnLst>
                          </p:cTn>
                        </p:par>
                        <p:par>
                          <p:cTn id="69" fill="hold">
                            <p:stCondLst>
                              <p:cond delay="9500"/>
                            </p:stCondLst>
                            <p:childTnLst>
                              <p:par>
                                <p:cTn id="70" presetID="42" presetClass="entr" presetSubtype="0" fill="hold" grpId="0" nodeType="afterEffect">
                                  <p:stCondLst>
                                    <p:cond delay="0"/>
                                  </p:stCondLst>
                                  <p:childTnLst>
                                    <p:set>
                                      <p:cBhvr>
                                        <p:cTn id="71" dur="1" fill="hold">
                                          <p:stCondLst>
                                            <p:cond delay="0"/>
                                          </p:stCondLst>
                                        </p:cTn>
                                        <p:tgtEl>
                                          <p:spTgt spid="10"/>
                                        </p:tgtEl>
                                        <p:attrNameLst>
                                          <p:attrName>style.visibility</p:attrName>
                                        </p:attrNameLst>
                                      </p:cBhvr>
                                      <p:to>
                                        <p:strVal val="visible"/>
                                      </p:to>
                                    </p:set>
                                    <p:animEffect transition="in" filter="fade">
                                      <p:cBhvr>
                                        <p:cTn id="72" dur="1000"/>
                                        <p:tgtEl>
                                          <p:spTgt spid="10"/>
                                        </p:tgtEl>
                                      </p:cBhvr>
                                    </p:animEffect>
                                    <p:anim calcmode="lin" valueType="num">
                                      <p:cBhvr>
                                        <p:cTn id="73" dur="1000" fill="hold"/>
                                        <p:tgtEl>
                                          <p:spTgt spid="10"/>
                                        </p:tgtEl>
                                        <p:attrNameLst>
                                          <p:attrName>ppt_x</p:attrName>
                                        </p:attrNameLst>
                                      </p:cBhvr>
                                      <p:tavLst>
                                        <p:tav tm="0">
                                          <p:val>
                                            <p:strVal val="#ppt_x"/>
                                          </p:val>
                                        </p:tav>
                                        <p:tav tm="100000">
                                          <p:val>
                                            <p:strVal val="#ppt_x"/>
                                          </p:val>
                                        </p:tav>
                                      </p:tavLst>
                                    </p:anim>
                                    <p:anim calcmode="lin" valueType="num">
                                      <p:cBhvr>
                                        <p:cTn id="74" dur="1000" fill="hold"/>
                                        <p:tgtEl>
                                          <p:spTgt spid="10"/>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500"/>
                                  </p:stCondLst>
                                  <p:childTnLst>
                                    <p:set>
                                      <p:cBhvr>
                                        <p:cTn id="76" dur="1" fill="hold">
                                          <p:stCondLst>
                                            <p:cond delay="0"/>
                                          </p:stCondLst>
                                        </p:cTn>
                                        <p:tgtEl>
                                          <p:spTgt spid="19"/>
                                        </p:tgtEl>
                                        <p:attrNameLst>
                                          <p:attrName>style.visibility</p:attrName>
                                        </p:attrNameLst>
                                      </p:cBhvr>
                                      <p:to>
                                        <p:strVal val="visible"/>
                                      </p:to>
                                    </p:set>
                                    <p:animEffect transition="in" filter="fade">
                                      <p:cBhvr>
                                        <p:cTn id="77" dur="1000"/>
                                        <p:tgtEl>
                                          <p:spTgt spid="19"/>
                                        </p:tgtEl>
                                      </p:cBhvr>
                                    </p:animEffect>
                                    <p:anim calcmode="lin" valueType="num">
                                      <p:cBhvr>
                                        <p:cTn id="78" dur="1000" fill="hold"/>
                                        <p:tgtEl>
                                          <p:spTgt spid="19"/>
                                        </p:tgtEl>
                                        <p:attrNameLst>
                                          <p:attrName>ppt_x</p:attrName>
                                        </p:attrNameLst>
                                      </p:cBhvr>
                                      <p:tavLst>
                                        <p:tav tm="0">
                                          <p:val>
                                            <p:strVal val="#ppt_x"/>
                                          </p:val>
                                        </p:tav>
                                        <p:tav tm="100000">
                                          <p:val>
                                            <p:strVal val="#ppt_x"/>
                                          </p:val>
                                        </p:tav>
                                      </p:tavLst>
                                    </p:anim>
                                    <p:anim calcmode="lin" valueType="num">
                                      <p:cBhvr>
                                        <p:cTn id="79" dur="1000" fill="hold"/>
                                        <p:tgtEl>
                                          <p:spTgt spid="19"/>
                                        </p:tgtEl>
                                        <p:attrNameLst>
                                          <p:attrName>ppt_y</p:attrName>
                                        </p:attrNameLst>
                                      </p:cBhvr>
                                      <p:tavLst>
                                        <p:tav tm="0">
                                          <p:val>
                                            <p:strVal val="#ppt_y+.1"/>
                                          </p:val>
                                        </p:tav>
                                        <p:tav tm="100000">
                                          <p:val>
                                            <p:strVal val="#ppt_y"/>
                                          </p:val>
                                        </p:tav>
                                      </p:tavLst>
                                    </p:anim>
                                  </p:childTnLst>
                                </p:cTn>
                              </p:par>
                            </p:childTnLst>
                          </p:cTn>
                        </p:par>
                        <p:par>
                          <p:cTn id="80" fill="hold">
                            <p:stCondLst>
                              <p:cond delay="11000"/>
                            </p:stCondLst>
                            <p:childTnLst>
                              <p:par>
                                <p:cTn id="81" presetID="42" presetClass="entr" presetSubtype="0" fill="hold" grpId="0" nodeType="afterEffect">
                                  <p:stCondLst>
                                    <p:cond delay="0"/>
                                  </p:stCondLst>
                                  <p:childTnLst>
                                    <p:set>
                                      <p:cBhvr>
                                        <p:cTn id="82" dur="1" fill="hold">
                                          <p:stCondLst>
                                            <p:cond delay="0"/>
                                          </p:stCondLst>
                                        </p:cTn>
                                        <p:tgtEl>
                                          <p:spTgt spid="11"/>
                                        </p:tgtEl>
                                        <p:attrNameLst>
                                          <p:attrName>style.visibility</p:attrName>
                                        </p:attrNameLst>
                                      </p:cBhvr>
                                      <p:to>
                                        <p:strVal val="visible"/>
                                      </p:to>
                                    </p:set>
                                    <p:animEffect transition="in" filter="fade">
                                      <p:cBhvr>
                                        <p:cTn id="83" dur="1000"/>
                                        <p:tgtEl>
                                          <p:spTgt spid="11"/>
                                        </p:tgtEl>
                                      </p:cBhvr>
                                    </p:animEffect>
                                    <p:anim calcmode="lin" valueType="num">
                                      <p:cBhvr>
                                        <p:cTn id="84" dur="1000" fill="hold"/>
                                        <p:tgtEl>
                                          <p:spTgt spid="11"/>
                                        </p:tgtEl>
                                        <p:attrNameLst>
                                          <p:attrName>ppt_x</p:attrName>
                                        </p:attrNameLst>
                                      </p:cBhvr>
                                      <p:tavLst>
                                        <p:tav tm="0">
                                          <p:val>
                                            <p:strVal val="#ppt_x"/>
                                          </p:val>
                                        </p:tav>
                                        <p:tav tm="100000">
                                          <p:val>
                                            <p:strVal val="#ppt_x"/>
                                          </p:val>
                                        </p:tav>
                                      </p:tavLst>
                                    </p:anim>
                                    <p:anim calcmode="lin" valueType="num">
                                      <p:cBhvr>
                                        <p:cTn id="85" dur="1000" fill="hold"/>
                                        <p:tgtEl>
                                          <p:spTgt spid="11"/>
                                        </p:tgtEl>
                                        <p:attrNameLst>
                                          <p:attrName>ppt_y</p:attrName>
                                        </p:attrNameLst>
                                      </p:cBhvr>
                                      <p:tavLst>
                                        <p:tav tm="0">
                                          <p:val>
                                            <p:strVal val="#ppt_y+.1"/>
                                          </p:val>
                                        </p:tav>
                                        <p:tav tm="100000">
                                          <p:val>
                                            <p:strVal val="#ppt_y"/>
                                          </p:val>
                                        </p:tav>
                                      </p:tavLst>
                                    </p:anim>
                                  </p:childTnLst>
                                </p:cTn>
                              </p:par>
                              <p:par>
                                <p:cTn id="86" presetID="42" presetClass="entr" presetSubtype="0" fill="hold" grpId="0" nodeType="withEffect">
                                  <p:stCondLst>
                                    <p:cond delay="500"/>
                                  </p:stCondLst>
                                  <p:childTnLst>
                                    <p:set>
                                      <p:cBhvr>
                                        <p:cTn id="87" dur="1" fill="hold">
                                          <p:stCondLst>
                                            <p:cond delay="0"/>
                                          </p:stCondLst>
                                        </p:cTn>
                                        <p:tgtEl>
                                          <p:spTgt spid="20"/>
                                        </p:tgtEl>
                                        <p:attrNameLst>
                                          <p:attrName>style.visibility</p:attrName>
                                        </p:attrNameLst>
                                      </p:cBhvr>
                                      <p:to>
                                        <p:strVal val="visible"/>
                                      </p:to>
                                    </p:set>
                                    <p:animEffect transition="in" filter="fade">
                                      <p:cBhvr>
                                        <p:cTn id="88" dur="1000"/>
                                        <p:tgtEl>
                                          <p:spTgt spid="20"/>
                                        </p:tgtEl>
                                      </p:cBhvr>
                                    </p:animEffect>
                                    <p:anim calcmode="lin" valueType="num">
                                      <p:cBhvr>
                                        <p:cTn id="89" dur="1000" fill="hold"/>
                                        <p:tgtEl>
                                          <p:spTgt spid="20"/>
                                        </p:tgtEl>
                                        <p:attrNameLst>
                                          <p:attrName>ppt_x</p:attrName>
                                        </p:attrNameLst>
                                      </p:cBhvr>
                                      <p:tavLst>
                                        <p:tav tm="0">
                                          <p:val>
                                            <p:strVal val="#ppt_x"/>
                                          </p:val>
                                        </p:tav>
                                        <p:tav tm="100000">
                                          <p:val>
                                            <p:strVal val="#ppt_x"/>
                                          </p:val>
                                        </p:tav>
                                      </p:tavLst>
                                    </p:anim>
                                    <p:anim calcmode="lin" valueType="num">
                                      <p:cBhvr>
                                        <p:cTn id="90"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21" grpId="0"/>
      <p:bldP spid="23" grpId="0"/>
      <p:bldP spid="25" grpId="0"/>
      <p:bldP spid="8" grpId="0"/>
      <p:bldP spid="9" grpId="0"/>
      <p:bldP spid="10" grpId="0"/>
      <p:bldP spid="11" grpId="0"/>
      <p:bldP spid="15" grpId="0"/>
      <p:bldP spid="16" grpId="0"/>
      <p:bldP spid="19" grpId="0"/>
      <p:bldP spid="2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p15="http://schemas.microsoft.com/office/powerpoint/2012/main" xmlns:mc="http://schemas.openxmlformats.org/markup-compatibility/2006" xmlns:p14="http://schemas.microsoft.com/office/powerpoint/2010/main" xmlns:a14="http://schemas.microsoft.com/office/drawing/2010/main" xmlns="" id="{723A1F2A-1B52-4F45-8AE5-6DBCEE757D02}"/>
              </a:ext>
            </a:extLst>
          </p:cNvPr>
          <p:cNvGrpSpPr/>
          <p:nvPr/>
        </p:nvGrpSpPr>
        <p:grpSpPr>
          <a:xfrm>
            <a:off x="0" y="0"/>
            <a:ext cx="12192000" cy="6858000"/>
            <a:chOff x="0" y="0"/>
            <a:chExt cx="12192000" cy="6858000"/>
          </a:xfrm>
        </p:grpSpPr>
        <p:pic>
          <p:nvPicPr>
            <p:cNvPr id="3" name="图片 2">
              <a:extLst>
                <a:ext uri="{FF2B5EF4-FFF2-40B4-BE49-F238E27FC236}">
                  <a16:creationId xmlns:a16="http://schemas.microsoft.com/office/drawing/2014/main" xmlns:p15="http://schemas.microsoft.com/office/powerpoint/2012/main" xmlns:mc="http://schemas.openxmlformats.org/markup-compatibility/2006" xmlns:p14="http://schemas.microsoft.com/office/powerpoint/2010/main" xmlns:a14="http://schemas.microsoft.com/office/drawing/2010/main" xmlns="" id="{A8D91CA4-C15D-44C8-B78A-5E53E1D6D82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矩形 3">
              <a:extLst>
                <a:ext uri="{FF2B5EF4-FFF2-40B4-BE49-F238E27FC236}">
                  <a16:creationId xmlns:a16="http://schemas.microsoft.com/office/drawing/2014/main" xmlns:p15="http://schemas.microsoft.com/office/powerpoint/2012/main" xmlns:mc="http://schemas.openxmlformats.org/markup-compatibility/2006" xmlns:p14="http://schemas.microsoft.com/office/powerpoint/2010/main" xmlns:a14="http://schemas.microsoft.com/office/drawing/2010/main" xmlns="" id="{018CFB27-3D8B-41D0-9DE8-018FEBFBA4EA}"/>
                </a:ext>
              </a:extLst>
            </p:cNvPr>
            <p:cNvSpPr/>
            <p:nvPr/>
          </p:nvSpPr>
          <p:spPr>
            <a:xfrm>
              <a:off x="0" y="0"/>
              <a:ext cx="12192000" cy="6858000"/>
            </a:xfrm>
            <a:prstGeom prst="rect">
              <a:avLst/>
            </a:prstGeom>
            <a:blipFill>
              <a:blip r:embed="rId4">
                <a:alphaModFix amt="52000"/>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5" name="星形: 五角 4">
            <a:extLst>
              <a:ext uri="{FF2B5EF4-FFF2-40B4-BE49-F238E27FC236}">
                <a16:creationId xmlns:a16="http://schemas.microsoft.com/office/drawing/2014/main" xmlns:p15="http://schemas.microsoft.com/office/powerpoint/2012/main" xmlns:mc="http://schemas.openxmlformats.org/markup-compatibility/2006" xmlns:p14="http://schemas.microsoft.com/office/powerpoint/2010/main" xmlns:a14="http://schemas.microsoft.com/office/drawing/2010/main" xmlns="" id="{89BC06A7-73A9-4661-978C-3287008DABDF}"/>
              </a:ext>
            </a:extLst>
          </p:cNvPr>
          <p:cNvSpPr/>
          <p:nvPr/>
        </p:nvSpPr>
        <p:spPr>
          <a:xfrm>
            <a:off x="761114" y="373712"/>
            <a:ext cx="648586" cy="648586"/>
          </a:xfrm>
          <a:prstGeom prst="star5">
            <a:avLst/>
          </a:prstGeom>
          <a:solidFill>
            <a:srgbClr val="FFC000"/>
          </a:solidFill>
          <a:ln>
            <a:noFill/>
          </a:ln>
          <a:effectLst>
            <a:glow rad="63500">
              <a:srgbClr val="FFC000">
                <a:alpha val="16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C000"/>
              </a:solidFill>
              <a:cs typeface="+mn-ea"/>
              <a:sym typeface="+mn-lt"/>
            </a:endParaRPr>
          </a:p>
        </p:txBody>
      </p:sp>
      <p:sp>
        <p:nvSpPr>
          <p:cNvPr id="7" name="文本框 6">
            <a:extLst>
              <a:ext uri="{FF2B5EF4-FFF2-40B4-BE49-F238E27FC236}">
                <a16:creationId xmlns:a16="http://schemas.microsoft.com/office/drawing/2014/main" xmlns:p15="http://schemas.microsoft.com/office/powerpoint/2012/main" xmlns:mc="http://schemas.openxmlformats.org/markup-compatibility/2006" xmlns:p14="http://schemas.microsoft.com/office/powerpoint/2010/main" xmlns:a14="http://schemas.microsoft.com/office/drawing/2010/main" xmlns="" id="{5E3EF25D-86B3-43F3-93D8-4C138A508F8A}"/>
              </a:ext>
            </a:extLst>
          </p:cNvPr>
          <p:cNvSpPr txBox="1"/>
          <p:nvPr/>
        </p:nvSpPr>
        <p:spPr>
          <a:xfrm>
            <a:off x="1523409" y="392814"/>
            <a:ext cx="2299292" cy="646331"/>
          </a:xfrm>
          <a:prstGeom prst="rect">
            <a:avLst/>
          </a:prstGeom>
          <a:noFill/>
        </p:spPr>
        <p:txBody>
          <a:bodyPr wrap="square" rtlCol="0">
            <a:spAutoFit/>
          </a:bodyPr>
          <a:lstStyle/>
          <a:p>
            <a:r>
              <a:rPr lang="zh-CN" altLang="en-US" sz="3600" b="1" spc="300" dirty="0">
                <a:solidFill>
                  <a:srgbClr val="E4B332"/>
                </a:solidFill>
                <a:cs typeface="+mn-ea"/>
                <a:sym typeface="+mn-lt"/>
              </a:rPr>
              <a:t>职业定位</a:t>
            </a:r>
          </a:p>
        </p:txBody>
      </p:sp>
      <p:grpSp>
        <p:nvGrpSpPr>
          <p:cNvPr id="8" name="组合 7">
            <a:extLst>
              <a:ext uri="{FF2B5EF4-FFF2-40B4-BE49-F238E27FC236}">
                <a16:creationId xmlns:a16="http://schemas.microsoft.com/office/drawing/2014/main" xmlns:p15="http://schemas.microsoft.com/office/powerpoint/2012/main" xmlns:mc="http://schemas.openxmlformats.org/markup-compatibility/2006" xmlns:p14="http://schemas.microsoft.com/office/powerpoint/2010/main" xmlns:a14="http://schemas.microsoft.com/office/drawing/2010/main" xmlns="" id="{57B1B2A4-6AA7-45CC-AB1F-675D5B42C81C}"/>
              </a:ext>
            </a:extLst>
          </p:cNvPr>
          <p:cNvGrpSpPr/>
          <p:nvPr/>
        </p:nvGrpSpPr>
        <p:grpSpPr>
          <a:xfrm>
            <a:off x="1332100" y="1792785"/>
            <a:ext cx="1746888" cy="4188745"/>
            <a:chOff x="1462194" y="1905316"/>
            <a:chExt cx="1746888" cy="4188745"/>
          </a:xfrm>
        </p:grpSpPr>
        <p:grpSp>
          <p:nvGrpSpPr>
            <p:cNvPr id="39" name="组合 38">
              <a:extLst>
                <a:ext uri="{FF2B5EF4-FFF2-40B4-BE49-F238E27FC236}">
                  <a16:creationId xmlns:a16="http://schemas.microsoft.com/office/drawing/2014/main" xmlns:p15="http://schemas.microsoft.com/office/powerpoint/2012/main" xmlns:mc="http://schemas.openxmlformats.org/markup-compatibility/2006" xmlns:p14="http://schemas.microsoft.com/office/powerpoint/2010/main" xmlns:a14="http://schemas.microsoft.com/office/drawing/2010/main" xmlns="" id="{1C8776FB-EEF0-4EA4-8D00-FECC70920B9E}"/>
                </a:ext>
              </a:extLst>
            </p:cNvPr>
            <p:cNvGrpSpPr/>
            <p:nvPr/>
          </p:nvGrpSpPr>
          <p:grpSpPr>
            <a:xfrm>
              <a:off x="1474736" y="1905316"/>
              <a:ext cx="1721804" cy="1721804"/>
              <a:chOff x="1814109" y="1732596"/>
              <a:chExt cx="2268404" cy="2268404"/>
            </a:xfrm>
          </p:grpSpPr>
          <p:sp>
            <p:nvSpPr>
              <p:cNvPr id="43" name="椭圆 42">
                <a:extLst>
                  <a:ext uri="{FF2B5EF4-FFF2-40B4-BE49-F238E27FC236}">
                    <a16:creationId xmlns:a16="http://schemas.microsoft.com/office/drawing/2014/main" xmlns:p15="http://schemas.microsoft.com/office/powerpoint/2012/main" xmlns:mc="http://schemas.openxmlformats.org/markup-compatibility/2006" xmlns:p14="http://schemas.microsoft.com/office/powerpoint/2010/main" xmlns:a14="http://schemas.microsoft.com/office/drawing/2010/main" xmlns="" id="{AB542293-E3C7-4080-B6B9-AC3B65A599A8}"/>
                  </a:ext>
                </a:extLst>
              </p:cNvPr>
              <p:cNvSpPr/>
              <p:nvPr/>
            </p:nvSpPr>
            <p:spPr>
              <a:xfrm>
                <a:off x="2144308" y="2062795"/>
                <a:ext cx="1608007" cy="1608007"/>
              </a:xfrm>
              <a:prstGeom prst="ellipse">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44" name="椭圆 43">
                <a:extLst>
                  <a:ext uri="{FF2B5EF4-FFF2-40B4-BE49-F238E27FC236}">
                    <a16:creationId xmlns:a16="http://schemas.microsoft.com/office/drawing/2014/main" xmlns:p15="http://schemas.microsoft.com/office/powerpoint/2012/main" xmlns:mc="http://schemas.openxmlformats.org/markup-compatibility/2006" xmlns:p14="http://schemas.microsoft.com/office/powerpoint/2010/main" xmlns:a14="http://schemas.microsoft.com/office/drawing/2010/main" xmlns="" id="{8FC001BD-BFD4-4E24-BAEF-2AAE9241BFCB}"/>
                  </a:ext>
                </a:extLst>
              </p:cNvPr>
              <p:cNvSpPr/>
              <p:nvPr/>
            </p:nvSpPr>
            <p:spPr>
              <a:xfrm>
                <a:off x="1814109" y="1732596"/>
                <a:ext cx="2268404" cy="2268404"/>
              </a:xfrm>
              <a:prstGeom prst="ellipse">
                <a:avLst/>
              </a:prstGeom>
              <a:solidFill>
                <a:srgbClr val="E4B332"/>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45" name="椭圆 44">
                <a:extLst>
                  <a:ext uri="{FF2B5EF4-FFF2-40B4-BE49-F238E27FC236}">
                    <a16:creationId xmlns:a16="http://schemas.microsoft.com/office/drawing/2014/main" xmlns:p15="http://schemas.microsoft.com/office/powerpoint/2012/main" xmlns:mc="http://schemas.openxmlformats.org/markup-compatibility/2006" xmlns:p14="http://schemas.microsoft.com/office/powerpoint/2010/main" xmlns:a14="http://schemas.microsoft.com/office/drawing/2010/main" xmlns="" id="{EDD1B7CE-124E-46AE-BA06-7E25602F8F19}"/>
                  </a:ext>
                </a:extLst>
              </p:cNvPr>
              <p:cNvSpPr/>
              <p:nvPr/>
            </p:nvSpPr>
            <p:spPr>
              <a:xfrm>
                <a:off x="2181483" y="2099970"/>
                <a:ext cx="1533656" cy="1533656"/>
              </a:xfrm>
              <a:prstGeom prst="ellipse">
                <a:avLst/>
              </a:prstGeom>
              <a:solidFill>
                <a:srgbClr val="E6D37C"/>
              </a:solidFill>
              <a:ln w="3175">
                <a:solidFill>
                  <a:schemeClr val="bg1"/>
                </a:solidFill>
                <a:prstDash val="sysDot"/>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46" name="椭圆 45">
                <a:extLst>
                  <a:ext uri="{FF2B5EF4-FFF2-40B4-BE49-F238E27FC236}">
                    <a16:creationId xmlns:a16="http://schemas.microsoft.com/office/drawing/2014/main" xmlns:p15="http://schemas.microsoft.com/office/powerpoint/2012/main" xmlns:mc="http://schemas.openxmlformats.org/markup-compatibility/2006" xmlns:p14="http://schemas.microsoft.com/office/powerpoint/2010/main" xmlns:a14="http://schemas.microsoft.com/office/drawing/2010/main" xmlns="" id="{55258B1B-AB96-45B0-BBB9-E1B55741C8AB}"/>
                  </a:ext>
                </a:extLst>
              </p:cNvPr>
              <p:cNvSpPr/>
              <p:nvPr/>
            </p:nvSpPr>
            <p:spPr>
              <a:xfrm>
                <a:off x="1950616" y="1869103"/>
                <a:ext cx="1995390" cy="1995390"/>
              </a:xfrm>
              <a:prstGeom prst="ellipse">
                <a:avLst/>
              </a:prstGeom>
              <a:noFill/>
              <a:ln w="19050" cmpd="sng">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grpSp>
        <p:sp>
          <p:nvSpPr>
            <p:cNvPr id="40" name="文本框 69">
              <a:extLst>
                <a:ext uri="{FF2B5EF4-FFF2-40B4-BE49-F238E27FC236}">
                  <a16:creationId xmlns:a16="http://schemas.microsoft.com/office/drawing/2014/main" xmlns:p15="http://schemas.microsoft.com/office/powerpoint/2012/main" xmlns:mc="http://schemas.openxmlformats.org/markup-compatibility/2006" xmlns:p14="http://schemas.microsoft.com/office/powerpoint/2010/main" xmlns:a14="http://schemas.microsoft.com/office/drawing/2010/main" xmlns="" id="{0F207313-1480-4139-BEFA-5C2922378D14}"/>
                </a:ext>
              </a:extLst>
            </p:cNvPr>
            <p:cNvSpPr txBox="1"/>
            <p:nvPr/>
          </p:nvSpPr>
          <p:spPr>
            <a:xfrm>
              <a:off x="1627752" y="3885997"/>
              <a:ext cx="1415772" cy="400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000" b="1" dirty="0">
                  <a:solidFill>
                    <a:srgbClr val="E4B332"/>
                  </a:solidFill>
                  <a:cs typeface="+mn-ea"/>
                  <a:sym typeface="+mn-lt"/>
                </a:rPr>
                <a:t>标题</a:t>
              </a:r>
            </a:p>
          </p:txBody>
        </p:sp>
        <p:sp>
          <p:nvSpPr>
            <p:cNvPr id="41" name="文本框 71">
              <a:extLst>
                <a:ext uri="{FF2B5EF4-FFF2-40B4-BE49-F238E27FC236}">
                  <a16:creationId xmlns:a16="http://schemas.microsoft.com/office/drawing/2014/main" xmlns:p15="http://schemas.microsoft.com/office/powerpoint/2012/main" xmlns:mc="http://schemas.openxmlformats.org/markup-compatibility/2006" xmlns:p14="http://schemas.microsoft.com/office/powerpoint/2010/main" xmlns:a14="http://schemas.microsoft.com/office/drawing/2010/main" xmlns="" id="{E3CA5406-74E5-49D9-9834-7FD06E650365}"/>
                </a:ext>
              </a:extLst>
            </p:cNvPr>
            <p:cNvSpPr txBox="1"/>
            <p:nvPr/>
          </p:nvSpPr>
          <p:spPr>
            <a:xfrm>
              <a:off x="1462194" y="4321268"/>
              <a:ext cx="1746888" cy="1772793"/>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30000"/>
                </a:lnSpc>
              </a:pPr>
              <a:r>
                <a:rPr lang="zh-CN" altLang="en-US" sz="1400" dirty="0">
                  <a:solidFill>
                    <a:srgbClr val="E4B332"/>
                  </a:solidFill>
                  <a:cs typeface="+mn-ea"/>
                  <a:sym typeface="+mn-lt"/>
                </a:rPr>
                <a:t>请在此输入你的内容请在此输入你的内容请在此输入你的内容请在此输入你的内容请在此输入你的内容</a:t>
              </a:r>
            </a:p>
          </p:txBody>
        </p:sp>
        <p:pic>
          <p:nvPicPr>
            <p:cNvPr id="42" name="图片 41">
              <a:extLst>
                <a:ext uri="{FF2B5EF4-FFF2-40B4-BE49-F238E27FC236}">
                  <a16:creationId xmlns:a16="http://schemas.microsoft.com/office/drawing/2014/main" xmlns:p15="http://schemas.microsoft.com/office/powerpoint/2012/main" xmlns:mc="http://schemas.openxmlformats.org/markup-compatibility/2006" xmlns:p14="http://schemas.microsoft.com/office/powerpoint/2010/main" xmlns:a14="http://schemas.microsoft.com/office/drawing/2010/main" xmlns="" id="{E43A579B-2C39-473A-A49B-60F514FCE08E}"/>
                </a:ext>
              </a:extLst>
            </p:cNvPr>
            <p:cNvPicPr>
              <a:picLocks noChangeAspect="1"/>
            </p:cNvPicPr>
            <p:nvPr/>
          </p:nvPicPr>
          <p:blipFill>
            <a:blip r:embed="rId5">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1918730" y="2361839"/>
              <a:ext cx="833816" cy="833816"/>
            </a:xfrm>
            <a:prstGeom prst="rect">
              <a:avLst/>
            </a:prstGeom>
          </p:spPr>
        </p:pic>
      </p:grpSp>
      <p:grpSp>
        <p:nvGrpSpPr>
          <p:cNvPr id="9" name="组合 8">
            <a:extLst>
              <a:ext uri="{FF2B5EF4-FFF2-40B4-BE49-F238E27FC236}">
                <a16:creationId xmlns:a16="http://schemas.microsoft.com/office/drawing/2014/main" xmlns:p15="http://schemas.microsoft.com/office/powerpoint/2012/main" xmlns:mc="http://schemas.openxmlformats.org/markup-compatibility/2006" xmlns:p14="http://schemas.microsoft.com/office/powerpoint/2010/main" xmlns:a14="http://schemas.microsoft.com/office/drawing/2010/main" xmlns="" id="{44196FE4-3739-4133-A911-5F01EC1F5413}"/>
              </a:ext>
            </a:extLst>
          </p:cNvPr>
          <p:cNvGrpSpPr/>
          <p:nvPr/>
        </p:nvGrpSpPr>
        <p:grpSpPr>
          <a:xfrm>
            <a:off x="3917504" y="1792785"/>
            <a:ext cx="1746888" cy="4153584"/>
            <a:chOff x="4047598" y="1905316"/>
            <a:chExt cx="1746888" cy="4153584"/>
          </a:xfrm>
        </p:grpSpPr>
        <p:grpSp>
          <p:nvGrpSpPr>
            <p:cNvPr id="31" name="组合 30">
              <a:extLst>
                <a:ext uri="{FF2B5EF4-FFF2-40B4-BE49-F238E27FC236}">
                  <a16:creationId xmlns:a16="http://schemas.microsoft.com/office/drawing/2014/main" xmlns:p15="http://schemas.microsoft.com/office/powerpoint/2012/main" xmlns:mc="http://schemas.openxmlformats.org/markup-compatibility/2006" xmlns:p14="http://schemas.microsoft.com/office/powerpoint/2010/main" xmlns:a14="http://schemas.microsoft.com/office/drawing/2010/main" xmlns="" id="{220D2DB3-4BA2-4067-8F7F-11125BB29389}"/>
                </a:ext>
              </a:extLst>
            </p:cNvPr>
            <p:cNvGrpSpPr/>
            <p:nvPr/>
          </p:nvGrpSpPr>
          <p:grpSpPr>
            <a:xfrm>
              <a:off x="4060140" y="1905316"/>
              <a:ext cx="1721804" cy="1721804"/>
              <a:chOff x="1814109" y="1732596"/>
              <a:chExt cx="2268404" cy="2268404"/>
            </a:xfrm>
          </p:grpSpPr>
          <p:sp>
            <p:nvSpPr>
              <p:cNvPr id="35" name="椭圆 34">
                <a:extLst>
                  <a:ext uri="{FF2B5EF4-FFF2-40B4-BE49-F238E27FC236}">
                    <a16:creationId xmlns:a16="http://schemas.microsoft.com/office/drawing/2014/main" xmlns:p15="http://schemas.microsoft.com/office/powerpoint/2012/main" xmlns:mc="http://schemas.openxmlformats.org/markup-compatibility/2006" xmlns:p14="http://schemas.microsoft.com/office/powerpoint/2010/main" xmlns:a14="http://schemas.microsoft.com/office/drawing/2010/main" xmlns="" id="{8DC3F798-6DFC-46FF-A58D-43B28F84BD2C}"/>
                  </a:ext>
                </a:extLst>
              </p:cNvPr>
              <p:cNvSpPr/>
              <p:nvPr/>
            </p:nvSpPr>
            <p:spPr>
              <a:xfrm>
                <a:off x="2144308" y="2062795"/>
                <a:ext cx="1608007" cy="1608007"/>
              </a:xfrm>
              <a:prstGeom prst="ellipse">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36" name="椭圆 35">
                <a:extLst>
                  <a:ext uri="{FF2B5EF4-FFF2-40B4-BE49-F238E27FC236}">
                    <a16:creationId xmlns:a16="http://schemas.microsoft.com/office/drawing/2014/main" xmlns:p15="http://schemas.microsoft.com/office/powerpoint/2012/main" xmlns:mc="http://schemas.openxmlformats.org/markup-compatibility/2006" xmlns:p14="http://schemas.microsoft.com/office/powerpoint/2010/main" xmlns:a14="http://schemas.microsoft.com/office/drawing/2010/main" xmlns="" id="{476D518E-6BCB-4A68-90D9-D1F1CDE1A40A}"/>
                  </a:ext>
                </a:extLst>
              </p:cNvPr>
              <p:cNvSpPr/>
              <p:nvPr/>
            </p:nvSpPr>
            <p:spPr>
              <a:xfrm>
                <a:off x="1814109" y="1732596"/>
                <a:ext cx="2268404" cy="2268404"/>
              </a:xfrm>
              <a:prstGeom prst="ellipse">
                <a:avLst/>
              </a:prstGeom>
              <a:solidFill>
                <a:srgbClr val="E4B332"/>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37" name="椭圆 36">
                <a:extLst>
                  <a:ext uri="{FF2B5EF4-FFF2-40B4-BE49-F238E27FC236}">
                    <a16:creationId xmlns:a16="http://schemas.microsoft.com/office/drawing/2014/main" xmlns:p15="http://schemas.microsoft.com/office/powerpoint/2012/main" xmlns:mc="http://schemas.openxmlformats.org/markup-compatibility/2006" xmlns:p14="http://schemas.microsoft.com/office/powerpoint/2010/main" xmlns:a14="http://schemas.microsoft.com/office/drawing/2010/main" xmlns="" id="{78EBF11B-6780-4784-B2F5-427215C50A88}"/>
                  </a:ext>
                </a:extLst>
              </p:cNvPr>
              <p:cNvSpPr/>
              <p:nvPr/>
            </p:nvSpPr>
            <p:spPr>
              <a:xfrm>
                <a:off x="2181483" y="2099970"/>
                <a:ext cx="1533656" cy="1533656"/>
              </a:xfrm>
              <a:prstGeom prst="ellipse">
                <a:avLst/>
              </a:prstGeom>
              <a:solidFill>
                <a:srgbClr val="E6D37C"/>
              </a:solidFill>
              <a:ln w="3175">
                <a:solidFill>
                  <a:schemeClr val="bg1"/>
                </a:solidFill>
                <a:prstDash val="sysDot"/>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38" name="椭圆 37">
                <a:extLst>
                  <a:ext uri="{FF2B5EF4-FFF2-40B4-BE49-F238E27FC236}">
                    <a16:creationId xmlns:a16="http://schemas.microsoft.com/office/drawing/2014/main" xmlns:p15="http://schemas.microsoft.com/office/powerpoint/2012/main" xmlns:mc="http://schemas.openxmlformats.org/markup-compatibility/2006" xmlns:p14="http://schemas.microsoft.com/office/powerpoint/2010/main" xmlns:a14="http://schemas.microsoft.com/office/drawing/2010/main" xmlns="" id="{F0633643-C4D3-4DE3-B688-F493DB26DB59}"/>
                  </a:ext>
                </a:extLst>
              </p:cNvPr>
              <p:cNvSpPr/>
              <p:nvPr/>
            </p:nvSpPr>
            <p:spPr>
              <a:xfrm>
                <a:off x="1950616" y="1869103"/>
                <a:ext cx="1995390" cy="1995390"/>
              </a:xfrm>
              <a:prstGeom prst="ellipse">
                <a:avLst/>
              </a:prstGeom>
              <a:noFill/>
              <a:ln w="19050" cmpd="sng">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grpSp>
        <p:sp>
          <p:nvSpPr>
            <p:cNvPr id="32" name="文本框 74">
              <a:extLst>
                <a:ext uri="{FF2B5EF4-FFF2-40B4-BE49-F238E27FC236}">
                  <a16:creationId xmlns:a16="http://schemas.microsoft.com/office/drawing/2014/main" xmlns:p15="http://schemas.microsoft.com/office/powerpoint/2012/main" xmlns:mc="http://schemas.openxmlformats.org/markup-compatibility/2006" xmlns:p14="http://schemas.microsoft.com/office/powerpoint/2010/main" xmlns:a14="http://schemas.microsoft.com/office/drawing/2010/main" xmlns="" id="{FDF0F5F7-C8A5-4B78-B14B-24244B3BF281}"/>
                </a:ext>
              </a:extLst>
            </p:cNvPr>
            <p:cNvSpPr txBox="1"/>
            <p:nvPr/>
          </p:nvSpPr>
          <p:spPr>
            <a:xfrm>
              <a:off x="4213156" y="3850836"/>
              <a:ext cx="1415772" cy="400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000" b="1" dirty="0">
                  <a:solidFill>
                    <a:srgbClr val="E4B332"/>
                  </a:solidFill>
                  <a:cs typeface="+mn-ea"/>
                  <a:sym typeface="+mn-lt"/>
                </a:rPr>
                <a:t>标题</a:t>
              </a:r>
            </a:p>
          </p:txBody>
        </p:sp>
        <p:sp>
          <p:nvSpPr>
            <p:cNvPr id="33" name="文本框 75">
              <a:extLst>
                <a:ext uri="{FF2B5EF4-FFF2-40B4-BE49-F238E27FC236}">
                  <a16:creationId xmlns:a16="http://schemas.microsoft.com/office/drawing/2014/main" xmlns:p15="http://schemas.microsoft.com/office/powerpoint/2012/main" xmlns:mc="http://schemas.openxmlformats.org/markup-compatibility/2006" xmlns:p14="http://schemas.microsoft.com/office/powerpoint/2010/main" xmlns:a14="http://schemas.microsoft.com/office/drawing/2010/main" xmlns="" id="{53CDA4BD-53AD-4DFF-8873-3C30950ACB58}"/>
                </a:ext>
              </a:extLst>
            </p:cNvPr>
            <p:cNvSpPr txBox="1"/>
            <p:nvPr/>
          </p:nvSpPr>
          <p:spPr>
            <a:xfrm>
              <a:off x="4047598" y="4286107"/>
              <a:ext cx="1746888" cy="1772793"/>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30000"/>
                </a:lnSpc>
              </a:pPr>
              <a:r>
                <a:rPr lang="zh-CN" altLang="en-US" sz="1400" dirty="0">
                  <a:solidFill>
                    <a:srgbClr val="E4B332"/>
                  </a:solidFill>
                  <a:cs typeface="+mn-ea"/>
                  <a:sym typeface="+mn-lt"/>
                </a:rPr>
                <a:t>请在此输入你的内容请在此输入你的内容请在此输入你的内容请在此输入你的内容请在此输入你的内容</a:t>
              </a:r>
            </a:p>
          </p:txBody>
        </p:sp>
        <p:pic>
          <p:nvPicPr>
            <p:cNvPr id="34" name="图片 33">
              <a:extLst>
                <a:ext uri="{FF2B5EF4-FFF2-40B4-BE49-F238E27FC236}">
                  <a16:creationId xmlns:a16="http://schemas.microsoft.com/office/drawing/2014/main" xmlns:p15="http://schemas.microsoft.com/office/powerpoint/2012/main" xmlns:mc="http://schemas.openxmlformats.org/markup-compatibility/2006" xmlns:p14="http://schemas.microsoft.com/office/powerpoint/2010/main" xmlns:a14="http://schemas.microsoft.com/office/drawing/2010/main" xmlns="" id="{C91B1993-6837-4FCF-A623-27E43AA8796D}"/>
                </a:ext>
              </a:extLst>
            </p:cNvPr>
            <p:cNvPicPr>
              <a:picLocks noChangeAspect="1"/>
            </p:cNvPicPr>
            <p:nvPr/>
          </p:nvPicPr>
          <p:blipFill>
            <a:blip r:embed="rId6">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4504134" y="2361839"/>
              <a:ext cx="833816" cy="833816"/>
            </a:xfrm>
            <a:prstGeom prst="rect">
              <a:avLst/>
            </a:prstGeom>
          </p:spPr>
        </p:pic>
      </p:grpSp>
      <p:grpSp>
        <p:nvGrpSpPr>
          <p:cNvPr id="10" name="组合 9">
            <a:extLst>
              <a:ext uri="{FF2B5EF4-FFF2-40B4-BE49-F238E27FC236}">
                <a16:creationId xmlns:a16="http://schemas.microsoft.com/office/drawing/2014/main" xmlns:p15="http://schemas.microsoft.com/office/powerpoint/2012/main" xmlns:mc="http://schemas.openxmlformats.org/markup-compatibility/2006" xmlns:p14="http://schemas.microsoft.com/office/powerpoint/2010/main" xmlns:a14="http://schemas.microsoft.com/office/drawing/2010/main" xmlns="" id="{360D006C-4489-40E6-B3E2-CDE71CFE051C}"/>
              </a:ext>
            </a:extLst>
          </p:cNvPr>
          <p:cNvGrpSpPr/>
          <p:nvPr/>
        </p:nvGrpSpPr>
        <p:grpSpPr>
          <a:xfrm>
            <a:off x="6492884" y="1792785"/>
            <a:ext cx="1746888" cy="4118423"/>
            <a:chOff x="6622978" y="1905316"/>
            <a:chExt cx="1746888" cy="4118423"/>
          </a:xfrm>
        </p:grpSpPr>
        <p:grpSp>
          <p:nvGrpSpPr>
            <p:cNvPr id="23" name="组合 22">
              <a:extLst>
                <a:ext uri="{FF2B5EF4-FFF2-40B4-BE49-F238E27FC236}">
                  <a16:creationId xmlns:a16="http://schemas.microsoft.com/office/drawing/2014/main" xmlns:p15="http://schemas.microsoft.com/office/powerpoint/2012/main" xmlns:mc="http://schemas.openxmlformats.org/markup-compatibility/2006" xmlns:p14="http://schemas.microsoft.com/office/powerpoint/2010/main" xmlns:a14="http://schemas.microsoft.com/office/drawing/2010/main" xmlns="" id="{65502FB3-99AA-4390-9A66-A079D2597E49}"/>
                </a:ext>
              </a:extLst>
            </p:cNvPr>
            <p:cNvGrpSpPr/>
            <p:nvPr/>
          </p:nvGrpSpPr>
          <p:grpSpPr>
            <a:xfrm>
              <a:off x="6635520" y="1905316"/>
              <a:ext cx="1721804" cy="1721804"/>
              <a:chOff x="1814109" y="1732596"/>
              <a:chExt cx="2268404" cy="2268404"/>
            </a:xfrm>
          </p:grpSpPr>
          <p:sp>
            <p:nvSpPr>
              <p:cNvPr id="27" name="椭圆 26">
                <a:extLst>
                  <a:ext uri="{FF2B5EF4-FFF2-40B4-BE49-F238E27FC236}">
                    <a16:creationId xmlns:a16="http://schemas.microsoft.com/office/drawing/2014/main" xmlns:p15="http://schemas.microsoft.com/office/powerpoint/2012/main" xmlns:mc="http://schemas.openxmlformats.org/markup-compatibility/2006" xmlns:p14="http://schemas.microsoft.com/office/powerpoint/2010/main" xmlns:a14="http://schemas.microsoft.com/office/drawing/2010/main" xmlns="" id="{1E1D35DB-08CD-48D7-B2B7-C48C2EE0F144}"/>
                  </a:ext>
                </a:extLst>
              </p:cNvPr>
              <p:cNvSpPr/>
              <p:nvPr/>
            </p:nvSpPr>
            <p:spPr>
              <a:xfrm>
                <a:off x="2144308" y="2062795"/>
                <a:ext cx="1608007" cy="1608007"/>
              </a:xfrm>
              <a:prstGeom prst="ellipse">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28" name="椭圆 27">
                <a:extLst>
                  <a:ext uri="{FF2B5EF4-FFF2-40B4-BE49-F238E27FC236}">
                    <a16:creationId xmlns:a16="http://schemas.microsoft.com/office/drawing/2014/main" xmlns:p15="http://schemas.microsoft.com/office/powerpoint/2012/main" xmlns:mc="http://schemas.openxmlformats.org/markup-compatibility/2006" xmlns:p14="http://schemas.microsoft.com/office/powerpoint/2010/main" xmlns:a14="http://schemas.microsoft.com/office/drawing/2010/main" xmlns="" id="{70840660-5FFC-4580-B065-F7F58CF24E6C}"/>
                  </a:ext>
                </a:extLst>
              </p:cNvPr>
              <p:cNvSpPr/>
              <p:nvPr/>
            </p:nvSpPr>
            <p:spPr>
              <a:xfrm>
                <a:off x="1814109" y="1732596"/>
                <a:ext cx="2268404" cy="2268404"/>
              </a:xfrm>
              <a:prstGeom prst="ellipse">
                <a:avLst/>
              </a:prstGeom>
              <a:solidFill>
                <a:srgbClr val="E4B332"/>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cs typeface="+mn-ea"/>
                  <a:sym typeface="+mn-lt"/>
                </a:endParaRPr>
              </a:p>
            </p:txBody>
          </p:sp>
          <p:sp>
            <p:nvSpPr>
              <p:cNvPr id="29" name="椭圆 28">
                <a:extLst>
                  <a:ext uri="{FF2B5EF4-FFF2-40B4-BE49-F238E27FC236}">
                    <a16:creationId xmlns:a16="http://schemas.microsoft.com/office/drawing/2014/main" xmlns:p15="http://schemas.microsoft.com/office/powerpoint/2012/main" xmlns:mc="http://schemas.openxmlformats.org/markup-compatibility/2006" xmlns:p14="http://schemas.microsoft.com/office/powerpoint/2010/main" xmlns:a14="http://schemas.microsoft.com/office/drawing/2010/main" xmlns="" id="{7478A78A-AAF4-4348-9E73-8B441FF5894A}"/>
                  </a:ext>
                </a:extLst>
              </p:cNvPr>
              <p:cNvSpPr/>
              <p:nvPr/>
            </p:nvSpPr>
            <p:spPr>
              <a:xfrm>
                <a:off x="2181483" y="2099970"/>
                <a:ext cx="1533656" cy="1533656"/>
              </a:xfrm>
              <a:prstGeom prst="ellipse">
                <a:avLst/>
              </a:prstGeom>
              <a:solidFill>
                <a:srgbClr val="E6D37C"/>
              </a:solidFill>
              <a:ln w="3175">
                <a:solidFill>
                  <a:schemeClr val="bg1"/>
                </a:solidFill>
                <a:prstDash val="sysDot"/>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30" name="椭圆 29">
                <a:extLst>
                  <a:ext uri="{FF2B5EF4-FFF2-40B4-BE49-F238E27FC236}">
                    <a16:creationId xmlns:a16="http://schemas.microsoft.com/office/drawing/2014/main" xmlns:p15="http://schemas.microsoft.com/office/powerpoint/2012/main" xmlns:mc="http://schemas.openxmlformats.org/markup-compatibility/2006" xmlns:p14="http://schemas.microsoft.com/office/powerpoint/2010/main" xmlns:a14="http://schemas.microsoft.com/office/drawing/2010/main" xmlns="" id="{11DA438D-F19C-4B23-9E36-DFDA096AAF23}"/>
                  </a:ext>
                </a:extLst>
              </p:cNvPr>
              <p:cNvSpPr/>
              <p:nvPr/>
            </p:nvSpPr>
            <p:spPr>
              <a:xfrm>
                <a:off x="1950616" y="1869103"/>
                <a:ext cx="1995390" cy="1995390"/>
              </a:xfrm>
              <a:prstGeom prst="ellipse">
                <a:avLst/>
              </a:prstGeom>
              <a:noFill/>
              <a:ln w="19050" cmpd="sng">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grpSp>
        <p:sp>
          <p:nvSpPr>
            <p:cNvPr id="24" name="文本框 76">
              <a:extLst>
                <a:ext uri="{FF2B5EF4-FFF2-40B4-BE49-F238E27FC236}">
                  <a16:creationId xmlns:a16="http://schemas.microsoft.com/office/drawing/2014/main" xmlns:p15="http://schemas.microsoft.com/office/powerpoint/2012/main" xmlns:mc="http://schemas.openxmlformats.org/markup-compatibility/2006" xmlns:p14="http://schemas.microsoft.com/office/powerpoint/2010/main" xmlns:a14="http://schemas.microsoft.com/office/drawing/2010/main" xmlns="" id="{55C0D787-2CF0-4DAF-AEAF-2DD71A19D37E}"/>
                </a:ext>
              </a:extLst>
            </p:cNvPr>
            <p:cNvSpPr txBox="1"/>
            <p:nvPr/>
          </p:nvSpPr>
          <p:spPr>
            <a:xfrm>
              <a:off x="6788536" y="3815675"/>
              <a:ext cx="1415772" cy="400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000" b="1" dirty="0">
                  <a:solidFill>
                    <a:srgbClr val="E4B332"/>
                  </a:solidFill>
                  <a:cs typeface="+mn-ea"/>
                  <a:sym typeface="+mn-lt"/>
                </a:rPr>
                <a:t>标题</a:t>
              </a:r>
            </a:p>
          </p:txBody>
        </p:sp>
        <p:sp>
          <p:nvSpPr>
            <p:cNvPr id="25" name="文本框 77">
              <a:extLst>
                <a:ext uri="{FF2B5EF4-FFF2-40B4-BE49-F238E27FC236}">
                  <a16:creationId xmlns:a16="http://schemas.microsoft.com/office/drawing/2014/main" xmlns:p15="http://schemas.microsoft.com/office/powerpoint/2012/main" xmlns:mc="http://schemas.openxmlformats.org/markup-compatibility/2006" xmlns:p14="http://schemas.microsoft.com/office/powerpoint/2010/main" xmlns:a14="http://schemas.microsoft.com/office/drawing/2010/main" xmlns="" id="{7122B0E1-9A22-4721-B3A4-D21458B6A120}"/>
                </a:ext>
              </a:extLst>
            </p:cNvPr>
            <p:cNvSpPr txBox="1"/>
            <p:nvPr/>
          </p:nvSpPr>
          <p:spPr>
            <a:xfrm>
              <a:off x="6622978" y="4250946"/>
              <a:ext cx="1746888" cy="1772793"/>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30000"/>
                </a:lnSpc>
              </a:pPr>
              <a:r>
                <a:rPr lang="zh-CN" altLang="en-US" sz="1400" dirty="0">
                  <a:solidFill>
                    <a:srgbClr val="E4B332"/>
                  </a:solidFill>
                  <a:cs typeface="+mn-ea"/>
                  <a:sym typeface="+mn-lt"/>
                </a:rPr>
                <a:t>请在此输入你的内容请在此输入你的内容请在此输入你的内容请在此输入你的内容请在此输入你的内容</a:t>
              </a:r>
            </a:p>
          </p:txBody>
        </p:sp>
        <p:pic>
          <p:nvPicPr>
            <p:cNvPr id="26" name="图片 25">
              <a:extLst>
                <a:ext uri="{FF2B5EF4-FFF2-40B4-BE49-F238E27FC236}">
                  <a16:creationId xmlns:a16="http://schemas.microsoft.com/office/drawing/2014/main" xmlns:p15="http://schemas.microsoft.com/office/powerpoint/2012/main" xmlns:mc="http://schemas.openxmlformats.org/markup-compatibility/2006" xmlns:p14="http://schemas.microsoft.com/office/powerpoint/2010/main" xmlns:a14="http://schemas.microsoft.com/office/drawing/2010/main" xmlns="" id="{FFA1CB28-F69C-4A6E-BDBB-0324D3542A1B}"/>
                </a:ext>
              </a:extLst>
            </p:cNvPr>
            <p:cNvPicPr>
              <a:picLocks noChangeAspect="1"/>
            </p:cNvPicPr>
            <p:nvPr/>
          </p:nvPicPr>
          <p:blipFill>
            <a:blip r:embed="rId7">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7079514" y="2361839"/>
              <a:ext cx="833816" cy="833816"/>
            </a:xfrm>
            <a:prstGeom prst="rect">
              <a:avLst/>
            </a:prstGeom>
          </p:spPr>
        </p:pic>
      </p:grpSp>
      <p:grpSp>
        <p:nvGrpSpPr>
          <p:cNvPr id="11" name="组合 10">
            <a:extLst>
              <a:ext uri="{FF2B5EF4-FFF2-40B4-BE49-F238E27FC236}">
                <a16:creationId xmlns:a16="http://schemas.microsoft.com/office/drawing/2014/main" xmlns:p15="http://schemas.microsoft.com/office/powerpoint/2012/main" xmlns:mc="http://schemas.openxmlformats.org/markup-compatibility/2006" xmlns:p14="http://schemas.microsoft.com/office/powerpoint/2010/main" xmlns:a14="http://schemas.microsoft.com/office/drawing/2010/main" xmlns="" id="{DD4E586A-AAA2-4252-B9F6-2DEB24210D5F}"/>
              </a:ext>
            </a:extLst>
          </p:cNvPr>
          <p:cNvGrpSpPr/>
          <p:nvPr/>
        </p:nvGrpSpPr>
        <p:grpSpPr>
          <a:xfrm>
            <a:off x="9113013" y="1792785"/>
            <a:ext cx="1746888" cy="4083262"/>
            <a:chOff x="9243107" y="1905316"/>
            <a:chExt cx="1746888" cy="4083262"/>
          </a:xfrm>
        </p:grpSpPr>
        <p:grpSp>
          <p:nvGrpSpPr>
            <p:cNvPr id="15" name="组合 14">
              <a:extLst>
                <a:ext uri="{FF2B5EF4-FFF2-40B4-BE49-F238E27FC236}">
                  <a16:creationId xmlns:a16="http://schemas.microsoft.com/office/drawing/2014/main" xmlns:p15="http://schemas.microsoft.com/office/powerpoint/2012/main" xmlns:mc="http://schemas.openxmlformats.org/markup-compatibility/2006" xmlns:p14="http://schemas.microsoft.com/office/powerpoint/2010/main" xmlns:a14="http://schemas.microsoft.com/office/drawing/2010/main" xmlns="" id="{CC1CA3CF-1F90-4B13-8160-BF6B4ACDB20C}"/>
                </a:ext>
              </a:extLst>
            </p:cNvPr>
            <p:cNvGrpSpPr/>
            <p:nvPr/>
          </p:nvGrpSpPr>
          <p:grpSpPr>
            <a:xfrm>
              <a:off x="9255649" y="1905316"/>
              <a:ext cx="1721804" cy="1721804"/>
              <a:chOff x="1814109" y="1732596"/>
              <a:chExt cx="2268404" cy="2268404"/>
            </a:xfrm>
          </p:grpSpPr>
          <p:sp>
            <p:nvSpPr>
              <p:cNvPr id="19" name="椭圆 18">
                <a:extLst>
                  <a:ext uri="{FF2B5EF4-FFF2-40B4-BE49-F238E27FC236}">
                    <a16:creationId xmlns:a16="http://schemas.microsoft.com/office/drawing/2014/main" xmlns:p15="http://schemas.microsoft.com/office/powerpoint/2012/main" xmlns:mc="http://schemas.openxmlformats.org/markup-compatibility/2006" xmlns:p14="http://schemas.microsoft.com/office/powerpoint/2010/main" xmlns:a14="http://schemas.microsoft.com/office/drawing/2010/main" xmlns="" id="{96042796-D4CF-4320-A6C5-ECA4051C77C8}"/>
                  </a:ext>
                </a:extLst>
              </p:cNvPr>
              <p:cNvSpPr/>
              <p:nvPr/>
            </p:nvSpPr>
            <p:spPr>
              <a:xfrm>
                <a:off x="2144308" y="2062795"/>
                <a:ext cx="1608007" cy="1608007"/>
              </a:xfrm>
              <a:prstGeom prst="ellipse">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20" name="椭圆 19">
                <a:extLst>
                  <a:ext uri="{FF2B5EF4-FFF2-40B4-BE49-F238E27FC236}">
                    <a16:creationId xmlns:a16="http://schemas.microsoft.com/office/drawing/2014/main" xmlns:p15="http://schemas.microsoft.com/office/powerpoint/2012/main" xmlns:mc="http://schemas.openxmlformats.org/markup-compatibility/2006" xmlns:p14="http://schemas.microsoft.com/office/powerpoint/2010/main" xmlns:a14="http://schemas.microsoft.com/office/drawing/2010/main" xmlns="" id="{698C1D73-1C00-45B0-91A6-DEF7BACCBF5D}"/>
                  </a:ext>
                </a:extLst>
              </p:cNvPr>
              <p:cNvSpPr/>
              <p:nvPr/>
            </p:nvSpPr>
            <p:spPr>
              <a:xfrm>
                <a:off x="1814109" y="1732596"/>
                <a:ext cx="2268404" cy="2268404"/>
              </a:xfrm>
              <a:prstGeom prst="ellipse">
                <a:avLst/>
              </a:prstGeom>
              <a:solidFill>
                <a:srgbClr val="E4B332"/>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21" name="椭圆 20">
                <a:extLst>
                  <a:ext uri="{FF2B5EF4-FFF2-40B4-BE49-F238E27FC236}">
                    <a16:creationId xmlns:a16="http://schemas.microsoft.com/office/drawing/2014/main" xmlns:p15="http://schemas.microsoft.com/office/powerpoint/2012/main" xmlns:mc="http://schemas.openxmlformats.org/markup-compatibility/2006" xmlns:p14="http://schemas.microsoft.com/office/powerpoint/2010/main" xmlns:a14="http://schemas.microsoft.com/office/drawing/2010/main" xmlns="" id="{F98CDE1F-C6DA-4997-A45B-ACBECCBFB9DD}"/>
                  </a:ext>
                </a:extLst>
              </p:cNvPr>
              <p:cNvSpPr/>
              <p:nvPr/>
            </p:nvSpPr>
            <p:spPr>
              <a:xfrm>
                <a:off x="2181483" y="2099970"/>
                <a:ext cx="1533656" cy="1533656"/>
              </a:xfrm>
              <a:prstGeom prst="ellipse">
                <a:avLst/>
              </a:prstGeom>
              <a:solidFill>
                <a:srgbClr val="E6D37C"/>
              </a:solidFill>
              <a:ln w="3175">
                <a:solidFill>
                  <a:schemeClr val="bg1"/>
                </a:solidFill>
                <a:prstDash val="sysDot"/>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cs typeface="+mn-ea"/>
                  <a:sym typeface="+mn-lt"/>
                </a:endParaRPr>
              </a:p>
            </p:txBody>
          </p:sp>
          <p:sp>
            <p:nvSpPr>
              <p:cNvPr id="22" name="椭圆 21">
                <a:extLst>
                  <a:ext uri="{FF2B5EF4-FFF2-40B4-BE49-F238E27FC236}">
                    <a16:creationId xmlns:a16="http://schemas.microsoft.com/office/drawing/2014/main" xmlns:p15="http://schemas.microsoft.com/office/powerpoint/2012/main" xmlns:mc="http://schemas.openxmlformats.org/markup-compatibility/2006" xmlns:p14="http://schemas.microsoft.com/office/powerpoint/2010/main" xmlns:a14="http://schemas.microsoft.com/office/drawing/2010/main" xmlns="" id="{001A0F43-31AB-408D-BF91-F24648841464}"/>
                  </a:ext>
                </a:extLst>
              </p:cNvPr>
              <p:cNvSpPr/>
              <p:nvPr/>
            </p:nvSpPr>
            <p:spPr>
              <a:xfrm>
                <a:off x="1950616" y="1869103"/>
                <a:ext cx="1995390" cy="1995390"/>
              </a:xfrm>
              <a:prstGeom prst="ellipse">
                <a:avLst/>
              </a:prstGeom>
              <a:noFill/>
              <a:ln w="19050" cmpd="sng">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grpSp>
        <p:sp>
          <p:nvSpPr>
            <p:cNvPr id="16" name="文本框 78">
              <a:extLst>
                <a:ext uri="{FF2B5EF4-FFF2-40B4-BE49-F238E27FC236}">
                  <a16:creationId xmlns:a16="http://schemas.microsoft.com/office/drawing/2014/main" xmlns:p15="http://schemas.microsoft.com/office/powerpoint/2012/main" xmlns:mc="http://schemas.openxmlformats.org/markup-compatibility/2006" xmlns:p14="http://schemas.microsoft.com/office/powerpoint/2010/main" xmlns:a14="http://schemas.microsoft.com/office/drawing/2010/main" xmlns="" id="{67184222-F559-4B06-9D72-57A6D0DBCB3C}"/>
                </a:ext>
              </a:extLst>
            </p:cNvPr>
            <p:cNvSpPr txBox="1"/>
            <p:nvPr/>
          </p:nvSpPr>
          <p:spPr>
            <a:xfrm>
              <a:off x="9408665" y="3780514"/>
              <a:ext cx="1415772" cy="400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000" b="1" dirty="0">
                  <a:solidFill>
                    <a:srgbClr val="E4B332"/>
                  </a:solidFill>
                  <a:cs typeface="+mn-ea"/>
                  <a:sym typeface="+mn-lt"/>
                </a:rPr>
                <a:t>标题</a:t>
              </a:r>
            </a:p>
          </p:txBody>
        </p:sp>
        <p:sp>
          <p:nvSpPr>
            <p:cNvPr id="17" name="文本框 79">
              <a:extLst>
                <a:ext uri="{FF2B5EF4-FFF2-40B4-BE49-F238E27FC236}">
                  <a16:creationId xmlns:a16="http://schemas.microsoft.com/office/drawing/2014/main" xmlns:p15="http://schemas.microsoft.com/office/powerpoint/2012/main" xmlns:mc="http://schemas.openxmlformats.org/markup-compatibility/2006" xmlns:p14="http://schemas.microsoft.com/office/powerpoint/2010/main" xmlns:a14="http://schemas.microsoft.com/office/drawing/2010/main" xmlns="" id="{9948F902-753C-4E3C-944F-6F5256888D18}"/>
                </a:ext>
              </a:extLst>
            </p:cNvPr>
            <p:cNvSpPr txBox="1"/>
            <p:nvPr/>
          </p:nvSpPr>
          <p:spPr>
            <a:xfrm>
              <a:off x="9243107" y="4215785"/>
              <a:ext cx="1746888" cy="1772793"/>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30000"/>
                </a:lnSpc>
              </a:pPr>
              <a:r>
                <a:rPr lang="zh-CN" altLang="en-US" sz="1400" dirty="0">
                  <a:solidFill>
                    <a:srgbClr val="E4B332"/>
                  </a:solidFill>
                  <a:cs typeface="+mn-ea"/>
                  <a:sym typeface="+mn-lt"/>
                </a:rPr>
                <a:t>请在此输入你的内容请在此输入你的内容请在此输入你的内容请在此输入你的内容请在此输入你的内容</a:t>
              </a:r>
            </a:p>
          </p:txBody>
        </p:sp>
        <p:pic>
          <p:nvPicPr>
            <p:cNvPr id="18" name="图片 17">
              <a:extLst>
                <a:ext uri="{FF2B5EF4-FFF2-40B4-BE49-F238E27FC236}">
                  <a16:creationId xmlns:a16="http://schemas.microsoft.com/office/drawing/2014/main" xmlns:p15="http://schemas.microsoft.com/office/powerpoint/2012/main" xmlns:mc="http://schemas.openxmlformats.org/markup-compatibility/2006" xmlns:p14="http://schemas.microsoft.com/office/powerpoint/2010/main" xmlns:a14="http://schemas.microsoft.com/office/drawing/2010/main" xmlns="" id="{695D232C-50CD-440A-8093-84DFE4196D9C}"/>
                </a:ext>
              </a:extLst>
            </p:cNvPr>
            <p:cNvPicPr>
              <a:picLocks noChangeAspect="1"/>
            </p:cNvPicPr>
            <p:nvPr/>
          </p:nvPicPr>
          <p:blipFill>
            <a:blip r:embed="rId8">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9765454" y="2378250"/>
              <a:ext cx="817405" cy="817405"/>
            </a:xfrm>
            <a:prstGeom prst="rect">
              <a:avLst/>
            </a:prstGeom>
          </p:spPr>
        </p:pic>
      </p:grpSp>
      <p:sp>
        <p:nvSpPr>
          <p:cNvPr id="12" name="燕尾形 8">
            <a:extLst>
              <a:ext uri="{FF2B5EF4-FFF2-40B4-BE49-F238E27FC236}">
                <a16:creationId xmlns:a16="http://schemas.microsoft.com/office/drawing/2014/main" xmlns:p15="http://schemas.microsoft.com/office/powerpoint/2012/main" xmlns:mc="http://schemas.openxmlformats.org/markup-compatibility/2006" xmlns:p14="http://schemas.microsoft.com/office/powerpoint/2010/main" xmlns:a14="http://schemas.microsoft.com/office/drawing/2010/main" xmlns="" id="{AFEAAA40-8CD4-4894-A2C7-FD0078FC2E41}"/>
              </a:ext>
            </a:extLst>
          </p:cNvPr>
          <p:cNvSpPr/>
          <p:nvPr/>
        </p:nvSpPr>
        <p:spPr>
          <a:xfrm>
            <a:off x="3385630" y="2475887"/>
            <a:ext cx="307882" cy="388462"/>
          </a:xfrm>
          <a:prstGeom prst="chevron">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cs typeface="+mn-ea"/>
              <a:sym typeface="+mn-lt"/>
            </a:endParaRPr>
          </a:p>
        </p:txBody>
      </p:sp>
      <p:sp>
        <p:nvSpPr>
          <p:cNvPr id="13" name="燕尾形 99">
            <a:extLst>
              <a:ext uri="{FF2B5EF4-FFF2-40B4-BE49-F238E27FC236}">
                <a16:creationId xmlns:a16="http://schemas.microsoft.com/office/drawing/2014/main" xmlns:p15="http://schemas.microsoft.com/office/powerpoint/2012/main" xmlns:mc="http://schemas.openxmlformats.org/markup-compatibility/2006" xmlns:p14="http://schemas.microsoft.com/office/powerpoint/2010/main" xmlns:a14="http://schemas.microsoft.com/office/drawing/2010/main" xmlns="" id="{41CC4108-EF45-49BC-A3EB-5396DFC14699}"/>
              </a:ext>
            </a:extLst>
          </p:cNvPr>
          <p:cNvSpPr/>
          <p:nvPr/>
        </p:nvSpPr>
        <p:spPr>
          <a:xfrm>
            <a:off x="5947528" y="2435247"/>
            <a:ext cx="307882" cy="388462"/>
          </a:xfrm>
          <a:prstGeom prst="chevron">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cs typeface="+mn-ea"/>
              <a:sym typeface="+mn-lt"/>
            </a:endParaRPr>
          </a:p>
        </p:txBody>
      </p:sp>
      <p:sp>
        <p:nvSpPr>
          <p:cNvPr id="14" name="燕尾形 100">
            <a:extLst>
              <a:ext uri="{FF2B5EF4-FFF2-40B4-BE49-F238E27FC236}">
                <a16:creationId xmlns:a16="http://schemas.microsoft.com/office/drawing/2014/main" xmlns:p15="http://schemas.microsoft.com/office/powerpoint/2012/main" xmlns:mc="http://schemas.openxmlformats.org/markup-compatibility/2006" xmlns:p14="http://schemas.microsoft.com/office/powerpoint/2010/main" xmlns:a14="http://schemas.microsoft.com/office/drawing/2010/main" xmlns="" id="{B3F6D40F-8483-4FCA-B0ED-4B697F708959}"/>
              </a:ext>
            </a:extLst>
          </p:cNvPr>
          <p:cNvSpPr/>
          <p:nvPr/>
        </p:nvSpPr>
        <p:spPr>
          <a:xfrm>
            <a:off x="8534586" y="2435247"/>
            <a:ext cx="307882" cy="388462"/>
          </a:xfrm>
          <a:prstGeom prst="chevron">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cs typeface="+mn-ea"/>
              <a:sym typeface="+mn-lt"/>
            </a:endParaRPr>
          </a:p>
        </p:txBody>
      </p:sp>
    </p:spTree>
    <p:extLst>
      <p:ext uri="{BB962C8B-B14F-4D97-AF65-F5344CB8AC3E}">
        <p14:creationId xmlns:p14="http://schemas.microsoft.com/office/powerpoint/2010/main" val="2929585169"/>
      </p:ext>
    </p:extLst>
  </p:cSld>
  <p:clrMapOvr>
    <a:masterClrMapping/>
  </p:clrMapOvr>
  <mc:AlternateContent xmlns:mc="http://schemas.openxmlformats.org/markup-compatibility/2006">
    <mc:Choice xmlns:p15="http://schemas.microsoft.com/office/powerpoint/2012/main" xmlns:p14="http://schemas.microsoft.com/office/powerpoint/2010/main" xmlns:a14="http://schemas.microsoft.com/office/drawing/2010/main" xmlns:a16="http://schemas.microsoft.com/office/drawing/2014/main" xmlns="" Requires="p15">
      <p:transition xmlns:p14="http://schemas.microsoft.com/office/powerpoint/2010/main" spd="slow" p14:dur="1250" advTm="5000">
        <p15:prstTrans prst="airplane"/>
      </p:transition>
    </mc:Choice>
    <mc:Fallback>
      <p:transition spd="slow"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childTnLst>
                          </p:cTn>
                        </p:par>
                        <p:par>
                          <p:cTn id="11" fill="hold">
                            <p:stCondLst>
                              <p:cond delay="500"/>
                            </p:stCondLst>
                            <p:childTnLst>
                              <p:par>
                                <p:cTn id="12" presetID="2" presetClass="entr" presetSubtype="4" decel="100000" fill="hold" nodeType="afterEffect">
                                  <p:stCondLst>
                                    <p:cond delay="0"/>
                                  </p:stCondLst>
                                  <p:childTnLst>
                                    <p:set>
                                      <p:cBhvr>
                                        <p:cTn id="13" dur="1" fill="hold">
                                          <p:stCondLst>
                                            <p:cond delay="0"/>
                                          </p:stCondLst>
                                        </p:cTn>
                                        <p:tgtEl>
                                          <p:spTgt spid="8"/>
                                        </p:tgtEl>
                                        <p:attrNameLst>
                                          <p:attrName>style.visibility</p:attrName>
                                        </p:attrNameLst>
                                      </p:cBhvr>
                                      <p:to>
                                        <p:strVal val="visible"/>
                                      </p:to>
                                    </p:set>
                                    <p:anim calcmode="lin" valueType="num">
                                      <p:cBhvr additive="base">
                                        <p:cTn id="14" dur="750" fill="hold"/>
                                        <p:tgtEl>
                                          <p:spTgt spid="8"/>
                                        </p:tgtEl>
                                        <p:attrNameLst>
                                          <p:attrName>ppt_x</p:attrName>
                                        </p:attrNameLst>
                                      </p:cBhvr>
                                      <p:tavLst>
                                        <p:tav tm="0">
                                          <p:val>
                                            <p:strVal val="#ppt_x"/>
                                          </p:val>
                                        </p:tav>
                                        <p:tav tm="100000">
                                          <p:val>
                                            <p:strVal val="#ppt_x"/>
                                          </p:val>
                                        </p:tav>
                                      </p:tavLst>
                                    </p:anim>
                                    <p:anim calcmode="lin" valueType="num">
                                      <p:cBhvr additive="base">
                                        <p:cTn id="15" dur="750" fill="hold"/>
                                        <p:tgtEl>
                                          <p:spTgt spid="8"/>
                                        </p:tgtEl>
                                        <p:attrNameLst>
                                          <p:attrName>ppt_y</p:attrName>
                                        </p:attrNameLst>
                                      </p:cBhvr>
                                      <p:tavLst>
                                        <p:tav tm="0">
                                          <p:val>
                                            <p:strVal val="1+#ppt_h/2"/>
                                          </p:val>
                                        </p:tav>
                                        <p:tav tm="100000">
                                          <p:val>
                                            <p:strVal val="#ppt_y"/>
                                          </p:val>
                                        </p:tav>
                                      </p:tavLst>
                                    </p:anim>
                                  </p:childTnLst>
                                </p:cTn>
                              </p:par>
                            </p:childTnLst>
                          </p:cTn>
                        </p:par>
                        <p:par>
                          <p:cTn id="16" fill="hold">
                            <p:stCondLst>
                              <p:cond delay="1250"/>
                            </p:stCondLst>
                            <p:childTnLst>
                              <p:par>
                                <p:cTn id="17" presetID="22" presetClass="entr" presetSubtype="8"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wipe(left)">
                                      <p:cBhvr>
                                        <p:cTn id="19" dur="500"/>
                                        <p:tgtEl>
                                          <p:spTgt spid="12"/>
                                        </p:tgtEl>
                                      </p:cBhvr>
                                    </p:animEffect>
                                  </p:childTnLst>
                                </p:cTn>
                              </p:par>
                            </p:childTnLst>
                          </p:cTn>
                        </p:par>
                        <p:par>
                          <p:cTn id="20" fill="hold">
                            <p:stCondLst>
                              <p:cond delay="1750"/>
                            </p:stCondLst>
                            <p:childTnLst>
                              <p:par>
                                <p:cTn id="21" presetID="2" presetClass="entr" presetSubtype="4" decel="100000" fill="hold" nodeType="after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750" fill="hold"/>
                                        <p:tgtEl>
                                          <p:spTgt spid="9"/>
                                        </p:tgtEl>
                                        <p:attrNameLst>
                                          <p:attrName>ppt_x</p:attrName>
                                        </p:attrNameLst>
                                      </p:cBhvr>
                                      <p:tavLst>
                                        <p:tav tm="0">
                                          <p:val>
                                            <p:strVal val="#ppt_x"/>
                                          </p:val>
                                        </p:tav>
                                        <p:tav tm="100000">
                                          <p:val>
                                            <p:strVal val="#ppt_x"/>
                                          </p:val>
                                        </p:tav>
                                      </p:tavLst>
                                    </p:anim>
                                    <p:anim calcmode="lin" valueType="num">
                                      <p:cBhvr additive="base">
                                        <p:cTn id="24" dur="750" fill="hold"/>
                                        <p:tgtEl>
                                          <p:spTgt spid="9"/>
                                        </p:tgtEl>
                                        <p:attrNameLst>
                                          <p:attrName>ppt_y</p:attrName>
                                        </p:attrNameLst>
                                      </p:cBhvr>
                                      <p:tavLst>
                                        <p:tav tm="0">
                                          <p:val>
                                            <p:strVal val="1+#ppt_h/2"/>
                                          </p:val>
                                        </p:tav>
                                        <p:tav tm="100000">
                                          <p:val>
                                            <p:strVal val="#ppt_y"/>
                                          </p:val>
                                        </p:tav>
                                      </p:tavLst>
                                    </p:anim>
                                  </p:childTnLst>
                                </p:cTn>
                              </p:par>
                            </p:childTnLst>
                          </p:cTn>
                        </p:par>
                        <p:par>
                          <p:cTn id="25" fill="hold">
                            <p:stCondLst>
                              <p:cond delay="2500"/>
                            </p:stCondLst>
                            <p:childTnLst>
                              <p:par>
                                <p:cTn id="26" presetID="22" presetClass="entr" presetSubtype="8" fill="hold" grpId="0" nodeType="after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wipe(left)">
                                      <p:cBhvr>
                                        <p:cTn id="28" dur="500"/>
                                        <p:tgtEl>
                                          <p:spTgt spid="13"/>
                                        </p:tgtEl>
                                      </p:cBhvr>
                                    </p:animEffect>
                                  </p:childTnLst>
                                </p:cTn>
                              </p:par>
                            </p:childTnLst>
                          </p:cTn>
                        </p:par>
                        <p:par>
                          <p:cTn id="29" fill="hold">
                            <p:stCondLst>
                              <p:cond delay="3000"/>
                            </p:stCondLst>
                            <p:childTnLst>
                              <p:par>
                                <p:cTn id="30" presetID="2" presetClass="entr" presetSubtype="4" decel="100000" fill="hold" nodeType="afterEffect">
                                  <p:stCondLst>
                                    <p:cond delay="0"/>
                                  </p:stCondLst>
                                  <p:childTnLst>
                                    <p:set>
                                      <p:cBhvr>
                                        <p:cTn id="31" dur="1" fill="hold">
                                          <p:stCondLst>
                                            <p:cond delay="0"/>
                                          </p:stCondLst>
                                        </p:cTn>
                                        <p:tgtEl>
                                          <p:spTgt spid="10"/>
                                        </p:tgtEl>
                                        <p:attrNameLst>
                                          <p:attrName>style.visibility</p:attrName>
                                        </p:attrNameLst>
                                      </p:cBhvr>
                                      <p:to>
                                        <p:strVal val="visible"/>
                                      </p:to>
                                    </p:set>
                                    <p:anim calcmode="lin" valueType="num">
                                      <p:cBhvr additive="base">
                                        <p:cTn id="32" dur="750" fill="hold"/>
                                        <p:tgtEl>
                                          <p:spTgt spid="10"/>
                                        </p:tgtEl>
                                        <p:attrNameLst>
                                          <p:attrName>ppt_x</p:attrName>
                                        </p:attrNameLst>
                                      </p:cBhvr>
                                      <p:tavLst>
                                        <p:tav tm="0">
                                          <p:val>
                                            <p:strVal val="#ppt_x"/>
                                          </p:val>
                                        </p:tav>
                                        <p:tav tm="100000">
                                          <p:val>
                                            <p:strVal val="#ppt_x"/>
                                          </p:val>
                                        </p:tav>
                                      </p:tavLst>
                                    </p:anim>
                                    <p:anim calcmode="lin" valueType="num">
                                      <p:cBhvr additive="base">
                                        <p:cTn id="33" dur="750" fill="hold"/>
                                        <p:tgtEl>
                                          <p:spTgt spid="10"/>
                                        </p:tgtEl>
                                        <p:attrNameLst>
                                          <p:attrName>ppt_y</p:attrName>
                                        </p:attrNameLst>
                                      </p:cBhvr>
                                      <p:tavLst>
                                        <p:tav tm="0">
                                          <p:val>
                                            <p:strVal val="1+#ppt_h/2"/>
                                          </p:val>
                                        </p:tav>
                                        <p:tav tm="100000">
                                          <p:val>
                                            <p:strVal val="#ppt_y"/>
                                          </p:val>
                                        </p:tav>
                                      </p:tavLst>
                                    </p:anim>
                                  </p:childTnLst>
                                </p:cTn>
                              </p:par>
                            </p:childTnLst>
                          </p:cTn>
                        </p:par>
                        <p:par>
                          <p:cTn id="34" fill="hold">
                            <p:stCondLst>
                              <p:cond delay="3750"/>
                            </p:stCondLst>
                            <p:childTnLst>
                              <p:par>
                                <p:cTn id="35" presetID="22" presetClass="entr" presetSubtype="8" fill="hold" grpId="0" nodeType="after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wipe(left)">
                                      <p:cBhvr>
                                        <p:cTn id="37" dur="500"/>
                                        <p:tgtEl>
                                          <p:spTgt spid="14"/>
                                        </p:tgtEl>
                                      </p:cBhvr>
                                    </p:animEffect>
                                  </p:childTnLst>
                                </p:cTn>
                              </p:par>
                            </p:childTnLst>
                          </p:cTn>
                        </p:par>
                        <p:par>
                          <p:cTn id="38" fill="hold">
                            <p:stCondLst>
                              <p:cond delay="4250"/>
                            </p:stCondLst>
                            <p:childTnLst>
                              <p:par>
                                <p:cTn id="39" presetID="2" presetClass="entr" presetSubtype="4" decel="100000" fill="hold" nodeType="afterEffect">
                                  <p:stCondLst>
                                    <p:cond delay="0"/>
                                  </p:stCondLst>
                                  <p:childTnLst>
                                    <p:set>
                                      <p:cBhvr>
                                        <p:cTn id="40" dur="1" fill="hold">
                                          <p:stCondLst>
                                            <p:cond delay="0"/>
                                          </p:stCondLst>
                                        </p:cTn>
                                        <p:tgtEl>
                                          <p:spTgt spid="11"/>
                                        </p:tgtEl>
                                        <p:attrNameLst>
                                          <p:attrName>style.visibility</p:attrName>
                                        </p:attrNameLst>
                                      </p:cBhvr>
                                      <p:to>
                                        <p:strVal val="visible"/>
                                      </p:to>
                                    </p:set>
                                    <p:anim calcmode="lin" valueType="num">
                                      <p:cBhvr additive="base">
                                        <p:cTn id="41" dur="750" fill="hold"/>
                                        <p:tgtEl>
                                          <p:spTgt spid="11"/>
                                        </p:tgtEl>
                                        <p:attrNameLst>
                                          <p:attrName>ppt_x</p:attrName>
                                        </p:attrNameLst>
                                      </p:cBhvr>
                                      <p:tavLst>
                                        <p:tav tm="0">
                                          <p:val>
                                            <p:strVal val="#ppt_x"/>
                                          </p:val>
                                        </p:tav>
                                        <p:tav tm="100000">
                                          <p:val>
                                            <p:strVal val="#ppt_x"/>
                                          </p:val>
                                        </p:tav>
                                      </p:tavLst>
                                    </p:anim>
                                    <p:anim calcmode="lin" valueType="num">
                                      <p:cBhvr additive="base">
                                        <p:cTn id="42" dur="75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p:bldP spid="12" grpId="0" animBg="1"/>
      <p:bldP spid="13" grpId="0" animBg="1"/>
      <p:bldP spid="14"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p15="http://schemas.microsoft.com/office/powerpoint/2012/main" xmlns:mc="http://schemas.openxmlformats.org/markup-compatibility/2006" xmlns:p14="http://schemas.microsoft.com/office/powerpoint/2010/main" xmlns:a14="http://schemas.microsoft.com/office/drawing/2010/main" xmlns="" id="{F1EB9E5B-6FE6-4725-9439-5C1C70D3BD88}"/>
              </a:ext>
            </a:extLst>
          </p:cNvPr>
          <p:cNvGrpSpPr/>
          <p:nvPr/>
        </p:nvGrpSpPr>
        <p:grpSpPr>
          <a:xfrm>
            <a:off x="0" y="0"/>
            <a:ext cx="12192000" cy="6858000"/>
            <a:chOff x="0" y="0"/>
            <a:chExt cx="12192000" cy="6858000"/>
          </a:xfrm>
        </p:grpSpPr>
        <p:pic>
          <p:nvPicPr>
            <p:cNvPr id="3" name="图片 2">
              <a:extLst>
                <a:ext uri="{FF2B5EF4-FFF2-40B4-BE49-F238E27FC236}">
                  <a16:creationId xmlns:a16="http://schemas.microsoft.com/office/drawing/2014/main" xmlns:p15="http://schemas.microsoft.com/office/powerpoint/2012/main" xmlns:mc="http://schemas.openxmlformats.org/markup-compatibility/2006" xmlns:p14="http://schemas.microsoft.com/office/powerpoint/2010/main" xmlns:a14="http://schemas.microsoft.com/office/drawing/2010/main" xmlns="" id="{43BCF258-E76F-48BF-B9DB-AE1C52A4880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矩形 3">
              <a:extLst>
                <a:ext uri="{FF2B5EF4-FFF2-40B4-BE49-F238E27FC236}">
                  <a16:creationId xmlns:a16="http://schemas.microsoft.com/office/drawing/2014/main" xmlns:p15="http://schemas.microsoft.com/office/powerpoint/2012/main" xmlns:mc="http://schemas.openxmlformats.org/markup-compatibility/2006" xmlns:p14="http://schemas.microsoft.com/office/powerpoint/2010/main" xmlns:a14="http://schemas.microsoft.com/office/drawing/2010/main" xmlns="" id="{C9BFB149-C5DA-4368-8DC8-D43AE26EC63D}"/>
                </a:ext>
              </a:extLst>
            </p:cNvPr>
            <p:cNvSpPr/>
            <p:nvPr/>
          </p:nvSpPr>
          <p:spPr>
            <a:xfrm>
              <a:off x="0" y="0"/>
              <a:ext cx="12192000" cy="6858000"/>
            </a:xfrm>
            <a:prstGeom prst="rect">
              <a:avLst/>
            </a:prstGeom>
            <a:blipFill>
              <a:blip r:embed="rId4">
                <a:alphaModFix amt="52000"/>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5" name="星形: 五角 4">
            <a:extLst>
              <a:ext uri="{FF2B5EF4-FFF2-40B4-BE49-F238E27FC236}">
                <a16:creationId xmlns:a16="http://schemas.microsoft.com/office/drawing/2014/main" xmlns:p15="http://schemas.microsoft.com/office/powerpoint/2012/main" xmlns:mc="http://schemas.openxmlformats.org/markup-compatibility/2006" xmlns:p14="http://schemas.microsoft.com/office/powerpoint/2010/main" xmlns:a14="http://schemas.microsoft.com/office/drawing/2010/main" xmlns="" id="{D7A7A0F6-2E04-42F8-9EEB-ACD24CBD6B26}"/>
              </a:ext>
            </a:extLst>
          </p:cNvPr>
          <p:cNvSpPr/>
          <p:nvPr/>
        </p:nvSpPr>
        <p:spPr>
          <a:xfrm>
            <a:off x="761114" y="373712"/>
            <a:ext cx="648586" cy="648586"/>
          </a:xfrm>
          <a:prstGeom prst="star5">
            <a:avLst/>
          </a:prstGeom>
          <a:solidFill>
            <a:srgbClr val="FFC000"/>
          </a:solidFill>
          <a:ln>
            <a:noFill/>
          </a:ln>
          <a:effectLst>
            <a:glow rad="63500">
              <a:srgbClr val="FFC000">
                <a:alpha val="16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C000"/>
              </a:solidFill>
              <a:cs typeface="+mn-ea"/>
              <a:sym typeface="+mn-lt"/>
            </a:endParaRPr>
          </a:p>
        </p:txBody>
      </p:sp>
      <p:sp>
        <p:nvSpPr>
          <p:cNvPr id="7" name="文本框 6">
            <a:extLst>
              <a:ext uri="{FF2B5EF4-FFF2-40B4-BE49-F238E27FC236}">
                <a16:creationId xmlns:a16="http://schemas.microsoft.com/office/drawing/2014/main" xmlns:p15="http://schemas.microsoft.com/office/powerpoint/2012/main" xmlns:mc="http://schemas.openxmlformats.org/markup-compatibility/2006" xmlns:p14="http://schemas.microsoft.com/office/powerpoint/2010/main" xmlns:a14="http://schemas.microsoft.com/office/drawing/2010/main" xmlns="" id="{0CDA14C8-3642-40AF-9D1A-88B7F4570E2A}"/>
              </a:ext>
            </a:extLst>
          </p:cNvPr>
          <p:cNvSpPr txBox="1"/>
          <p:nvPr/>
        </p:nvSpPr>
        <p:spPr>
          <a:xfrm>
            <a:off x="1523409" y="392814"/>
            <a:ext cx="2299292" cy="646331"/>
          </a:xfrm>
          <a:prstGeom prst="rect">
            <a:avLst/>
          </a:prstGeom>
          <a:noFill/>
        </p:spPr>
        <p:txBody>
          <a:bodyPr wrap="square" rtlCol="0">
            <a:spAutoFit/>
          </a:bodyPr>
          <a:lstStyle/>
          <a:p>
            <a:r>
              <a:rPr lang="zh-CN" altLang="en-US" sz="3600" b="1" spc="300" dirty="0">
                <a:solidFill>
                  <a:srgbClr val="E4B332"/>
                </a:solidFill>
                <a:cs typeface="+mn-ea"/>
                <a:sym typeface="+mn-lt"/>
              </a:rPr>
              <a:t>职业定位</a:t>
            </a:r>
          </a:p>
        </p:txBody>
      </p:sp>
      <p:grpSp>
        <p:nvGrpSpPr>
          <p:cNvPr id="8" name="组合 7">
            <a:extLst>
              <a:ext uri="{FF2B5EF4-FFF2-40B4-BE49-F238E27FC236}">
                <a16:creationId xmlns:a16="http://schemas.microsoft.com/office/drawing/2014/main" xmlns:p15="http://schemas.microsoft.com/office/powerpoint/2012/main" xmlns:mc="http://schemas.openxmlformats.org/markup-compatibility/2006" xmlns:p14="http://schemas.microsoft.com/office/powerpoint/2010/main" xmlns:a14="http://schemas.microsoft.com/office/drawing/2010/main" xmlns="" id="{DE10D43C-CD54-4CF0-BB52-E573CB287CA4}"/>
              </a:ext>
            </a:extLst>
          </p:cNvPr>
          <p:cNvGrpSpPr/>
          <p:nvPr/>
        </p:nvGrpSpPr>
        <p:grpSpPr>
          <a:xfrm>
            <a:off x="5323914" y="2757065"/>
            <a:ext cx="3203316" cy="3203316"/>
            <a:chOff x="5323914" y="2757065"/>
            <a:chExt cx="3203316" cy="3203316"/>
          </a:xfrm>
        </p:grpSpPr>
        <p:sp>
          <p:nvSpPr>
            <p:cNvPr id="22" name="任意多边形 8">
              <a:extLst>
                <a:ext uri="{FF2B5EF4-FFF2-40B4-BE49-F238E27FC236}">
                  <a16:creationId xmlns:a16="http://schemas.microsoft.com/office/drawing/2014/main" xmlns:p15="http://schemas.microsoft.com/office/powerpoint/2012/main" xmlns:mc="http://schemas.openxmlformats.org/markup-compatibility/2006" xmlns:p14="http://schemas.microsoft.com/office/powerpoint/2010/main" xmlns:a14="http://schemas.microsoft.com/office/drawing/2010/main" xmlns="" id="{BEEBFC10-0A05-4EB2-8274-D61EF34C4057}"/>
                </a:ext>
              </a:extLst>
            </p:cNvPr>
            <p:cNvSpPr/>
            <p:nvPr/>
          </p:nvSpPr>
          <p:spPr>
            <a:xfrm>
              <a:off x="5512424" y="3136936"/>
              <a:ext cx="2502590" cy="2502590"/>
            </a:xfrm>
            <a:custGeom>
              <a:avLst/>
              <a:gdLst>
                <a:gd name="connsiteX0" fmla="*/ 1776349 w 2502590"/>
                <a:gd name="connsiteY0" fmla="*/ 399009 h 2502590"/>
                <a:gd name="connsiteX1" fmla="*/ 1971011 w 2502590"/>
                <a:gd name="connsiteY1" fmla="*/ 235660 h 2502590"/>
                <a:gd name="connsiteX2" fmla="*/ 2126523 w 2502590"/>
                <a:gd name="connsiteY2" fmla="*/ 366150 h 2502590"/>
                <a:gd name="connsiteX3" fmla="*/ 1999458 w 2502590"/>
                <a:gd name="connsiteY3" fmla="*/ 586220 h 2502590"/>
                <a:gd name="connsiteX4" fmla="*/ 2201349 w 2502590"/>
                <a:gd name="connsiteY4" fmla="*/ 935905 h 2502590"/>
                <a:gd name="connsiteX5" fmla="*/ 2455467 w 2502590"/>
                <a:gd name="connsiteY5" fmla="*/ 935898 h 2502590"/>
                <a:gd name="connsiteX6" fmla="*/ 2490719 w 2502590"/>
                <a:gd name="connsiteY6" fmla="*/ 1135820 h 2502590"/>
                <a:gd name="connsiteX7" fmla="*/ 2251923 w 2502590"/>
                <a:gd name="connsiteY7" fmla="*/ 1222728 h 2502590"/>
                <a:gd name="connsiteX8" fmla="*/ 2181807 w 2502590"/>
                <a:gd name="connsiteY8" fmla="*/ 1620375 h 2502590"/>
                <a:gd name="connsiteX9" fmla="*/ 2376478 w 2502590"/>
                <a:gd name="connsiteY9" fmla="*/ 1783714 h 2502590"/>
                <a:gd name="connsiteX10" fmla="*/ 2274974 w 2502590"/>
                <a:gd name="connsiteY10" fmla="*/ 1959523 h 2502590"/>
                <a:gd name="connsiteX11" fmla="*/ 2036183 w 2502590"/>
                <a:gd name="connsiteY11" fmla="*/ 1872603 h 2502590"/>
                <a:gd name="connsiteX12" fmla="*/ 1726869 w 2502590"/>
                <a:gd name="connsiteY12" fmla="*/ 2132148 h 2502590"/>
                <a:gd name="connsiteX13" fmla="*/ 1771003 w 2502590"/>
                <a:gd name="connsiteY13" fmla="*/ 2382405 h 2502590"/>
                <a:gd name="connsiteX14" fmla="*/ 1580239 w 2502590"/>
                <a:gd name="connsiteY14" fmla="*/ 2451837 h 2502590"/>
                <a:gd name="connsiteX15" fmla="*/ 1453186 w 2502590"/>
                <a:gd name="connsiteY15" fmla="*/ 2231761 h 2502590"/>
                <a:gd name="connsiteX16" fmla="*/ 1049405 w 2502590"/>
                <a:gd name="connsiteY16" fmla="*/ 2231761 h 2502590"/>
                <a:gd name="connsiteX17" fmla="*/ 922351 w 2502590"/>
                <a:gd name="connsiteY17" fmla="*/ 2451837 h 2502590"/>
                <a:gd name="connsiteX18" fmla="*/ 731587 w 2502590"/>
                <a:gd name="connsiteY18" fmla="*/ 2382405 h 2502590"/>
                <a:gd name="connsiteX19" fmla="*/ 775721 w 2502590"/>
                <a:gd name="connsiteY19" fmla="*/ 2132148 h 2502590"/>
                <a:gd name="connsiteX20" fmla="*/ 466407 w 2502590"/>
                <a:gd name="connsiteY20" fmla="*/ 1872603 h 2502590"/>
                <a:gd name="connsiteX21" fmla="*/ 227616 w 2502590"/>
                <a:gd name="connsiteY21" fmla="*/ 1959523 h 2502590"/>
                <a:gd name="connsiteX22" fmla="*/ 126112 w 2502590"/>
                <a:gd name="connsiteY22" fmla="*/ 1783714 h 2502590"/>
                <a:gd name="connsiteX23" fmla="*/ 320783 w 2502590"/>
                <a:gd name="connsiteY23" fmla="*/ 1620374 h 2502590"/>
                <a:gd name="connsiteX24" fmla="*/ 250667 w 2502590"/>
                <a:gd name="connsiteY24" fmla="*/ 1222727 h 2502590"/>
                <a:gd name="connsiteX25" fmla="*/ 11871 w 2502590"/>
                <a:gd name="connsiteY25" fmla="*/ 1135820 h 2502590"/>
                <a:gd name="connsiteX26" fmla="*/ 47123 w 2502590"/>
                <a:gd name="connsiteY26" fmla="*/ 935898 h 2502590"/>
                <a:gd name="connsiteX27" fmla="*/ 301241 w 2502590"/>
                <a:gd name="connsiteY27" fmla="*/ 935904 h 2502590"/>
                <a:gd name="connsiteX28" fmla="*/ 503131 w 2502590"/>
                <a:gd name="connsiteY28" fmla="*/ 586219 h 2502590"/>
                <a:gd name="connsiteX29" fmla="*/ 376067 w 2502590"/>
                <a:gd name="connsiteY29" fmla="*/ 366150 h 2502590"/>
                <a:gd name="connsiteX30" fmla="*/ 531579 w 2502590"/>
                <a:gd name="connsiteY30" fmla="*/ 235660 h 2502590"/>
                <a:gd name="connsiteX31" fmla="*/ 726241 w 2502590"/>
                <a:gd name="connsiteY31" fmla="*/ 399009 h 2502590"/>
                <a:gd name="connsiteX32" fmla="*/ 1105671 w 2502590"/>
                <a:gd name="connsiteY32" fmla="*/ 260908 h 2502590"/>
                <a:gd name="connsiteX33" fmla="*/ 1149792 w 2502590"/>
                <a:gd name="connsiteY33" fmla="*/ 10649 h 2502590"/>
                <a:gd name="connsiteX34" fmla="*/ 1352798 w 2502590"/>
                <a:gd name="connsiteY34" fmla="*/ 10649 h 2502590"/>
                <a:gd name="connsiteX35" fmla="*/ 1396919 w 2502590"/>
                <a:gd name="connsiteY35" fmla="*/ 260908 h 2502590"/>
                <a:gd name="connsiteX36" fmla="*/ 1776349 w 2502590"/>
                <a:gd name="connsiteY36" fmla="*/ 399009 h 25025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2502590" h="2502590">
                  <a:moveTo>
                    <a:pt x="1776349" y="399009"/>
                  </a:moveTo>
                  <a:lnTo>
                    <a:pt x="1971011" y="235660"/>
                  </a:lnTo>
                  <a:lnTo>
                    <a:pt x="2126523" y="366150"/>
                  </a:lnTo>
                  <a:lnTo>
                    <a:pt x="1999458" y="586220"/>
                  </a:lnTo>
                  <a:cubicBezTo>
                    <a:pt x="2089809" y="687858"/>
                    <a:pt x="2158503" y="806840"/>
                    <a:pt x="2201349" y="935905"/>
                  </a:cubicBezTo>
                  <a:lnTo>
                    <a:pt x="2455467" y="935898"/>
                  </a:lnTo>
                  <a:lnTo>
                    <a:pt x="2490719" y="1135820"/>
                  </a:lnTo>
                  <a:lnTo>
                    <a:pt x="2251923" y="1222728"/>
                  </a:lnTo>
                  <a:cubicBezTo>
                    <a:pt x="2255804" y="1358663"/>
                    <a:pt x="2231947" y="1493964"/>
                    <a:pt x="2181807" y="1620375"/>
                  </a:cubicBezTo>
                  <a:lnTo>
                    <a:pt x="2376478" y="1783714"/>
                  </a:lnTo>
                  <a:lnTo>
                    <a:pt x="2274974" y="1959523"/>
                  </a:lnTo>
                  <a:lnTo>
                    <a:pt x="2036183" y="1872603"/>
                  </a:lnTo>
                  <a:cubicBezTo>
                    <a:pt x="1951778" y="1979230"/>
                    <a:pt x="1846533" y="2067542"/>
                    <a:pt x="1726869" y="2132148"/>
                  </a:cubicBezTo>
                  <a:lnTo>
                    <a:pt x="1771003" y="2382405"/>
                  </a:lnTo>
                  <a:lnTo>
                    <a:pt x="1580239" y="2451837"/>
                  </a:lnTo>
                  <a:lnTo>
                    <a:pt x="1453186" y="2231761"/>
                  </a:lnTo>
                  <a:cubicBezTo>
                    <a:pt x="1319990" y="2259188"/>
                    <a:pt x="1182601" y="2259188"/>
                    <a:pt x="1049405" y="2231761"/>
                  </a:cubicBezTo>
                  <a:lnTo>
                    <a:pt x="922351" y="2451837"/>
                  </a:lnTo>
                  <a:lnTo>
                    <a:pt x="731587" y="2382405"/>
                  </a:lnTo>
                  <a:lnTo>
                    <a:pt x="775721" y="2132148"/>
                  </a:lnTo>
                  <a:cubicBezTo>
                    <a:pt x="656057" y="2067541"/>
                    <a:pt x="550812" y="1979230"/>
                    <a:pt x="466407" y="1872603"/>
                  </a:cubicBezTo>
                  <a:lnTo>
                    <a:pt x="227616" y="1959523"/>
                  </a:lnTo>
                  <a:lnTo>
                    <a:pt x="126112" y="1783714"/>
                  </a:lnTo>
                  <a:lnTo>
                    <a:pt x="320783" y="1620374"/>
                  </a:lnTo>
                  <a:cubicBezTo>
                    <a:pt x="270643" y="1493964"/>
                    <a:pt x="246786" y="1358663"/>
                    <a:pt x="250667" y="1222727"/>
                  </a:cubicBezTo>
                  <a:lnTo>
                    <a:pt x="11871" y="1135820"/>
                  </a:lnTo>
                  <a:lnTo>
                    <a:pt x="47123" y="935898"/>
                  </a:lnTo>
                  <a:lnTo>
                    <a:pt x="301241" y="935904"/>
                  </a:lnTo>
                  <a:cubicBezTo>
                    <a:pt x="344087" y="806839"/>
                    <a:pt x="412781" y="687857"/>
                    <a:pt x="503131" y="586219"/>
                  </a:cubicBezTo>
                  <a:lnTo>
                    <a:pt x="376067" y="366150"/>
                  </a:lnTo>
                  <a:lnTo>
                    <a:pt x="531579" y="235660"/>
                  </a:lnTo>
                  <a:lnTo>
                    <a:pt x="726241" y="399009"/>
                  </a:lnTo>
                  <a:cubicBezTo>
                    <a:pt x="842024" y="327680"/>
                    <a:pt x="971127" y="280691"/>
                    <a:pt x="1105671" y="260908"/>
                  </a:cubicBezTo>
                  <a:lnTo>
                    <a:pt x="1149792" y="10649"/>
                  </a:lnTo>
                  <a:lnTo>
                    <a:pt x="1352798" y="10649"/>
                  </a:lnTo>
                  <a:lnTo>
                    <a:pt x="1396919" y="260908"/>
                  </a:lnTo>
                  <a:cubicBezTo>
                    <a:pt x="1531463" y="280691"/>
                    <a:pt x="1660566" y="327681"/>
                    <a:pt x="1776349" y="399009"/>
                  </a:cubicBezTo>
                  <a:close/>
                </a:path>
              </a:pathLst>
            </a:custGeom>
            <a:solidFill>
              <a:schemeClr val="accent6">
                <a:lumMod val="75000"/>
              </a:scheme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61552" tIns="644640" rIns="561552" bIns="688407" numCol="1" spcCol="1270" anchor="ctr" anchorCtr="0">
              <a:noAutofit/>
            </a:bodyPr>
            <a:lstStyle>
              <a:defPPr>
                <a:defRPr lang="zh-CN"/>
              </a:defPPr>
              <a:lvl1pPr marL="0" algn="l" defTabSz="914377" rtl="0" eaLnBrk="1" latinLnBrk="0" hangingPunct="1">
                <a:defRPr sz="1800" kern="1200">
                  <a:solidFill>
                    <a:schemeClr val="lt1"/>
                  </a:solidFill>
                  <a:latin typeface="+mn-lt"/>
                  <a:ea typeface="+mn-ea"/>
                  <a:cs typeface="+mn-cs"/>
                </a:defRPr>
              </a:lvl1pPr>
              <a:lvl2pPr marL="457189" algn="l" defTabSz="914377" rtl="0" eaLnBrk="1" latinLnBrk="0" hangingPunct="1">
                <a:defRPr sz="1800" kern="1200">
                  <a:solidFill>
                    <a:schemeClr val="lt1"/>
                  </a:solidFill>
                  <a:latin typeface="+mn-lt"/>
                  <a:ea typeface="+mn-ea"/>
                  <a:cs typeface="+mn-cs"/>
                </a:defRPr>
              </a:lvl2pPr>
              <a:lvl3pPr marL="914377" algn="l" defTabSz="914377" rtl="0" eaLnBrk="1" latinLnBrk="0" hangingPunct="1">
                <a:defRPr sz="1800" kern="1200">
                  <a:solidFill>
                    <a:schemeClr val="lt1"/>
                  </a:solidFill>
                  <a:latin typeface="+mn-lt"/>
                  <a:ea typeface="+mn-ea"/>
                  <a:cs typeface="+mn-cs"/>
                </a:defRPr>
              </a:lvl3pPr>
              <a:lvl4pPr marL="1371566" algn="l" defTabSz="914377" rtl="0" eaLnBrk="1" latinLnBrk="0" hangingPunct="1">
                <a:defRPr sz="1800" kern="1200">
                  <a:solidFill>
                    <a:schemeClr val="lt1"/>
                  </a:solidFill>
                  <a:latin typeface="+mn-lt"/>
                  <a:ea typeface="+mn-ea"/>
                  <a:cs typeface="+mn-cs"/>
                </a:defRPr>
              </a:lvl4pPr>
              <a:lvl5pPr marL="1828754" algn="l" defTabSz="914377" rtl="0" eaLnBrk="1" latinLnBrk="0" hangingPunct="1">
                <a:defRPr sz="1800" kern="1200">
                  <a:solidFill>
                    <a:schemeClr val="lt1"/>
                  </a:solidFill>
                  <a:latin typeface="+mn-lt"/>
                  <a:ea typeface="+mn-ea"/>
                  <a:cs typeface="+mn-cs"/>
                </a:defRPr>
              </a:lvl5pPr>
              <a:lvl6pPr marL="2285943" algn="l" defTabSz="914377" rtl="0" eaLnBrk="1" latinLnBrk="0" hangingPunct="1">
                <a:defRPr sz="1800" kern="1200">
                  <a:solidFill>
                    <a:schemeClr val="lt1"/>
                  </a:solidFill>
                  <a:latin typeface="+mn-lt"/>
                  <a:ea typeface="+mn-ea"/>
                  <a:cs typeface="+mn-cs"/>
                </a:defRPr>
              </a:lvl6pPr>
              <a:lvl7pPr marL="2743131" algn="l" defTabSz="914377" rtl="0" eaLnBrk="1" latinLnBrk="0" hangingPunct="1">
                <a:defRPr sz="1800" kern="1200">
                  <a:solidFill>
                    <a:schemeClr val="lt1"/>
                  </a:solidFill>
                  <a:latin typeface="+mn-lt"/>
                  <a:ea typeface="+mn-ea"/>
                  <a:cs typeface="+mn-cs"/>
                </a:defRPr>
              </a:lvl7pPr>
              <a:lvl8pPr marL="3200320" algn="l" defTabSz="914377" rtl="0" eaLnBrk="1" latinLnBrk="0" hangingPunct="1">
                <a:defRPr sz="1800" kern="1200">
                  <a:solidFill>
                    <a:schemeClr val="lt1"/>
                  </a:solidFill>
                  <a:latin typeface="+mn-lt"/>
                  <a:ea typeface="+mn-ea"/>
                  <a:cs typeface="+mn-cs"/>
                </a:defRPr>
              </a:lvl8pPr>
              <a:lvl9pPr marL="3657509" algn="l" defTabSz="914377" rtl="0" eaLnBrk="1" latinLnBrk="0" hangingPunct="1">
                <a:defRPr sz="1800" kern="1200">
                  <a:solidFill>
                    <a:schemeClr val="lt1"/>
                  </a:solidFill>
                  <a:latin typeface="+mn-lt"/>
                  <a:ea typeface="+mn-ea"/>
                  <a:cs typeface="+mn-cs"/>
                </a:defRPr>
              </a:lvl9pPr>
            </a:lstStyle>
            <a:p>
              <a:pPr lvl="0" algn="ctr" defTabSz="2044700">
                <a:lnSpc>
                  <a:spcPct val="90000"/>
                </a:lnSpc>
                <a:spcBef>
                  <a:spcPct val="0"/>
                </a:spcBef>
                <a:spcAft>
                  <a:spcPct val="35000"/>
                </a:spcAft>
              </a:pPr>
              <a:endParaRPr lang="zh-CN" altLang="en-US" sz="4600" kern="1200">
                <a:cs typeface="+mn-ea"/>
                <a:sym typeface="+mn-lt"/>
              </a:endParaRPr>
            </a:p>
          </p:txBody>
        </p:sp>
        <p:sp>
          <p:nvSpPr>
            <p:cNvPr id="25" name="环形箭头 11">
              <a:extLst>
                <a:ext uri="{FF2B5EF4-FFF2-40B4-BE49-F238E27FC236}">
                  <a16:creationId xmlns:a16="http://schemas.microsoft.com/office/drawing/2014/main" xmlns:p15="http://schemas.microsoft.com/office/powerpoint/2012/main" xmlns:mc="http://schemas.openxmlformats.org/markup-compatibility/2006" xmlns:p14="http://schemas.microsoft.com/office/powerpoint/2010/main" xmlns:a14="http://schemas.microsoft.com/office/drawing/2010/main" xmlns="" id="{743611E3-45B7-4535-A8D7-0DD951B35CF4}"/>
                </a:ext>
              </a:extLst>
            </p:cNvPr>
            <p:cNvSpPr/>
            <p:nvPr/>
          </p:nvSpPr>
          <p:spPr>
            <a:xfrm>
              <a:off x="5323914" y="2757065"/>
              <a:ext cx="3203316" cy="3203316"/>
            </a:xfrm>
            <a:prstGeom prst="circularArrow">
              <a:avLst>
                <a:gd name="adj1" fmla="val 4688"/>
                <a:gd name="adj2" fmla="val 299029"/>
                <a:gd name="adj3" fmla="val 2524070"/>
                <a:gd name="adj4" fmla="val 15844352"/>
                <a:gd name="adj5" fmla="val 5469"/>
              </a:avLst>
            </a:prstGeom>
            <a:solidFill>
              <a:schemeClr val="accent6">
                <a:lumMod val="75000"/>
              </a:schemeClr>
            </a:solidFill>
            <a:ln>
              <a:noFill/>
            </a:ln>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a:lstStyle>
              <a:defPPr>
                <a:defRPr lang="zh-CN"/>
              </a:defPPr>
              <a:lvl1pPr marL="0" algn="l" defTabSz="914377" rtl="0" eaLnBrk="1" latinLnBrk="0" hangingPunct="1">
                <a:defRPr sz="1800" kern="1200">
                  <a:solidFill>
                    <a:schemeClr val="lt1"/>
                  </a:solidFill>
                  <a:latin typeface="+mn-lt"/>
                  <a:ea typeface="+mn-ea"/>
                  <a:cs typeface="+mn-cs"/>
                </a:defRPr>
              </a:lvl1pPr>
              <a:lvl2pPr marL="457189" algn="l" defTabSz="914377" rtl="0" eaLnBrk="1" latinLnBrk="0" hangingPunct="1">
                <a:defRPr sz="1800" kern="1200">
                  <a:solidFill>
                    <a:schemeClr val="lt1"/>
                  </a:solidFill>
                  <a:latin typeface="+mn-lt"/>
                  <a:ea typeface="+mn-ea"/>
                  <a:cs typeface="+mn-cs"/>
                </a:defRPr>
              </a:lvl2pPr>
              <a:lvl3pPr marL="914377" algn="l" defTabSz="914377" rtl="0" eaLnBrk="1" latinLnBrk="0" hangingPunct="1">
                <a:defRPr sz="1800" kern="1200">
                  <a:solidFill>
                    <a:schemeClr val="lt1"/>
                  </a:solidFill>
                  <a:latin typeface="+mn-lt"/>
                  <a:ea typeface="+mn-ea"/>
                  <a:cs typeface="+mn-cs"/>
                </a:defRPr>
              </a:lvl3pPr>
              <a:lvl4pPr marL="1371566" algn="l" defTabSz="914377" rtl="0" eaLnBrk="1" latinLnBrk="0" hangingPunct="1">
                <a:defRPr sz="1800" kern="1200">
                  <a:solidFill>
                    <a:schemeClr val="lt1"/>
                  </a:solidFill>
                  <a:latin typeface="+mn-lt"/>
                  <a:ea typeface="+mn-ea"/>
                  <a:cs typeface="+mn-cs"/>
                </a:defRPr>
              </a:lvl4pPr>
              <a:lvl5pPr marL="1828754" algn="l" defTabSz="914377" rtl="0" eaLnBrk="1" latinLnBrk="0" hangingPunct="1">
                <a:defRPr sz="1800" kern="1200">
                  <a:solidFill>
                    <a:schemeClr val="lt1"/>
                  </a:solidFill>
                  <a:latin typeface="+mn-lt"/>
                  <a:ea typeface="+mn-ea"/>
                  <a:cs typeface="+mn-cs"/>
                </a:defRPr>
              </a:lvl5pPr>
              <a:lvl6pPr marL="2285943" algn="l" defTabSz="914377" rtl="0" eaLnBrk="1" latinLnBrk="0" hangingPunct="1">
                <a:defRPr sz="1800" kern="1200">
                  <a:solidFill>
                    <a:schemeClr val="lt1"/>
                  </a:solidFill>
                  <a:latin typeface="+mn-lt"/>
                  <a:ea typeface="+mn-ea"/>
                  <a:cs typeface="+mn-cs"/>
                </a:defRPr>
              </a:lvl6pPr>
              <a:lvl7pPr marL="2743131" algn="l" defTabSz="914377" rtl="0" eaLnBrk="1" latinLnBrk="0" hangingPunct="1">
                <a:defRPr sz="1800" kern="1200">
                  <a:solidFill>
                    <a:schemeClr val="lt1"/>
                  </a:solidFill>
                  <a:latin typeface="+mn-lt"/>
                  <a:ea typeface="+mn-ea"/>
                  <a:cs typeface="+mn-cs"/>
                </a:defRPr>
              </a:lvl7pPr>
              <a:lvl8pPr marL="3200320" algn="l" defTabSz="914377" rtl="0" eaLnBrk="1" latinLnBrk="0" hangingPunct="1">
                <a:defRPr sz="1800" kern="1200">
                  <a:solidFill>
                    <a:schemeClr val="lt1"/>
                  </a:solidFill>
                  <a:latin typeface="+mn-lt"/>
                  <a:ea typeface="+mn-ea"/>
                  <a:cs typeface="+mn-cs"/>
                </a:defRPr>
              </a:lvl8pPr>
              <a:lvl9pPr marL="3657509" algn="l" defTabSz="914377" rtl="0" eaLnBrk="1" latinLnBrk="0" hangingPunct="1">
                <a:defRPr sz="1800" kern="1200">
                  <a:solidFill>
                    <a:schemeClr val="lt1"/>
                  </a:solidFill>
                  <a:latin typeface="+mn-lt"/>
                  <a:ea typeface="+mn-ea"/>
                  <a:cs typeface="+mn-cs"/>
                </a:defRPr>
              </a:lvl9pPr>
            </a:lstStyle>
            <a:p>
              <a:endParaRPr lang="zh-CN" altLang="en-US">
                <a:cs typeface="+mn-ea"/>
                <a:sym typeface="+mn-lt"/>
              </a:endParaRPr>
            </a:p>
          </p:txBody>
        </p:sp>
      </p:grpSp>
      <p:grpSp>
        <p:nvGrpSpPr>
          <p:cNvPr id="9" name="组合 8">
            <a:extLst>
              <a:ext uri="{FF2B5EF4-FFF2-40B4-BE49-F238E27FC236}">
                <a16:creationId xmlns:a16="http://schemas.microsoft.com/office/drawing/2014/main" xmlns:p15="http://schemas.microsoft.com/office/powerpoint/2012/main" xmlns:mc="http://schemas.openxmlformats.org/markup-compatibility/2006" xmlns:p14="http://schemas.microsoft.com/office/powerpoint/2010/main" xmlns:a14="http://schemas.microsoft.com/office/drawing/2010/main" xmlns="" id="{1E75FC47-A3F5-4811-951A-74F1A3CDEA35}"/>
              </a:ext>
            </a:extLst>
          </p:cNvPr>
          <p:cNvGrpSpPr/>
          <p:nvPr/>
        </p:nvGrpSpPr>
        <p:grpSpPr>
          <a:xfrm>
            <a:off x="3734041" y="2141175"/>
            <a:ext cx="2327409" cy="2327409"/>
            <a:chOff x="3734041" y="2141175"/>
            <a:chExt cx="2327409" cy="2327409"/>
          </a:xfrm>
        </p:grpSpPr>
        <p:sp>
          <p:nvSpPr>
            <p:cNvPr id="23" name="任意多边形 9">
              <a:extLst>
                <a:ext uri="{FF2B5EF4-FFF2-40B4-BE49-F238E27FC236}">
                  <a16:creationId xmlns:a16="http://schemas.microsoft.com/office/drawing/2014/main" xmlns:p15="http://schemas.microsoft.com/office/powerpoint/2012/main" xmlns:mc="http://schemas.openxmlformats.org/markup-compatibility/2006" xmlns:p14="http://schemas.microsoft.com/office/powerpoint/2010/main" xmlns:a14="http://schemas.microsoft.com/office/drawing/2010/main" xmlns="" id="{CA442C0B-80B5-462D-BEDD-E318424C8E81}"/>
                </a:ext>
              </a:extLst>
            </p:cNvPr>
            <p:cNvSpPr/>
            <p:nvPr/>
          </p:nvSpPr>
          <p:spPr>
            <a:xfrm>
              <a:off x="4056371" y="2545414"/>
              <a:ext cx="1820066" cy="1820066"/>
            </a:xfrm>
            <a:custGeom>
              <a:avLst/>
              <a:gdLst>
                <a:gd name="connsiteX0" fmla="*/ 1361859 w 1820066"/>
                <a:gd name="connsiteY0" fmla="*/ 460976 h 1820066"/>
                <a:gd name="connsiteX1" fmla="*/ 1630380 w 1820066"/>
                <a:gd name="connsiteY1" fmla="*/ 380049 h 1820066"/>
                <a:gd name="connsiteX2" fmla="*/ 1729186 w 1820066"/>
                <a:gd name="connsiteY2" fmla="*/ 551186 h 1820066"/>
                <a:gd name="connsiteX3" fmla="*/ 1524840 w 1820066"/>
                <a:gd name="connsiteY3" fmla="*/ 743269 h 1820066"/>
                <a:gd name="connsiteX4" fmla="*/ 1524840 w 1820066"/>
                <a:gd name="connsiteY4" fmla="*/ 1076798 h 1820066"/>
                <a:gd name="connsiteX5" fmla="*/ 1729186 w 1820066"/>
                <a:gd name="connsiteY5" fmla="*/ 1268880 h 1820066"/>
                <a:gd name="connsiteX6" fmla="*/ 1630380 w 1820066"/>
                <a:gd name="connsiteY6" fmla="*/ 1440017 h 1820066"/>
                <a:gd name="connsiteX7" fmla="*/ 1361859 w 1820066"/>
                <a:gd name="connsiteY7" fmla="*/ 1359090 h 1820066"/>
                <a:gd name="connsiteX8" fmla="*/ 1073014 w 1820066"/>
                <a:gd name="connsiteY8" fmla="*/ 1525854 h 1820066"/>
                <a:gd name="connsiteX9" fmla="*/ 1008839 w 1820066"/>
                <a:gd name="connsiteY9" fmla="*/ 1798864 h 1820066"/>
                <a:gd name="connsiteX10" fmla="*/ 811227 w 1820066"/>
                <a:gd name="connsiteY10" fmla="*/ 1798864 h 1820066"/>
                <a:gd name="connsiteX11" fmla="*/ 747052 w 1820066"/>
                <a:gd name="connsiteY11" fmla="*/ 1525854 h 1820066"/>
                <a:gd name="connsiteX12" fmla="*/ 458207 w 1820066"/>
                <a:gd name="connsiteY12" fmla="*/ 1359090 h 1820066"/>
                <a:gd name="connsiteX13" fmla="*/ 189686 w 1820066"/>
                <a:gd name="connsiteY13" fmla="*/ 1440017 h 1820066"/>
                <a:gd name="connsiteX14" fmla="*/ 90880 w 1820066"/>
                <a:gd name="connsiteY14" fmla="*/ 1268880 h 1820066"/>
                <a:gd name="connsiteX15" fmla="*/ 295226 w 1820066"/>
                <a:gd name="connsiteY15" fmla="*/ 1076797 h 1820066"/>
                <a:gd name="connsiteX16" fmla="*/ 295226 w 1820066"/>
                <a:gd name="connsiteY16" fmla="*/ 743268 h 1820066"/>
                <a:gd name="connsiteX17" fmla="*/ 90880 w 1820066"/>
                <a:gd name="connsiteY17" fmla="*/ 551186 h 1820066"/>
                <a:gd name="connsiteX18" fmla="*/ 189686 w 1820066"/>
                <a:gd name="connsiteY18" fmla="*/ 380049 h 1820066"/>
                <a:gd name="connsiteX19" fmla="*/ 458207 w 1820066"/>
                <a:gd name="connsiteY19" fmla="*/ 460976 h 1820066"/>
                <a:gd name="connsiteX20" fmla="*/ 747052 w 1820066"/>
                <a:gd name="connsiteY20" fmla="*/ 294212 h 1820066"/>
                <a:gd name="connsiteX21" fmla="*/ 811227 w 1820066"/>
                <a:gd name="connsiteY21" fmla="*/ 21202 h 1820066"/>
                <a:gd name="connsiteX22" fmla="*/ 1008839 w 1820066"/>
                <a:gd name="connsiteY22" fmla="*/ 21202 h 1820066"/>
                <a:gd name="connsiteX23" fmla="*/ 1073014 w 1820066"/>
                <a:gd name="connsiteY23" fmla="*/ 294212 h 1820066"/>
                <a:gd name="connsiteX24" fmla="*/ 1361859 w 1820066"/>
                <a:gd name="connsiteY24" fmla="*/ 460976 h 18200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820066" h="1820066">
                  <a:moveTo>
                    <a:pt x="1361859" y="460976"/>
                  </a:moveTo>
                  <a:lnTo>
                    <a:pt x="1630380" y="380049"/>
                  </a:lnTo>
                  <a:lnTo>
                    <a:pt x="1729186" y="551186"/>
                  </a:lnTo>
                  <a:lnTo>
                    <a:pt x="1524840" y="743269"/>
                  </a:lnTo>
                  <a:cubicBezTo>
                    <a:pt x="1554461" y="852472"/>
                    <a:pt x="1554461" y="967595"/>
                    <a:pt x="1524840" y="1076798"/>
                  </a:cubicBezTo>
                  <a:lnTo>
                    <a:pt x="1729186" y="1268880"/>
                  </a:lnTo>
                  <a:lnTo>
                    <a:pt x="1630380" y="1440017"/>
                  </a:lnTo>
                  <a:lnTo>
                    <a:pt x="1361859" y="1359090"/>
                  </a:lnTo>
                  <a:cubicBezTo>
                    <a:pt x="1282097" y="1439344"/>
                    <a:pt x="1182398" y="1496905"/>
                    <a:pt x="1073014" y="1525854"/>
                  </a:cubicBezTo>
                  <a:lnTo>
                    <a:pt x="1008839" y="1798864"/>
                  </a:lnTo>
                  <a:lnTo>
                    <a:pt x="811227" y="1798864"/>
                  </a:lnTo>
                  <a:lnTo>
                    <a:pt x="747052" y="1525854"/>
                  </a:lnTo>
                  <a:cubicBezTo>
                    <a:pt x="637669" y="1496905"/>
                    <a:pt x="537970" y="1439344"/>
                    <a:pt x="458207" y="1359090"/>
                  </a:cubicBezTo>
                  <a:lnTo>
                    <a:pt x="189686" y="1440017"/>
                  </a:lnTo>
                  <a:lnTo>
                    <a:pt x="90880" y="1268880"/>
                  </a:lnTo>
                  <a:lnTo>
                    <a:pt x="295226" y="1076797"/>
                  </a:lnTo>
                  <a:cubicBezTo>
                    <a:pt x="265605" y="967594"/>
                    <a:pt x="265605" y="852471"/>
                    <a:pt x="295226" y="743268"/>
                  </a:cubicBezTo>
                  <a:lnTo>
                    <a:pt x="90880" y="551186"/>
                  </a:lnTo>
                  <a:lnTo>
                    <a:pt x="189686" y="380049"/>
                  </a:lnTo>
                  <a:lnTo>
                    <a:pt x="458207" y="460976"/>
                  </a:lnTo>
                  <a:cubicBezTo>
                    <a:pt x="537969" y="380722"/>
                    <a:pt x="637668" y="323161"/>
                    <a:pt x="747052" y="294212"/>
                  </a:cubicBezTo>
                  <a:lnTo>
                    <a:pt x="811227" y="21202"/>
                  </a:lnTo>
                  <a:lnTo>
                    <a:pt x="1008839" y="21202"/>
                  </a:lnTo>
                  <a:lnTo>
                    <a:pt x="1073014" y="294212"/>
                  </a:lnTo>
                  <a:cubicBezTo>
                    <a:pt x="1182397" y="323161"/>
                    <a:pt x="1282096" y="380722"/>
                    <a:pt x="1361859" y="460976"/>
                  </a:cubicBezTo>
                  <a:close/>
                </a:path>
              </a:pathLst>
            </a:custGeom>
            <a:solidFill>
              <a:schemeClr val="accent6">
                <a:lumMod val="60000"/>
                <a:lumOff val="40000"/>
              </a:scheme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92497" tIns="495266" rIns="492497" bIns="495266" numCol="1" spcCol="1270" anchor="ctr" anchorCtr="0">
              <a:noAutofit/>
            </a:bodyPr>
            <a:lstStyle>
              <a:defPPr>
                <a:defRPr lang="zh-CN"/>
              </a:defPPr>
              <a:lvl1pPr marL="0" algn="l" defTabSz="914377" rtl="0" eaLnBrk="1" latinLnBrk="0" hangingPunct="1">
                <a:defRPr sz="1800" kern="1200">
                  <a:solidFill>
                    <a:schemeClr val="lt1"/>
                  </a:solidFill>
                  <a:latin typeface="+mn-lt"/>
                  <a:ea typeface="+mn-ea"/>
                  <a:cs typeface="+mn-cs"/>
                </a:defRPr>
              </a:lvl1pPr>
              <a:lvl2pPr marL="457189" algn="l" defTabSz="914377" rtl="0" eaLnBrk="1" latinLnBrk="0" hangingPunct="1">
                <a:defRPr sz="1800" kern="1200">
                  <a:solidFill>
                    <a:schemeClr val="lt1"/>
                  </a:solidFill>
                  <a:latin typeface="+mn-lt"/>
                  <a:ea typeface="+mn-ea"/>
                  <a:cs typeface="+mn-cs"/>
                </a:defRPr>
              </a:lvl2pPr>
              <a:lvl3pPr marL="914377" algn="l" defTabSz="914377" rtl="0" eaLnBrk="1" latinLnBrk="0" hangingPunct="1">
                <a:defRPr sz="1800" kern="1200">
                  <a:solidFill>
                    <a:schemeClr val="lt1"/>
                  </a:solidFill>
                  <a:latin typeface="+mn-lt"/>
                  <a:ea typeface="+mn-ea"/>
                  <a:cs typeface="+mn-cs"/>
                </a:defRPr>
              </a:lvl3pPr>
              <a:lvl4pPr marL="1371566" algn="l" defTabSz="914377" rtl="0" eaLnBrk="1" latinLnBrk="0" hangingPunct="1">
                <a:defRPr sz="1800" kern="1200">
                  <a:solidFill>
                    <a:schemeClr val="lt1"/>
                  </a:solidFill>
                  <a:latin typeface="+mn-lt"/>
                  <a:ea typeface="+mn-ea"/>
                  <a:cs typeface="+mn-cs"/>
                </a:defRPr>
              </a:lvl4pPr>
              <a:lvl5pPr marL="1828754" algn="l" defTabSz="914377" rtl="0" eaLnBrk="1" latinLnBrk="0" hangingPunct="1">
                <a:defRPr sz="1800" kern="1200">
                  <a:solidFill>
                    <a:schemeClr val="lt1"/>
                  </a:solidFill>
                  <a:latin typeface="+mn-lt"/>
                  <a:ea typeface="+mn-ea"/>
                  <a:cs typeface="+mn-cs"/>
                </a:defRPr>
              </a:lvl5pPr>
              <a:lvl6pPr marL="2285943" algn="l" defTabSz="914377" rtl="0" eaLnBrk="1" latinLnBrk="0" hangingPunct="1">
                <a:defRPr sz="1800" kern="1200">
                  <a:solidFill>
                    <a:schemeClr val="lt1"/>
                  </a:solidFill>
                  <a:latin typeface="+mn-lt"/>
                  <a:ea typeface="+mn-ea"/>
                  <a:cs typeface="+mn-cs"/>
                </a:defRPr>
              </a:lvl6pPr>
              <a:lvl7pPr marL="2743131" algn="l" defTabSz="914377" rtl="0" eaLnBrk="1" latinLnBrk="0" hangingPunct="1">
                <a:defRPr sz="1800" kern="1200">
                  <a:solidFill>
                    <a:schemeClr val="lt1"/>
                  </a:solidFill>
                  <a:latin typeface="+mn-lt"/>
                  <a:ea typeface="+mn-ea"/>
                  <a:cs typeface="+mn-cs"/>
                </a:defRPr>
              </a:lvl7pPr>
              <a:lvl8pPr marL="3200320" algn="l" defTabSz="914377" rtl="0" eaLnBrk="1" latinLnBrk="0" hangingPunct="1">
                <a:defRPr sz="1800" kern="1200">
                  <a:solidFill>
                    <a:schemeClr val="lt1"/>
                  </a:solidFill>
                  <a:latin typeface="+mn-lt"/>
                  <a:ea typeface="+mn-ea"/>
                  <a:cs typeface="+mn-cs"/>
                </a:defRPr>
              </a:lvl8pPr>
              <a:lvl9pPr marL="3657509" algn="l" defTabSz="914377" rtl="0" eaLnBrk="1" latinLnBrk="0" hangingPunct="1">
                <a:defRPr sz="1800" kern="1200">
                  <a:solidFill>
                    <a:schemeClr val="lt1"/>
                  </a:solidFill>
                  <a:latin typeface="+mn-lt"/>
                  <a:ea typeface="+mn-ea"/>
                  <a:cs typeface="+mn-cs"/>
                </a:defRPr>
              </a:lvl9pPr>
            </a:lstStyle>
            <a:p>
              <a:pPr lvl="0" algn="ctr" defTabSz="1200150">
                <a:lnSpc>
                  <a:spcPct val="90000"/>
                </a:lnSpc>
                <a:spcBef>
                  <a:spcPct val="0"/>
                </a:spcBef>
                <a:spcAft>
                  <a:spcPct val="35000"/>
                </a:spcAft>
              </a:pPr>
              <a:endParaRPr lang="zh-CN" altLang="en-US" sz="2700" kern="1200">
                <a:cs typeface="+mn-ea"/>
                <a:sym typeface="+mn-lt"/>
              </a:endParaRPr>
            </a:p>
          </p:txBody>
        </p:sp>
        <p:sp>
          <p:nvSpPr>
            <p:cNvPr id="26" name="形状 25">
              <a:extLst>
                <a:ext uri="{FF2B5EF4-FFF2-40B4-BE49-F238E27FC236}">
                  <a16:creationId xmlns:a16="http://schemas.microsoft.com/office/drawing/2014/main" xmlns:p15="http://schemas.microsoft.com/office/powerpoint/2012/main" xmlns:mc="http://schemas.openxmlformats.org/markup-compatibility/2006" xmlns:p14="http://schemas.microsoft.com/office/powerpoint/2010/main" xmlns:a14="http://schemas.microsoft.com/office/drawing/2010/main" xmlns="" id="{056852A4-E294-4EAE-A2A8-D6E431CA9CFB}"/>
                </a:ext>
              </a:extLst>
            </p:cNvPr>
            <p:cNvSpPr/>
            <p:nvPr/>
          </p:nvSpPr>
          <p:spPr>
            <a:xfrm>
              <a:off x="3734041" y="2141175"/>
              <a:ext cx="2327409" cy="2327409"/>
            </a:xfrm>
            <a:prstGeom prst="leftCircularArrow">
              <a:avLst>
                <a:gd name="adj1" fmla="val 6452"/>
                <a:gd name="adj2" fmla="val 429999"/>
                <a:gd name="adj3" fmla="val 10489124"/>
                <a:gd name="adj4" fmla="val 14837806"/>
                <a:gd name="adj5" fmla="val 7527"/>
              </a:avLst>
            </a:prstGeom>
            <a:solidFill>
              <a:schemeClr val="accent6">
                <a:lumMod val="60000"/>
                <a:lumOff val="40000"/>
              </a:schemeClr>
            </a:solidFill>
            <a:ln>
              <a:noFill/>
            </a:ln>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a:lstStyle>
              <a:defPPr>
                <a:defRPr lang="zh-CN"/>
              </a:defPPr>
              <a:lvl1pPr marL="0" algn="l" defTabSz="914377" rtl="0" eaLnBrk="1" latinLnBrk="0" hangingPunct="1">
                <a:defRPr sz="1800" kern="1200">
                  <a:solidFill>
                    <a:schemeClr val="lt1"/>
                  </a:solidFill>
                  <a:latin typeface="+mn-lt"/>
                  <a:ea typeface="+mn-ea"/>
                  <a:cs typeface="+mn-cs"/>
                </a:defRPr>
              </a:lvl1pPr>
              <a:lvl2pPr marL="457189" algn="l" defTabSz="914377" rtl="0" eaLnBrk="1" latinLnBrk="0" hangingPunct="1">
                <a:defRPr sz="1800" kern="1200">
                  <a:solidFill>
                    <a:schemeClr val="lt1"/>
                  </a:solidFill>
                  <a:latin typeface="+mn-lt"/>
                  <a:ea typeface="+mn-ea"/>
                  <a:cs typeface="+mn-cs"/>
                </a:defRPr>
              </a:lvl2pPr>
              <a:lvl3pPr marL="914377" algn="l" defTabSz="914377" rtl="0" eaLnBrk="1" latinLnBrk="0" hangingPunct="1">
                <a:defRPr sz="1800" kern="1200">
                  <a:solidFill>
                    <a:schemeClr val="lt1"/>
                  </a:solidFill>
                  <a:latin typeface="+mn-lt"/>
                  <a:ea typeface="+mn-ea"/>
                  <a:cs typeface="+mn-cs"/>
                </a:defRPr>
              </a:lvl3pPr>
              <a:lvl4pPr marL="1371566" algn="l" defTabSz="914377" rtl="0" eaLnBrk="1" latinLnBrk="0" hangingPunct="1">
                <a:defRPr sz="1800" kern="1200">
                  <a:solidFill>
                    <a:schemeClr val="lt1"/>
                  </a:solidFill>
                  <a:latin typeface="+mn-lt"/>
                  <a:ea typeface="+mn-ea"/>
                  <a:cs typeface="+mn-cs"/>
                </a:defRPr>
              </a:lvl4pPr>
              <a:lvl5pPr marL="1828754" algn="l" defTabSz="914377" rtl="0" eaLnBrk="1" latinLnBrk="0" hangingPunct="1">
                <a:defRPr sz="1800" kern="1200">
                  <a:solidFill>
                    <a:schemeClr val="lt1"/>
                  </a:solidFill>
                  <a:latin typeface="+mn-lt"/>
                  <a:ea typeface="+mn-ea"/>
                  <a:cs typeface="+mn-cs"/>
                </a:defRPr>
              </a:lvl5pPr>
              <a:lvl6pPr marL="2285943" algn="l" defTabSz="914377" rtl="0" eaLnBrk="1" latinLnBrk="0" hangingPunct="1">
                <a:defRPr sz="1800" kern="1200">
                  <a:solidFill>
                    <a:schemeClr val="lt1"/>
                  </a:solidFill>
                  <a:latin typeface="+mn-lt"/>
                  <a:ea typeface="+mn-ea"/>
                  <a:cs typeface="+mn-cs"/>
                </a:defRPr>
              </a:lvl6pPr>
              <a:lvl7pPr marL="2743131" algn="l" defTabSz="914377" rtl="0" eaLnBrk="1" latinLnBrk="0" hangingPunct="1">
                <a:defRPr sz="1800" kern="1200">
                  <a:solidFill>
                    <a:schemeClr val="lt1"/>
                  </a:solidFill>
                  <a:latin typeface="+mn-lt"/>
                  <a:ea typeface="+mn-ea"/>
                  <a:cs typeface="+mn-cs"/>
                </a:defRPr>
              </a:lvl7pPr>
              <a:lvl8pPr marL="3200320" algn="l" defTabSz="914377" rtl="0" eaLnBrk="1" latinLnBrk="0" hangingPunct="1">
                <a:defRPr sz="1800" kern="1200">
                  <a:solidFill>
                    <a:schemeClr val="lt1"/>
                  </a:solidFill>
                  <a:latin typeface="+mn-lt"/>
                  <a:ea typeface="+mn-ea"/>
                  <a:cs typeface="+mn-cs"/>
                </a:defRPr>
              </a:lvl8pPr>
              <a:lvl9pPr marL="3657509" algn="l" defTabSz="914377" rtl="0" eaLnBrk="1" latinLnBrk="0" hangingPunct="1">
                <a:defRPr sz="1800" kern="1200">
                  <a:solidFill>
                    <a:schemeClr val="lt1"/>
                  </a:solidFill>
                  <a:latin typeface="+mn-lt"/>
                  <a:ea typeface="+mn-ea"/>
                  <a:cs typeface="+mn-cs"/>
                </a:defRPr>
              </a:lvl9pPr>
            </a:lstStyle>
            <a:p>
              <a:endParaRPr lang="zh-CN" altLang="en-US">
                <a:cs typeface="+mn-ea"/>
                <a:sym typeface="+mn-lt"/>
              </a:endParaRPr>
            </a:p>
          </p:txBody>
        </p:sp>
      </p:grpSp>
      <p:grpSp>
        <p:nvGrpSpPr>
          <p:cNvPr id="6" name="组合 5">
            <a:extLst>
              <a:ext uri="{FF2B5EF4-FFF2-40B4-BE49-F238E27FC236}">
                <a16:creationId xmlns:a16="http://schemas.microsoft.com/office/drawing/2014/main" xmlns:p15="http://schemas.microsoft.com/office/powerpoint/2012/main" xmlns:mc="http://schemas.openxmlformats.org/markup-compatibility/2006" xmlns:p14="http://schemas.microsoft.com/office/powerpoint/2010/main" xmlns:a14="http://schemas.microsoft.com/office/drawing/2010/main" xmlns="" id="{FCC22255-DF53-4D39-BA8D-88AEE03A9C76}"/>
              </a:ext>
            </a:extLst>
          </p:cNvPr>
          <p:cNvGrpSpPr/>
          <p:nvPr/>
        </p:nvGrpSpPr>
        <p:grpSpPr>
          <a:xfrm>
            <a:off x="4663300" y="897620"/>
            <a:ext cx="2509415" cy="2509415"/>
            <a:chOff x="4663300" y="897620"/>
            <a:chExt cx="2509415" cy="2509415"/>
          </a:xfrm>
        </p:grpSpPr>
        <p:sp>
          <p:nvSpPr>
            <p:cNvPr id="24" name="任意多边形 10">
              <a:extLst>
                <a:ext uri="{FF2B5EF4-FFF2-40B4-BE49-F238E27FC236}">
                  <a16:creationId xmlns:a16="http://schemas.microsoft.com/office/drawing/2014/main" xmlns:p15="http://schemas.microsoft.com/office/powerpoint/2012/main" xmlns:mc="http://schemas.openxmlformats.org/markup-compatibility/2006" xmlns:p14="http://schemas.microsoft.com/office/powerpoint/2010/main" xmlns:a14="http://schemas.microsoft.com/office/drawing/2010/main" xmlns="" id="{748E82BB-A4E3-461F-91D7-E087773186BA}"/>
                </a:ext>
              </a:extLst>
            </p:cNvPr>
            <p:cNvSpPr/>
            <p:nvPr/>
          </p:nvSpPr>
          <p:spPr>
            <a:xfrm>
              <a:off x="4875401" y="1089362"/>
              <a:ext cx="2184079" cy="2184079"/>
            </a:xfrm>
            <a:custGeom>
              <a:avLst/>
              <a:gdLst>
                <a:gd name="connsiteX0" fmla="*/ 1334344 w 1783293"/>
                <a:gd name="connsiteY0" fmla="*/ 451663 h 1783293"/>
                <a:gd name="connsiteX1" fmla="*/ 1597440 w 1783293"/>
                <a:gd name="connsiteY1" fmla="*/ 372371 h 1783293"/>
                <a:gd name="connsiteX2" fmla="*/ 1694249 w 1783293"/>
                <a:gd name="connsiteY2" fmla="*/ 540050 h 1783293"/>
                <a:gd name="connsiteX3" fmla="*/ 1494032 w 1783293"/>
                <a:gd name="connsiteY3" fmla="*/ 728251 h 1783293"/>
                <a:gd name="connsiteX4" fmla="*/ 1494032 w 1783293"/>
                <a:gd name="connsiteY4" fmla="*/ 1055042 h 1783293"/>
                <a:gd name="connsiteX5" fmla="*/ 1694249 w 1783293"/>
                <a:gd name="connsiteY5" fmla="*/ 1243243 h 1783293"/>
                <a:gd name="connsiteX6" fmla="*/ 1597440 w 1783293"/>
                <a:gd name="connsiteY6" fmla="*/ 1410922 h 1783293"/>
                <a:gd name="connsiteX7" fmla="*/ 1334344 w 1783293"/>
                <a:gd name="connsiteY7" fmla="*/ 1331630 h 1783293"/>
                <a:gd name="connsiteX8" fmla="*/ 1051335 w 1783293"/>
                <a:gd name="connsiteY8" fmla="*/ 1495025 h 1783293"/>
                <a:gd name="connsiteX9" fmla="*/ 988456 w 1783293"/>
                <a:gd name="connsiteY9" fmla="*/ 1762519 h 1783293"/>
                <a:gd name="connsiteX10" fmla="*/ 794837 w 1783293"/>
                <a:gd name="connsiteY10" fmla="*/ 1762519 h 1783293"/>
                <a:gd name="connsiteX11" fmla="*/ 731958 w 1783293"/>
                <a:gd name="connsiteY11" fmla="*/ 1495025 h 1783293"/>
                <a:gd name="connsiteX12" fmla="*/ 448949 w 1783293"/>
                <a:gd name="connsiteY12" fmla="*/ 1331630 h 1783293"/>
                <a:gd name="connsiteX13" fmla="*/ 185853 w 1783293"/>
                <a:gd name="connsiteY13" fmla="*/ 1410922 h 1783293"/>
                <a:gd name="connsiteX14" fmla="*/ 89044 w 1783293"/>
                <a:gd name="connsiteY14" fmla="*/ 1243243 h 1783293"/>
                <a:gd name="connsiteX15" fmla="*/ 289261 w 1783293"/>
                <a:gd name="connsiteY15" fmla="*/ 1055042 h 1783293"/>
                <a:gd name="connsiteX16" fmla="*/ 289261 w 1783293"/>
                <a:gd name="connsiteY16" fmla="*/ 728251 h 1783293"/>
                <a:gd name="connsiteX17" fmla="*/ 89044 w 1783293"/>
                <a:gd name="connsiteY17" fmla="*/ 540050 h 1783293"/>
                <a:gd name="connsiteX18" fmla="*/ 185853 w 1783293"/>
                <a:gd name="connsiteY18" fmla="*/ 372371 h 1783293"/>
                <a:gd name="connsiteX19" fmla="*/ 448949 w 1783293"/>
                <a:gd name="connsiteY19" fmla="*/ 451663 h 1783293"/>
                <a:gd name="connsiteX20" fmla="*/ 731958 w 1783293"/>
                <a:gd name="connsiteY20" fmla="*/ 288268 h 1783293"/>
                <a:gd name="connsiteX21" fmla="*/ 794837 w 1783293"/>
                <a:gd name="connsiteY21" fmla="*/ 20774 h 1783293"/>
                <a:gd name="connsiteX22" fmla="*/ 988456 w 1783293"/>
                <a:gd name="connsiteY22" fmla="*/ 20774 h 1783293"/>
                <a:gd name="connsiteX23" fmla="*/ 1051335 w 1783293"/>
                <a:gd name="connsiteY23" fmla="*/ 288268 h 1783293"/>
                <a:gd name="connsiteX24" fmla="*/ 1334344 w 1783293"/>
                <a:gd name="connsiteY24" fmla="*/ 451663 h 17832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783293" h="1783293">
                  <a:moveTo>
                    <a:pt x="1147812" y="451089"/>
                  </a:moveTo>
                  <a:lnTo>
                    <a:pt x="1338552" y="332955"/>
                  </a:lnTo>
                  <a:lnTo>
                    <a:pt x="1450338" y="444741"/>
                  </a:lnTo>
                  <a:lnTo>
                    <a:pt x="1332203" y="635482"/>
                  </a:lnTo>
                  <a:cubicBezTo>
                    <a:pt x="1377704" y="713734"/>
                    <a:pt x="1401541" y="802693"/>
                    <a:pt x="1401262" y="893213"/>
                  </a:cubicBezTo>
                  <a:lnTo>
                    <a:pt x="1598940" y="999332"/>
                  </a:lnTo>
                  <a:lnTo>
                    <a:pt x="1558024" y="1152034"/>
                  </a:lnTo>
                  <a:lnTo>
                    <a:pt x="1333770" y="1145098"/>
                  </a:lnTo>
                  <a:cubicBezTo>
                    <a:pt x="1288752" y="1223629"/>
                    <a:pt x="1223629" y="1288751"/>
                    <a:pt x="1145098" y="1333770"/>
                  </a:cubicBezTo>
                  <a:lnTo>
                    <a:pt x="1152035" y="1558024"/>
                  </a:lnTo>
                  <a:lnTo>
                    <a:pt x="999332" y="1598940"/>
                  </a:lnTo>
                  <a:lnTo>
                    <a:pt x="893213" y="1401262"/>
                  </a:lnTo>
                  <a:cubicBezTo>
                    <a:pt x="802694" y="1401541"/>
                    <a:pt x="713734" y="1377704"/>
                    <a:pt x="635481" y="1332204"/>
                  </a:cubicBezTo>
                  <a:lnTo>
                    <a:pt x="444741" y="1450338"/>
                  </a:lnTo>
                  <a:lnTo>
                    <a:pt x="332955" y="1338552"/>
                  </a:lnTo>
                  <a:lnTo>
                    <a:pt x="451090" y="1147811"/>
                  </a:lnTo>
                  <a:cubicBezTo>
                    <a:pt x="405589" y="1069559"/>
                    <a:pt x="381752" y="980600"/>
                    <a:pt x="382031" y="890080"/>
                  </a:cubicBezTo>
                  <a:lnTo>
                    <a:pt x="184353" y="783961"/>
                  </a:lnTo>
                  <a:lnTo>
                    <a:pt x="225269" y="631259"/>
                  </a:lnTo>
                  <a:lnTo>
                    <a:pt x="449523" y="638195"/>
                  </a:lnTo>
                  <a:cubicBezTo>
                    <a:pt x="494541" y="559664"/>
                    <a:pt x="559664" y="494542"/>
                    <a:pt x="638195" y="449523"/>
                  </a:cubicBezTo>
                  <a:lnTo>
                    <a:pt x="631258" y="225269"/>
                  </a:lnTo>
                  <a:lnTo>
                    <a:pt x="783961" y="184353"/>
                  </a:lnTo>
                  <a:lnTo>
                    <a:pt x="890080" y="382031"/>
                  </a:lnTo>
                  <a:cubicBezTo>
                    <a:pt x="980599" y="381752"/>
                    <a:pt x="1069559" y="405589"/>
                    <a:pt x="1147812" y="451089"/>
                  </a:cubicBezTo>
                  <a:close/>
                </a:path>
              </a:pathLst>
            </a:custGeom>
            <a:solidFill>
              <a:schemeClr val="accent6">
                <a:lumMod val="40000"/>
                <a:lumOff val="60000"/>
              </a:scheme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629622" tIns="629621" rIns="629621" bIns="629622" numCol="1" spcCol="1270" anchor="ctr" anchorCtr="0">
              <a:noAutofit/>
            </a:bodyPr>
            <a:lstStyle>
              <a:defPPr>
                <a:defRPr lang="zh-CN"/>
              </a:defPPr>
              <a:lvl1pPr marL="0" algn="l" defTabSz="914377" rtl="0" eaLnBrk="1" latinLnBrk="0" hangingPunct="1">
                <a:defRPr sz="1800" kern="1200">
                  <a:solidFill>
                    <a:schemeClr val="lt1"/>
                  </a:solidFill>
                  <a:latin typeface="+mn-lt"/>
                  <a:ea typeface="+mn-ea"/>
                  <a:cs typeface="+mn-cs"/>
                </a:defRPr>
              </a:lvl1pPr>
              <a:lvl2pPr marL="457189" algn="l" defTabSz="914377" rtl="0" eaLnBrk="1" latinLnBrk="0" hangingPunct="1">
                <a:defRPr sz="1800" kern="1200">
                  <a:solidFill>
                    <a:schemeClr val="lt1"/>
                  </a:solidFill>
                  <a:latin typeface="+mn-lt"/>
                  <a:ea typeface="+mn-ea"/>
                  <a:cs typeface="+mn-cs"/>
                </a:defRPr>
              </a:lvl2pPr>
              <a:lvl3pPr marL="914377" algn="l" defTabSz="914377" rtl="0" eaLnBrk="1" latinLnBrk="0" hangingPunct="1">
                <a:defRPr sz="1800" kern="1200">
                  <a:solidFill>
                    <a:schemeClr val="lt1"/>
                  </a:solidFill>
                  <a:latin typeface="+mn-lt"/>
                  <a:ea typeface="+mn-ea"/>
                  <a:cs typeface="+mn-cs"/>
                </a:defRPr>
              </a:lvl3pPr>
              <a:lvl4pPr marL="1371566" algn="l" defTabSz="914377" rtl="0" eaLnBrk="1" latinLnBrk="0" hangingPunct="1">
                <a:defRPr sz="1800" kern="1200">
                  <a:solidFill>
                    <a:schemeClr val="lt1"/>
                  </a:solidFill>
                  <a:latin typeface="+mn-lt"/>
                  <a:ea typeface="+mn-ea"/>
                  <a:cs typeface="+mn-cs"/>
                </a:defRPr>
              </a:lvl4pPr>
              <a:lvl5pPr marL="1828754" algn="l" defTabSz="914377" rtl="0" eaLnBrk="1" latinLnBrk="0" hangingPunct="1">
                <a:defRPr sz="1800" kern="1200">
                  <a:solidFill>
                    <a:schemeClr val="lt1"/>
                  </a:solidFill>
                  <a:latin typeface="+mn-lt"/>
                  <a:ea typeface="+mn-ea"/>
                  <a:cs typeface="+mn-cs"/>
                </a:defRPr>
              </a:lvl5pPr>
              <a:lvl6pPr marL="2285943" algn="l" defTabSz="914377" rtl="0" eaLnBrk="1" latinLnBrk="0" hangingPunct="1">
                <a:defRPr sz="1800" kern="1200">
                  <a:solidFill>
                    <a:schemeClr val="lt1"/>
                  </a:solidFill>
                  <a:latin typeface="+mn-lt"/>
                  <a:ea typeface="+mn-ea"/>
                  <a:cs typeface="+mn-cs"/>
                </a:defRPr>
              </a:lvl6pPr>
              <a:lvl7pPr marL="2743131" algn="l" defTabSz="914377" rtl="0" eaLnBrk="1" latinLnBrk="0" hangingPunct="1">
                <a:defRPr sz="1800" kern="1200">
                  <a:solidFill>
                    <a:schemeClr val="lt1"/>
                  </a:solidFill>
                  <a:latin typeface="+mn-lt"/>
                  <a:ea typeface="+mn-ea"/>
                  <a:cs typeface="+mn-cs"/>
                </a:defRPr>
              </a:lvl7pPr>
              <a:lvl8pPr marL="3200320" algn="l" defTabSz="914377" rtl="0" eaLnBrk="1" latinLnBrk="0" hangingPunct="1">
                <a:defRPr sz="1800" kern="1200">
                  <a:solidFill>
                    <a:schemeClr val="lt1"/>
                  </a:solidFill>
                  <a:latin typeface="+mn-lt"/>
                  <a:ea typeface="+mn-ea"/>
                  <a:cs typeface="+mn-cs"/>
                </a:defRPr>
              </a:lvl8pPr>
              <a:lvl9pPr marL="3657509" algn="l" defTabSz="914377" rtl="0" eaLnBrk="1" latinLnBrk="0" hangingPunct="1">
                <a:defRPr sz="1800" kern="1200">
                  <a:solidFill>
                    <a:schemeClr val="lt1"/>
                  </a:solidFill>
                  <a:latin typeface="+mn-lt"/>
                  <a:ea typeface="+mn-ea"/>
                  <a:cs typeface="+mn-cs"/>
                </a:defRPr>
              </a:lvl9pPr>
            </a:lstStyle>
            <a:p>
              <a:pPr lvl="0" algn="ctr" defTabSz="1333500">
                <a:lnSpc>
                  <a:spcPct val="90000"/>
                </a:lnSpc>
                <a:spcBef>
                  <a:spcPct val="0"/>
                </a:spcBef>
                <a:spcAft>
                  <a:spcPct val="35000"/>
                </a:spcAft>
              </a:pPr>
              <a:endParaRPr lang="zh-CN" altLang="en-US" sz="3000" kern="1200">
                <a:cs typeface="+mn-ea"/>
                <a:sym typeface="+mn-lt"/>
              </a:endParaRPr>
            </a:p>
          </p:txBody>
        </p:sp>
        <p:sp>
          <p:nvSpPr>
            <p:cNvPr id="27" name="环形箭头 13">
              <a:extLst>
                <a:ext uri="{FF2B5EF4-FFF2-40B4-BE49-F238E27FC236}">
                  <a16:creationId xmlns:a16="http://schemas.microsoft.com/office/drawing/2014/main" xmlns:p15="http://schemas.microsoft.com/office/powerpoint/2012/main" xmlns:mc="http://schemas.openxmlformats.org/markup-compatibility/2006" xmlns:p14="http://schemas.microsoft.com/office/powerpoint/2010/main" xmlns:a14="http://schemas.microsoft.com/office/drawing/2010/main" xmlns="" id="{0D027612-9834-4259-BB60-B13F3CFF6B5D}"/>
                </a:ext>
              </a:extLst>
            </p:cNvPr>
            <p:cNvSpPr/>
            <p:nvPr/>
          </p:nvSpPr>
          <p:spPr>
            <a:xfrm>
              <a:off x="4663300" y="897620"/>
              <a:ext cx="2509415" cy="2509415"/>
            </a:xfrm>
            <a:prstGeom prst="circularArrow">
              <a:avLst>
                <a:gd name="adj1" fmla="val 5984"/>
                <a:gd name="adj2" fmla="val 394124"/>
                <a:gd name="adj3" fmla="val 13313824"/>
                <a:gd name="adj4" fmla="val 10508221"/>
                <a:gd name="adj5" fmla="val 6981"/>
              </a:avLst>
            </a:prstGeom>
            <a:solidFill>
              <a:schemeClr val="accent6">
                <a:lumMod val="40000"/>
                <a:lumOff val="60000"/>
              </a:schemeClr>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a:lstStyle>
              <a:defPPr>
                <a:defRPr lang="zh-CN"/>
              </a:defPPr>
              <a:lvl1pPr marL="0" algn="l" defTabSz="914377" rtl="0" eaLnBrk="1" latinLnBrk="0" hangingPunct="1">
                <a:defRPr sz="1800" kern="1200">
                  <a:solidFill>
                    <a:schemeClr val="lt1"/>
                  </a:solidFill>
                  <a:latin typeface="+mn-lt"/>
                  <a:ea typeface="+mn-ea"/>
                  <a:cs typeface="+mn-cs"/>
                </a:defRPr>
              </a:lvl1pPr>
              <a:lvl2pPr marL="457189" algn="l" defTabSz="914377" rtl="0" eaLnBrk="1" latinLnBrk="0" hangingPunct="1">
                <a:defRPr sz="1800" kern="1200">
                  <a:solidFill>
                    <a:schemeClr val="lt1"/>
                  </a:solidFill>
                  <a:latin typeface="+mn-lt"/>
                  <a:ea typeface="+mn-ea"/>
                  <a:cs typeface="+mn-cs"/>
                </a:defRPr>
              </a:lvl2pPr>
              <a:lvl3pPr marL="914377" algn="l" defTabSz="914377" rtl="0" eaLnBrk="1" latinLnBrk="0" hangingPunct="1">
                <a:defRPr sz="1800" kern="1200">
                  <a:solidFill>
                    <a:schemeClr val="lt1"/>
                  </a:solidFill>
                  <a:latin typeface="+mn-lt"/>
                  <a:ea typeface="+mn-ea"/>
                  <a:cs typeface="+mn-cs"/>
                </a:defRPr>
              </a:lvl3pPr>
              <a:lvl4pPr marL="1371566" algn="l" defTabSz="914377" rtl="0" eaLnBrk="1" latinLnBrk="0" hangingPunct="1">
                <a:defRPr sz="1800" kern="1200">
                  <a:solidFill>
                    <a:schemeClr val="lt1"/>
                  </a:solidFill>
                  <a:latin typeface="+mn-lt"/>
                  <a:ea typeface="+mn-ea"/>
                  <a:cs typeface="+mn-cs"/>
                </a:defRPr>
              </a:lvl4pPr>
              <a:lvl5pPr marL="1828754" algn="l" defTabSz="914377" rtl="0" eaLnBrk="1" latinLnBrk="0" hangingPunct="1">
                <a:defRPr sz="1800" kern="1200">
                  <a:solidFill>
                    <a:schemeClr val="lt1"/>
                  </a:solidFill>
                  <a:latin typeface="+mn-lt"/>
                  <a:ea typeface="+mn-ea"/>
                  <a:cs typeface="+mn-cs"/>
                </a:defRPr>
              </a:lvl5pPr>
              <a:lvl6pPr marL="2285943" algn="l" defTabSz="914377" rtl="0" eaLnBrk="1" latinLnBrk="0" hangingPunct="1">
                <a:defRPr sz="1800" kern="1200">
                  <a:solidFill>
                    <a:schemeClr val="lt1"/>
                  </a:solidFill>
                  <a:latin typeface="+mn-lt"/>
                  <a:ea typeface="+mn-ea"/>
                  <a:cs typeface="+mn-cs"/>
                </a:defRPr>
              </a:lvl6pPr>
              <a:lvl7pPr marL="2743131" algn="l" defTabSz="914377" rtl="0" eaLnBrk="1" latinLnBrk="0" hangingPunct="1">
                <a:defRPr sz="1800" kern="1200">
                  <a:solidFill>
                    <a:schemeClr val="lt1"/>
                  </a:solidFill>
                  <a:latin typeface="+mn-lt"/>
                  <a:ea typeface="+mn-ea"/>
                  <a:cs typeface="+mn-cs"/>
                </a:defRPr>
              </a:lvl7pPr>
              <a:lvl8pPr marL="3200320" algn="l" defTabSz="914377" rtl="0" eaLnBrk="1" latinLnBrk="0" hangingPunct="1">
                <a:defRPr sz="1800" kern="1200">
                  <a:solidFill>
                    <a:schemeClr val="lt1"/>
                  </a:solidFill>
                  <a:latin typeface="+mn-lt"/>
                  <a:ea typeface="+mn-ea"/>
                  <a:cs typeface="+mn-cs"/>
                </a:defRPr>
              </a:lvl8pPr>
              <a:lvl9pPr marL="3657509" algn="l" defTabSz="914377" rtl="0" eaLnBrk="1" latinLnBrk="0" hangingPunct="1">
                <a:defRPr sz="1800" kern="1200">
                  <a:solidFill>
                    <a:schemeClr val="lt1"/>
                  </a:solidFill>
                  <a:latin typeface="+mn-lt"/>
                  <a:ea typeface="+mn-ea"/>
                  <a:cs typeface="+mn-cs"/>
                </a:defRPr>
              </a:lvl9pPr>
            </a:lstStyle>
            <a:p>
              <a:endParaRPr lang="zh-CN" altLang="en-US">
                <a:cs typeface="+mn-ea"/>
                <a:sym typeface="+mn-lt"/>
              </a:endParaRPr>
            </a:p>
          </p:txBody>
        </p:sp>
      </p:grpSp>
      <p:grpSp>
        <p:nvGrpSpPr>
          <p:cNvPr id="10" name="组合 9">
            <a:extLst>
              <a:ext uri="{FF2B5EF4-FFF2-40B4-BE49-F238E27FC236}">
                <a16:creationId xmlns:a16="http://schemas.microsoft.com/office/drawing/2014/main" xmlns:p15="http://schemas.microsoft.com/office/powerpoint/2012/main" xmlns:mc="http://schemas.openxmlformats.org/markup-compatibility/2006" xmlns:p14="http://schemas.microsoft.com/office/powerpoint/2010/main" xmlns:a14="http://schemas.microsoft.com/office/drawing/2010/main" xmlns="" id="{972D5100-0F32-40AB-ACDF-4854D92E3392}"/>
              </a:ext>
            </a:extLst>
          </p:cNvPr>
          <p:cNvGrpSpPr/>
          <p:nvPr/>
        </p:nvGrpSpPr>
        <p:grpSpPr>
          <a:xfrm>
            <a:off x="7044966" y="1092439"/>
            <a:ext cx="3026134" cy="1734393"/>
            <a:chOff x="7044966" y="1092439"/>
            <a:chExt cx="3026134" cy="1734393"/>
          </a:xfrm>
        </p:grpSpPr>
        <p:sp>
          <p:nvSpPr>
            <p:cNvPr id="30" name="椭圆 29">
              <a:extLst>
                <a:ext uri="{FF2B5EF4-FFF2-40B4-BE49-F238E27FC236}">
                  <a16:creationId xmlns:a16="http://schemas.microsoft.com/office/drawing/2014/main" xmlns:p15="http://schemas.microsoft.com/office/powerpoint/2012/main" xmlns:mc="http://schemas.openxmlformats.org/markup-compatibility/2006" xmlns:p14="http://schemas.microsoft.com/office/powerpoint/2010/main" xmlns:a14="http://schemas.microsoft.com/office/drawing/2010/main" xmlns="" id="{F9E5DC65-04AC-40E9-BDC5-176B5AB2C517}"/>
                </a:ext>
              </a:extLst>
            </p:cNvPr>
            <p:cNvSpPr/>
            <p:nvPr/>
          </p:nvSpPr>
          <p:spPr>
            <a:xfrm>
              <a:off x="7044966" y="1203930"/>
              <a:ext cx="211754" cy="211754"/>
            </a:xfrm>
            <a:prstGeom prst="ellipse">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377" rtl="0" eaLnBrk="1" latinLnBrk="0" hangingPunct="1">
                <a:defRPr sz="1800" kern="1200">
                  <a:solidFill>
                    <a:schemeClr val="lt1"/>
                  </a:solidFill>
                  <a:latin typeface="+mn-lt"/>
                  <a:ea typeface="+mn-ea"/>
                  <a:cs typeface="+mn-cs"/>
                </a:defRPr>
              </a:lvl1pPr>
              <a:lvl2pPr marL="457189" algn="l" defTabSz="914377" rtl="0" eaLnBrk="1" latinLnBrk="0" hangingPunct="1">
                <a:defRPr sz="1800" kern="1200">
                  <a:solidFill>
                    <a:schemeClr val="lt1"/>
                  </a:solidFill>
                  <a:latin typeface="+mn-lt"/>
                  <a:ea typeface="+mn-ea"/>
                  <a:cs typeface="+mn-cs"/>
                </a:defRPr>
              </a:lvl2pPr>
              <a:lvl3pPr marL="914377" algn="l" defTabSz="914377" rtl="0" eaLnBrk="1" latinLnBrk="0" hangingPunct="1">
                <a:defRPr sz="1800" kern="1200">
                  <a:solidFill>
                    <a:schemeClr val="lt1"/>
                  </a:solidFill>
                  <a:latin typeface="+mn-lt"/>
                  <a:ea typeface="+mn-ea"/>
                  <a:cs typeface="+mn-cs"/>
                </a:defRPr>
              </a:lvl3pPr>
              <a:lvl4pPr marL="1371566" algn="l" defTabSz="914377" rtl="0" eaLnBrk="1" latinLnBrk="0" hangingPunct="1">
                <a:defRPr sz="1800" kern="1200">
                  <a:solidFill>
                    <a:schemeClr val="lt1"/>
                  </a:solidFill>
                  <a:latin typeface="+mn-lt"/>
                  <a:ea typeface="+mn-ea"/>
                  <a:cs typeface="+mn-cs"/>
                </a:defRPr>
              </a:lvl4pPr>
              <a:lvl5pPr marL="1828754" algn="l" defTabSz="914377" rtl="0" eaLnBrk="1" latinLnBrk="0" hangingPunct="1">
                <a:defRPr sz="1800" kern="1200">
                  <a:solidFill>
                    <a:schemeClr val="lt1"/>
                  </a:solidFill>
                  <a:latin typeface="+mn-lt"/>
                  <a:ea typeface="+mn-ea"/>
                  <a:cs typeface="+mn-cs"/>
                </a:defRPr>
              </a:lvl5pPr>
              <a:lvl6pPr marL="2285943" algn="l" defTabSz="914377" rtl="0" eaLnBrk="1" latinLnBrk="0" hangingPunct="1">
                <a:defRPr sz="1800" kern="1200">
                  <a:solidFill>
                    <a:schemeClr val="lt1"/>
                  </a:solidFill>
                  <a:latin typeface="+mn-lt"/>
                  <a:ea typeface="+mn-ea"/>
                  <a:cs typeface="+mn-cs"/>
                </a:defRPr>
              </a:lvl6pPr>
              <a:lvl7pPr marL="2743131" algn="l" defTabSz="914377" rtl="0" eaLnBrk="1" latinLnBrk="0" hangingPunct="1">
                <a:defRPr sz="1800" kern="1200">
                  <a:solidFill>
                    <a:schemeClr val="lt1"/>
                  </a:solidFill>
                  <a:latin typeface="+mn-lt"/>
                  <a:ea typeface="+mn-ea"/>
                  <a:cs typeface="+mn-cs"/>
                </a:defRPr>
              </a:lvl7pPr>
              <a:lvl8pPr marL="3200320" algn="l" defTabSz="914377" rtl="0" eaLnBrk="1" latinLnBrk="0" hangingPunct="1">
                <a:defRPr sz="1800" kern="1200">
                  <a:solidFill>
                    <a:schemeClr val="lt1"/>
                  </a:solidFill>
                  <a:latin typeface="+mn-lt"/>
                  <a:ea typeface="+mn-ea"/>
                  <a:cs typeface="+mn-cs"/>
                </a:defRPr>
              </a:lvl8pPr>
              <a:lvl9pPr marL="3657509" algn="l" defTabSz="914377"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grpSp>
          <p:nvGrpSpPr>
            <p:cNvPr id="37" name="组合 11">
              <a:extLst>
                <a:ext uri="{FF2B5EF4-FFF2-40B4-BE49-F238E27FC236}">
                  <a16:creationId xmlns:a16="http://schemas.microsoft.com/office/drawing/2014/main" xmlns:p15="http://schemas.microsoft.com/office/powerpoint/2012/main" xmlns:mc="http://schemas.openxmlformats.org/markup-compatibility/2006" xmlns:p14="http://schemas.microsoft.com/office/powerpoint/2010/main" xmlns:a14="http://schemas.microsoft.com/office/drawing/2010/main" xmlns="" id="{88B386C2-8441-48DD-88C7-E066E20F4FF4}"/>
                </a:ext>
              </a:extLst>
            </p:cNvPr>
            <p:cNvGrpSpPr/>
            <p:nvPr/>
          </p:nvGrpSpPr>
          <p:grpSpPr>
            <a:xfrm>
              <a:off x="7482323" y="1092439"/>
              <a:ext cx="2588777" cy="1734393"/>
              <a:chOff x="1052897" y="2195545"/>
              <a:chExt cx="2223980" cy="1489991"/>
            </a:xfrm>
          </p:grpSpPr>
          <p:sp>
            <p:nvSpPr>
              <p:cNvPr id="38" name="TextBox 20">
                <a:extLst>
                  <a:ext uri="{FF2B5EF4-FFF2-40B4-BE49-F238E27FC236}">
                    <a16:creationId xmlns:a16="http://schemas.microsoft.com/office/drawing/2014/main" xmlns:p15="http://schemas.microsoft.com/office/powerpoint/2012/main" xmlns:mc="http://schemas.openxmlformats.org/markup-compatibility/2006" xmlns:p14="http://schemas.microsoft.com/office/powerpoint/2010/main" xmlns:a14="http://schemas.microsoft.com/office/drawing/2010/main" xmlns="" id="{CD3786A0-C92E-426D-A4E1-870E63C1880D}"/>
                  </a:ext>
                </a:extLst>
              </p:cNvPr>
              <p:cNvSpPr txBox="1"/>
              <p:nvPr/>
            </p:nvSpPr>
            <p:spPr bwMode="auto">
              <a:xfrm>
                <a:off x="1052897" y="2494098"/>
                <a:ext cx="2223980" cy="1191438"/>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defRPr/>
                </a:pPr>
                <a:r>
                  <a:rPr lang="zh-CN" altLang="en-US" sz="1400" dirty="0">
                    <a:solidFill>
                      <a:srgbClr val="E4B332"/>
                    </a:solidFill>
                    <a:cs typeface="+mn-ea"/>
                    <a:sym typeface="+mn-lt"/>
                  </a:rPr>
                  <a:t>请在此输入你的内容请在此输入你的内容请在此输入你的内容请在此输入你的内容请在此输入你的内容</a:t>
                </a:r>
              </a:p>
            </p:txBody>
          </p:sp>
          <p:sp>
            <p:nvSpPr>
              <p:cNvPr id="39" name="TextBox 19">
                <a:extLst>
                  <a:ext uri="{FF2B5EF4-FFF2-40B4-BE49-F238E27FC236}">
                    <a16:creationId xmlns:a16="http://schemas.microsoft.com/office/drawing/2014/main" xmlns:p15="http://schemas.microsoft.com/office/powerpoint/2012/main" xmlns:mc="http://schemas.openxmlformats.org/markup-compatibility/2006" xmlns:p14="http://schemas.microsoft.com/office/powerpoint/2010/main" xmlns:a14="http://schemas.microsoft.com/office/drawing/2010/main" xmlns="" id="{81EBAF2A-6AE3-4891-87C8-01EF18BE049E}"/>
                  </a:ext>
                </a:extLst>
              </p:cNvPr>
              <p:cNvSpPr txBox="1">
                <a:spLocks noChangeArrowheads="1"/>
              </p:cNvSpPr>
              <p:nvPr/>
            </p:nvSpPr>
            <p:spPr bwMode="auto">
              <a:xfrm>
                <a:off x="1052898" y="2195545"/>
                <a:ext cx="1764006" cy="3453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2000" b="1" dirty="0">
                    <a:solidFill>
                      <a:srgbClr val="E4B332"/>
                    </a:solidFill>
                    <a:cs typeface="+mn-ea"/>
                    <a:sym typeface="+mn-lt"/>
                  </a:rPr>
                  <a:t>请在此输入标题</a:t>
                </a:r>
                <a:endParaRPr lang="zh-CN" altLang="zh-CN" sz="2000" b="1" dirty="0">
                  <a:solidFill>
                    <a:srgbClr val="E4B332"/>
                  </a:solidFill>
                  <a:cs typeface="+mn-ea"/>
                  <a:sym typeface="+mn-lt"/>
                </a:endParaRPr>
              </a:p>
            </p:txBody>
          </p:sp>
        </p:grpSp>
      </p:grpSp>
      <p:grpSp>
        <p:nvGrpSpPr>
          <p:cNvPr id="11" name="组合 10">
            <a:extLst>
              <a:ext uri="{FF2B5EF4-FFF2-40B4-BE49-F238E27FC236}">
                <a16:creationId xmlns:a16="http://schemas.microsoft.com/office/drawing/2014/main" xmlns:p15="http://schemas.microsoft.com/office/powerpoint/2012/main" xmlns:mc="http://schemas.openxmlformats.org/markup-compatibility/2006" xmlns:p14="http://schemas.microsoft.com/office/powerpoint/2010/main" xmlns:a14="http://schemas.microsoft.com/office/drawing/2010/main" xmlns="" id="{CCED7850-1A70-4775-88F0-26C797A689B1}"/>
              </a:ext>
            </a:extLst>
          </p:cNvPr>
          <p:cNvGrpSpPr/>
          <p:nvPr/>
        </p:nvGrpSpPr>
        <p:grpSpPr>
          <a:xfrm>
            <a:off x="8648827" y="4000739"/>
            <a:ext cx="2946273" cy="1734393"/>
            <a:chOff x="8648827" y="4000739"/>
            <a:chExt cx="2946273" cy="1734393"/>
          </a:xfrm>
        </p:grpSpPr>
        <p:sp>
          <p:nvSpPr>
            <p:cNvPr id="36" name="椭圆 35">
              <a:extLst>
                <a:ext uri="{FF2B5EF4-FFF2-40B4-BE49-F238E27FC236}">
                  <a16:creationId xmlns:a16="http://schemas.microsoft.com/office/drawing/2014/main" xmlns:p15="http://schemas.microsoft.com/office/powerpoint/2012/main" xmlns:mc="http://schemas.openxmlformats.org/markup-compatibility/2006" xmlns:p14="http://schemas.microsoft.com/office/powerpoint/2010/main" xmlns:a14="http://schemas.microsoft.com/office/drawing/2010/main" xmlns="" id="{1A8E7162-ABC3-4C9E-AFF7-73AF8E4C6149}"/>
                </a:ext>
              </a:extLst>
            </p:cNvPr>
            <p:cNvSpPr/>
            <p:nvPr/>
          </p:nvSpPr>
          <p:spPr>
            <a:xfrm>
              <a:off x="8648827" y="4078363"/>
              <a:ext cx="211754" cy="211754"/>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377" rtl="0" eaLnBrk="1" latinLnBrk="0" hangingPunct="1">
                <a:defRPr sz="1800" kern="1200">
                  <a:solidFill>
                    <a:schemeClr val="lt1"/>
                  </a:solidFill>
                  <a:latin typeface="+mn-lt"/>
                  <a:ea typeface="+mn-ea"/>
                  <a:cs typeface="+mn-cs"/>
                </a:defRPr>
              </a:lvl1pPr>
              <a:lvl2pPr marL="457189" algn="l" defTabSz="914377" rtl="0" eaLnBrk="1" latinLnBrk="0" hangingPunct="1">
                <a:defRPr sz="1800" kern="1200">
                  <a:solidFill>
                    <a:schemeClr val="lt1"/>
                  </a:solidFill>
                  <a:latin typeface="+mn-lt"/>
                  <a:ea typeface="+mn-ea"/>
                  <a:cs typeface="+mn-cs"/>
                </a:defRPr>
              </a:lvl2pPr>
              <a:lvl3pPr marL="914377" algn="l" defTabSz="914377" rtl="0" eaLnBrk="1" latinLnBrk="0" hangingPunct="1">
                <a:defRPr sz="1800" kern="1200">
                  <a:solidFill>
                    <a:schemeClr val="lt1"/>
                  </a:solidFill>
                  <a:latin typeface="+mn-lt"/>
                  <a:ea typeface="+mn-ea"/>
                  <a:cs typeface="+mn-cs"/>
                </a:defRPr>
              </a:lvl3pPr>
              <a:lvl4pPr marL="1371566" algn="l" defTabSz="914377" rtl="0" eaLnBrk="1" latinLnBrk="0" hangingPunct="1">
                <a:defRPr sz="1800" kern="1200">
                  <a:solidFill>
                    <a:schemeClr val="lt1"/>
                  </a:solidFill>
                  <a:latin typeface="+mn-lt"/>
                  <a:ea typeface="+mn-ea"/>
                  <a:cs typeface="+mn-cs"/>
                </a:defRPr>
              </a:lvl4pPr>
              <a:lvl5pPr marL="1828754" algn="l" defTabSz="914377" rtl="0" eaLnBrk="1" latinLnBrk="0" hangingPunct="1">
                <a:defRPr sz="1800" kern="1200">
                  <a:solidFill>
                    <a:schemeClr val="lt1"/>
                  </a:solidFill>
                  <a:latin typeface="+mn-lt"/>
                  <a:ea typeface="+mn-ea"/>
                  <a:cs typeface="+mn-cs"/>
                </a:defRPr>
              </a:lvl5pPr>
              <a:lvl6pPr marL="2285943" algn="l" defTabSz="914377" rtl="0" eaLnBrk="1" latinLnBrk="0" hangingPunct="1">
                <a:defRPr sz="1800" kern="1200">
                  <a:solidFill>
                    <a:schemeClr val="lt1"/>
                  </a:solidFill>
                  <a:latin typeface="+mn-lt"/>
                  <a:ea typeface="+mn-ea"/>
                  <a:cs typeface="+mn-cs"/>
                </a:defRPr>
              </a:lvl6pPr>
              <a:lvl7pPr marL="2743131" algn="l" defTabSz="914377" rtl="0" eaLnBrk="1" latinLnBrk="0" hangingPunct="1">
                <a:defRPr sz="1800" kern="1200">
                  <a:solidFill>
                    <a:schemeClr val="lt1"/>
                  </a:solidFill>
                  <a:latin typeface="+mn-lt"/>
                  <a:ea typeface="+mn-ea"/>
                  <a:cs typeface="+mn-cs"/>
                </a:defRPr>
              </a:lvl7pPr>
              <a:lvl8pPr marL="3200320" algn="l" defTabSz="914377" rtl="0" eaLnBrk="1" latinLnBrk="0" hangingPunct="1">
                <a:defRPr sz="1800" kern="1200">
                  <a:solidFill>
                    <a:schemeClr val="lt1"/>
                  </a:solidFill>
                  <a:latin typeface="+mn-lt"/>
                  <a:ea typeface="+mn-ea"/>
                  <a:cs typeface="+mn-cs"/>
                </a:defRPr>
              </a:lvl8pPr>
              <a:lvl9pPr marL="3657509" algn="l" defTabSz="914377"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grpSp>
          <p:nvGrpSpPr>
            <p:cNvPr id="40" name="组合 11">
              <a:extLst>
                <a:ext uri="{FF2B5EF4-FFF2-40B4-BE49-F238E27FC236}">
                  <a16:creationId xmlns:a16="http://schemas.microsoft.com/office/drawing/2014/main" xmlns:p15="http://schemas.microsoft.com/office/powerpoint/2012/main" xmlns:mc="http://schemas.openxmlformats.org/markup-compatibility/2006" xmlns:p14="http://schemas.microsoft.com/office/powerpoint/2010/main" xmlns:a14="http://schemas.microsoft.com/office/drawing/2010/main" xmlns="" id="{1110896B-B801-4B1E-8A5B-12E22EE80A31}"/>
                </a:ext>
              </a:extLst>
            </p:cNvPr>
            <p:cNvGrpSpPr/>
            <p:nvPr/>
          </p:nvGrpSpPr>
          <p:grpSpPr>
            <a:xfrm>
              <a:off x="9006323" y="4000739"/>
              <a:ext cx="2588777" cy="1734393"/>
              <a:chOff x="1052897" y="2195545"/>
              <a:chExt cx="2223980" cy="1489991"/>
            </a:xfrm>
          </p:grpSpPr>
          <p:sp>
            <p:nvSpPr>
              <p:cNvPr id="41" name="TextBox 20">
                <a:extLst>
                  <a:ext uri="{FF2B5EF4-FFF2-40B4-BE49-F238E27FC236}">
                    <a16:creationId xmlns:a16="http://schemas.microsoft.com/office/drawing/2014/main" xmlns:p15="http://schemas.microsoft.com/office/powerpoint/2012/main" xmlns:mc="http://schemas.openxmlformats.org/markup-compatibility/2006" xmlns:p14="http://schemas.microsoft.com/office/powerpoint/2010/main" xmlns:a14="http://schemas.microsoft.com/office/drawing/2010/main" xmlns="" id="{3CE557A3-D790-4679-925F-4B46C7C25E94}"/>
                  </a:ext>
                </a:extLst>
              </p:cNvPr>
              <p:cNvSpPr txBox="1"/>
              <p:nvPr/>
            </p:nvSpPr>
            <p:spPr bwMode="auto">
              <a:xfrm>
                <a:off x="1052897" y="2494098"/>
                <a:ext cx="2223980" cy="1191438"/>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defRPr/>
                </a:pPr>
                <a:r>
                  <a:rPr lang="zh-CN" altLang="en-US" sz="1400" dirty="0">
                    <a:solidFill>
                      <a:srgbClr val="E4B332"/>
                    </a:solidFill>
                    <a:cs typeface="+mn-ea"/>
                    <a:sym typeface="+mn-lt"/>
                  </a:rPr>
                  <a:t>请在此输入你的内容请在此输入你的内容请在此输入你的内容请在此输入你的内容请在此输入你的内容</a:t>
                </a:r>
              </a:p>
            </p:txBody>
          </p:sp>
          <p:sp>
            <p:nvSpPr>
              <p:cNvPr id="42" name="TextBox 19">
                <a:extLst>
                  <a:ext uri="{FF2B5EF4-FFF2-40B4-BE49-F238E27FC236}">
                    <a16:creationId xmlns:a16="http://schemas.microsoft.com/office/drawing/2014/main" xmlns:p15="http://schemas.microsoft.com/office/powerpoint/2012/main" xmlns:mc="http://schemas.openxmlformats.org/markup-compatibility/2006" xmlns:p14="http://schemas.microsoft.com/office/powerpoint/2010/main" xmlns:a14="http://schemas.microsoft.com/office/drawing/2010/main" xmlns="" id="{ED71A2A3-F0BA-455B-9E97-4FC88B905F9D}"/>
                  </a:ext>
                </a:extLst>
              </p:cNvPr>
              <p:cNvSpPr txBox="1">
                <a:spLocks noChangeArrowheads="1"/>
              </p:cNvSpPr>
              <p:nvPr/>
            </p:nvSpPr>
            <p:spPr bwMode="auto">
              <a:xfrm>
                <a:off x="1052898" y="2195545"/>
                <a:ext cx="1764006" cy="3453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2000" b="1" dirty="0">
                    <a:solidFill>
                      <a:srgbClr val="E4B332"/>
                    </a:solidFill>
                    <a:cs typeface="+mn-ea"/>
                    <a:sym typeface="+mn-lt"/>
                  </a:rPr>
                  <a:t>请在此输入标题</a:t>
                </a:r>
                <a:endParaRPr lang="zh-CN" altLang="zh-CN" sz="2000" b="1" dirty="0">
                  <a:solidFill>
                    <a:srgbClr val="E4B332"/>
                  </a:solidFill>
                  <a:cs typeface="+mn-ea"/>
                  <a:sym typeface="+mn-lt"/>
                </a:endParaRPr>
              </a:p>
            </p:txBody>
          </p:sp>
        </p:grpSp>
      </p:grpSp>
      <p:grpSp>
        <p:nvGrpSpPr>
          <p:cNvPr id="12" name="组合 11">
            <a:extLst>
              <a:ext uri="{FF2B5EF4-FFF2-40B4-BE49-F238E27FC236}">
                <a16:creationId xmlns:a16="http://schemas.microsoft.com/office/drawing/2014/main" xmlns:p15="http://schemas.microsoft.com/office/powerpoint/2012/main" xmlns:mc="http://schemas.openxmlformats.org/markup-compatibility/2006" xmlns:p14="http://schemas.microsoft.com/office/powerpoint/2010/main" xmlns:a14="http://schemas.microsoft.com/office/drawing/2010/main" xmlns="" id="{959E3221-1133-42EE-B82D-C09CA0AB22C6}"/>
              </a:ext>
            </a:extLst>
          </p:cNvPr>
          <p:cNvGrpSpPr/>
          <p:nvPr/>
        </p:nvGrpSpPr>
        <p:grpSpPr>
          <a:xfrm>
            <a:off x="603114" y="3137139"/>
            <a:ext cx="2876686" cy="1734393"/>
            <a:chOff x="603114" y="3137139"/>
            <a:chExt cx="2876686" cy="1734393"/>
          </a:xfrm>
        </p:grpSpPr>
        <p:sp>
          <p:nvSpPr>
            <p:cNvPr id="33" name="椭圆 32">
              <a:extLst>
                <a:ext uri="{FF2B5EF4-FFF2-40B4-BE49-F238E27FC236}">
                  <a16:creationId xmlns:a16="http://schemas.microsoft.com/office/drawing/2014/main" xmlns:p15="http://schemas.microsoft.com/office/powerpoint/2012/main" xmlns:mc="http://schemas.openxmlformats.org/markup-compatibility/2006" xmlns:p14="http://schemas.microsoft.com/office/powerpoint/2010/main" xmlns:a14="http://schemas.microsoft.com/office/drawing/2010/main" xmlns="" id="{A811B1A7-4913-42BC-8079-6817F155FC3A}"/>
                </a:ext>
              </a:extLst>
            </p:cNvPr>
            <p:cNvSpPr/>
            <p:nvPr/>
          </p:nvSpPr>
          <p:spPr>
            <a:xfrm>
              <a:off x="603114" y="3231114"/>
              <a:ext cx="211754" cy="211754"/>
            </a:xfrm>
            <a:prstGeom prst="ellipse">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377" rtl="0" eaLnBrk="1" latinLnBrk="0" hangingPunct="1">
                <a:defRPr sz="1800" kern="1200">
                  <a:solidFill>
                    <a:schemeClr val="lt1"/>
                  </a:solidFill>
                  <a:latin typeface="+mn-lt"/>
                  <a:ea typeface="+mn-ea"/>
                  <a:cs typeface="+mn-cs"/>
                </a:defRPr>
              </a:lvl1pPr>
              <a:lvl2pPr marL="457189" algn="l" defTabSz="914377" rtl="0" eaLnBrk="1" latinLnBrk="0" hangingPunct="1">
                <a:defRPr sz="1800" kern="1200">
                  <a:solidFill>
                    <a:schemeClr val="lt1"/>
                  </a:solidFill>
                  <a:latin typeface="+mn-lt"/>
                  <a:ea typeface="+mn-ea"/>
                  <a:cs typeface="+mn-cs"/>
                </a:defRPr>
              </a:lvl2pPr>
              <a:lvl3pPr marL="914377" algn="l" defTabSz="914377" rtl="0" eaLnBrk="1" latinLnBrk="0" hangingPunct="1">
                <a:defRPr sz="1800" kern="1200">
                  <a:solidFill>
                    <a:schemeClr val="lt1"/>
                  </a:solidFill>
                  <a:latin typeface="+mn-lt"/>
                  <a:ea typeface="+mn-ea"/>
                  <a:cs typeface="+mn-cs"/>
                </a:defRPr>
              </a:lvl3pPr>
              <a:lvl4pPr marL="1371566" algn="l" defTabSz="914377" rtl="0" eaLnBrk="1" latinLnBrk="0" hangingPunct="1">
                <a:defRPr sz="1800" kern="1200">
                  <a:solidFill>
                    <a:schemeClr val="lt1"/>
                  </a:solidFill>
                  <a:latin typeface="+mn-lt"/>
                  <a:ea typeface="+mn-ea"/>
                  <a:cs typeface="+mn-cs"/>
                </a:defRPr>
              </a:lvl4pPr>
              <a:lvl5pPr marL="1828754" algn="l" defTabSz="914377" rtl="0" eaLnBrk="1" latinLnBrk="0" hangingPunct="1">
                <a:defRPr sz="1800" kern="1200">
                  <a:solidFill>
                    <a:schemeClr val="lt1"/>
                  </a:solidFill>
                  <a:latin typeface="+mn-lt"/>
                  <a:ea typeface="+mn-ea"/>
                  <a:cs typeface="+mn-cs"/>
                </a:defRPr>
              </a:lvl5pPr>
              <a:lvl6pPr marL="2285943" algn="l" defTabSz="914377" rtl="0" eaLnBrk="1" latinLnBrk="0" hangingPunct="1">
                <a:defRPr sz="1800" kern="1200">
                  <a:solidFill>
                    <a:schemeClr val="lt1"/>
                  </a:solidFill>
                  <a:latin typeface="+mn-lt"/>
                  <a:ea typeface="+mn-ea"/>
                  <a:cs typeface="+mn-cs"/>
                </a:defRPr>
              </a:lvl6pPr>
              <a:lvl7pPr marL="2743131" algn="l" defTabSz="914377" rtl="0" eaLnBrk="1" latinLnBrk="0" hangingPunct="1">
                <a:defRPr sz="1800" kern="1200">
                  <a:solidFill>
                    <a:schemeClr val="lt1"/>
                  </a:solidFill>
                  <a:latin typeface="+mn-lt"/>
                  <a:ea typeface="+mn-ea"/>
                  <a:cs typeface="+mn-cs"/>
                </a:defRPr>
              </a:lvl7pPr>
              <a:lvl8pPr marL="3200320" algn="l" defTabSz="914377" rtl="0" eaLnBrk="1" latinLnBrk="0" hangingPunct="1">
                <a:defRPr sz="1800" kern="1200">
                  <a:solidFill>
                    <a:schemeClr val="lt1"/>
                  </a:solidFill>
                  <a:latin typeface="+mn-lt"/>
                  <a:ea typeface="+mn-ea"/>
                  <a:cs typeface="+mn-cs"/>
                </a:defRPr>
              </a:lvl8pPr>
              <a:lvl9pPr marL="3657509" algn="l" defTabSz="914377"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grpSp>
          <p:nvGrpSpPr>
            <p:cNvPr id="43" name="组合 11">
              <a:extLst>
                <a:ext uri="{FF2B5EF4-FFF2-40B4-BE49-F238E27FC236}">
                  <a16:creationId xmlns:a16="http://schemas.microsoft.com/office/drawing/2014/main" xmlns:p15="http://schemas.microsoft.com/office/powerpoint/2012/main" xmlns:mc="http://schemas.openxmlformats.org/markup-compatibility/2006" xmlns:p14="http://schemas.microsoft.com/office/powerpoint/2010/main" xmlns:a14="http://schemas.microsoft.com/office/drawing/2010/main" xmlns="" id="{697816C1-AD2A-4C37-AC34-6E6ED5C1D1E2}"/>
                </a:ext>
              </a:extLst>
            </p:cNvPr>
            <p:cNvGrpSpPr/>
            <p:nvPr/>
          </p:nvGrpSpPr>
          <p:grpSpPr>
            <a:xfrm>
              <a:off x="891023" y="3137139"/>
              <a:ext cx="2588777" cy="1734393"/>
              <a:chOff x="1052897" y="2195545"/>
              <a:chExt cx="2223980" cy="1489991"/>
            </a:xfrm>
          </p:grpSpPr>
          <p:sp>
            <p:nvSpPr>
              <p:cNvPr id="44" name="TextBox 20">
                <a:extLst>
                  <a:ext uri="{FF2B5EF4-FFF2-40B4-BE49-F238E27FC236}">
                    <a16:creationId xmlns:a16="http://schemas.microsoft.com/office/drawing/2014/main" xmlns:p15="http://schemas.microsoft.com/office/powerpoint/2012/main" xmlns:mc="http://schemas.openxmlformats.org/markup-compatibility/2006" xmlns:p14="http://schemas.microsoft.com/office/powerpoint/2010/main" xmlns:a14="http://schemas.microsoft.com/office/drawing/2010/main" xmlns="" id="{11B01E5A-6EEC-4F2E-84C7-200B806816C8}"/>
                  </a:ext>
                </a:extLst>
              </p:cNvPr>
              <p:cNvSpPr txBox="1"/>
              <p:nvPr/>
            </p:nvSpPr>
            <p:spPr bwMode="auto">
              <a:xfrm>
                <a:off x="1052897" y="2494098"/>
                <a:ext cx="2223980" cy="1191438"/>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defRPr/>
                </a:pPr>
                <a:r>
                  <a:rPr lang="zh-CN" altLang="en-US" sz="1400" dirty="0">
                    <a:solidFill>
                      <a:srgbClr val="E4B332"/>
                    </a:solidFill>
                    <a:cs typeface="+mn-ea"/>
                    <a:sym typeface="+mn-lt"/>
                  </a:rPr>
                  <a:t>请在此输入你的内容请在此输入你的内容请在此输入你的内容请在此输入你的内容请在此输入你的内容</a:t>
                </a:r>
              </a:p>
            </p:txBody>
          </p:sp>
          <p:sp>
            <p:nvSpPr>
              <p:cNvPr id="45" name="TextBox 19">
                <a:extLst>
                  <a:ext uri="{FF2B5EF4-FFF2-40B4-BE49-F238E27FC236}">
                    <a16:creationId xmlns:a16="http://schemas.microsoft.com/office/drawing/2014/main" xmlns:p15="http://schemas.microsoft.com/office/powerpoint/2012/main" xmlns:mc="http://schemas.openxmlformats.org/markup-compatibility/2006" xmlns:p14="http://schemas.microsoft.com/office/powerpoint/2010/main" xmlns:a14="http://schemas.microsoft.com/office/drawing/2010/main" xmlns="" id="{7401FA38-E1E8-4C2E-885A-38A1E35B4949}"/>
                  </a:ext>
                </a:extLst>
              </p:cNvPr>
              <p:cNvSpPr txBox="1">
                <a:spLocks noChangeArrowheads="1"/>
              </p:cNvSpPr>
              <p:nvPr/>
            </p:nvSpPr>
            <p:spPr bwMode="auto">
              <a:xfrm>
                <a:off x="1052898" y="2195545"/>
                <a:ext cx="1764006" cy="3453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2000" b="1" dirty="0">
                    <a:solidFill>
                      <a:srgbClr val="E4B332"/>
                    </a:solidFill>
                    <a:cs typeface="+mn-ea"/>
                    <a:sym typeface="+mn-lt"/>
                  </a:rPr>
                  <a:t>请在此输入标题</a:t>
                </a:r>
                <a:endParaRPr lang="zh-CN" altLang="zh-CN" sz="2000" b="1" dirty="0">
                  <a:solidFill>
                    <a:srgbClr val="E4B332"/>
                  </a:solidFill>
                  <a:cs typeface="+mn-ea"/>
                  <a:sym typeface="+mn-lt"/>
                </a:endParaRPr>
              </a:p>
            </p:txBody>
          </p:sp>
        </p:grpSp>
      </p:grpSp>
    </p:spTree>
    <p:extLst>
      <p:ext uri="{BB962C8B-B14F-4D97-AF65-F5344CB8AC3E}">
        <p14:creationId xmlns:p14="http://schemas.microsoft.com/office/powerpoint/2010/main" val="891762458"/>
      </p:ext>
    </p:extLst>
  </p:cSld>
  <p:clrMapOvr>
    <a:masterClrMapping/>
  </p:clrMapOvr>
  <mc:AlternateContent xmlns:mc="http://schemas.openxmlformats.org/markup-compatibility/2006">
    <mc:Choice xmlns:p15="http://schemas.microsoft.com/office/powerpoint/2012/main" xmlns:p14="http://schemas.microsoft.com/office/powerpoint/2010/main" xmlns:a14="http://schemas.microsoft.com/office/drawing/2010/main" xmlns:a16="http://schemas.microsoft.com/office/drawing/2014/main" xmlns="" Requires="p15">
      <p:transition xmlns:p14="http://schemas.microsoft.com/office/powerpoint/2010/main" spd="slow" p14:dur="1250" advTm="8000">
        <p15:prstTrans prst="peelOff"/>
      </p:transition>
    </mc:Choice>
    <mc:Fallback>
      <p:transition spd="slow" advTm="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childTnLst>
                          </p:cTn>
                        </p:par>
                        <p:par>
                          <p:cTn id="11" fill="hold">
                            <p:stCondLst>
                              <p:cond delay="500"/>
                            </p:stCondLst>
                            <p:childTnLst>
                              <p:par>
                                <p:cTn id="12" presetID="21" presetClass="entr" presetSubtype="1" fill="hold"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wheel(1)">
                                      <p:cBhvr>
                                        <p:cTn id="14" dur="2000"/>
                                        <p:tgtEl>
                                          <p:spTgt spid="6"/>
                                        </p:tgtEl>
                                      </p:cBhvr>
                                    </p:animEffect>
                                  </p:childTnLst>
                                </p:cTn>
                              </p:par>
                              <p:par>
                                <p:cTn id="15" presetID="8" presetClass="emph" presetSubtype="0" fill="hold" nodeType="withEffect">
                                  <p:stCondLst>
                                    <p:cond delay="0"/>
                                  </p:stCondLst>
                                  <p:childTnLst>
                                    <p:animRot by="21600000">
                                      <p:cBhvr>
                                        <p:cTn id="16" dur="2000" fill="hold"/>
                                        <p:tgtEl>
                                          <p:spTgt spid="6"/>
                                        </p:tgtEl>
                                        <p:attrNameLst>
                                          <p:attrName>r</p:attrName>
                                        </p:attrNameLst>
                                      </p:cBhvr>
                                    </p:animRot>
                                  </p:childTnLst>
                                </p:cTn>
                              </p:par>
                            </p:childTnLst>
                          </p:cTn>
                        </p:par>
                        <p:par>
                          <p:cTn id="17" fill="hold">
                            <p:stCondLst>
                              <p:cond delay="2500"/>
                            </p:stCondLst>
                            <p:childTnLst>
                              <p:par>
                                <p:cTn id="18" presetID="21" presetClass="entr" presetSubtype="1" fill="hold"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wheel(1)">
                                      <p:cBhvr>
                                        <p:cTn id="20" dur="2000"/>
                                        <p:tgtEl>
                                          <p:spTgt spid="9"/>
                                        </p:tgtEl>
                                      </p:cBhvr>
                                    </p:animEffect>
                                  </p:childTnLst>
                                </p:cTn>
                              </p:par>
                              <p:par>
                                <p:cTn id="21" presetID="8" presetClass="emph" presetSubtype="0" fill="hold" nodeType="withEffect">
                                  <p:stCondLst>
                                    <p:cond delay="0"/>
                                  </p:stCondLst>
                                  <p:childTnLst>
                                    <p:animRot by="-21600000">
                                      <p:cBhvr>
                                        <p:cTn id="22" dur="2000" fill="hold"/>
                                        <p:tgtEl>
                                          <p:spTgt spid="9"/>
                                        </p:tgtEl>
                                        <p:attrNameLst>
                                          <p:attrName>r</p:attrName>
                                        </p:attrNameLst>
                                      </p:cBhvr>
                                    </p:animRot>
                                  </p:childTnLst>
                                </p:cTn>
                              </p:par>
                            </p:childTnLst>
                          </p:cTn>
                        </p:par>
                        <p:par>
                          <p:cTn id="23" fill="hold">
                            <p:stCondLst>
                              <p:cond delay="4500"/>
                            </p:stCondLst>
                            <p:childTnLst>
                              <p:par>
                                <p:cTn id="24" presetID="21" presetClass="entr" presetSubtype="1" fill="hold" nodeType="after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wheel(1)">
                                      <p:cBhvr>
                                        <p:cTn id="26" dur="2000"/>
                                        <p:tgtEl>
                                          <p:spTgt spid="8"/>
                                        </p:tgtEl>
                                      </p:cBhvr>
                                    </p:animEffect>
                                  </p:childTnLst>
                                </p:cTn>
                              </p:par>
                              <p:par>
                                <p:cTn id="27" presetID="8" presetClass="emph" presetSubtype="0" fill="hold" nodeType="withEffect">
                                  <p:stCondLst>
                                    <p:cond delay="0"/>
                                  </p:stCondLst>
                                  <p:childTnLst>
                                    <p:animRot by="21600000">
                                      <p:cBhvr>
                                        <p:cTn id="28" dur="2000" fill="hold"/>
                                        <p:tgtEl>
                                          <p:spTgt spid="8"/>
                                        </p:tgtEl>
                                        <p:attrNameLst>
                                          <p:attrName>r</p:attrName>
                                        </p:attrNameLst>
                                      </p:cBhvr>
                                    </p:animRot>
                                  </p:childTnLst>
                                </p:cTn>
                              </p:par>
                            </p:childTnLst>
                          </p:cTn>
                        </p:par>
                        <p:par>
                          <p:cTn id="29" fill="hold">
                            <p:stCondLst>
                              <p:cond delay="6500"/>
                            </p:stCondLst>
                            <p:childTnLst>
                              <p:par>
                                <p:cTn id="30" presetID="42" presetClass="entr" presetSubtype="0" fill="hold" nodeType="after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fade">
                                      <p:cBhvr>
                                        <p:cTn id="32" dur="1000"/>
                                        <p:tgtEl>
                                          <p:spTgt spid="10"/>
                                        </p:tgtEl>
                                      </p:cBhvr>
                                    </p:animEffect>
                                    <p:anim calcmode="lin" valueType="num">
                                      <p:cBhvr>
                                        <p:cTn id="33" dur="1000" fill="hold"/>
                                        <p:tgtEl>
                                          <p:spTgt spid="10"/>
                                        </p:tgtEl>
                                        <p:attrNameLst>
                                          <p:attrName>ppt_x</p:attrName>
                                        </p:attrNameLst>
                                      </p:cBhvr>
                                      <p:tavLst>
                                        <p:tav tm="0">
                                          <p:val>
                                            <p:strVal val="#ppt_x"/>
                                          </p:val>
                                        </p:tav>
                                        <p:tav tm="100000">
                                          <p:val>
                                            <p:strVal val="#ppt_x"/>
                                          </p:val>
                                        </p:tav>
                                      </p:tavLst>
                                    </p:anim>
                                    <p:anim calcmode="lin" valueType="num">
                                      <p:cBhvr>
                                        <p:cTn id="34" dur="1000" fill="hold"/>
                                        <p:tgtEl>
                                          <p:spTgt spid="10"/>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fade">
                                      <p:cBhvr>
                                        <p:cTn id="37" dur="1000"/>
                                        <p:tgtEl>
                                          <p:spTgt spid="12"/>
                                        </p:tgtEl>
                                      </p:cBhvr>
                                    </p:animEffect>
                                    <p:anim calcmode="lin" valueType="num">
                                      <p:cBhvr>
                                        <p:cTn id="38" dur="1000" fill="hold"/>
                                        <p:tgtEl>
                                          <p:spTgt spid="12"/>
                                        </p:tgtEl>
                                        <p:attrNameLst>
                                          <p:attrName>ppt_x</p:attrName>
                                        </p:attrNameLst>
                                      </p:cBhvr>
                                      <p:tavLst>
                                        <p:tav tm="0">
                                          <p:val>
                                            <p:strVal val="#ppt_x"/>
                                          </p:val>
                                        </p:tav>
                                        <p:tav tm="100000">
                                          <p:val>
                                            <p:strVal val="#ppt_x"/>
                                          </p:val>
                                        </p:tav>
                                      </p:tavLst>
                                    </p:anim>
                                    <p:anim calcmode="lin" valueType="num">
                                      <p:cBhvr>
                                        <p:cTn id="39" dur="1000" fill="hold"/>
                                        <p:tgtEl>
                                          <p:spTgt spid="12"/>
                                        </p:tgtEl>
                                        <p:attrNameLst>
                                          <p:attrName>ppt_y</p:attrName>
                                        </p:attrNameLst>
                                      </p:cBhvr>
                                      <p:tavLst>
                                        <p:tav tm="0">
                                          <p:val>
                                            <p:strVal val="#ppt_y+.1"/>
                                          </p:val>
                                        </p:tav>
                                        <p:tav tm="100000">
                                          <p:val>
                                            <p:strVal val="#ppt_y"/>
                                          </p:val>
                                        </p:tav>
                                      </p:tavLst>
                                    </p:anim>
                                  </p:childTnLst>
                                </p:cTn>
                              </p:par>
                              <p:par>
                                <p:cTn id="40" presetID="42" presetClass="entr" presetSubtype="0" fill="hold" nodeType="with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fade">
                                      <p:cBhvr>
                                        <p:cTn id="42" dur="1000"/>
                                        <p:tgtEl>
                                          <p:spTgt spid="11"/>
                                        </p:tgtEl>
                                      </p:cBhvr>
                                    </p:animEffect>
                                    <p:anim calcmode="lin" valueType="num">
                                      <p:cBhvr>
                                        <p:cTn id="43" dur="1000" fill="hold"/>
                                        <p:tgtEl>
                                          <p:spTgt spid="11"/>
                                        </p:tgtEl>
                                        <p:attrNameLst>
                                          <p:attrName>ppt_x</p:attrName>
                                        </p:attrNameLst>
                                      </p:cBhvr>
                                      <p:tavLst>
                                        <p:tav tm="0">
                                          <p:val>
                                            <p:strVal val="#ppt_x"/>
                                          </p:val>
                                        </p:tav>
                                        <p:tav tm="100000">
                                          <p:val>
                                            <p:strVal val="#ppt_x"/>
                                          </p:val>
                                        </p:tav>
                                      </p:tavLst>
                                    </p:anim>
                                    <p:anim calcmode="lin" valueType="num">
                                      <p:cBhvr>
                                        <p:cTn id="44"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p14="http://schemas.microsoft.com/office/powerpoint/2010/main" xmlns:a14="http://schemas.microsoft.com/office/drawing/2010/main" xmlns="" id="{B938479B-CF55-4BFA-85D6-715D3BE4BD1E}"/>
              </a:ext>
            </a:extLst>
          </p:cNvPr>
          <p:cNvGrpSpPr/>
          <p:nvPr/>
        </p:nvGrpSpPr>
        <p:grpSpPr>
          <a:xfrm>
            <a:off x="0" y="0"/>
            <a:ext cx="12192000" cy="6858000"/>
            <a:chOff x="0" y="0"/>
            <a:chExt cx="12192000" cy="6858000"/>
          </a:xfrm>
        </p:grpSpPr>
        <p:pic>
          <p:nvPicPr>
            <p:cNvPr id="3" name="图片 2">
              <a:extLst>
                <a:ext uri="{FF2B5EF4-FFF2-40B4-BE49-F238E27FC236}">
                  <a16:creationId xmlns:a16="http://schemas.microsoft.com/office/drawing/2014/main" xmlns:p14="http://schemas.microsoft.com/office/powerpoint/2010/main" xmlns:a14="http://schemas.microsoft.com/office/drawing/2010/main" xmlns="" id="{A0095BE4-7420-456D-AAA6-837ABE6BF20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矩形 3">
              <a:extLst>
                <a:ext uri="{FF2B5EF4-FFF2-40B4-BE49-F238E27FC236}">
                  <a16:creationId xmlns:a16="http://schemas.microsoft.com/office/drawing/2014/main" xmlns:p14="http://schemas.microsoft.com/office/powerpoint/2010/main" xmlns:a14="http://schemas.microsoft.com/office/drawing/2010/main" xmlns="" id="{1EDEA0A1-1D96-4F66-B31E-FE5F02CF7770}"/>
                </a:ext>
              </a:extLst>
            </p:cNvPr>
            <p:cNvSpPr/>
            <p:nvPr/>
          </p:nvSpPr>
          <p:spPr>
            <a:xfrm>
              <a:off x="0" y="0"/>
              <a:ext cx="12192000" cy="6858000"/>
            </a:xfrm>
            <a:prstGeom prst="rect">
              <a:avLst/>
            </a:prstGeom>
            <a:blipFill>
              <a:blip r:embed="rId4">
                <a:alphaModFix amt="52000"/>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5" name="星形: 五角 4">
            <a:extLst>
              <a:ext uri="{FF2B5EF4-FFF2-40B4-BE49-F238E27FC236}">
                <a16:creationId xmlns:a16="http://schemas.microsoft.com/office/drawing/2014/main" xmlns:p14="http://schemas.microsoft.com/office/powerpoint/2010/main" xmlns:a14="http://schemas.microsoft.com/office/drawing/2010/main" xmlns="" id="{B6311C35-F0DC-42D4-A558-3B1E04B63A98}"/>
              </a:ext>
            </a:extLst>
          </p:cNvPr>
          <p:cNvSpPr/>
          <p:nvPr/>
        </p:nvSpPr>
        <p:spPr>
          <a:xfrm>
            <a:off x="761114" y="373712"/>
            <a:ext cx="648586" cy="648586"/>
          </a:xfrm>
          <a:prstGeom prst="star5">
            <a:avLst/>
          </a:prstGeom>
          <a:solidFill>
            <a:srgbClr val="FFC000"/>
          </a:solidFill>
          <a:ln>
            <a:noFill/>
          </a:ln>
          <a:effectLst>
            <a:glow rad="63500">
              <a:srgbClr val="FFC000">
                <a:alpha val="16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C000"/>
              </a:solidFill>
              <a:cs typeface="+mn-ea"/>
              <a:sym typeface="+mn-lt"/>
            </a:endParaRPr>
          </a:p>
        </p:txBody>
      </p:sp>
      <p:sp>
        <p:nvSpPr>
          <p:cNvPr id="6" name="文本框 5">
            <a:extLst>
              <a:ext uri="{FF2B5EF4-FFF2-40B4-BE49-F238E27FC236}">
                <a16:creationId xmlns:a16="http://schemas.microsoft.com/office/drawing/2014/main" xmlns:p14="http://schemas.microsoft.com/office/powerpoint/2010/main" xmlns:a14="http://schemas.microsoft.com/office/drawing/2010/main" xmlns="" id="{54291F29-994D-4F0B-9028-F96CD4279ACC}"/>
              </a:ext>
            </a:extLst>
          </p:cNvPr>
          <p:cNvSpPr txBox="1"/>
          <p:nvPr/>
        </p:nvSpPr>
        <p:spPr>
          <a:xfrm>
            <a:off x="1523409" y="392814"/>
            <a:ext cx="2261192" cy="646331"/>
          </a:xfrm>
          <a:prstGeom prst="rect">
            <a:avLst/>
          </a:prstGeom>
          <a:noFill/>
        </p:spPr>
        <p:txBody>
          <a:bodyPr wrap="square" rtlCol="0">
            <a:spAutoFit/>
          </a:bodyPr>
          <a:lstStyle/>
          <a:p>
            <a:r>
              <a:rPr lang="zh-CN" altLang="en-US" sz="3600" b="1" spc="300" dirty="0">
                <a:solidFill>
                  <a:srgbClr val="E4B332"/>
                </a:solidFill>
                <a:cs typeface="+mn-ea"/>
                <a:sym typeface="+mn-lt"/>
              </a:rPr>
              <a:t>职业定位</a:t>
            </a:r>
            <a:endParaRPr lang="en-US" altLang="zh-CN" sz="3600" b="1" spc="300" dirty="0">
              <a:solidFill>
                <a:srgbClr val="E4B332"/>
              </a:solidFill>
              <a:cs typeface="+mn-ea"/>
              <a:sym typeface="+mn-lt"/>
            </a:endParaRPr>
          </a:p>
        </p:txBody>
      </p:sp>
      <p:sp>
        <p:nvSpPr>
          <p:cNvPr id="8" name="Freeform 2">
            <a:extLst>
              <a:ext uri="{FF2B5EF4-FFF2-40B4-BE49-F238E27FC236}">
                <a16:creationId xmlns:a16="http://schemas.microsoft.com/office/drawing/2014/main" xmlns:p14="http://schemas.microsoft.com/office/powerpoint/2010/main" xmlns:a14="http://schemas.microsoft.com/office/drawing/2010/main" xmlns="" id="{0E862A38-5B51-458B-ACAC-3F7EBDB7A0A6}"/>
              </a:ext>
            </a:extLst>
          </p:cNvPr>
          <p:cNvSpPr>
            <a:spLocks/>
          </p:cNvSpPr>
          <p:nvPr/>
        </p:nvSpPr>
        <p:spPr bwMode="blackWhite">
          <a:xfrm>
            <a:off x="6477466" y="1769051"/>
            <a:ext cx="1683788" cy="1598845"/>
          </a:xfrm>
          <a:custGeom>
            <a:avLst/>
            <a:gdLst>
              <a:gd name="T0" fmla="*/ 491 w 671"/>
              <a:gd name="T1" fmla="*/ 578 h 658"/>
              <a:gd name="T2" fmla="*/ 491 w 671"/>
              <a:gd name="T3" fmla="*/ 657 h 658"/>
              <a:gd name="T4" fmla="*/ 0 w 671"/>
              <a:gd name="T5" fmla="*/ 657 h 658"/>
              <a:gd name="T6" fmla="*/ 0 w 671"/>
              <a:gd name="T7" fmla="*/ 166 h 658"/>
              <a:gd name="T8" fmla="*/ 95 w 671"/>
              <a:gd name="T9" fmla="*/ 166 h 658"/>
              <a:gd name="T10" fmla="*/ 95 w 671"/>
              <a:gd name="T11" fmla="*/ 506 h 658"/>
              <a:gd name="T12" fmla="*/ 602 w 671"/>
              <a:gd name="T13" fmla="*/ 0 h 658"/>
              <a:gd name="T14" fmla="*/ 670 w 671"/>
              <a:gd name="T15" fmla="*/ 63 h 658"/>
              <a:gd name="T16" fmla="*/ 166 w 671"/>
              <a:gd name="T17" fmla="*/ 570 h 658"/>
              <a:gd name="T18" fmla="*/ 491 w 671"/>
              <a:gd name="T19" fmla="*/ 570 h 658"/>
              <a:gd name="T20" fmla="*/ 491 w 671"/>
              <a:gd name="T21" fmla="*/ 657 h 658"/>
              <a:gd name="T22" fmla="*/ 491 w 671"/>
              <a:gd name="T23" fmla="*/ 578 h 6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71" h="658">
                <a:moveTo>
                  <a:pt x="491" y="578"/>
                </a:moveTo>
                <a:lnTo>
                  <a:pt x="491" y="657"/>
                </a:lnTo>
                <a:lnTo>
                  <a:pt x="0" y="657"/>
                </a:lnTo>
                <a:lnTo>
                  <a:pt x="0" y="166"/>
                </a:lnTo>
                <a:lnTo>
                  <a:pt x="95" y="166"/>
                </a:lnTo>
                <a:lnTo>
                  <a:pt x="95" y="506"/>
                </a:lnTo>
                <a:lnTo>
                  <a:pt x="602" y="0"/>
                </a:lnTo>
                <a:lnTo>
                  <a:pt x="670" y="63"/>
                </a:lnTo>
                <a:lnTo>
                  <a:pt x="166" y="570"/>
                </a:lnTo>
                <a:lnTo>
                  <a:pt x="491" y="570"/>
                </a:lnTo>
                <a:lnTo>
                  <a:pt x="491" y="657"/>
                </a:lnTo>
                <a:lnTo>
                  <a:pt x="491" y="578"/>
                </a:lnTo>
              </a:path>
            </a:pathLst>
          </a:custGeom>
          <a:gradFill>
            <a:gsLst>
              <a:gs pos="33000">
                <a:srgbClr val="FEFCAA"/>
              </a:gs>
              <a:gs pos="100000">
                <a:srgbClr val="E4B332"/>
              </a:gs>
            </a:gsLst>
            <a:lin ang="5400000" scaled="0"/>
          </a:gradFill>
          <a:ln w="3175" cap="flat" cmpd="sng" algn="ctr">
            <a:solidFill>
              <a:schemeClr val="bg1"/>
            </a:solidFill>
            <a:prstDash val="solid"/>
          </a:ln>
          <a:effectLst>
            <a:outerShdw blurRad="50800" dist="38100" dir="2700000" algn="tl" rotWithShape="0">
              <a:prstClr val="black">
                <a:alpha val="40000"/>
              </a:prstClr>
            </a:outerShdw>
          </a:effectLst>
          <a:ex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F9F9F9"/>
              </a:solidFill>
              <a:effectLst/>
              <a:uLnTx/>
              <a:uFillTx/>
              <a:cs typeface="+mn-ea"/>
              <a:sym typeface="+mn-lt"/>
            </a:endParaRPr>
          </a:p>
        </p:txBody>
      </p:sp>
      <p:sp>
        <p:nvSpPr>
          <p:cNvPr id="9" name="Freeform 3">
            <a:extLst>
              <a:ext uri="{FF2B5EF4-FFF2-40B4-BE49-F238E27FC236}">
                <a16:creationId xmlns:a16="http://schemas.microsoft.com/office/drawing/2014/main" xmlns:p14="http://schemas.microsoft.com/office/powerpoint/2010/main" xmlns:a14="http://schemas.microsoft.com/office/drawing/2010/main" xmlns="" id="{90A2503E-9B61-4B6E-8D56-23FD6516F125}"/>
              </a:ext>
            </a:extLst>
          </p:cNvPr>
          <p:cNvSpPr>
            <a:spLocks/>
          </p:cNvSpPr>
          <p:nvPr/>
        </p:nvSpPr>
        <p:spPr bwMode="blackWhite">
          <a:xfrm>
            <a:off x="6477466" y="4116413"/>
            <a:ext cx="1691330" cy="1617699"/>
          </a:xfrm>
          <a:custGeom>
            <a:avLst/>
            <a:gdLst>
              <a:gd name="T0" fmla="*/ 491 w 674"/>
              <a:gd name="T1" fmla="*/ 79 h 666"/>
              <a:gd name="T2" fmla="*/ 491 w 674"/>
              <a:gd name="T3" fmla="*/ 0 h 666"/>
              <a:gd name="T4" fmla="*/ 0 w 674"/>
              <a:gd name="T5" fmla="*/ 0 h 666"/>
              <a:gd name="T6" fmla="*/ 0 w 674"/>
              <a:gd name="T7" fmla="*/ 491 h 666"/>
              <a:gd name="T8" fmla="*/ 95 w 674"/>
              <a:gd name="T9" fmla="*/ 491 h 666"/>
              <a:gd name="T10" fmla="*/ 95 w 674"/>
              <a:gd name="T11" fmla="*/ 159 h 666"/>
              <a:gd name="T12" fmla="*/ 602 w 674"/>
              <a:gd name="T13" fmla="*/ 665 h 666"/>
              <a:gd name="T14" fmla="*/ 673 w 674"/>
              <a:gd name="T15" fmla="*/ 594 h 666"/>
              <a:gd name="T16" fmla="*/ 174 w 674"/>
              <a:gd name="T17" fmla="*/ 95 h 666"/>
              <a:gd name="T18" fmla="*/ 491 w 674"/>
              <a:gd name="T19" fmla="*/ 95 h 666"/>
              <a:gd name="T20" fmla="*/ 491 w 674"/>
              <a:gd name="T21" fmla="*/ 0 h 666"/>
              <a:gd name="T22" fmla="*/ 491 w 674"/>
              <a:gd name="T23" fmla="*/ 79 h 6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74" h="666">
                <a:moveTo>
                  <a:pt x="491" y="79"/>
                </a:moveTo>
                <a:lnTo>
                  <a:pt x="491" y="0"/>
                </a:lnTo>
                <a:lnTo>
                  <a:pt x="0" y="0"/>
                </a:lnTo>
                <a:lnTo>
                  <a:pt x="0" y="491"/>
                </a:lnTo>
                <a:lnTo>
                  <a:pt x="95" y="491"/>
                </a:lnTo>
                <a:lnTo>
                  <a:pt x="95" y="159"/>
                </a:lnTo>
                <a:lnTo>
                  <a:pt x="602" y="665"/>
                </a:lnTo>
                <a:lnTo>
                  <a:pt x="673" y="594"/>
                </a:lnTo>
                <a:lnTo>
                  <a:pt x="174" y="95"/>
                </a:lnTo>
                <a:lnTo>
                  <a:pt x="491" y="95"/>
                </a:lnTo>
                <a:lnTo>
                  <a:pt x="491" y="0"/>
                </a:lnTo>
                <a:lnTo>
                  <a:pt x="491" y="79"/>
                </a:lnTo>
              </a:path>
            </a:pathLst>
          </a:custGeom>
          <a:gradFill>
            <a:gsLst>
              <a:gs pos="33000">
                <a:srgbClr val="FEFCAA"/>
              </a:gs>
              <a:gs pos="100000">
                <a:srgbClr val="E4B332"/>
              </a:gs>
            </a:gsLst>
            <a:lin ang="5400000" scaled="0"/>
          </a:gradFill>
          <a:ln w="3175" cap="flat" cmpd="sng" algn="ctr">
            <a:solidFill>
              <a:schemeClr val="bg1"/>
            </a:solidFill>
            <a:prstDash val="solid"/>
          </a:ln>
          <a:effectLst>
            <a:outerShdw blurRad="50800" dist="38100" dir="2700000" algn="tl" rotWithShape="0">
              <a:prstClr val="black">
                <a:alpha val="40000"/>
              </a:prstClr>
            </a:outerShdw>
          </a:effectLst>
          <a:extLst/>
        </p:spPr>
        <p:txBody>
          <a:bodyPr lIns="93296" tIns="46648" rIns="93296" bIns="46648" anchor="ctr"/>
          <a:lstStyle/>
          <a:p>
            <a:pPr defTabSz="914400">
              <a:lnSpc>
                <a:spcPct val="120000"/>
              </a:lnSpc>
            </a:pPr>
            <a:endParaRPr lang="zh-CN" altLang="en-US" sz="1200" kern="0">
              <a:solidFill>
                <a:srgbClr val="F9F9F9"/>
              </a:solidFill>
              <a:cs typeface="+mn-ea"/>
              <a:sym typeface="+mn-lt"/>
            </a:endParaRPr>
          </a:p>
        </p:txBody>
      </p:sp>
      <p:sp>
        <p:nvSpPr>
          <p:cNvPr id="10" name="Freeform 4">
            <a:extLst>
              <a:ext uri="{FF2B5EF4-FFF2-40B4-BE49-F238E27FC236}">
                <a16:creationId xmlns:a16="http://schemas.microsoft.com/office/drawing/2014/main" xmlns:p14="http://schemas.microsoft.com/office/powerpoint/2010/main" xmlns:a14="http://schemas.microsoft.com/office/drawing/2010/main" xmlns="" id="{2E003DEA-7424-472B-8DFF-4A03A8F237ED}"/>
              </a:ext>
            </a:extLst>
          </p:cNvPr>
          <p:cNvSpPr>
            <a:spLocks/>
          </p:cNvSpPr>
          <p:nvPr/>
        </p:nvSpPr>
        <p:spPr bwMode="blackWhite">
          <a:xfrm>
            <a:off x="4011178" y="4116413"/>
            <a:ext cx="1706414" cy="1632782"/>
          </a:xfrm>
          <a:custGeom>
            <a:avLst/>
            <a:gdLst>
              <a:gd name="T0" fmla="*/ 184 w 680"/>
              <a:gd name="T1" fmla="*/ 80 h 672"/>
              <a:gd name="T2" fmla="*/ 184 w 680"/>
              <a:gd name="T3" fmla="*/ 0 h 672"/>
              <a:gd name="T4" fmla="*/ 679 w 680"/>
              <a:gd name="T5" fmla="*/ 0 h 672"/>
              <a:gd name="T6" fmla="*/ 679 w 680"/>
              <a:gd name="T7" fmla="*/ 495 h 672"/>
              <a:gd name="T8" fmla="*/ 583 w 680"/>
              <a:gd name="T9" fmla="*/ 495 h 672"/>
              <a:gd name="T10" fmla="*/ 583 w 680"/>
              <a:gd name="T11" fmla="*/ 160 h 672"/>
              <a:gd name="T12" fmla="*/ 72 w 680"/>
              <a:gd name="T13" fmla="*/ 671 h 672"/>
              <a:gd name="T14" fmla="*/ 0 w 680"/>
              <a:gd name="T15" fmla="*/ 599 h 672"/>
              <a:gd name="T16" fmla="*/ 503 w 680"/>
              <a:gd name="T17" fmla="*/ 96 h 672"/>
              <a:gd name="T18" fmla="*/ 184 w 680"/>
              <a:gd name="T19" fmla="*/ 96 h 672"/>
              <a:gd name="T20" fmla="*/ 184 w 680"/>
              <a:gd name="T21"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80" h="672">
                <a:moveTo>
                  <a:pt x="184" y="80"/>
                </a:moveTo>
                <a:lnTo>
                  <a:pt x="184" y="0"/>
                </a:lnTo>
                <a:lnTo>
                  <a:pt x="679" y="0"/>
                </a:lnTo>
                <a:lnTo>
                  <a:pt x="679" y="495"/>
                </a:lnTo>
                <a:lnTo>
                  <a:pt x="583" y="495"/>
                </a:lnTo>
                <a:lnTo>
                  <a:pt x="583" y="160"/>
                </a:lnTo>
                <a:lnTo>
                  <a:pt x="72" y="671"/>
                </a:lnTo>
                <a:lnTo>
                  <a:pt x="0" y="599"/>
                </a:lnTo>
                <a:lnTo>
                  <a:pt x="503" y="96"/>
                </a:lnTo>
                <a:lnTo>
                  <a:pt x="184" y="96"/>
                </a:lnTo>
                <a:lnTo>
                  <a:pt x="184" y="0"/>
                </a:lnTo>
              </a:path>
            </a:pathLst>
          </a:custGeom>
          <a:gradFill>
            <a:gsLst>
              <a:gs pos="33000">
                <a:srgbClr val="FEFCAA"/>
              </a:gs>
              <a:gs pos="100000">
                <a:srgbClr val="E4B332"/>
              </a:gs>
            </a:gsLst>
            <a:lin ang="5400000" scaled="0"/>
          </a:gradFill>
          <a:ln w="3175" cap="flat" cmpd="sng" algn="ctr">
            <a:solidFill>
              <a:schemeClr val="bg1"/>
            </a:solidFill>
            <a:prstDash val="solid"/>
          </a:ln>
          <a:effectLst>
            <a:outerShdw blurRad="50800" dist="38100" dir="2700000" algn="tl" rotWithShape="0">
              <a:prstClr val="black">
                <a:alpha val="40000"/>
              </a:prstClr>
            </a:outerShdw>
          </a:effectLst>
          <a:extLst/>
        </p:spPr>
        <p:txBody>
          <a:bodyPr lIns="93296" tIns="46648" rIns="93296" bIns="46648" anchor="ctr"/>
          <a:lstStyle/>
          <a:p>
            <a:pPr defTabSz="914400">
              <a:lnSpc>
                <a:spcPct val="120000"/>
              </a:lnSpc>
            </a:pPr>
            <a:endParaRPr lang="zh-CN" altLang="en-US" sz="1200" kern="0">
              <a:solidFill>
                <a:srgbClr val="F9F9F9"/>
              </a:solidFill>
              <a:cs typeface="+mn-ea"/>
              <a:sym typeface="+mn-lt"/>
            </a:endParaRPr>
          </a:p>
        </p:txBody>
      </p:sp>
      <p:sp>
        <p:nvSpPr>
          <p:cNvPr id="11" name="Freeform 5">
            <a:extLst>
              <a:ext uri="{FF2B5EF4-FFF2-40B4-BE49-F238E27FC236}">
                <a16:creationId xmlns:a16="http://schemas.microsoft.com/office/drawing/2014/main" xmlns:p14="http://schemas.microsoft.com/office/powerpoint/2010/main" xmlns:a14="http://schemas.microsoft.com/office/drawing/2010/main" xmlns="" id="{626C2FFF-3D6B-430B-BCC4-8FF798AD6532}"/>
              </a:ext>
            </a:extLst>
          </p:cNvPr>
          <p:cNvSpPr>
            <a:spLocks/>
          </p:cNvSpPr>
          <p:nvPr/>
        </p:nvSpPr>
        <p:spPr bwMode="blackWhite">
          <a:xfrm>
            <a:off x="4011178" y="1753968"/>
            <a:ext cx="1706414" cy="1613929"/>
          </a:xfrm>
          <a:custGeom>
            <a:avLst/>
            <a:gdLst>
              <a:gd name="T0" fmla="*/ 184 w 680"/>
              <a:gd name="T1" fmla="*/ 583 h 664"/>
              <a:gd name="T2" fmla="*/ 184 w 680"/>
              <a:gd name="T3" fmla="*/ 663 h 664"/>
              <a:gd name="T4" fmla="*/ 679 w 680"/>
              <a:gd name="T5" fmla="*/ 663 h 664"/>
              <a:gd name="T6" fmla="*/ 679 w 680"/>
              <a:gd name="T7" fmla="*/ 168 h 664"/>
              <a:gd name="T8" fmla="*/ 583 w 680"/>
              <a:gd name="T9" fmla="*/ 168 h 664"/>
              <a:gd name="T10" fmla="*/ 583 w 680"/>
              <a:gd name="T11" fmla="*/ 511 h 664"/>
              <a:gd name="T12" fmla="*/ 72 w 680"/>
              <a:gd name="T13" fmla="*/ 0 h 664"/>
              <a:gd name="T14" fmla="*/ 0 w 680"/>
              <a:gd name="T15" fmla="*/ 72 h 664"/>
              <a:gd name="T16" fmla="*/ 511 w 680"/>
              <a:gd name="T17" fmla="*/ 575 h 664"/>
              <a:gd name="T18" fmla="*/ 184 w 680"/>
              <a:gd name="T19" fmla="*/ 575 h 664"/>
              <a:gd name="T20" fmla="*/ 184 w 680"/>
              <a:gd name="T21" fmla="*/ 663 h 6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80" h="664">
                <a:moveTo>
                  <a:pt x="184" y="583"/>
                </a:moveTo>
                <a:lnTo>
                  <a:pt x="184" y="663"/>
                </a:lnTo>
                <a:lnTo>
                  <a:pt x="679" y="663"/>
                </a:lnTo>
                <a:lnTo>
                  <a:pt x="679" y="168"/>
                </a:lnTo>
                <a:lnTo>
                  <a:pt x="583" y="168"/>
                </a:lnTo>
                <a:lnTo>
                  <a:pt x="583" y="511"/>
                </a:lnTo>
                <a:lnTo>
                  <a:pt x="72" y="0"/>
                </a:lnTo>
                <a:lnTo>
                  <a:pt x="0" y="72"/>
                </a:lnTo>
                <a:lnTo>
                  <a:pt x="511" y="575"/>
                </a:lnTo>
                <a:lnTo>
                  <a:pt x="184" y="575"/>
                </a:lnTo>
                <a:lnTo>
                  <a:pt x="184" y="663"/>
                </a:lnTo>
              </a:path>
            </a:pathLst>
          </a:custGeom>
          <a:gradFill>
            <a:gsLst>
              <a:gs pos="33000">
                <a:srgbClr val="FEFCAA"/>
              </a:gs>
              <a:gs pos="100000">
                <a:srgbClr val="E4B332"/>
              </a:gs>
            </a:gsLst>
            <a:lin ang="5400000" scaled="0"/>
          </a:gradFill>
          <a:ln w="3175" cap="flat" cmpd="sng" algn="ctr">
            <a:solidFill>
              <a:schemeClr val="bg1"/>
            </a:solidFill>
            <a:prstDash val="solid"/>
          </a:ln>
          <a:effectLst>
            <a:outerShdw blurRad="50800" dist="38100" dir="2700000" algn="tl" rotWithShape="0">
              <a:prstClr val="black">
                <a:alpha val="40000"/>
              </a:prstClr>
            </a:outerShdw>
          </a:effectLst>
          <a:extLst/>
        </p:spPr>
        <p:txBody>
          <a:bodyPr lIns="93296" tIns="46648" rIns="93296" bIns="46648" anchor="ctr"/>
          <a:lstStyle/>
          <a:p>
            <a:pPr defTabSz="914400">
              <a:lnSpc>
                <a:spcPct val="120000"/>
              </a:lnSpc>
            </a:pPr>
            <a:endParaRPr lang="zh-CN" altLang="en-US" sz="1200" kern="0">
              <a:solidFill>
                <a:srgbClr val="F9F9F9"/>
              </a:solidFill>
              <a:cs typeface="+mn-ea"/>
              <a:sym typeface="+mn-lt"/>
            </a:endParaRPr>
          </a:p>
        </p:txBody>
      </p:sp>
      <p:sp>
        <p:nvSpPr>
          <p:cNvPr id="12" name="AutoShape 10">
            <a:extLst>
              <a:ext uri="{FF2B5EF4-FFF2-40B4-BE49-F238E27FC236}">
                <a16:creationId xmlns:a16="http://schemas.microsoft.com/office/drawing/2014/main" xmlns:p14="http://schemas.microsoft.com/office/powerpoint/2010/main" xmlns:a14="http://schemas.microsoft.com/office/drawing/2010/main" xmlns="" id="{09201932-3D8D-4F9D-9402-EFC8789DAD4B}"/>
              </a:ext>
            </a:extLst>
          </p:cNvPr>
          <p:cNvSpPr>
            <a:spLocks noChangeArrowheads="1"/>
          </p:cNvSpPr>
          <p:nvPr/>
        </p:nvSpPr>
        <p:spPr bwMode="blackWhite">
          <a:xfrm>
            <a:off x="5706278" y="3369782"/>
            <a:ext cx="750446" cy="750401"/>
          </a:xfrm>
          <a:prstGeom prst="flowChartOr">
            <a:avLst/>
          </a:prstGeom>
          <a:gradFill>
            <a:gsLst>
              <a:gs pos="33000">
                <a:srgbClr val="FDE08D"/>
              </a:gs>
              <a:gs pos="100000">
                <a:srgbClr val="E4B332"/>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a:ex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dirty="0">
              <a:ln>
                <a:noFill/>
              </a:ln>
              <a:solidFill>
                <a:srgbClr val="F9F9F9"/>
              </a:solidFill>
              <a:effectLst/>
              <a:uLnTx/>
              <a:uFillTx/>
              <a:cs typeface="+mn-ea"/>
              <a:sym typeface="+mn-lt"/>
            </a:endParaRPr>
          </a:p>
        </p:txBody>
      </p:sp>
      <p:grpSp>
        <p:nvGrpSpPr>
          <p:cNvPr id="14" name="组合 11">
            <a:extLst>
              <a:ext uri="{FF2B5EF4-FFF2-40B4-BE49-F238E27FC236}">
                <a16:creationId xmlns:a16="http://schemas.microsoft.com/office/drawing/2014/main" xmlns:p14="http://schemas.microsoft.com/office/powerpoint/2010/main" xmlns:a14="http://schemas.microsoft.com/office/drawing/2010/main" xmlns="" id="{DD580C77-7FB4-41A8-946E-669E8FDEA156}"/>
              </a:ext>
            </a:extLst>
          </p:cNvPr>
          <p:cNvGrpSpPr/>
          <p:nvPr/>
        </p:nvGrpSpPr>
        <p:grpSpPr>
          <a:xfrm>
            <a:off x="1716523" y="1778239"/>
            <a:ext cx="2053355" cy="2057558"/>
            <a:chOff x="1052897" y="2195545"/>
            <a:chExt cx="1764007" cy="1767617"/>
          </a:xfrm>
        </p:grpSpPr>
        <p:sp>
          <p:nvSpPr>
            <p:cNvPr id="21" name="TextBox 20">
              <a:extLst>
                <a:ext uri="{FF2B5EF4-FFF2-40B4-BE49-F238E27FC236}">
                  <a16:creationId xmlns:a16="http://schemas.microsoft.com/office/drawing/2014/main" xmlns:p14="http://schemas.microsoft.com/office/powerpoint/2010/main" xmlns:a14="http://schemas.microsoft.com/office/drawing/2010/main" xmlns="" id="{38EA5D29-AAC2-4D0E-B4AA-458119034826}"/>
                </a:ext>
              </a:extLst>
            </p:cNvPr>
            <p:cNvSpPr txBox="1"/>
            <p:nvPr/>
          </p:nvSpPr>
          <p:spPr bwMode="auto">
            <a:xfrm>
              <a:off x="1052897" y="2494098"/>
              <a:ext cx="1764007" cy="1469064"/>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defRPr/>
              </a:pPr>
              <a:r>
                <a:rPr lang="zh-CN" altLang="en-US" sz="1400" dirty="0">
                  <a:solidFill>
                    <a:srgbClr val="E4B332"/>
                  </a:solidFill>
                  <a:cs typeface="+mn-ea"/>
                  <a:sym typeface="+mn-lt"/>
                </a:rPr>
                <a:t>请在此输入你的内容请在此输入你的内容请在此输入你的内容请在此输入你的内容请在此输入你的内容</a:t>
              </a:r>
            </a:p>
          </p:txBody>
        </p:sp>
        <p:sp>
          <p:nvSpPr>
            <p:cNvPr id="22" name="TextBox 19">
              <a:extLst>
                <a:ext uri="{FF2B5EF4-FFF2-40B4-BE49-F238E27FC236}">
                  <a16:creationId xmlns:a16="http://schemas.microsoft.com/office/drawing/2014/main" xmlns:p14="http://schemas.microsoft.com/office/powerpoint/2010/main" xmlns:a14="http://schemas.microsoft.com/office/drawing/2010/main" xmlns="" id="{03C4A31E-AD5C-412E-B29B-2EB9DC1D6068}"/>
                </a:ext>
              </a:extLst>
            </p:cNvPr>
            <p:cNvSpPr txBox="1">
              <a:spLocks noChangeArrowheads="1"/>
            </p:cNvSpPr>
            <p:nvPr/>
          </p:nvSpPr>
          <p:spPr bwMode="auto">
            <a:xfrm>
              <a:off x="1052898" y="2195545"/>
              <a:ext cx="1764006" cy="3453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2000" b="1" dirty="0">
                  <a:solidFill>
                    <a:srgbClr val="E4B332"/>
                  </a:solidFill>
                  <a:cs typeface="+mn-ea"/>
                  <a:sym typeface="+mn-lt"/>
                </a:rPr>
                <a:t>请在此输入标题</a:t>
              </a:r>
              <a:endParaRPr lang="zh-CN" altLang="zh-CN" sz="2000" b="1" dirty="0">
                <a:solidFill>
                  <a:srgbClr val="E4B332"/>
                </a:solidFill>
                <a:cs typeface="+mn-ea"/>
                <a:sym typeface="+mn-lt"/>
              </a:endParaRPr>
            </a:p>
          </p:txBody>
        </p:sp>
      </p:grpSp>
      <p:grpSp>
        <p:nvGrpSpPr>
          <p:cNvPr id="25" name="组合 11">
            <a:extLst>
              <a:ext uri="{FF2B5EF4-FFF2-40B4-BE49-F238E27FC236}">
                <a16:creationId xmlns:a16="http://schemas.microsoft.com/office/drawing/2014/main" xmlns:p14="http://schemas.microsoft.com/office/powerpoint/2010/main" xmlns:a14="http://schemas.microsoft.com/office/drawing/2010/main" xmlns="" id="{E0C9C51B-23AE-4C21-BE5C-932FE77EEE36}"/>
              </a:ext>
            </a:extLst>
          </p:cNvPr>
          <p:cNvGrpSpPr/>
          <p:nvPr/>
        </p:nvGrpSpPr>
        <p:grpSpPr>
          <a:xfrm>
            <a:off x="1716523" y="4089639"/>
            <a:ext cx="2053355" cy="2057558"/>
            <a:chOff x="1052897" y="2195545"/>
            <a:chExt cx="1764007" cy="1767617"/>
          </a:xfrm>
        </p:grpSpPr>
        <p:sp>
          <p:nvSpPr>
            <p:cNvPr id="26" name="TextBox 20">
              <a:extLst>
                <a:ext uri="{FF2B5EF4-FFF2-40B4-BE49-F238E27FC236}">
                  <a16:creationId xmlns:a16="http://schemas.microsoft.com/office/drawing/2014/main" xmlns:p14="http://schemas.microsoft.com/office/powerpoint/2010/main" xmlns:a14="http://schemas.microsoft.com/office/drawing/2010/main" xmlns="" id="{1463AE88-4B84-4BE2-AFA0-39106BA17738}"/>
                </a:ext>
              </a:extLst>
            </p:cNvPr>
            <p:cNvSpPr txBox="1"/>
            <p:nvPr/>
          </p:nvSpPr>
          <p:spPr bwMode="auto">
            <a:xfrm>
              <a:off x="1052897" y="2494098"/>
              <a:ext cx="1764007" cy="1469064"/>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defRPr/>
              </a:pPr>
              <a:r>
                <a:rPr lang="zh-CN" altLang="en-US" sz="1400" dirty="0">
                  <a:solidFill>
                    <a:srgbClr val="E4B332"/>
                  </a:solidFill>
                  <a:cs typeface="+mn-ea"/>
                  <a:sym typeface="+mn-lt"/>
                </a:rPr>
                <a:t>请在此输入你的内容请在此输入你的内容请在此输入你的内容请在此输入你的内容请在此输入你的内容</a:t>
              </a:r>
            </a:p>
          </p:txBody>
        </p:sp>
        <p:sp>
          <p:nvSpPr>
            <p:cNvPr id="27" name="TextBox 19">
              <a:extLst>
                <a:ext uri="{FF2B5EF4-FFF2-40B4-BE49-F238E27FC236}">
                  <a16:creationId xmlns:a16="http://schemas.microsoft.com/office/drawing/2014/main" xmlns:p14="http://schemas.microsoft.com/office/powerpoint/2010/main" xmlns:a14="http://schemas.microsoft.com/office/drawing/2010/main" xmlns="" id="{ADC1A89B-29D5-4BDC-B710-F10637459D42}"/>
                </a:ext>
              </a:extLst>
            </p:cNvPr>
            <p:cNvSpPr txBox="1">
              <a:spLocks noChangeArrowheads="1"/>
            </p:cNvSpPr>
            <p:nvPr/>
          </p:nvSpPr>
          <p:spPr bwMode="auto">
            <a:xfrm>
              <a:off x="1052898" y="2195545"/>
              <a:ext cx="1764006" cy="3453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2000" b="1" dirty="0">
                  <a:solidFill>
                    <a:srgbClr val="E4B332"/>
                  </a:solidFill>
                  <a:cs typeface="+mn-ea"/>
                  <a:sym typeface="+mn-lt"/>
                </a:rPr>
                <a:t>请在此输入标题</a:t>
              </a:r>
              <a:endParaRPr lang="zh-CN" altLang="zh-CN" sz="2000" b="1" dirty="0">
                <a:solidFill>
                  <a:srgbClr val="E4B332"/>
                </a:solidFill>
                <a:cs typeface="+mn-ea"/>
                <a:sym typeface="+mn-lt"/>
              </a:endParaRPr>
            </a:p>
          </p:txBody>
        </p:sp>
      </p:grpSp>
      <p:grpSp>
        <p:nvGrpSpPr>
          <p:cNvPr id="34" name="组合 11">
            <a:extLst>
              <a:ext uri="{FF2B5EF4-FFF2-40B4-BE49-F238E27FC236}">
                <a16:creationId xmlns:a16="http://schemas.microsoft.com/office/drawing/2014/main" xmlns:p14="http://schemas.microsoft.com/office/powerpoint/2010/main" xmlns:a14="http://schemas.microsoft.com/office/drawing/2010/main" xmlns="" id="{1D075A10-FFBB-4AA7-8D88-65A6D90DA12D}"/>
              </a:ext>
            </a:extLst>
          </p:cNvPr>
          <p:cNvGrpSpPr/>
          <p:nvPr/>
        </p:nvGrpSpPr>
        <p:grpSpPr>
          <a:xfrm>
            <a:off x="8422123" y="4089639"/>
            <a:ext cx="2053355" cy="2057558"/>
            <a:chOff x="1052897" y="2195545"/>
            <a:chExt cx="1764007" cy="1767617"/>
          </a:xfrm>
        </p:grpSpPr>
        <p:sp>
          <p:nvSpPr>
            <p:cNvPr id="35" name="TextBox 20">
              <a:extLst>
                <a:ext uri="{FF2B5EF4-FFF2-40B4-BE49-F238E27FC236}">
                  <a16:creationId xmlns:a16="http://schemas.microsoft.com/office/drawing/2014/main" xmlns:p14="http://schemas.microsoft.com/office/powerpoint/2010/main" xmlns:a14="http://schemas.microsoft.com/office/drawing/2010/main" xmlns="" id="{D51E68CC-D6B9-49EA-B5B5-3B556DA4B3B0}"/>
                </a:ext>
              </a:extLst>
            </p:cNvPr>
            <p:cNvSpPr txBox="1"/>
            <p:nvPr/>
          </p:nvSpPr>
          <p:spPr bwMode="auto">
            <a:xfrm>
              <a:off x="1052897" y="2494098"/>
              <a:ext cx="1764007" cy="1469064"/>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defRPr/>
              </a:pPr>
              <a:r>
                <a:rPr lang="zh-CN" altLang="en-US" sz="1400" dirty="0">
                  <a:solidFill>
                    <a:srgbClr val="E4B332"/>
                  </a:solidFill>
                  <a:cs typeface="+mn-ea"/>
                  <a:sym typeface="+mn-lt"/>
                </a:rPr>
                <a:t>请在此输入你的内容请在此输入你的内容请在此输入你的内容请在此输入你的内容请在此输入你的内容</a:t>
              </a:r>
            </a:p>
          </p:txBody>
        </p:sp>
        <p:sp>
          <p:nvSpPr>
            <p:cNvPr id="36" name="TextBox 19">
              <a:extLst>
                <a:ext uri="{FF2B5EF4-FFF2-40B4-BE49-F238E27FC236}">
                  <a16:creationId xmlns:a16="http://schemas.microsoft.com/office/drawing/2014/main" xmlns:p14="http://schemas.microsoft.com/office/powerpoint/2010/main" xmlns:a14="http://schemas.microsoft.com/office/drawing/2010/main" xmlns="" id="{8E41D839-9DC4-417D-9267-C36F04022F00}"/>
                </a:ext>
              </a:extLst>
            </p:cNvPr>
            <p:cNvSpPr txBox="1">
              <a:spLocks noChangeArrowheads="1"/>
            </p:cNvSpPr>
            <p:nvPr/>
          </p:nvSpPr>
          <p:spPr bwMode="auto">
            <a:xfrm>
              <a:off x="1052898" y="2195545"/>
              <a:ext cx="1764006" cy="3453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2000" b="1" dirty="0">
                  <a:solidFill>
                    <a:srgbClr val="E4B332"/>
                  </a:solidFill>
                  <a:cs typeface="+mn-ea"/>
                  <a:sym typeface="+mn-lt"/>
                </a:rPr>
                <a:t>请在此输入标题</a:t>
              </a:r>
              <a:endParaRPr lang="zh-CN" altLang="zh-CN" sz="2000" b="1" dirty="0">
                <a:solidFill>
                  <a:srgbClr val="E4B332"/>
                </a:solidFill>
                <a:cs typeface="+mn-ea"/>
                <a:sym typeface="+mn-lt"/>
              </a:endParaRPr>
            </a:p>
          </p:txBody>
        </p:sp>
      </p:grpSp>
      <p:grpSp>
        <p:nvGrpSpPr>
          <p:cNvPr id="37" name="组合 11">
            <a:extLst>
              <a:ext uri="{FF2B5EF4-FFF2-40B4-BE49-F238E27FC236}">
                <a16:creationId xmlns:a16="http://schemas.microsoft.com/office/drawing/2014/main" xmlns:p14="http://schemas.microsoft.com/office/powerpoint/2010/main" xmlns:a14="http://schemas.microsoft.com/office/drawing/2010/main" xmlns="" id="{5583F42E-8F26-44F8-BE66-78353CB64B9F}"/>
              </a:ext>
            </a:extLst>
          </p:cNvPr>
          <p:cNvGrpSpPr/>
          <p:nvPr/>
        </p:nvGrpSpPr>
        <p:grpSpPr>
          <a:xfrm>
            <a:off x="8422123" y="1778239"/>
            <a:ext cx="2053355" cy="2057558"/>
            <a:chOff x="1052897" y="2195545"/>
            <a:chExt cx="1764007" cy="1767617"/>
          </a:xfrm>
        </p:grpSpPr>
        <p:sp>
          <p:nvSpPr>
            <p:cNvPr id="38" name="TextBox 20">
              <a:extLst>
                <a:ext uri="{FF2B5EF4-FFF2-40B4-BE49-F238E27FC236}">
                  <a16:creationId xmlns:a16="http://schemas.microsoft.com/office/drawing/2014/main" xmlns:p14="http://schemas.microsoft.com/office/powerpoint/2010/main" xmlns:a14="http://schemas.microsoft.com/office/drawing/2010/main" xmlns="" id="{7898480C-9F27-4A7F-8D89-29224586A9F7}"/>
                </a:ext>
              </a:extLst>
            </p:cNvPr>
            <p:cNvSpPr txBox="1"/>
            <p:nvPr/>
          </p:nvSpPr>
          <p:spPr bwMode="auto">
            <a:xfrm>
              <a:off x="1052897" y="2494098"/>
              <a:ext cx="1764007" cy="1469064"/>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defRPr/>
              </a:pPr>
              <a:r>
                <a:rPr lang="zh-CN" altLang="en-US" sz="1400" dirty="0">
                  <a:solidFill>
                    <a:srgbClr val="E4B332"/>
                  </a:solidFill>
                  <a:cs typeface="+mn-ea"/>
                  <a:sym typeface="+mn-lt"/>
                </a:rPr>
                <a:t>请在此输入你的内容请在此输入你的内容请在此输入你的内容请在此输入你的内容请在此输入你的内容</a:t>
              </a:r>
            </a:p>
          </p:txBody>
        </p:sp>
        <p:sp>
          <p:nvSpPr>
            <p:cNvPr id="39" name="TextBox 19">
              <a:extLst>
                <a:ext uri="{FF2B5EF4-FFF2-40B4-BE49-F238E27FC236}">
                  <a16:creationId xmlns:a16="http://schemas.microsoft.com/office/drawing/2014/main" xmlns:p14="http://schemas.microsoft.com/office/powerpoint/2010/main" xmlns:a14="http://schemas.microsoft.com/office/drawing/2010/main" xmlns="" id="{B82C7ACC-62B6-4F68-8401-761A1440B5D4}"/>
                </a:ext>
              </a:extLst>
            </p:cNvPr>
            <p:cNvSpPr txBox="1">
              <a:spLocks noChangeArrowheads="1"/>
            </p:cNvSpPr>
            <p:nvPr/>
          </p:nvSpPr>
          <p:spPr bwMode="auto">
            <a:xfrm>
              <a:off x="1052898" y="2195545"/>
              <a:ext cx="1764006" cy="3453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2000" b="1" dirty="0">
                  <a:solidFill>
                    <a:srgbClr val="E4B332"/>
                  </a:solidFill>
                  <a:cs typeface="+mn-ea"/>
                  <a:sym typeface="+mn-lt"/>
                </a:rPr>
                <a:t>请在此输入标题</a:t>
              </a:r>
              <a:endParaRPr lang="zh-CN" altLang="zh-CN" sz="2000" b="1" dirty="0">
                <a:solidFill>
                  <a:srgbClr val="E4B332"/>
                </a:solidFill>
                <a:cs typeface="+mn-ea"/>
                <a:sym typeface="+mn-lt"/>
              </a:endParaRPr>
            </a:p>
          </p:txBody>
        </p:sp>
      </p:grpSp>
    </p:spTree>
    <p:extLst>
      <p:ext uri="{BB962C8B-B14F-4D97-AF65-F5344CB8AC3E}">
        <p14:creationId xmlns:p14="http://schemas.microsoft.com/office/powerpoint/2010/main" val="2599386063"/>
      </p:ext>
    </p:extLst>
  </p:cSld>
  <p:clrMapOvr>
    <a:masterClrMapping/>
  </p:clrMapOvr>
  <p:transition spd="slow" advTm="300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childTnLst>
                          </p:cTn>
                        </p:par>
                        <p:par>
                          <p:cTn id="11" fill="hold">
                            <p:stCondLst>
                              <p:cond delay="1000"/>
                            </p:stCondLst>
                            <p:childTnLst>
                              <p:par>
                                <p:cTn id="12" presetID="10" presetClass="entr" presetSubtype="0" fill="hold" grpId="0" nodeType="after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fade">
                                      <p:cBhvr>
                                        <p:cTn id="14" dur="500"/>
                                        <p:tgtEl>
                                          <p:spTgt spid="12"/>
                                        </p:tgtEl>
                                      </p:cBhvr>
                                    </p:animEffect>
                                  </p:childTnLst>
                                </p:cTn>
                              </p:par>
                            </p:childTnLst>
                          </p:cTn>
                        </p:par>
                        <p:par>
                          <p:cTn id="15" fill="hold">
                            <p:stCondLst>
                              <p:cond delay="1500"/>
                            </p:stCondLst>
                            <p:childTnLst>
                              <p:par>
                                <p:cTn id="16" presetID="2" presetClass="entr" presetSubtype="9" decel="100000" fill="hold" grpId="0" nodeType="afterEffect">
                                  <p:stCondLst>
                                    <p:cond delay="0"/>
                                  </p:stCondLst>
                                  <p:childTnLst>
                                    <p:set>
                                      <p:cBhvr>
                                        <p:cTn id="17" dur="1" fill="hold">
                                          <p:stCondLst>
                                            <p:cond delay="0"/>
                                          </p:stCondLst>
                                        </p:cTn>
                                        <p:tgtEl>
                                          <p:spTgt spid="11"/>
                                        </p:tgtEl>
                                        <p:attrNameLst>
                                          <p:attrName>style.visibility</p:attrName>
                                        </p:attrNameLst>
                                      </p:cBhvr>
                                      <p:to>
                                        <p:strVal val="visible"/>
                                      </p:to>
                                    </p:set>
                                    <p:anim calcmode="lin" valueType="num">
                                      <p:cBhvr additive="base">
                                        <p:cTn id="18" dur="750" fill="hold"/>
                                        <p:tgtEl>
                                          <p:spTgt spid="11"/>
                                        </p:tgtEl>
                                        <p:attrNameLst>
                                          <p:attrName>ppt_x</p:attrName>
                                        </p:attrNameLst>
                                      </p:cBhvr>
                                      <p:tavLst>
                                        <p:tav tm="0">
                                          <p:val>
                                            <p:strVal val="0-#ppt_w/2"/>
                                          </p:val>
                                        </p:tav>
                                        <p:tav tm="100000">
                                          <p:val>
                                            <p:strVal val="#ppt_x"/>
                                          </p:val>
                                        </p:tav>
                                      </p:tavLst>
                                    </p:anim>
                                    <p:anim calcmode="lin" valueType="num">
                                      <p:cBhvr additive="base">
                                        <p:cTn id="19" dur="750" fill="hold"/>
                                        <p:tgtEl>
                                          <p:spTgt spid="11"/>
                                        </p:tgtEl>
                                        <p:attrNameLst>
                                          <p:attrName>ppt_y</p:attrName>
                                        </p:attrNameLst>
                                      </p:cBhvr>
                                      <p:tavLst>
                                        <p:tav tm="0">
                                          <p:val>
                                            <p:strVal val="0-#ppt_h/2"/>
                                          </p:val>
                                        </p:tav>
                                        <p:tav tm="100000">
                                          <p:val>
                                            <p:strVal val="#ppt_y"/>
                                          </p:val>
                                        </p:tav>
                                      </p:tavLst>
                                    </p:anim>
                                  </p:childTnLst>
                                </p:cTn>
                              </p:par>
                              <p:par>
                                <p:cTn id="20" presetID="2" presetClass="entr" presetSubtype="3" decel="100000"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additive="base">
                                        <p:cTn id="22" dur="750" fill="hold"/>
                                        <p:tgtEl>
                                          <p:spTgt spid="8"/>
                                        </p:tgtEl>
                                        <p:attrNameLst>
                                          <p:attrName>ppt_x</p:attrName>
                                        </p:attrNameLst>
                                      </p:cBhvr>
                                      <p:tavLst>
                                        <p:tav tm="0">
                                          <p:val>
                                            <p:strVal val="1+#ppt_w/2"/>
                                          </p:val>
                                        </p:tav>
                                        <p:tav tm="100000">
                                          <p:val>
                                            <p:strVal val="#ppt_x"/>
                                          </p:val>
                                        </p:tav>
                                      </p:tavLst>
                                    </p:anim>
                                    <p:anim calcmode="lin" valueType="num">
                                      <p:cBhvr additive="base">
                                        <p:cTn id="23" dur="750" fill="hold"/>
                                        <p:tgtEl>
                                          <p:spTgt spid="8"/>
                                        </p:tgtEl>
                                        <p:attrNameLst>
                                          <p:attrName>ppt_y</p:attrName>
                                        </p:attrNameLst>
                                      </p:cBhvr>
                                      <p:tavLst>
                                        <p:tav tm="0">
                                          <p:val>
                                            <p:strVal val="0-#ppt_h/2"/>
                                          </p:val>
                                        </p:tav>
                                        <p:tav tm="100000">
                                          <p:val>
                                            <p:strVal val="#ppt_y"/>
                                          </p:val>
                                        </p:tav>
                                      </p:tavLst>
                                    </p:anim>
                                  </p:childTnLst>
                                </p:cTn>
                              </p:par>
                              <p:par>
                                <p:cTn id="24" presetID="2" presetClass="entr" presetSubtype="12" decel="100000" fill="hold" grpId="0" nodeType="withEffect">
                                  <p:stCondLst>
                                    <p:cond delay="0"/>
                                  </p:stCondLst>
                                  <p:childTnLst>
                                    <p:set>
                                      <p:cBhvr>
                                        <p:cTn id="25" dur="1" fill="hold">
                                          <p:stCondLst>
                                            <p:cond delay="0"/>
                                          </p:stCondLst>
                                        </p:cTn>
                                        <p:tgtEl>
                                          <p:spTgt spid="10"/>
                                        </p:tgtEl>
                                        <p:attrNameLst>
                                          <p:attrName>style.visibility</p:attrName>
                                        </p:attrNameLst>
                                      </p:cBhvr>
                                      <p:to>
                                        <p:strVal val="visible"/>
                                      </p:to>
                                    </p:set>
                                    <p:anim calcmode="lin" valueType="num">
                                      <p:cBhvr additive="base">
                                        <p:cTn id="26" dur="750" fill="hold"/>
                                        <p:tgtEl>
                                          <p:spTgt spid="10"/>
                                        </p:tgtEl>
                                        <p:attrNameLst>
                                          <p:attrName>ppt_x</p:attrName>
                                        </p:attrNameLst>
                                      </p:cBhvr>
                                      <p:tavLst>
                                        <p:tav tm="0">
                                          <p:val>
                                            <p:strVal val="0-#ppt_w/2"/>
                                          </p:val>
                                        </p:tav>
                                        <p:tav tm="100000">
                                          <p:val>
                                            <p:strVal val="#ppt_x"/>
                                          </p:val>
                                        </p:tav>
                                      </p:tavLst>
                                    </p:anim>
                                    <p:anim calcmode="lin" valueType="num">
                                      <p:cBhvr additive="base">
                                        <p:cTn id="27" dur="750" fill="hold"/>
                                        <p:tgtEl>
                                          <p:spTgt spid="10"/>
                                        </p:tgtEl>
                                        <p:attrNameLst>
                                          <p:attrName>ppt_y</p:attrName>
                                        </p:attrNameLst>
                                      </p:cBhvr>
                                      <p:tavLst>
                                        <p:tav tm="0">
                                          <p:val>
                                            <p:strVal val="1+#ppt_h/2"/>
                                          </p:val>
                                        </p:tav>
                                        <p:tav tm="100000">
                                          <p:val>
                                            <p:strVal val="#ppt_y"/>
                                          </p:val>
                                        </p:tav>
                                      </p:tavLst>
                                    </p:anim>
                                  </p:childTnLst>
                                </p:cTn>
                              </p:par>
                              <p:par>
                                <p:cTn id="28" presetID="2" presetClass="entr" presetSubtype="6" decel="100000" fill="hold" grpId="0" nodeType="withEffect">
                                  <p:stCondLst>
                                    <p:cond delay="0"/>
                                  </p:stCondLst>
                                  <p:childTnLst>
                                    <p:set>
                                      <p:cBhvr>
                                        <p:cTn id="29" dur="1" fill="hold">
                                          <p:stCondLst>
                                            <p:cond delay="0"/>
                                          </p:stCondLst>
                                        </p:cTn>
                                        <p:tgtEl>
                                          <p:spTgt spid="9"/>
                                        </p:tgtEl>
                                        <p:attrNameLst>
                                          <p:attrName>style.visibility</p:attrName>
                                        </p:attrNameLst>
                                      </p:cBhvr>
                                      <p:to>
                                        <p:strVal val="visible"/>
                                      </p:to>
                                    </p:set>
                                    <p:anim calcmode="lin" valueType="num">
                                      <p:cBhvr additive="base">
                                        <p:cTn id="30" dur="750" fill="hold"/>
                                        <p:tgtEl>
                                          <p:spTgt spid="9"/>
                                        </p:tgtEl>
                                        <p:attrNameLst>
                                          <p:attrName>ppt_x</p:attrName>
                                        </p:attrNameLst>
                                      </p:cBhvr>
                                      <p:tavLst>
                                        <p:tav tm="0">
                                          <p:val>
                                            <p:strVal val="1+#ppt_w/2"/>
                                          </p:val>
                                        </p:tav>
                                        <p:tav tm="100000">
                                          <p:val>
                                            <p:strVal val="#ppt_x"/>
                                          </p:val>
                                        </p:tav>
                                      </p:tavLst>
                                    </p:anim>
                                    <p:anim calcmode="lin" valueType="num">
                                      <p:cBhvr additive="base">
                                        <p:cTn id="31" dur="750" fill="hold"/>
                                        <p:tgtEl>
                                          <p:spTgt spid="9"/>
                                        </p:tgtEl>
                                        <p:attrNameLst>
                                          <p:attrName>ppt_y</p:attrName>
                                        </p:attrNameLst>
                                      </p:cBhvr>
                                      <p:tavLst>
                                        <p:tav tm="0">
                                          <p:val>
                                            <p:strVal val="1+#ppt_h/2"/>
                                          </p:val>
                                        </p:tav>
                                        <p:tav tm="100000">
                                          <p:val>
                                            <p:strVal val="#ppt_y"/>
                                          </p:val>
                                        </p:tav>
                                      </p:tavLst>
                                    </p:anim>
                                  </p:childTnLst>
                                </p:cTn>
                              </p:par>
                            </p:childTnLst>
                          </p:cTn>
                        </p:par>
                        <p:par>
                          <p:cTn id="32" fill="hold">
                            <p:stCondLst>
                              <p:cond delay="2250"/>
                            </p:stCondLst>
                            <p:childTnLst>
                              <p:par>
                                <p:cTn id="33" presetID="42" presetClass="entr" presetSubtype="0" fill="hold" nodeType="after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fade">
                                      <p:cBhvr>
                                        <p:cTn id="35" dur="1000"/>
                                        <p:tgtEl>
                                          <p:spTgt spid="14"/>
                                        </p:tgtEl>
                                      </p:cBhvr>
                                    </p:animEffect>
                                    <p:anim calcmode="lin" valueType="num">
                                      <p:cBhvr>
                                        <p:cTn id="36" dur="1000" fill="hold"/>
                                        <p:tgtEl>
                                          <p:spTgt spid="14"/>
                                        </p:tgtEl>
                                        <p:attrNameLst>
                                          <p:attrName>ppt_x</p:attrName>
                                        </p:attrNameLst>
                                      </p:cBhvr>
                                      <p:tavLst>
                                        <p:tav tm="0">
                                          <p:val>
                                            <p:strVal val="#ppt_x"/>
                                          </p:val>
                                        </p:tav>
                                        <p:tav tm="100000">
                                          <p:val>
                                            <p:strVal val="#ppt_x"/>
                                          </p:val>
                                        </p:tav>
                                      </p:tavLst>
                                    </p:anim>
                                    <p:anim calcmode="lin" valueType="num">
                                      <p:cBhvr>
                                        <p:cTn id="37" dur="1000" fill="hold"/>
                                        <p:tgtEl>
                                          <p:spTgt spid="14"/>
                                        </p:tgtEl>
                                        <p:attrNameLst>
                                          <p:attrName>ppt_y</p:attrName>
                                        </p:attrNameLst>
                                      </p:cBhvr>
                                      <p:tavLst>
                                        <p:tav tm="0">
                                          <p:val>
                                            <p:strVal val="#ppt_y+.1"/>
                                          </p:val>
                                        </p:tav>
                                        <p:tav tm="100000">
                                          <p:val>
                                            <p:strVal val="#ppt_y"/>
                                          </p:val>
                                        </p:tav>
                                      </p:tavLst>
                                    </p:anim>
                                  </p:childTnLst>
                                </p:cTn>
                              </p:par>
                              <p:par>
                                <p:cTn id="38" presetID="42" presetClass="entr" presetSubtype="0" fill="hold" nodeType="withEffect">
                                  <p:stCondLst>
                                    <p:cond delay="0"/>
                                  </p:stCondLst>
                                  <p:childTnLst>
                                    <p:set>
                                      <p:cBhvr>
                                        <p:cTn id="39" dur="1" fill="hold">
                                          <p:stCondLst>
                                            <p:cond delay="0"/>
                                          </p:stCondLst>
                                        </p:cTn>
                                        <p:tgtEl>
                                          <p:spTgt spid="37"/>
                                        </p:tgtEl>
                                        <p:attrNameLst>
                                          <p:attrName>style.visibility</p:attrName>
                                        </p:attrNameLst>
                                      </p:cBhvr>
                                      <p:to>
                                        <p:strVal val="visible"/>
                                      </p:to>
                                    </p:set>
                                    <p:animEffect transition="in" filter="fade">
                                      <p:cBhvr>
                                        <p:cTn id="40" dur="1000"/>
                                        <p:tgtEl>
                                          <p:spTgt spid="37"/>
                                        </p:tgtEl>
                                      </p:cBhvr>
                                    </p:animEffect>
                                    <p:anim calcmode="lin" valueType="num">
                                      <p:cBhvr>
                                        <p:cTn id="41" dur="1000" fill="hold"/>
                                        <p:tgtEl>
                                          <p:spTgt spid="37"/>
                                        </p:tgtEl>
                                        <p:attrNameLst>
                                          <p:attrName>ppt_x</p:attrName>
                                        </p:attrNameLst>
                                      </p:cBhvr>
                                      <p:tavLst>
                                        <p:tav tm="0">
                                          <p:val>
                                            <p:strVal val="#ppt_x"/>
                                          </p:val>
                                        </p:tav>
                                        <p:tav tm="100000">
                                          <p:val>
                                            <p:strVal val="#ppt_x"/>
                                          </p:val>
                                        </p:tav>
                                      </p:tavLst>
                                    </p:anim>
                                    <p:anim calcmode="lin" valueType="num">
                                      <p:cBhvr>
                                        <p:cTn id="42" dur="1000" fill="hold"/>
                                        <p:tgtEl>
                                          <p:spTgt spid="37"/>
                                        </p:tgtEl>
                                        <p:attrNameLst>
                                          <p:attrName>ppt_y</p:attrName>
                                        </p:attrNameLst>
                                      </p:cBhvr>
                                      <p:tavLst>
                                        <p:tav tm="0">
                                          <p:val>
                                            <p:strVal val="#ppt_y+.1"/>
                                          </p:val>
                                        </p:tav>
                                        <p:tav tm="100000">
                                          <p:val>
                                            <p:strVal val="#ppt_y"/>
                                          </p:val>
                                        </p:tav>
                                      </p:tavLst>
                                    </p:anim>
                                  </p:childTnLst>
                                </p:cTn>
                              </p:par>
                              <p:par>
                                <p:cTn id="43" presetID="42" presetClass="entr" presetSubtype="0" fill="hold" nodeType="withEffect">
                                  <p:stCondLst>
                                    <p:cond delay="0"/>
                                  </p:stCondLst>
                                  <p:childTnLst>
                                    <p:set>
                                      <p:cBhvr>
                                        <p:cTn id="44" dur="1" fill="hold">
                                          <p:stCondLst>
                                            <p:cond delay="0"/>
                                          </p:stCondLst>
                                        </p:cTn>
                                        <p:tgtEl>
                                          <p:spTgt spid="25"/>
                                        </p:tgtEl>
                                        <p:attrNameLst>
                                          <p:attrName>style.visibility</p:attrName>
                                        </p:attrNameLst>
                                      </p:cBhvr>
                                      <p:to>
                                        <p:strVal val="visible"/>
                                      </p:to>
                                    </p:set>
                                    <p:animEffect transition="in" filter="fade">
                                      <p:cBhvr>
                                        <p:cTn id="45" dur="1000"/>
                                        <p:tgtEl>
                                          <p:spTgt spid="25"/>
                                        </p:tgtEl>
                                      </p:cBhvr>
                                    </p:animEffect>
                                    <p:anim calcmode="lin" valueType="num">
                                      <p:cBhvr>
                                        <p:cTn id="46" dur="1000" fill="hold"/>
                                        <p:tgtEl>
                                          <p:spTgt spid="25"/>
                                        </p:tgtEl>
                                        <p:attrNameLst>
                                          <p:attrName>ppt_x</p:attrName>
                                        </p:attrNameLst>
                                      </p:cBhvr>
                                      <p:tavLst>
                                        <p:tav tm="0">
                                          <p:val>
                                            <p:strVal val="#ppt_x"/>
                                          </p:val>
                                        </p:tav>
                                        <p:tav tm="100000">
                                          <p:val>
                                            <p:strVal val="#ppt_x"/>
                                          </p:val>
                                        </p:tav>
                                      </p:tavLst>
                                    </p:anim>
                                    <p:anim calcmode="lin" valueType="num">
                                      <p:cBhvr>
                                        <p:cTn id="47" dur="1000" fill="hold"/>
                                        <p:tgtEl>
                                          <p:spTgt spid="25"/>
                                        </p:tgtEl>
                                        <p:attrNameLst>
                                          <p:attrName>ppt_y</p:attrName>
                                        </p:attrNameLst>
                                      </p:cBhvr>
                                      <p:tavLst>
                                        <p:tav tm="0">
                                          <p:val>
                                            <p:strVal val="#ppt_y+.1"/>
                                          </p:val>
                                        </p:tav>
                                        <p:tav tm="100000">
                                          <p:val>
                                            <p:strVal val="#ppt_y"/>
                                          </p:val>
                                        </p:tav>
                                      </p:tavLst>
                                    </p:anim>
                                  </p:childTnLst>
                                </p:cTn>
                              </p:par>
                              <p:par>
                                <p:cTn id="48" presetID="42" presetClass="entr" presetSubtype="0" fill="hold" nodeType="withEffect">
                                  <p:stCondLst>
                                    <p:cond delay="0"/>
                                  </p:stCondLst>
                                  <p:childTnLst>
                                    <p:set>
                                      <p:cBhvr>
                                        <p:cTn id="49" dur="1" fill="hold">
                                          <p:stCondLst>
                                            <p:cond delay="0"/>
                                          </p:stCondLst>
                                        </p:cTn>
                                        <p:tgtEl>
                                          <p:spTgt spid="34"/>
                                        </p:tgtEl>
                                        <p:attrNameLst>
                                          <p:attrName>style.visibility</p:attrName>
                                        </p:attrNameLst>
                                      </p:cBhvr>
                                      <p:to>
                                        <p:strVal val="visible"/>
                                      </p:to>
                                    </p:set>
                                    <p:animEffect transition="in" filter="fade">
                                      <p:cBhvr>
                                        <p:cTn id="50" dur="1000"/>
                                        <p:tgtEl>
                                          <p:spTgt spid="34"/>
                                        </p:tgtEl>
                                      </p:cBhvr>
                                    </p:animEffect>
                                    <p:anim calcmode="lin" valueType="num">
                                      <p:cBhvr>
                                        <p:cTn id="51" dur="1000" fill="hold"/>
                                        <p:tgtEl>
                                          <p:spTgt spid="34"/>
                                        </p:tgtEl>
                                        <p:attrNameLst>
                                          <p:attrName>ppt_x</p:attrName>
                                        </p:attrNameLst>
                                      </p:cBhvr>
                                      <p:tavLst>
                                        <p:tav tm="0">
                                          <p:val>
                                            <p:strVal val="#ppt_x"/>
                                          </p:val>
                                        </p:tav>
                                        <p:tav tm="100000">
                                          <p:val>
                                            <p:strVal val="#ppt_x"/>
                                          </p:val>
                                        </p:tav>
                                      </p:tavLst>
                                    </p:anim>
                                    <p:anim calcmode="lin" valueType="num">
                                      <p:cBhvr>
                                        <p:cTn id="52"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8" grpId="0" animBg="1"/>
      <p:bldP spid="9" grpId="0" animBg="1"/>
      <p:bldP spid="10" grpId="0" animBg="1"/>
      <p:bldP spid="11" grpId="0" animBg="1"/>
      <p:bldP spid="12"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图片 32">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774CE2F6-2492-4F03-B9BE-BC935D5AE62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4" name="矩形 33">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08FC9B79-C8C4-4EA9-AAB1-81B827998845}"/>
              </a:ext>
            </a:extLst>
          </p:cNvPr>
          <p:cNvSpPr/>
          <p:nvPr/>
        </p:nvSpPr>
        <p:spPr>
          <a:xfrm>
            <a:off x="0" y="0"/>
            <a:ext cx="12192000" cy="6858000"/>
          </a:xfrm>
          <a:prstGeom prst="rect">
            <a:avLst/>
          </a:prstGeom>
          <a:blipFill>
            <a:blip r:embed="rId4">
              <a:alphaModFix amt="52000"/>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5" name="星形: 五角 34">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AD8187D4-2495-4EBE-8A98-1ABE47A334FC}"/>
              </a:ext>
            </a:extLst>
          </p:cNvPr>
          <p:cNvSpPr/>
          <p:nvPr/>
        </p:nvSpPr>
        <p:spPr>
          <a:xfrm>
            <a:off x="4836042" y="264433"/>
            <a:ext cx="308344" cy="308344"/>
          </a:xfrm>
          <a:prstGeom prst="star5">
            <a:avLst/>
          </a:prstGeom>
          <a:solidFill>
            <a:srgbClr val="FFC000"/>
          </a:solidFill>
          <a:ln>
            <a:noFill/>
          </a:ln>
          <a:effectLst>
            <a:glow rad="63500">
              <a:srgbClr val="FFC000">
                <a:alpha val="16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C000"/>
              </a:solidFill>
              <a:cs typeface="+mn-ea"/>
              <a:sym typeface="+mn-lt"/>
            </a:endParaRPr>
          </a:p>
        </p:txBody>
      </p:sp>
      <p:sp>
        <p:nvSpPr>
          <p:cNvPr id="36" name="星形: 五角 35">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15F47EF7-B218-40A6-A454-7EEBAE7C2749}"/>
              </a:ext>
            </a:extLst>
          </p:cNvPr>
          <p:cNvSpPr/>
          <p:nvPr/>
        </p:nvSpPr>
        <p:spPr>
          <a:xfrm>
            <a:off x="5388935" y="264433"/>
            <a:ext cx="308344" cy="308344"/>
          </a:xfrm>
          <a:prstGeom prst="star5">
            <a:avLst/>
          </a:prstGeom>
          <a:solidFill>
            <a:srgbClr val="FFC000"/>
          </a:solidFill>
          <a:ln>
            <a:noFill/>
          </a:ln>
          <a:effectLst>
            <a:glow rad="63500">
              <a:srgbClr val="FFC000">
                <a:alpha val="16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C000"/>
              </a:solidFill>
              <a:cs typeface="+mn-ea"/>
              <a:sym typeface="+mn-lt"/>
            </a:endParaRPr>
          </a:p>
        </p:txBody>
      </p:sp>
      <p:sp>
        <p:nvSpPr>
          <p:cNvPr id="37" name="星形: 五角 36">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2C162DAC-805D-4E28-A96A-0DE59343BEEC}"/>
              </a:ext>
            </a:extLst>
          </p:cNvPr>
          <p:cNvSpPr/>
          <p:nvPr/>
        </p:nvSpPr>
        <p:spPr>
          <a:xfrm>
            <a:off x="5941828" y="264433"/>
            <a:ext cx="308344" cy="308344"/>
          </a:xfrm>
          <a:prstGeom prst="star5">
            <a:avLst/>
          </a:prstGeom>
          <a:solidFill>
            <a:srgbClr val="FFC000"/>
          </a:solidFill>
          <a:ln>
            <a:noFill/>
          </a:ln>
          <a:effectLst>
            <a:glow rad="63500">
              <a:srgbClr val="FFC000">
                <a:alpha val="16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C000"/>
              </a:solidFill>
              <a:cs typeface="+mn-ea"/>
              <a:sym typeface="+mn-lt"/>
            </a:endParaRPr>
          </a:p>
        </p:txBody>
      </p:sp>
      <p:sp>
        <p:nvSpPr>
          <p:cNvPr id="38" name="星形: 五角 37">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CCE09FC7-FEEA-47F6-81CE-457122B4F7D7}"/>
              </a:ext>
            </a:extLst>
          </p:cNvPr>
          <p:cNvSpPr/>
          <p:nvPr/>
        </p:nvSpPr>
        <p:spPr>
          <a:xfrm>
            <a:off x="6494721" y="264433"/>
            <a:ext cx="308344" cy="308344"/>
          </a:xfrm>
          <a:prstGeom prst="star5">
            <a:avLst/>
          </a:prstGeom>
          <a:solidFill>
            <a:srgbClr val="FFC000"/>
          </a:solidFill>
          <a:ln>
            <a:noFill/>
          </a:ln>
          <a:effectLst>
            <a:glow rad="63500">
              <a:srgbClr val="FFC000">
                <a:alpha val="16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C000"/>
              </a:solidFill>
              <a:cs typeface="+mn-ea"/>
              <a:sym typeface="+mn-lt"/>
            </a:endParaRPr>
          </a:p>
        </p:txBody>
      </p:sp>
      <p:sp>
        <p:nvSpPr>
          <p:cNvPr id="39" name="星形: 五角 38">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14B1CEE4-F578-464B-A6E3-98FE03D180BC}"/>
              </a:ext>
            </a:extLst>
          </p:cNvPr>
          <p:cNvSpPr/>
          <p:nvPr/>
        </p:nvSpPr>
        <p:spPr>
          <a:xfrm>
            <a:off x="7047614" y="264433"/>
            <a:ext cx="308344" cy="308344"/>
          </a:xfrm>
          <a:prstGeom prst="star5">
            <a:avLst/>
          </a:prstGeom>
          <a:solidFill>
            <a:srgbClr val="FFC000"/>
          </a:solidFill>
          <a:ln>
            <a:noFill/>
          </a:ln>
          <a:effectLst>
            <a:glow rad="63500">
              <a:srgbClr val="FFC000">
                <a:alpha val="16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C000"/>
              </a:solidFill>
              <a:cs typeface="+mn-ea"/>
              <a:sym typeface="+mn-lt"/>
            </a:endParaRPr>
          </a:p>
        </p:txBody>
      </p:sp>
      <p:sp>
        <p:nvSpPr>
          <p:cNvPr id="40" name="任意多边形: 形状 39">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08DFEE9B-CB82-4AD6-9C99-7320318412F8}"/>
              </a:ext>
            </a:extLst>
          </p:cNvPr>
          <p:cNvSpPr/>
          <p:nvPr/>
        </p:nvSpPr>
        <p:spPr>
          <a:xfrm>
            <a:off x="4562791" y="2357411"/>
            <a:ext cx="755018" cy="1225218"/>
          </a:xfrm>
          <a:custGeom>
            <a:avLst/>
            <a:gdLst>
              <a:gd name="connsiteX0" fmla="*/ 874080 w 4226113"/>
              <a:gd name="connsiteY0" fmla="*/ 2153148 h 6858000"/>
              <a:gd name="connsiteX1" fmla="*/ 2331523 w 4226113"/>
              <a:gd name="connsiteY1" fmla="*/ 2153148 h 6858000"/>
              <a:gd name="connsiteX2" fmla="*/ 2546602 w 4226113"/>
              <a:gd name="connsiteY2" fmla="*/ 1938069 h 6858000"/>
              <a:gd name="connsiteX3" fmla="*/ 2331523 w 4226113"/>
              <a:gd name="connsiteY3" fmla="*/ 1722990 h 6858000"/>
              <a:gd name="connsiteX4" fmla="*/ 768427 w 4226113"/>
              <a:gd name="connsiteY4" fmla="*/ 1722990 h 6858000"/>
              <a:gd name="connsiteX5" fmla="*/ 472222 w 4226113"/>
              <a:gd name="connsiteY5" fmla="*/ 540056 h 6858000"/>
              <a:gd name="connsiteX6" fmla="*/ 550518 w 4226113"/>
              <a:gd name="connsiteY6" fmla="*/ 172158 h 6858000"/>
              <a:gd name="connsiteX7" fmla="*/ 889173 w 4226113"/>
              <a:gd name="connsiteY7" fmla="*/ 7075 h 6858000"/>
              <a:gd name="connsiteX8" fmla="*/ 3344658 w 4226113"/>
              <a:gd name="connsiteY8" fmla="*/ 7075 h 6858000"/>
              <a:gd name="connsiteX9" fmla="*/ 3683313 w 4226113"/>
              <a:gd name="connsiteY9" fmla="*/ 172158 h 6858000"/>
              <a:gd name="connsiteX10" fmla="*/ 3761609 w 4226113"/>
              <a:gd name="connsiteY10" fmla="*/ 540056 h 6858000"/>
              <a:gd name="connsiteX11" fmla="*/ 3439934 w 4226113"/>
              <a:gd name="connsiteY11" fmla="*/ 1827699 h 6858000"/>
              <a:gd name="connsiteX12" fmla="*/ 3327678 w 4226113"/>
              <a:gd name="connsiteY12" fmla="*/ 2025799 h 6858000"/>
              <a:gd name="connsiteX13" fmla="*/ 4213464 w 4226113"/>
              <a:gd name="connsiteY13" fmla="*/ 5540642 h 6858000"/>
              <a:gd name="connsiteX14" fmla="*/ 3977632 w 4226113"/>
              <a:gd name="connsiteY14" fmla="*/ 6034946 h 6858000"/>
              <a:gd name="connsiteX15" fmla="*/ 2297563 w 4226113"/>
              <a:gd name="connsiteY15" fmla="*/ 6813192 h 6858000"/>
              <a:gd name="connsiteX16" fmla="*/ 1937211 w 4226113"/>
              <a:gd name="connsiteY16" fmla="*/ 6813192 h 6858000"/>
              <a:gd name="connsiteX17" fmla="*/ 256199 w 4226113"/>
              <a:gd name="connsiteY17" fmla="*/ 6035889 h 6858000"/>
              <a:gd name="connsiteX18" fmla="*/ 20367 w 4226113"/>
              <a:gd name="connsiteY18" fmla="*/ 5541585 h 6858000"/>
              <a:gd name="connsiteX19" fmla="*/ 874080 w 4226113"/>
              <a:gd name="connsiteY19" fmla="*/ 2153148 h 6858000"/>
              <a:gd name="connsiteX20" fmla="*/ 874080 w 4226113"/>
              <a:gd name="connsiteY20" fmla="*/ 2153148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226113" h="6858000">
                <a:moveTo>
                  <a:pt x="874080" y="2153148"/>
                </a:moveTo>
                <a:lnTo>
                  <a:pt x="2331523" y="2153148"/>
                </a:lnTo>
                <a:cubicBezTo>
                  <a:pt x="2450382" y="2153148"/>
                  <a:pt x="2546602" y="2056928"/>
                  <a:pt x="2546602" y="1938069"/>
                </a:cubicBezTo>
                <a:cubicBezTo>
                  <a:pt x="2546602" y="1819210"/>
                  <a:pt x="2450382" y="1722990"/>
                  <a:pt x="2331523" y="1722990"/>
                </a:cubicBezTo>
                <a:lnTo>
                  <a:pt x="768427" y="1722990"/>
                </a:lnTo>
                <a:lnTo>
                  <a:pt x="472222" y="540056"/>
                </a:lnTo>
                <a:cubicBezTo>
                  <a:pt x="440149" y="411763"/>
                  <a:pt x="469392" y="275924"/>
                  <a:pt x="550518" y="172158"/>
                </a:cubicBezTo>
                <a:cubicBezTo>
                  <a:pt x="631644" y="68391"/>
                  <a:pt x="757107" y="7075"/>
                  <a:pt x="889173" y="7075"/>
                </a:cubicBezTo>
                <a:lnTo>
                  <a:pt x="3344658" y="7075"/>
                </a:lnTo>
                <a:cubicBezTo>
                  <a:pt x="3476724" y="7075"/>
                  <a:pt x="3601243" y="68391"/>
                  <a:pt x="3683313" y="172158"/>
                </a:cubicBezTo>
                <a:cubicBezTo>
                  <a:pt x="3764439" y="275924"/>
                  <a:pt x="3793682" y="412706"/>
                  <a:pt x="3761609" y="540056"/>
                </a:cubicBezTo>
                <a:lnTo>
                  <a:pt x="3439934" y="1827699"/>
                </a:lnTo>
                <a:cubicBezTo>
                  <a:pt x="3420124" y="1904109"/>
                  <a:pt x="3381448" y="1972029"/>
                  <a:pt x="3327678" y="2025799"/>
                </a:cubicBezTo>
                <a:lnTo>
                  <a:pt x="4213464" y="5540642"/>
                </a:lnTo>
                <a:cubicBezTo>
                  <a:pt x="4264404" y="5740627"/>
                  <a:pt x="4164411" y="5948160"/>
                  <a:pt x="3977632" y="6034946"/>
                </a:cubicBezTo>
                <a:lnTo>
                  <a:pt x="2297563" y="6813192"/>
                </a:lnTo>
                <a:cubicBezTo>
                  <a:pt x="2183420" y="6866018"/>
                  <a:pt x="2051354" y="6866018"/>
                  <a:pt x="1937211" y="6813192"/>
                </a:cubicBezTo>
                <a:lnTo>
                  <a:pt x="256199" y="6035889"/>
                </a:lnTo>
                <a:cubicBezTo>
                  <a:pt x="68477" y="5949103"/>
                  <a:pt x="-30573" y="5741570"/>
                  <a:pt x="20367" y="5541585"/>
                </a:cubicBezTo>
                <a:lnTo>
                  <a:pt x="874080" y="2153148"/>
                </a:lnTo>
                <a:lnTo>
                  <a:pt x="874080" y="2153148"/>
                </a:lnTo>
                <a:close/>
              </a:path>
            </a:pathLst>
          </a:custGeom>
          <a:solidFill>
            <a:srgbClr val="E4B332"/>
          </a:solidFill>
          <a:ln w="9525" cap="flat">
            <a:noFill/>
            <a:prstDash val="solid"/>
            <a:miter/>
          </a:ln>
        </p:spPr>
        <p:txBody>
          <a:bodyPr rtlCol="0" anchor="ctr"/>
          <a:lstStyle/>
          <a:p>
            <a:endParaRPr lang="zh-CN" altLang="en-US">
              <a:cs typeface="+mn-ea"/>
              <a:sym typeface="+mn-lt"/>
            </a:endParaRPr>
          </a:p>
        </p:txBody>
      </p:sp>
      <p:sp>
        <p:nvSpPr>
          <p:cNvPr id="41" name="文本框 40">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EF4E03D4-F8EA-4E99-BD48-4A2662A08577}"/>
              </a:ext>
            </a:extLst>
          </p:cNvPr>
          <p:cNvSpPr txBox="1"/>
          <p:nvPr/>
        </p:nvSpPr>
        <p:spPr>
          <a:xfrm>
            <a:off x="4728861" y="2774777"/>
            <a:ext cx="2900348" cy="707886"/>
          </a:xfrm>
          <a:prstGeom prst="rect">
            <a:avLst/>
          </a:prstGeom>
          <a:noFill/>
        </p:spPr>
        <p:txBody>
          <a:bodyPr wrap="square" rtlCol="0">
            <a:spAutoFit/>
          </a:bodyPr>
          <a:lstStyle/>
          <a:p>
            <a:r>
              <a:rPr lang="en-US" altLang="zh-CN" sz="4000" b="1" dirty="0">
                <a:solidFill>
                  <a:schemeClr val="tx1">
                    <a:lumMod val="85000"/>
                    <a:lumOff val="15000"/>
                  </a:schemeClr>
                </a:solidFill>
                <a:cs typeface="+mn-ea"/>
                <a:sym typeface="+mn-lt"/>
              </a:rPr>
              <a:t>4</a:t>
            </a:r>
            <a:r>
              <a:rPr lang="zh-CN" altLang="en-US" sz="4000" b="1" dirty="0">
                <a:solidFill>
                  <a:schemeClr val="tx1">
                    <a:lumMod val="85000"/>
                    <a:lumOff val="15000"/>
                  </a:schemeClr>
                </a:solidFill>
                <a:cs typeface="+mn-ea"/>
                <a:sym typeface="+mn-lt"/>
              </a:rPr>
              <a:t>  </a:t>
            </a:r>
            <a:r>
              <a:rPr lang="zh-CN" altLang="en-US" sz="4000" b="1" dirty="0">
                <a:solidFill>
                  <a:srgbClr val="E4B332"/>
                </a:solidFill>
                <a:cs typeface="+mn-ea"/>
                <a:sym typeface="+mn-lt"/>
              </a:rPr>
              <a:t>执行计划</a:t>
            </a:r>
          </a:p>
        </p:txBody>
      </p:sp>
      <p:pic>
        <p:nvPicPr>
          <p:cNvPr id="42" name="图片 41">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6C403B8D-40BC-424B-8C6C-CDF7F4A3EFAF}"/>
              </a:ext>
            </a:extLst>
          </p:cNvPr>
          <p:cNvPicPr>
            <a:picLocks noChangeAspect="1"/>
          </p:cNvPicPr>
          <p:nvPr/>
        </p:nvPicPr>
        <p:blipFill>
          <a:blip r:embed="rId5" cstate="print">
            <a:extLst>
              <a:ext uri="{BEBA8EAE-BF5A-486C-A8C5-ECC9F3942E4B}">
                <a14:imgProps xmlns:a14="http://schemas.microsoft.com/office/drawing/2010/main">
                  <a14:imgLayer r:embed="rId6">
                    <a14:imgEffect>
                      <a14:saturation sat="400000"/>
                    </a14:imgEffect>
                  </a14:imgLayer>
                </a14:imgProps>
              </a:ext>
              <a:ext uri="{28A0092B-C50C-407E-A947-70E740481C1C}">
                <a14:useLocalDpi xmlns:a14="http://schemas.microsoft.com/office/drawing/2010/main" val="0"/>
              </a:ext>
            </a:extLst>
          </a:blip>
          <a:stretch>
            <a:fillRect/>
          </a:stretch>
        </p:blipFill>
        <p:spPr>
          <a:xfrm rot="5400000">
            <a:off x="9156700" y="4229100"/>
            <a:ext cx="2209800" cy="2209800"/>
          </a:xfrm>
          <a:prstGeom prst="rect">
            <a:avLst/>
          </a:prstGeom>
        </p:spPr>
      </p:pic>
      <p:pic>
        <p:nvPicPr>
          <p:cNvPr id="43" name="图片 42">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2A084C72-4861-48D2-A4CB-471249DE47AB}"/>
              </a:ext>
            </a:extLst>
          </p:cNvPr>
          <p:cNvPicPr>
            <a:picLocks noChangeAspect="1"/>
          </p:cNvPicPr>
          <p:nvPr/>
        </p:nvPicPr>
        <p:blipFill rotWithShape="1">
          <a:blip r:embed="rId7">
            <a:extLst>
              <a:ext uri="{28A0092B-C50C-407E-A947-70E740481C1C}">
                <a14:useLocalDpi xmlns:a14="http://schemas.microsoft.com/office/drawing/2010/main" val="0"/>
              </a:ext>
            </a:extLst>
          </a:blip>
          <a:srcRect l="44167" t="19965" r="39799" b="62054"/>
          <a:stretch/>
        </p:blipFill>
        <p:spPr>
          <a:xfrm>
            <a:off x="1104899" y="1873671"/>
            <a:ext cx="1186987" cy="1212429"/>
          </a:xfrm>
          <a:prstGeom prst="rect">
            <a:avLst/>
          </a:prstGeom>
        </p:spPr>
      </p:pic>
      <p:cxnSp>
        <p:nvCxnSpPr>
          <p:cNvPr id="44" name="直接连接符 43">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3661A674-4F4E-4135-A22A-E723CF23ECFA}"/>
              </a:ext>
            </a:extLst>
          </p:cNvPr>
          <p:cNvCxnSpPr>
            <a:cxnSpLocks/>
          </p:cNvCxnSpPr>
          <p:nvPr/>
        </p:nvCxnSpPr>
        <p:spPr>
          <a:xfrm flipV="1">
            <a:off x="1137920" y="1794933"/>
            <a:ext cx="1069979" cy="404707"/>
          </a:xfrm>
          <a:prstGeom prst="line">
            <a:avLst/>
          </a:prstGeom>
          <a:ln>
            <a:solidFill>
              <a:srgbClr val="FDD66B"/>
            </a:solidFill>
          </a:ln>
        </p:spPr>
        <p:style>
          <a:lnRef idx="1">
            <a:schemeClr val="accent1"/>
          </a:lnRef>
          <a:fillRef idx="0">
            <a:schemeClr val="accent1"/>
          </a:fillRef>
          <a:effectRef idx="0">
            <a:schemeClr val="accent1"/>
          </a:effectRef>
          <a:fontRef idx="minor">
            <a:schemeClr val="tx1"/>
          </a:fontRef>
        </p:style>
      </p:cxnSp>
      <p:cxnSp>
        <p:nvCxnSpPr>
          <p:cNvPr id="45" name="直接连接符 44">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E3E55BC0-E322-436F-B093-4559F6ACC894}"/>
              </a:ext>
            </a:extLst>
          </p:cNvPr>
          <p:cNvCxnSpPr>
            <a:cxnSpLocks/>
          </p:cNvCxnSpPr>
          <p:nvPr/>
        </p:nvCxnSpPr>
        <p:spPr>
          <a:xfrm flipH="1">
            <a:off x="1981817" y="1972733"/>
            <a:ext cx="214890" cy="1172634"/>
          </a:xfrm>
          <a:prstGeom prst="line">
            <a:avLst/>
          </a:prstGeom>
          <a:ln>
            <a:solidFill>
              <a:srgbClr val="FDD66B"/>
            </a:solidFill>
          </a:ln>
        </p:spPr>
        <p:style>
          <a:lnRef idx="1">
            <a:schemeClr val="accent1"/>
          </a:lnRef>
          <a:fillRef idx="0">
            <a:schemeClr val="accent1"/>
          </a:fillRef>
          <a:effectRef idx="0">
            <a:schemeClr val="accent1"/>
          </a:effectRef>
          <a:fontRef idx="minor">
            <a:schemeClr val="tx1"/>
          </a:fontRef>
        </p:style>
      </p:cxnSp>
      <p:cxnSp>
        <p:nvCxnSpPr>
          <p:cNvPr id="46" name="直接连接符 45">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3E23CE76-5D64-4FE6-AA78-1180236CCE6E}"/>
              </a:ext>
            </a:extLst>
          </p:cNvPr>
          <p:cNvCxnSpPr>
            <a:cxnSpLocks/>
          </p:cNvCxnSpPr>
          <p:nvPr/>
        </p:nvCxnSpPr>
        <p:spPr>
          <a:xfrm>
            <a:off x="990600" y="2259965"/>
            <a:ext cx="883920" cy="828675"/>
          </a:xfrm>
          <a:prstGeom prst="line">
            <a:avLst/>
          </a:prstGeom>
          <a:ln>
            <a:solidFill>
              <a:srgbClr val="FDD66B"/>
            </a:solidFill>
          </a:ln>
        </p:spPr>
        <p:style>
          <a:lnRef idx="1">
            <a:schemeClr val="accent1"/>
          </a:lnRef>
          <a:fillRef idx="0">
            <a:schemeClr val="accent1"/>
          </a:fillRef>
          <a:effectRef idx="0">
            <a:schemeClr val="accent1"/>
          </a:effectRef>
          <a:fontRef idx="minor">
            <a:schemeClr val="tx1"/>
          </a:fontRef>
        </p:style>
      </p:cxnSp>
      <p:sp>
        <p:nvSpPr>
          <p:cNvPr id="47" name="椭圆 46">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F453365D-A4F5-4413-907F-8319FD9FFA04}"/>
              </a:ext>
            </a:extLst>
          </p:cNvPr>
          <p:cNvSpPr/>
          <p:nvPr/>
        </p:nvSpPr>
        <p:spPr>
          <a:xfrm>
            <a:off x="1109133" y="2146300"/>
            <a:ext cx="101600" cy="101600"/>
          </a:xfrm>
          <a:prstGeom prst="ellipse">
            <a:avLst/>
          </a:prstGeom>
          <a:solidFill>
            <a:srgbClr val="FDD66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8" name="椭圆 47">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B0CEED09-BFAF-47D1-91BC-E8081435E796}"/>
              </a:ext>
            </a:extLst>
          </p:cNvPr>
          <p:cNvSpPr/>
          <p:nvPr/>
        </p:nvSpPr>
        <p:spPr>
          <a:xfrm>
            <a:off x="2142066" y="1748367"/>
            <a:ext cx="101600" cy="101600"/>
          </a:xfrm>
          <a:prstGeom prst="ellipse">
            <a:avLst/>
          </a:prstGeom>
          <a:solidFill>
            <a:srgbClr val="FDD66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9" name="椭圆 48">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F3D1093D-0E50-4DA1-8696-EEB1F1B94658}"/>
              </a:ext>
            </a:extLst>
          </p:cNvPr>
          <p:cNvSpPr/>
          <p:nvPr/>
        </p:nvSpPr>
        <p:spPr>
          <a:xfrm>
            <a:off x="2142065" y="1930400"/>
            <a:ext cx="101600" cy="101600"/>
          </a:xfrm>
          <a:prstGeom prst="ellipse">
            <a:avLst/>
          </a:prstGeom>
          <a:solidFill>
            <a:srgbClr val="FDD66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0" name="椭圆 49">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106DF888-3CA2-46BB-8172-9040F1E772BF}"/>
              </a:ext>
            </a:extLst>
          </p:cNvPr>
          <p:cNvSpPr/>
          <p:nvPr/>
        </p:nvSpPr>
        <p:spPr>
          <a:xfrm>
            <a:off x="1930400" y="3081867"/>
            <a:ext cx="101600" cy="101600"/>
          </a:xfrm>
          <a:prstGeom prst="ellipse">
            <a:avLst/>
          </a:prstGeom>
          <a:solidFill>
            <a:srgbClr val="FDD66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1" name="椭圆 50">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0D4D7424-26CE-45EB-ADB8-9B01DC6DB3A1}"/>
              </a:ext>
            </a:extLst>
          </p:cNvPr>
          <p:cNvSpPr/>
          <p:nvPr/>
        </p:nvSpPr>
        <p:spPr>
          <a:xfrm>
            <a:off x="1820333" y="3022600"/>
            <a:ext cx="101600" cy="101600"/>
          </a:xfrm>
          <a:prstGeom prst="ellipse">
            <a:avLst/>
          </a:prstGeom>
          <a:solidFill>
            <a:srgbClr val="FDD66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2" name="椭圆 51">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95A79DE8-78E4-4E56-9E12-6C787A514771}"/>
              </a:ext>
            </a:extLst>
          </p:cNvPr>
          <p:cNvSpPr/>
          <p:nvPr/>
        </p:nvSpPr>
        <p:spPr>
          <a:xfrm>
            <a:off x="939800" y="2205566"/>
            <a:ext cx="101600" cy="101600"/>
          </a:xfrm>
          <a:prstGeom prst="ellipse">
            <a:avLst/>
          </a:prstGeom>
          <a:solidFill>
            <a:srgbClr val="FDD66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3" name="椭圆 52">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0F504821-9076-41FF-821C-6D1F9A074DEA}"/>
              </a:ext>
            </a:extLst>
          </p:cNvPr>
          <p:cNvSpPr/>
          <p:nvPr/>
        </p:nvSpPr>
        <p:spPr>
          <a:xfrm>
            <a:off x="1443565" y="2034167"/>
            <a:ext cx="82800" cy="82800"/>
          </a:xfrm>
          <a:prstGeom prst="ellipse">
            <a:avLst/>
          </a:prstGeom>
          <a:solidFill>
            <a:srgbClr val="FDD66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4" name="椭圆 53">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569998D3-6A12-4F10-A206-32D1518D5C17}"/>
              </a:ext>
            </a:extLst>
          </p:cNvPr>
          <p:cNvSpPr/>
          <p:nvPr/>
        </p:nvSpPr>
        <p:spPr>
          <a:xfrm>
            <a:off x="1794932" y="1896534"/>
            <a:ext cx="82800" cy="82800"/>
          </a:xfrm>
          <a:prstGeom prst="ellipse">
            <a:avLst/>
          </a:prstGeom>
          <a:solidFill>
            <a:srgbClr val="FDD66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5" name="椭圆 54">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5E5050B1-C304-4D4D-8B13-AF3B748C747D}"/>
              </a:ext>
            </a:extLst>
          </p:cNvPr>
          <p:cNvSpPr/>
          <p:nvPr/>
        </p:nvSpPr>
        <p:spPr>
          <a:xfrm>
            <a:off x="2095498" y="2256367"/>
            <a:ext cx="82800" cy="82800"/>
          </a:xfrm>
          <a:prstGeom prst="ellipse">
            <a:avLst/>
          </a:prstGeom>
          <a:solidFill>
            <a:srgbClr val="FDD66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6" name="椭圆 55">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AE7C80B1-9C3E-480B-A22C-C92A0020657C}"/>
              </a:ext>
            </a:extLst>
          </p:cNvPr>
          <p:cNvSpPr/>
          <p:nvPr/>
        </p:nvSpPr>
        <p:spPr>
          <a:xfrm>
            <a:off x="2010832" y="2666875"/>
            <a:ext cx="82800" cy="82800"/>
          </a:xfrm>
          <a:prstGeom prst="ellipse">
            <a:avLst/>
          </a:prstGeom>
          <a:solidFill>
            <a:srgbClr val="FDD66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7" name="椭圆 56">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726E7D8E-E7E5-4C36-AAEF-911E29CEAD24}"/>
              </a:ext>
            </a:extLst>
          </p:cNvPr>
          <p:cNvSpPr/>
          <p:nvPr/>
        </p:nvSpPr>
        <p:spPr>
          <a:xfrm>
            <a:off x="1553631" y="2781300"/>
            <a:ext cx="82800" cy="82800"/>
          </a:xfrm>
          <a:prstGeom prst="ellipse">
            <a:avLst/>
          </a:prstGeom>
          <a:solidFill>
            <a:srgbClr val="FDD66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8" name="椭圆 57">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EDA7531E-563D-4AFF-A312-F1111E764D9D}"/>
              </a:ext>
            </a:extLst>
          </p:cNvPr>
          <p:cNvSpPr/>
          <p:nvPr/>
        </p:nvSpPr>
        <p:spPr>
          <a:xfrm>
            <a:off x="1265764" y="2506134"/>
            <a:ext cx="82800" cy="82800"/>
          </a:xfrm>
          <a:prstGeom prst="ellipse">
            <a:avLst/>
          </a:prstGeom>
          <a:solidFill>
            <a:srgbClr val="FDD66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9" name="椭圆 58">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ED2C8138-90DF-49C8-9418-D1E2DF3F2D74}"/>
              </a:ext>
            </a:extLst>
          </p:cNvPr>
          <p:cNvSpPr/>
          <p:nvPr/>
        </p:nvSpPr>
        <p:spPr>
          <a:xfrm>
            <a:off x="1892596" y="3221665"/>
            <a:ext cx="233916" cy="233916"/>
          </a:xfrm>
          <a:prstGeom prst="ellipse">
            <a:avLst/>
          </a:prstGeom>
          <a:solidFill>
            <a:srgbClr val="FDD66B"/>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pic>
        <p:nvPicPr>
          <p:cNvPr id="60" name="图片 59">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8FBEB687-A7B8-4B79-BA21-507E65726022}"/>
              </a:ext>
            </a:extLst>
          </p:cNvPr>
          <p:cNvPicPr>
            <a:picLocks noChangeAspect="1"/>
          </p:cNvPicPr>
          <p:nvPr/>
        </p:nvPicPr>
        <p:blipFill rotWithShape="1">
          <a:blip r:embed="rId7">
            <a:extLst>
              <a:ext uri="{28A0092B-C50C-407E-A947-70E740481C1C}">
                <a14:useLocalDpi xmlns:a14="http://schemas.microsoft.com/office/drawing/2010/main" val="0"/>
              </a:ext>
            </a:extLst>
          </a:blip>
          <a:srcRect l="70750" t="21980" r="17617" b="62566"/>
          <a:stretch/>
        </p:blipFill>
        <p:spPr>
          <a:xfrm>
            <a:off x="10621926" y="425302"/>
            <a:ext cx="861237" cy="1041991"/>
          </a:xfrm>
          <a:prstGeom prst="rect">
            <a:avLst/>
          </a:prstGeom>
        </p:spPr>
      </p:pic>
      <p:pic>
        <p:nvPicPr>
          <p:cNvPr id="61" name="图片 60">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0B98A9C1-9233-4000-9AE6-36F012465A9D}"/>
              </a:ext>
            </a:extLst>
          </p:cNvPr>
          <p:cNvPicPr>
            <a:picLocks noChangeAspect="1"/>
          </p:cNvPicPr>
          <p:nvPr/>
        </p:nvPicPr>
        <p:blipFill rotWithShape="1">
          <a:blip r:embed="rId7">
            <a:extLst>
              <a:ext uri="{28A0092B-C50C-407E-A947-70E740481C1C}">
                <a14:useLocalDpi xmlns:a14="http://schemas.microsoft.com/office/drawing/2010/main" val="0"/>
              </a:ext>
            </a:extLst>
          </a:blip>
          <a:srcRect l="74341" t="50050" r="15893" b="39069"/>
          <a:stretch/>
        </p:blipFill>
        <p:spPr>
          <a:xfrm rot="7173887">
            <a:off x="10558131" y="1562985"/>
            <a:ext cx="723014" cy="733647"/>
          </a:xfrm>
          <a:prstGeom prst="rect">
            <a:avLst/>
          </a:prstGeom>
        </p:spPr>
      </p:pic>
      <p:pic>
        <p:nvPicPr>
          <p:cNvPr id="62" name="图片 61">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298667AF-D78F-4957-BAA4-EC5D71B2041D}"/>
              </a:ext>
            </a:extLst>
          </p:cNvPr>
          <p:cNvPicPr>
            <a:picLocks noChangeAspect="1"/>
          </p:cNvPicPr>
          <p:nvPr/>
        </p:nvPicPr>
        <p:blipFill rotWithShape="1">
          <a:blip r:embed="rId7">
            <a:extLst>
              <a:ext uri="{28A0092B-C50C-407E-A947-70E740481C1C}">
                <a14:useLocalDpi xmlns:a14="http://schemas.microsoft.com/office/drawing/2010/main" val="0"/>
              </a:ext>
            </a:extLst>
          </a:blip>
          <a:srcRect l="74380" t="50735" r="13715" b="39068"/>
          <a:stretch/>
        </p:blipFill>
        <p:spPr>
          <a:xfrm rot="6248515">
            <a:off x="8798250" y="1633626"/>
            <a:ext cx="1200462" cy="936441"/>
          </a:xfrm>
          <a:prstGeom prst="rect">
            <a:avLst/>
          </a:prstGeom>
        </p:spPr>
      </p:pic>
      <p:sp>
        <p:nvSpPr>
          <p:cNvPr id="63" name="椭圆 62">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B536F623-C3CE-4BE0-B35B-09153F51210C}"/>
              </a:ext>
            </a:extLst>
          </p:cNvPr>
          <p:cNvSpPr/>
          <p:nvPr/>
        </p:nvSpPr>
        <p:spPr>
          <a:xfrm>
            <a:off x="1932516" y="3084912"/>
            <a:ext cx="100800" cy="100800"/>
          </a:xfrm>
          <a:prstGeom prst="ellipse">
            <a:avLst/>
          </a:prstGeom>
          <a:solidFill>
            <a:srgbClr val="FDD66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4" name="椭圆 63">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153FB541-50DA-46AE-A72B-35990189DAC4}"/>
              </a:ext>
            </a:extLst>
          </p:cNvPr>
          <p:cNvSpPr/>
          <p:nvPr/>
        </p:nvSpPr>
        <p:spPr>
          <a:xfrm>
            <a:off x="1820333" y="3024463"/>
            <a:ext cx="100800" cy="100800"/>
          </a:xfrm>
          <a:prstGeom prst="ellipse">
            <a:avLst/>
          </a:prstGeom>
          <a:solidFill>
            <a:srgbClr val="FDD66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65" name="文本框 64">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EE7CFBBB-BE96-440B-8582-855C1E0A8BCC}"/>
              </a:ext>
            </a:extLst>
          </p:cNvPr>
          <p:cNvSpPr txBox="1"/>
          <p:nvPr/>
        </p:nvSpPr>
        <p:spPr>
          <a:xfrm>
            <a:off x="2970028" y="3811161"/>
            <a:ext cx="6251944" cy="338554"/>
          </a:xfrm>
          <a:prstGeom prst="rect">
            <a:avLst/>
          </a:prstGeom>
          <a:noFill/>
        </p:spPr>
        <p:txBody>
          <a:bodyPr wrap="square" rtlCol="0">
            <a:spAutoFit/>
          </a:bodyPr>
          <a:lstStyle/>
          <a:p>
            <a:pPr algn="ctr"/>
            <a:r>
              <a:rPr lang="zh-CN" altLang="en-US" sz="1600" dirty="0">
                <a:solidFill>
                  <a:srgbClr val="E4B332"/>
                </a:solidFill>
                <a:cs typeface="+mn-ea"/>
                <a:sym typeface="+mn-lt"/>
              </a:rPr>
              <a:t>请在此输入内容请在此输入内容请在此输入内容请在此输入内容</a:t>
            </a:r>
          </a:p>
        </p:txBody>
      </p:sp>
    </p:spTree>
    <p:extLst>
      <p:ext uri="{BB962C8B-B14F-4D97-AF65-F5344CB8AC3E}">
        <p14:creationId xmlns:p14="http://schemas.microsoft.com/office/powerpoint/2010/main" val="2414110631"/>
      </p:ext>
    </p:extLst>
  </p:cSld>
  <p:clrMapOvr>
    <a:masterClrMapping/>
  </p:clrMapOvr>
  <mc:AlternateContent xmlns:mc="http://schemas.openxmlformats.org/markup-compatibility/2006" xmlns:p14="http://schemas.microsoft.com/office/powerpoint/2010/main">
    <mc:Choice Requires="p14">
      <p:transition spd="slow" p14:dur="1400" advTm="13000">
        <p14:doors dir="vert"/>
      </p:transition>
    </mc:Choice>
    <mc:Fallback xmlns:a14="http://schemas.microsoft.com/office/drawing/2010/main" xmlns:a16="http://schemas.microsoft.com/office/drawing/2014/main" xmlns="">
      <p:transition spd="slow" advTm="1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nodeType="withEffect">
                                  <p:stCondLst>
                                    <p:cond delay="0"/>
                                  </p:stCondLst>
                                  <p:childTnLst>
                                    <p:set>
                                      <p:cBhvr>
                                        <p:cTn id="6" dur="1" fill="hold">
                                          <p:stCondLst>
                                            <p:cond delay="0"/>
                                          </p:stCondLst>
                                        </p:cTn>
                                        <p:tgtEl>
                                          <p:spTgt spid="43"/>
                                        </p:tgtEl>
                                        <p:attrNameLst>
                                          <p:attrName>style.visibility</p:attrName>
                                        </p:attrNameLst>
                                      </p:cBhvr>
                                      <p:to>
                                        <p:strVal val="visible"/>
                                      </p:to>
                                    </p:set>
                                    <p:anim calcmode="lin" valueType="num">
                                      <p:cBhvr additive="base">
                                        <p:cTn id="7" dur="750" fill="hold"/>
                                        <p:tgtEl>
                                          <p:spTgt spid="43"/>
                                        </p:tgtEl>
                                        <p:attrNameLst>
                                          <p:attrName>ppt_x</p:attrName>
                                        </p:attrNameLst>
                                      </p:cBhvr>
                                      <p:tavLst>
                                        <p:tav tm="0">
                                          <p:val>
                                            <p:strVal val="0-#ppt_w/2"/>
                                          </p:val>
                                        </p:tav>
                                        <p:tav tm="100000">
                                          <p:val>
                                            <p:strVal val="#ppt_x"/>
                                          </p:val>
                                        </p:tav>
                                      </p:tavLst>
                                    </p:anim>
                                    <p:anim calcmode="lin" valueType="num">
                                      <p:cBhvr additive="base">
                                        <p:cTn id="8" dur="750" fill="hold"/>
                                        <p:tgtEl>
                                          <p:spTgt spid="43"/>
                                        </p:tgtEl>
                                        <p:attrNameLst>
                                          <p:attrName>ppt_y</p:attrName>
                                        </p:attrNameLst>
                                      </p:cBhvr>
                                      <p:tavLst>
                                        <p:tav tm="0">
                                          <p:val>
                                            <p:strVal val="0-#ppt_h/2"/>
                                          </p:val>
                                        </p:tav>
                                        <p:tav tm="100000">
                                          <p:val>
                                            <p:strVal val="#ppt_y"/>
                                          </p:val>
                                        </p:tav>
                                      </p:tavLst>
                                    </p:anim>
                                  </p:childTnLst>
                                </p:cTn>
                              </p:par>
                              <p:par>
                                <p:cTn id="9" presetID="2" presetClass="entr" presetSubtype="3" decel="100000" fill="hold" nodeType="withEffect">
                                  <p:stCondLst>
                                    <p:cond delay="0"/>
                                  </p:stCondLst>
                                  <p:childTnLst>
                                    <p:set>
                                      <p:cBhvr>
                                        <p:cTn id="10" dur="1" fill="hold">
                                          <p:stCondLst>
                                            <p:cond delay="0"/>
                                          </p:stCondLst>
                                        </p:cTn>
                                        <p:tgtEl>
                                          <p:spTgt spid="62"/>
                                        </p:tgtEl>
                                        <p:attrNameLst>
                                          <p:attrName>style.visibility</p:attrName>
                                        </p:attrNameLst>
                                      </p:cBhvr>
                                      <p:to>
                                        <p:strVal val="visible"/>
                                      </p:to>
                                    </p:set>
                                    <p:anim calcmode="lin" valueType="num">
                                      <p:cBhvr additive="base">
                                        <p:cTn id="11" dur="750" fill="hold"/>
                                        <p:tgtEl>
                                          <p:spTgt spid="62"/>
                                        </p:tgtEl>
                                        <p:attrNameLst>
                                          <p:attrName>ppt_x</p:attrName>
                                        </p:attrNameLst>
                                      </p:cBhvr>
                                      <p:tavLst>
                                        <p:tav tm="0">
                                          <p:val>
                                            <p:strVal val="1+#ppt_w/2"/>
                                          </p:val>
                                        </p:tav>
                                        <p:tav tm="100000">
                                          <p:val>
                                            <p:strVal val="#ppt_x"/>
                                          </p:val>
                                        </p:tav>
                                      </p:tavLst>
                                    </p:anim>
                                    <p:anim calcmode="lin" valueType="num">
                                      <p:cBhvr additive="base">
                                        <p:cTn id="12" dur="750" fill="hold"/>
                                        <p:tgtEl>
                                          <p:spTgt spid="62"/>
                                        </p:tgtEl>
                                        <p:attrNameLst>
                                          <p:attrName>ppt_y</p:attrName>
                                        </p:attrNameLst>
                                      </p:cBhvr>
                                      <p:tavLst>
                                        <p:tav tm="0">
                                          <p:val>
                                            <p:strVal val="0-#ppt_h/2"/>
                                          </p:val>
                                        </p:tav>
                                        <p:tav tm="100000">
                                          <p:val>
                                            <p:strVal val="#ppt_y"/>
                                          </p:val>
                                        </p:tav>
                                      </p:tavLst>
                                    </p:anim>
                                  </p:childTnLst>
                                </p:cTn>
                              </p:par>
                              <p:par>
                                <p:cTn id="13" presetID="2" presetClass="entr" presetSubtype="3" decel="100000" fill="hold" nodeType="withEffect">
                                  <p:stCondLst>
                                    <p:cond delay="0"/>
                                  </p:stCondLst>
                                  <p:childTnLst>
                                    <p:set>
                                      <p:cBhvr>
                                        <p:cTn id="14" dur="1" fill="hold">
                                          <p:stCondLst>
                                            <p:cond delay="0"/>
                                          </p:stCondLst>
                                        </p:cTn>
                                        <p:tgtEl>
                                          <p:spTgt spid="61"/>
                                        </p:tgtEl>
                                        <p:attrNameLst>
                                          <p:attrName>style.visibility</p:attrName>
                                        </p:attrNameLst>
                                      </p:cBhvr>
                                      <p:to>
                                        <p:strVal val="visible"/>
                                      </p:to>
                                    </p:set>
                                    <p:anim calcmode="lin" valueType="num">
                                      <p:cBhvr additive="base">
                                        <p:cTn id="15" dur="750" fill="hold"/>
                                        <p:tgtEl>
                                          <p:spTgt spid="61"/>
                                        </p:tgtEl>
                                        <p:attrNameLst>
                                          <p:attrName>ppt_x</p:attrName>
                                        </p:attrNameLst>
                                      </p:cBhvr>
                                      <p:tavLst>
                                        <p:tav tm="0">
                                          <p:val>
                                            <p:strVal val="1+#ppt_w/2"/>
                                          </p:val>
                                        </p:tav>
                                        <p:tav tm="100000">
                                          <p:val>
                                            <p:strVal val="#ppt_x"/>
                                          </p:val>
                                        </p:tav>
                                      </p:tavLst>
                                    </p:anim>
                                    <p:anim calcmode="lin" valueType="num">
                                      <p:cBhvr additive="base">
                                        <p:cTn id="16" dur="750" fill="hold"/>
                                        <p:tgtEl>
                                          <p:spTgt spid="61"/>
                                        </p:tgtEl>
                                        <p:attrNameLst>
                                          <p:attrName>ppt_y</p:attrName>
                                        </p:attrNameLst>
                                      </p:cBhvr>
                                      <p:tavLst>
                                        <p:tav tm="0">
                                          <p:val>
                                            <p:strVal val="0-#ppt_h/2"/>
                                          </p:val>
                                        </p:tav>
                                        <p:tav tm="100000">
                                          <p:val>
                                            <p:strVal val="#ppt_y"/>
                                          </p:val>
                                        </p:tav>
                                      </p:tavLst>
                                    </p:anim>
                                  </p:childTnLst>
                                </p:cTn>
                              </p:par>
                              <p:par>
                                <p:cTn id="17" presetID="2" presetClass="entr" presetSubtype="3" decel="100000" fill="hold" nodeType="withEffect">
                                  <p:stCondLst>
                                    <p:cond delay="0"/>
                                  </p:stCondLst>
                                  <p:childTnLst>
                                    <p:set>
                                      <p:cBhvr>
                                        <p:cTn id="18" dur="1" fill="hold">
                                          <p:stCondLst>
                                            <p:cond delay="0"/>
                                          </p:stCondLst>
                                        </p:cTn>
                                        <p:tgtEl>
                                          <p:spTgt spid="60"/>
                                        </p:tgtEl>
                                        <p:attrNameLst>
                                          <p:attrName>style.visibility</p:attrName>
                                        </p:attrNameLst>
                                      </p:cBhvr>
                                      <p:to>
                                        <p:strVal val="visible"/>
                                      </p:to>
                                    </p:set>
                                    <p:anim calcmode="lin" valueType="num">
                                      <p:cBhvr additive="base">
                                        <p:cTn id="19" dur="750" fill="hold"/>
                                        <p:tgtEl>
                                          <p:spTgt spid="60"/>
                                        </p:tgtEl>
                                        <p:attrNameLst>
                                          <p:attrName>ppt_x</p:attrName>
                                        </p:attrNameLst>
                                      </p:cBhvr>
                                      <p:tavLst>
                                        <p:tav tm="0">
                                          <p:val>
                                            <p:strVal val="1+#ppt_w/2"/>
                                          </p:val>
                                        </p:tav>
                                        <p:tav tm="100000">
                                          <p:val>
                                            <p:strVal val="#ppt_x"/>
                                          </p:val>
                                        </p:tav>
                                      </p:tavLst>
                                    </p:anim>
                                    <p:anim calcmode="lin" valueType="num">
                                      <p:cBhvr additive="base">
                                        <p:cTn id="20" dur="750" fill="hold"/>
                                        <p:tgtEl>
                                          <p:spTgt spid="60"/>
                                        </p:tgtEl>
                                        <p:attrNameLst>
                                          <p:attrName>ppt_y</p:attrName>
                                        </p:attrNameLst>
                                      </p:cBhvr>
                                      <p:tavLst>
                                        <p:tav tm="0">
                                          <p:val>
                                            <p:strVal val="0-#ppt_h/2"/>
                                          </p:val>
                                        </p:tav>
                                        <p:tav tm="100000">
                                          <p:val>
                                            <p:strVal val="#ppt_y"/>
                                          </p:val>
                                        </p:tav>
                                      </p:tavLst>
                                    </p:anim>
                                  </p:childTnLst>
                                </p:cTn>
                              </p:par>
                              <p:par>
                                <p:cTn id="21" presetID="26" presetClass="emph" presetSubtype="0" repeatCount="indefinite" fill="hold" nodeType="withEffect">
                                  <p:stCondLst>
                                    <p:cond delay="750"/>
                                  </p:stCondLst>
                                  <p:childTnLst>
                                    <p:animEffect transition="out" filter="fade">
                                      <p:cBhvr>
                                        <p:cTn id="22" dur="500" tmFilter="0, 0; .2, .5; .8, .5; 1, 0"/>
                                        <p:tgtEl>
                                          <p:spTgt spid="43"/>
                                        </p:tgtEl>
                                      </p:cBhvr>
                                    </p:animEffect>
                                    <p:animScale>
                                      <p:cBhvr>
                                        <p:cTn id="23" dur="250" autoRev="1" fill="hold"/>
                                        <p:tgtEl>
                                          <p:spTgt spid="43"/>
                                        </p:tgtEl>
                                      </p:cBhvr>
                                      <p:by x="105000" y="105000"/>
                                    </p:animScale>
                                  </p:childTnLst>
                                </p:cTn>
                              </p:par>
                              <p:par>
                                <p:cTn id="24" presetID="26" presetClass="emph" presetSubtype="0" repeatCount="indefinite" fill="hold" nodeType="withEffect">
                                  <p:stCondLst>
                                    <p:cond delay="750"/>
                                  </p:stCondLst>
                                  <p:childTnLst>
                                    <p:animEffect transition="out" filter="fade">
                                      <p:cBhvr>
                                        <p:cTn id="25" dur="500" tmFilter="0, 0; .2, .5; .8, .5; 1, 0"/>
                                        <p:tgtEl>
                                          <p:spTgt spid="62"/>
                                        </p:tgtEl>
                                      </p:cBhvr>
                                    </p:animEffect>
                                    <p:animScale>
                                      <p:cBhvr>
                                        <p:cTn id="26" dur="250" autoRev="1" fill="hold"/>
                                        <p:tgtEl>
                                          <p:spTgt spid="62"/>
                                        </p:tgtEl>
                                      </p:cBhvr>
                                      <p:by x="105000" y="105000"/>
                                    </p:animScale>
                                  </p:childTnLst>
                                </p:cTn>
                              </p:par>
                              <p:par>
                                <p:cTn id="27" presetID="26" presetClass="emph" presetSubtype="0" repeatCount="indefinite" fill="hold" nodeType="withEffect">
                                  <p:stCondLst>
                                    <p:cond delay="750"/>
                                  </p:stCondLst>
                                  <p:childTnLst>
                                    <p:animEffect transition="out" filter="fade">
                                      <p:cBhvr>
                                        <p:cTn id="28" dur="500" tmFilter="0, 0; .2, .5; .8, .5; 1, 0"/>
                                        <p:tgtEl>
                                          <p:spTgt spid="61"/>
                                        </p:tgtEl>
                                      </p:cBhvr>
                                    </p:animEffect>
                                    <p:animScale>
                                      <p:cBhvr>
                                        <p:cTn id="29" dur="250" autoRev="1" fill="hold"/>
                                        <p:tgtEl>
                                          <p:spTgt spid="61"/>
                                        </p:tgtEl>
                                      </p:cBhvr>
                                      <p:by x="105000" y="105000"/>
                                    </p:animScale>
                                  </p:childTnLst>
                                </p:cTn>
                              </p:par>
                              <p:par>
                                <p:cTn id="30" presetID="26" presetClass="emph" presetSubtype="0" repeatCount="indefinite" fill="hold" nodeType="withEffect">
                                  <p:stCondLst>
                                    <p:cond delay="750"/>
                                  </p:stCondLst>
                                  <p:childTnLst>
                                    <p:animEffect transition="out" filter="fade">
                                      <p:cBhvr>
                                        <p:cTn id="31" dur="500" tmFilter="0, 0; .2, .5; .8, .5; 1, 0"/>
                                        <p:tgtEl>
                                          <p:spTgt spid="60"/>
                                        </p:tgtEl>
                                      </p:cBhvr>
                                    </p:animEffect>
                                    <p:animScale>
                                      <p:cBhvr>
                                        <p:cTn id="32" dur="250" autoRev="1" fill="hold"/>
                                        <p:tgtEl>
                                          <p:spTgt spid="60"/>
                                        </p:tgtEl>
                                      </p:cBhvr>
                                      <p:by x="105000" y="105000"/>
                                    </p:animScale>
                                  </p:childTnLst>
                                </p:cTn>
                              </p:par>
                            </p:childTnLst>
                          </p:cTn>
                        </p:par>
                        <p:par>
                          <p:cTn id="33" fill="hold">
                            <p:stCondLst>
                              <p:cond delay="1250"/>
                            </p:stCondLst>
                            <p:childTnLst>
                              <p:par>
                                <p:cTn id="34" presetID="1" presetClass="entr" presetSubtype="0" fill="hold" grpId="0" nodeType="afterEffect">
                                  <p:stCondLst>
                                    <p:cond delay="0"/>
                                  </p:stCondLst>
                                  <p:childTnLst>
                                    <p:set>
                                      <p:cBhvr>
                                        <p:cTn id="35" dur="1" fill="hold">
                                          <p:stCondLst>
                                            <p:cond delay="0"/>
                                          </p:stCondLst>
                                        </p:cTn>
                                        <p:tgtEl>
                                          <p:spTgt spid="47"/>
                                        </p:tgtEl>
                                        <p:attrNameLst>
                                          <p:attrName>style.visibility</p:attrName>
                                        </p:attrNameLst>
                                      </p:cBhvr>
                                      <p:to>
                                        <p:strVal val="visible"/>
                                      </p:to>
                                    </p:set>
                                  </p:childTnLst>
                                </p:cTn>
                              </p:par>
                              <p:par>
                                <p:cTn id="36" presetID="22" presetClass="entr" presetSubtype="4" fill="hold" nodeType="withEffect">
                                  <p:stCondLst>
                                    <p:cond delay="0"/>
                                  </p:stCondLst>
                                  <p:childTnLst>
                                    <p:set>
                                      <p:cBhvr>
                                        <p:cTn id="37" dur="1" fill="hold">
                                          <p:stCondLst>
                                            <p:cond delay="0"/>
                                          </p:stCondLst>
                                        </p:cTn>
                                        <p:tgtEl>
                                          <p:spTgt spid="44"/>
                                        </p:tgtEl>
                                        <p:attrNameLst>
                                          <p:attrName>style.visibility</p:attrName>
                                        </p:attrNameLst>
                                      </p:cBhvr>
                                      <p:to>
                                        <p:strVal val="visible"/>
                                      </p:to>
                                    </p:set>
                                    <p:animEffect transition="in" filter="wipe(down)">
                                      <p:cBhvr>
                                        <p:cTn id="38" dur="500"/>
                                        <p:tgtEl>
                                          <p:spTgt spid="44"/>
                                        </p:tgtEl>
                                      </p:cBhvr>
                                    </p:animEffect>
                                  </p:childTnLst>
                                </p:cTn>
                              </p:par>
                              <p:par>
                                <p:cTn id="39" presetID="1" presetClass="entr" presetSubtype="0" fill="hold" grpId="0" nodeType="withEffect">
                                  <p:stCondLst>
                                    <p:cond delay="250"/>
                                  </p:stCondLst>
                                  <p:childTnLst>
                                    <p:set>
                                      <p:cBhvr>
                                        <p:cTn id="40" dur="1" fill="hold">
                                          <p:stCondLst>
                                            <p:cond delay="0"/>
                                          </p:stCondLst>
                                        </p:cTn>
                                        <p:tgtEl>
                                          <p:spTgt spid="53"/>
                                        </p:tgtEl>
                                        <p:attrNameLst>
                                          <p:attrName>style.visibility</p:attrName>
                                        </p:attrNameLst>
                                      </p:cBhvr>
                                      <p:to>
                                        <p:strVal val="visible"/>
                                      </p:to>
                                    </p:set>
                                  </p:childTnLst>
                                </p:cTn>
                              </p:par>
                              <p:par>
                                <p:cTn id="41" presetID="1" presetClass="entr" presetSubtype="0" fill="hold" grpId="0" nodeType="withEffect">
                                  <p:stCondLst>
                                    <p:cond delay="500"/>
                                  </p:stCondLst>
                                  <p:childTnLst>
                                    <p:set>
                                      <p:cBhvr>
                                        <p:cTn id="42" dur="1" fill="hold">
                                          <p:stCondLst>
                                            <p:cond delay="0"/>
                                          </p:stCondLst>
                                        </p:cTn>
                                        <p:tgtEl>
                                          <p:spTgt spid="54"/>
                                        </p:tgtEl>
                                        <p:attrNameLst>
                                          <p:attrName>style.visibility</p:attrName>
                                        </p:attrNameLst>
                                      </p:cBhvr>
                                      <p:to>
                                        <p:strVal val="visible"/>
                                      </p:to>
                                    </p:set>
                                  </p:childTnLst>
                                </p:cTn>
                              </p:par>
                              <p:par>
                                <p:cTn id="43" presetID="1" presetClass="entr" presetSubtype="0" fill="hold" grpId="0" nodeType="withEffect">
                                  <p:stCondLst>
                                    <p:cond delay="500"/>
                                  </p:stCondLst>
                                  <p:childTnLst>
                                    <p:set>
                                      <p:cBhvr>
                                        <p:cTn id="44" dur="1" fill="hold">
                                          <p:stCondLst>
                                            <p:cond delay="0"/>
                                          </p:stCondLst>
                                        </p:cTn>
                                        <p:tgtEl>
                                          <p:spTgt spid="48"/>
                                        </p:tgtEl>
                                        <p:attrNameLst>
                                          <p:attrName>style.visibility</p:attrName>
                                        </p:attrNameLst>
                                      </p:cBhvr>
                                      <p:to>
                                        <p:strVal val="visible"/>
                                      </p:to>
                                    </p:set>
                                  </p:childTnLst>
                                </p:cTn>
                              </p:par>
                            </p:childTnLst>
                          </p:cTn>
                        </p:par>
                        <p:par>
                          <p:cTn id="45" fill="hold">
                            <p:stCondLst>
                              <p:cond delay="1750"/>
                            </p:stCondLst>
                            <p:childTnLst>
                              <p:par>
                                <p:cTn id="46" presetID="10" presetClass="entr" presetSubtype="0" fill="hold" grpId="0" nodeType="afterEffect">
                                  <p:stCondLst>
                                    <p:cond delay="0"/>
                                  </p:stCondLst>
                                  <p:childTnLst>
                                    <p:set>
                                      <p:cBhvr>
                                        <p:cTn id="47" dur="1" fill="hold">
                                          <p:stCondLst>
                                            <p:cond delay="0"/>
                                          </p:stCondLst>
                                        </p:cTn>
                                        <p:tgtEl>
                                          <p:spTgt spid="49"/>
                                        </p:tgtEl>
                                        <p:attrNameLst>
                                          <p:attrName>style.visibility</p:attrName>
                                        </p:attrNameLst>
                                      </p:cBhvr>
                                      <p:to>
                                        <p:strVal val="visible"/>
                                      </p:to>
                                    </p:set>
                                    <p:animEffect transition="in" filter="fade">
                                      <p:cBhvr>
                                        <p:cTn id="48" dur="500"/>
                                        <p:tgtEl>
                                          <p:spTgt spid="49"/>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52"/>
                                        </p:tgtEl>
                                        <p:attrNameLst>
                                          <p:attrName>style.visibility</p:attrName>
                                        </p:attrNameLst>
                                      </p:cBhvr>
                                      <p:to>
                                        <p:strVal val="visible"/>
                                      </p:to>
                                    </p:set>
                                    <p:animEffect transition="in" filter="fade">
                                      <p:cBhvr>
                                        <p:cTn id="51" dur="500"/>
                                        <p:tgtEl>
                                          <p:spTgt spid="52"/>
                                        </p:tgtEl>
                                      </p:cBhvr>
                                    </p:animEffect>
                                  </p:childTnLst>
                                </p:cTn>
                              </p:par>
                              <p:par>
                                <p:cTn id="52" presetID="22" presetClass="entr" presetSubtype="1" fill="hold" nodeType="withEffect">
                                  <p:stCondLst>
                                    <p:cond delay="0"/>
                                  </p:stCondLst>
                                  <p:childTnLst>
                                    <p:set>
                                      <p:cBhvr>
                                        <p:cTn id="53" dur="1" fill="hold">
                                          <p:stCondLst>
                                            <p:cond delay="0"/>
                                          </p:stCondLst>
                                        </p:cTn>
                                        <p:tgtEl>
                                          <p:spTgt spid="45"/>
                                        </p:tgtEl>
                                        <p:attrNameLst>
                                          <p:attrName>style.visibility</p:attrName>
                                        </p:attrNameLst>
                                      </p:cBhvr>
                                      <p:to>
                                        <p:strVal val="visible"/>
                                      </p:to>
                                    </p:set>
                                    <p:animEffect transition="in" filter="wipe(up)">
                                      <p:cBhvr>
                                        <p:cTn id="54" dur="500"/>
                                        <p:tgtEl>
                                          <p:spTgt spid="45"/>
                                        </p:tgtEl>
                                      </p:cBhvr>
                                    </p:animEffect>
                                  </p:childTnLst>
                                </p:cTn>
                              </p:par>
                              <p:par>
                                <p:cTn id="55" presetID="22" presetClass="entr" presetSubtype="1" fill="hold" nodeType="withEffect">
                                  <p:stCondLst>
                                    <p:cond delay="0"/>
                                  </p:stCondLst>
                                  <p:childTnLst>
                                    <p:set>
                                      <p:cBhvr>
                                        <p:cTn id="56" dur="1" fill="hold">
                                          <p:stCondLst>
                                            <p:cond delay="0"/>
                                          </p:stCondLst>
                                        </p:cTn>
                                        <p:tgtEl>
                                          <p:spTgt spid="46"/>
                                        </p:tgtEl>
                                        <p:attrNameLst>
                                          <p:attrName>style.visibility</p:attrName>
                                        </p:attrNameLst>
                                      </p:cBhvr>
                                      <p:to>
                                        <p:strVal val="visible"/>
                                      </p:to>
                                    </p:set>
                                    <p:animEffect transition="in" filter="wipe(up)">
                                      <p:cBhvr>
                                        <p:cTn id="57" dur="500"/>
                                        <p:tgtEl>
                                          <p:spTgt spid="46"/>
                                        </p:tgtEl>
                                      </p:cBhvr>
                                    </p:animEffect>
                                  </p:childTnLst>
                                </p:cTn>
                              </p:par>
                              <p:par>
                                <p:cTn id="58" presetID="10" presetClass="entr" presetSubtype="0" fill="hold" grpId="0" nodeType="withEffect">
                                  <p:stCondLst>
                                    <p:cond delay="250"/>
                                  </p:stCondLst>
                                  <p:childTnLst>
                                    <p:set>
                                      <p:cBhvr>
                                        <p:cTn id="59" dur="1" fill="hold">
                                          <p:stCondLst>
                                            <p:cond delay="0"/>
                                          </p:stCondLst>
                                        </p:cTn>
                                        <p:tgtEl>
                                          <p:spTgt spid="55"/>
                                        </p:tgtEl>
                                        <p:attrNameLst>
                                          <p:attrName>style.visibility</p:attrName>
                                        </p:attrNameLst>
                                      </p:cBhvr>
                                      <p:to>
                                        <p:strVal val="visible"/>
                                      </p:to>
                                    </p:set>
                                    <p:animEffect transition="in" filter="fade">
                                      <p:cBhvr>
                                        <p:cTn id="60" dur="500"/>
                                        <p:tgtEl>
                                          <p:spTgt spid="55"/>
                                        </p:tgtEl>
                                      </p:cBhvr>
                                    </p:animEffect>
                                  </p:childTnLst>
                                </p:cTn>
                              </p:par>
                              <p:par>
                                <p:cTn id="61" presetID="10" presetClass="entr" presetSubtype="0" fill="hold" grpId="0" nodeType="withEffect">
                                  <p:stCondLst>
                                    <p:cond delay="250"/>
                                  </p:stCondLst>
                                  <p:childTnLst>
                                    <p:set>
                                      <p:cBhvr>
                                        <p:cTn id="62" dur="1" fill="hold">
                                          <p:stCondLst>
                                            <p:cond delay="0"/>
                                          </p:stCondLst>
                                        </p:cTn>
                                        <p:tgtEl>
                                          <p:spTgt spid="58"/>
                                        </p:tgtEl>
                                        <p:attrNameLst>
                                          <p:attrName>style.visibility</p:attrName>
                                        </p:attrNameLst>
                                      </p:cBhvr>
                                      <p:to>
                                        <p:strVal val="visible"/>
                                      </p:to>
                                    </p:set>
                                    <p:animEffect transition="in" filter="fade">
                                      <p:cBhvr>
                                        <p:cTn id="63" dur="500"/>
                                        <p:tgtEl>
                                          <p:spTgt spid="58"/>
                                        </p:tgtEl>
                                      </p:cBhvr>
                                    </p:animEffect>
                                  </p:childTnLst>
                                </p:cTn>
                              </p:par>
                              <p:par>
                                <p:cTn id="64" presetID="10" presetClass="entr" presetSubtype="0" fill="hold" grpId="0" nodeType="withEffect">
                                  <p:stCondLst>
                                    <p:cond delay="500"/>
                                  </p:stCondLst>
                                  <p:childTnLst>
                                    <p:set>
                                      <p:cBhvr>
                                        <p:cTn id="65" dur="1" fill="hold">
                                          <p:stCondLst>
                                            <p:cond delay="0"/>
                                          </p:stCondLst>
                                        </p:cTn>
                                        <p:tgtEl>
                                          <p:spTgt spid="56"/>
                                        </p:tgtEl>
                                        <p:attrNameLst>
                                          <p:attrName>style.visibility</p:attrName>
                                        </p:attrNameLst>
                                      </p:cBhvr>
                                      <p:to>
                                        <p:strVal val="visible"/>
                                      </p:to>
                                    </p:set>
                                    <p:animEffect transition="in" filter="fade">
                                      <p:cBhvr>
                                        <p:cTn id="66" dur="500"/>
                                        <p:tgtEl>
                                          <p:spTgt spid="56"/>
                                        </p:tgtEl>
                                      </p:cBhvr>
                                    </p:animEffect>
                                  </p:childTnLst>
                                </p:cTn>
                              </p:par>
                              <p:par>
                                <p:cTn id="67" presetID="10" presetClass="entr" presetSubtype="0" fill="hold" grpId="0" nodeType="withEffect">
                                  <p:stCondLst>
                                    <p:cond delay="500"/>
                                  </p:stCondLst>
                                  <p:childTnLst>
                                    <p:set>
                                      <p:cBhvr>
                                        <p:cTn id="68" dur="1" fill="hold">
                                          <p:stCondLst>
                                            <p:cond delay="0"/>
                                          </p:stCondLst>
                                        </p:cTn>
                                        <p:tgtEl>
                                          <p:spTgt spid="57"/>
                                        </p:tgtEl>
                                        <p:attrNameLst>
                                          <p:attrName>style.visibility</p:attrName>
                                        </p:attrNameLst>
                                      </p:cBhvr>
                                      <p:to>
                                        <p:strVal val="visible"/>
                                      </p:to>
                                    </p:set>
                                    <p:animEffect transition="in" filter="fade">
                                      <p:cBhvr>
                                        <p:cTn id="69" dur="500"/>
                                        <p:tgtEl>
                                          <p:spTgt spid="57"/>
                                        </p:tgtEl>
                                      </p:cBhvr>
                                    </p:animEffect>
                                  </p:childTnLst>
                                </p:cTn>
                              </p:par>
                              <p:par>
                                <p:cTn id="70" presetID="10" presetClass="entr" presetSubtype="0" fill="hold" grpId="1" nodeType="withEffect">
                                  <p:stCondLst>
                                    <p:cond delay="750"/>
                                  </p:stCondLst>
                                  <p:childTnLst>
                                    <p:set>
                                      <p:cBhvr>
                                        <p:cTn id="71" dur="1" fill="hold">
                                          <p:stCondLst>
                                            <p:cond delay="0"/>
                                          </p:stCondLst>
                                        </p:cTn>
                                        <p:tgtEl>
                                          <p:spTgt spid="51"/>
                                        </p:tgtEl>
                                        <p:attrNameLst>
                                          <p:attrName>style.visibility</p:attrName>
                                        </p:attrNameLst>
                                      </p:cBhvr>
                                      <p:to>
                                        <p:strVal val="visible"/>
                                      </p:to>
                                    </p:set>
                                    <p:animEffect transition="in" filter="fade">
                                      <p:cBhvr>
                                        <p:cTn id="72" dur="500"/>
                                        <p:tgtEl>
                                          <p:spTgt spid="51"/>
                                        </p:tgtEl>
                                      </p:cBhvr>
                                    </p:animEffect>
                                  </p:childTnLst>
                                </p:cTn>
                              </p:par>
                              <p:par>
                                <p:cTn id="73" presetID="10" presetClass="entr" presetSubtype="0" fill="hold" grpId="1" nodeType="withEffect">
                                  <p:stCondLst>
                                    <p:cond delay="750"/>
                                  </p:stCondLst>
                                  <p:childTnLst>
                                    <p:set>
                                      <p:cBhvr>
                                        <p:cTn id="74" dur="1" fill="hold">
                                          <p:stCondLst>
                                            <p:cond delay="0"/>
                                          </p:stCondLst>
                                        </p:cTn>
                                        <p:tgtEl>
                                          <p:spTgt spid="50"/>
                                        </p:tgtEl>
                                        <p:attrNameLst>
                                          <p:attrName>style.visibility</p:attrName>
                                        </p:attrNameLst>
                                      </p:cBhvr>
                                      <p:to>
                                        <p:strVal val="visible"/>
                                      </p:to>
                                    </p:set>
                                    <p:animEffect transition="in" filter="fade">
                                      <p:cBhvr>
                                        <p:cTn id="75" dur="500"/>
                                        <p:tgtEl>
                                          <p:spTgt spid="50"/>
                                        </p:tgtEl>
                                      </p:cBhvr>
                                    </p:animEffect>
                                  </p:childTnLst>
                                </p:cTn>
                              </p:par>
                              <p:par>
                                <p:cTn id="76" presetID="10" presetClass="entr" presetSubtype="0" fill="hold" grpId="0" nodeType="withEffect">
                                  <p:stCondLst>
                                    <p:cond delay="750"/>
                                  </p:stCondLst>
                                  <p:childTnLst>
                                    <p:set>
                                      <p:cBhvr>
                                        <p:cTn id="77" dur="1" fill="hold">
                                          <p:stCondLst>
                                            <p:cond delay="0"/>
                                          </p:stCondLst>
                                        </p:cTn>
                                        <p:tgtEl>
                                          <p:spTgt spid="63"/>
                                        </p:tgtEl>
                                        <p:attrNameLst>
                                          <p:attrName>style.visibility</p:attrName>
                                        </p:attrNameLst>
                                      </p:cBhvr>
                                      <p:to>
                                        <p:strVal val="visible"/>
                                      </p:to>
                                    </p:set>
                                    <p:animEffect transition="in" filter="fade">
                                      <p:cBhvr>
                                        <p:cTn id="78" dur="500"/>
                                        <p:tgtEl>
                                          <p:spTgt spid="63"/>
                                        </p:tgtEl>
                                      </p:cBhvr>
                                    </p:animEffect>
                                  </p:childTnLst>
                                </p:cTn>
                              </p:par>
                              <p:par>
                                <p:cTn id="79" presetID="10" presetClass="entr" presetSubtype="0" fill="hold" grpId="0" nodeType="withEffect">
                                  <p:stCondLst>
                                    <p:cond delay="750"/>
                                  </p:stCondLst>
                                  <p:childTnLst>
                                    <p:set>
                                      <p:cBhvr>
                                        <p:cTn id="80" dur="1" fill="hold">
                                          <p:stCondLst>
                                            <p:cond delay="0"/>
                                          </p:stCondLst>
                                        </p:cTn>
                                        <p:tgtEl>
                                          <p:spTgt spid="64"/>
                                        </p:tgtEl>
                                        <p:attrNameLst>
                                          <p:attrName>style.visibility</p:attrName>
                                        </p:attrNameLst>
                                      </p:cBhvr>
                                      <p:to>
                                        <p:strVal val="visible"/>
                                      </p:to>
                                    </p:set>
                                    <p:animEffect transition="in" filter="fade">
                                      <p:cBhvr>
                                        <p:cTn id="81" dur="500"/>
                                        <p:tgtEl>
                                          <p:spTgt spid="64"/>
                                        </p:tgtEl>
                                      </p:cBhvr>
                                    </p:animEffect>
                                  </p:childTnLst>
                                </p:cTn>
                              </p:par>
                            </p:childTnLst>
                          </p:cTn>
                        </p:par>
                        <p:par>
                          <p:cTn id="82" fill="hold">
                            <p:stCondLst>
                              <p:cond delay="3000"/>
                            </p:stCondLst>
                            <p:childTnLst>
                              <p:par>
                                <p:cTn id="83" presetID="0" presetClass="path" presetSubtype="0" accel="50000" decel="50000" fill="hold" grpId="0" nodeType="afterEffect">
                                  <p:stCondLst>
                                    <p:cond delay="0"/>
                                  </p:stCondLst>
                                  <p:childTnLst>
                                    <p:animMotion origin="layout" path="M 0.00026 0.00069 L 0.00026 0.00069 C 0.00065 0.00579 0.00078 0.01111 0.00143 0.0162 C 0.00156 0.01713 0.00169 0.01829 0.00182 0.01921 C 0.00221 0.02083 0.00273 0.02268 0.00312 0.0243 C 0.00338 0.02569 0.00377 0.02731 0.0039 0.0287 C 0.00403 0.02986 0.00403 0.03079 0.00429 0.03171 C 0.00468 0.03264 0.0052 0.0331 0.00559 0.03403 C 0.00599 0.03495 0.00638 0.03588 0.00677 0.03704 C 0.00716 0.03773 0.00729 0.03866 0.00768 0.03912 C 0.00794 0.03958 0.00846 0.03958 0.00885 0.04004 L 0.00937 0.03773 " pathEditMode="relative" ptsTypes="AAAAAAAAAAAA">
                                      <p:cBhvr>
                                        <p:cTn id="84" dur="500" fill="hold"/>
                                        <p:tgtEl>
                                          <p:spTgt spid="51"/>
                                        </p:tgtEl>
                                        <p:attrNameLst>
                                          <p:attrName>ppt_x</p:attrName>
                                          <p:attrName>ppt_y</p:attrName>
                                        </p:attrNameLst>
                                      </p:cBhvr>
                                    </p:animMotion>
                                  </p:childTnLst>
                                </p:cTn>
                              </p:par>
                              <p:par>
                                <p:cTn id="85" presetID="42" presetClass="path" presetSubtype="0" accel="50000" decel="50000" fill="hold" grpId="0" nodeType="withEffect">
                                  <p:stCondLst>
                                    <p:cond delay="0"/>
                                  </p:stCondLst>
                                  <p:childTnLst>
                                    <p:animMotion origin="layout" path="M 2.77556E-17 -2.96296E-6 L 0.00078 0.03148 " pathEditMode="relative" rAng="0" ptsTypes="AA">
                                      <p:cBhvr>
                                        <p:cTn id="86" dur="500" fill="hold"/>
                                        <p:tgtEl>
                                          <p:spTgt spid="50"/>
                                        </p:tgtEl>
                                        <p:attrNameLst>
                                          <p:attrName>ppt_x</p:attrName>
                                          <p:attrName>ppt_y</p:attrName>
                                        </p:attrNameLst>
                                      </p:cBhvr>
                                      <p:rCtr x="39" y="1574"/>
                                    </p:animMotion>
                                  </p:childTnLst>
                                </p:cTn>
                              </p:par>
                              <p:par>
                                <p:cTn id="87" presetID="10" presetClass="entr" presetSubtype="0" fill="hold" grpId="1" nodeType="withEffect">
                                  <p:stCondLst>
                                    <p:cond delay="500"/>
                                  </p:stCondLst>
                                  <p:childTnLst>
                                    <p:set>
                                      <p:cBhvr>
                                        <p:cTn id="88" dur="1" fill="hold">
                                          <p:stCondLst>
                                            <p:cond delay="0"/>
                                          </p:stCondLst>
                                        </p:cTn>
                                        <p:tgtEl>
                                          <p:spTgt spid="59"/>
                                        </p:tgtEl>
                                        <p:attrNameLst>
                                          <p:attrName>style.visibility</p:attrName>
                                        </p:attrNameLst>
                                      </p:cBhvr>
                                      <p:to>
                                        <p:strVal val="visible"/>
                                      </p:to>
                                    </p:set>
                                    <p:animEffect transition="in" filter="fade">
                                      <p:cBhvr>
                                        <p:cTn id="89" dur="500"/>
                                        <p:tgtEl>
                                          <p:spTgt spid="59"/>
                                        </p:tgtEl>
                                      </p:cBhvr>
                                    </p:animEffect>
                                  </p:childTnLst>
                                </p:cTn>
                              </p:par>
                              <p:par>
                                <p:cTn id="90" presetID="10" presetClass="exit" presetSubtype="0" fill="hold" grpId="2" nodeType="withEffect">
                                  <p:stCondLst>
                                    <p:cond delay="500"/>
                                  </p:stCondLst>
                                  <p:childTnLst>
                                    <p:animEffect transition="out" filter="fade">
                                      <p:cBhvr>
                                        <p:cTn id="91" dur="250"/>
                                        <p:tgtEl>
                                          <p:spTgt spid="51"/>
                                        </p:tgtEl>
                                      </p:cBhvr>
                                    </p:animEffect>
                                    <p:set>
                                      <p:cBhvr>
                                        <p:cTn id="92" dur="1" fill="hold">
                                          <p:stCondLst>
                                            <p:cond delay="249"/>
                                          </p:stCondLst>
                                        </p:cTn>
                                        <p:tgtEl>
                                          <p:spTgt spid="51"/>
                                        </p:tgtEl>
                                        <p:attrNameLst>
                                          <p:attrName>style.visibility</p:attrName>
                                        </p:attrNameLst>
                                      </p:cBhvr>
                                      <p:to>
                                        <p:strVal val="hidden"/>
                                      </p:to>
                                    </p:set>
                                  </p:childTnLst>
                                </p:cTn>
                              </p:par>
                              <p:par>
                                <p:cTn id="93" presetID="10" presetClass="exit" presetSubtype="0" fill="hold" grpId="2" nodeType="withEffect">
                                  <p:stCondLst>
                                    <p:cond delay="500"/>
                                  </p:stCondLst>
                                  <p:childTnLst>
                                    <p:animEffect transition="out" filter="fade">
                                      <p:cBhvr>
                                        <p:cTn id="94" dur="250"/>
                                        <p:tgtEl>
                                          <p:spTgt spid="50"/>
                                        </p:tgtEl>
                                      </p:cBhvr>
                                    </p:animEffect>
                                    <p:set>
                                      <p:cBhvr>
                                        <p:cTn id="95" dur="1" fill="hold">
                                          <p:stCondLst>
                                            <p:cond delay="249"/>
                                          </p:stCondLst>
                                        </p:cTn>
                                        <p:tgtEl>
                                          <p:spTgt spid="50"/>
                                        </p:tgtEl>
                                        <p:attrNameLst>
                                          <p:attrName>style.visibility</p:attrName>
                                        </p:attrNameLst>
                                      </p:cBhvr>
                                      <p:to>
                                        <p:strVal val="hidden"/>
                                      </p:to>
                                    </p:set>
                                  </p:childTnLst>
                                </p:cTn>
                              </p:par>
                            </p:childTnLst>
                          </p:cTn>
                        </p:par>
                        <p:par>
                          <p:cTn id="96" fill="hold">
                            <p:stCondLst>
                              <p:cond delay="4000"/>
                            </p:stCondLst>
                            <p:childTnLst>
                              <p:par>
                                <p:cTn id="97" presetID="0" presetClass="path" presetSubtype="0" accel="50000" decel="50000" fill="hold" grpId="0" nodeType="afterEffect">
                                  <p:stCondLst>
                                    <p:cond delay="0"/>
                                  </p:stCondLst>
                                  <p:childTnLst>
                                    <p:animMotion origin="layout" path="M 3.54167E-6 4.81481E-6 L 3.54167E-6 0.00023 C 0.0013 0.00462 0.0026 0.00925 0.00416 0.01388 C 0.0052 0.01666 0.00664 0.01898 0.00768 0.02152 C 0.00911 0.02569 0.01054 0.02986 0.01185 0.03402 C 0.01328 0.03842 0.01432 0.04398 0.01627 0.04791 C 0.01718 0.05 0.01849 0.05115 0.01966 0.05254 C 0.02122 0.06388 0.01914 0.05416 0.02304 0.06342 C 0.02851 0.07662 0.02239 0.06597 0.02903 0.07893 C 0.03125 0.08333 0.03398 0.0868 0.03606 0.09143 C 0.03698 0.09375 0.03737 0.09699 0.03854 0.09907 C 0.04088 0.10324 0.0444 0.10532 0.04622 0.10995 C 0.04713 0.11203 0.04778 0.11458 0.04882 0.1162 C 0.05 0.11782 0.0556 0.12175 0.05664 0.12245 C 0.05742 0.12453 0.0582 0.12685 0.05924 0.1287 C 0.06185 0.1331 0.06198 0.13078 0.06523 0.13333 C 0.06692 0.13449 0.06875 0.13634 0.07044 0.13796 C 0.07239 0.13981 0.07435 0.14189 0.07643 0.14421 C 0.07734 0.14513 0.07812 0.14629 0.07903 0.14722 C 0.08007 0.14837 0.08125 0.14907 0.08242 0.15023 C 0.08333 0.15115 0.08398 0.15277 0.08502 0.15347 C 0.08632 0.15439 0.08789 0.15439 0.08932 0.15486 C 0.0901 0.15532 0.09101 0.15601 0.09179 0.15648 C 0.10455 0.17175 0.09114 0.15625 0.10039 0.16574 C 0.1013 0.16666 0.10208 0.16805 0.10299 0.16898 C 0.10859 0.17361 0.10898 0.17314 0.11419 0.175 C 0.11627 0.17708 0.1181 0.17962 0.12018 0.18125 C 0.12109 0.18194 0.12929 0.18425 0.12968 0.18449 C 0.13424 0.18773 0.13724 0.19074 0.14179 0.19212 C 0.14375 0.19282 0.1457 0.19328 0.14778 0.19375 C 0.15351 0.19884 0.14882 0.19513 0.15455 0.19837 C 0.16328 0.203 0.15625 0.20023 0.16406 0.203 C 0.16549 0.20462 0.16692 0.20601 0.16836 0.20763 C 0.17018 0.20972 0.17161 0.2125 0.17356 0.21388 C 0.17513 0.21504 0.17695 0.21481 0.17877 0.2155 C 0.1802 0.21643 0.18151 0.21759 0.18294 0.21851 C 0.18385 0.21921 0.18476 0.21944 0.18554 0.22013 C 0.1901 0.22407 0.18997 0.22615 0.19505 0.22939 C 0.19648 0.23032 0.19791 0.23032 0.19935 0.23101 C 0.20247 0.2324 0.20573 0.23425 0.20872 0.23564 C 0.21015 0.23634 0.21172 0.23657 0.21315 0.23703 C 0.21432 0.2375 0.21549 0.23819 0.21653 0.23865 C 0.21731 0.23912 0.21823 0.23981 0.21914 0.24027 C 0.22109 0.24097 0.22317 0.2412 0.22513 0.24189 C 0.22903 0.24884 0.2263 0.24583 0.23294 0.24791 C 0.2513 0.25439 0.2401 0.25185 0.25872 0.25416 C 0.27161 0.26296 0.26002 0.25648 0.28007 0.26041 C 0.28333 0.26111 0.28645 0.26273 0.28958 0.26342 C 0.29791 0.26574 0.30638 0.26643 0.31458 0.26967 C 0.32617 0.2743 0.31966 0.27245 0.33424 0.2743 C 0.36172 0.28101 0.34687 0.27824 0.37903 0.28217 C 0.38789 0.29004 0.38007 0.28425 0.39961 0.2868 C 0.4108 0.28819 0.40065 0.28935 0.4151 0.28981 L 0.53815 0.29305 C 0.54127 0.29351 0.5444 0.29351 0.54752 0.29444 C 0.56067 0.29884 0.55273 0.29884 0.56211 0.30069 C 0.56562 0.30138 0.56901 0.30162 0.57252 0.30231 L 0.58112 0.30393 C 0.58711 0.30324 0.59323 0.30439 0.59909 0.30231 C 0.60052 0.30185 0.60078 0.29791 0.60169 0.29606 C 0.60247 0.29467 0.60442 0.29305 0.60442 0.29328 " pathEditMode="relative" rAng="0" ptsTypes="AAAAAAAAAAAAAAAAAAAAAAAAAAAAAAAAAAAAAAAAAAAAAAAAAAAAAAAAAAAAA">
                                      <p:cBhvr>
                                        <p:cTn id="98" dur="2000" fill="hold"/>
                                        <p:tgtEl>
                                          <p:spTgt spid="59"/>
                                        </p:tgtEl>
                                        <p:attrNameLst>
                                          <p:attrName>ppt_x</p:attrName>
                                          <p:attrName>ppt_y</p:attrName>
                                        </p:attrNameLst>
                                      </p:cBhvr>
                                      <p:rCtr x="30221" y="15185"/>
                                    </p:animMotion>
                                  </p:childTnLst>
                                </p:cTn>
                              </p:par>
                            </p:childTnLst>
                          </p:cTn>
                        </p:par>
                        <p:par>
                          <p:cTn id="99" fill="hold">
                            <p:stCondLst>
                              <p:cond delay="6000"/>
                            </p:stCondLst>
                            <p:childTnLst>
                              <p:par>
                                <p:cTn id="100" presetID="1" presetClass="exit" presetSubtype="0" fill="hold" grpId="2" nodeType="afterEffect">
                                  <p:stCondLst>
                                    <p:cond delay="0"/>
                                  </p:stCondLst>
                                  <p:childTnLst>
                                    <p:set>
                                      <p:cBhvr>
                                        <p:cTn id="101" dur="1" fill="hold">
                                          <p:stCondLst>
                                            <p:cond delay="499"/>
                                          </p:stCondLst>
                                        </p:cTn>
                                        <p:tgtEl>
                                          <p:spTgt spid="59"/>
                                        </p:tgtEl>
                                        <p:attrNameLst>
                                          <p:attrName>style.visibility</p:attrName>
                                        </p:attrNameLst>
                                      </p:cBhvr>
                                      <p:to>
                                        <p:strVal val="hidden"/>
                                      </p:to>
                                    </p:set>
                                  </p:childTnLst>
                                </p:cTn>
                              </p:par>
                              <p:par>
                                <p:cTn id="102" presetID="22" presetClass="entr" presetSubtype="8" fill="hold" nodeType="withEffect">
                                  <p:stCondLst>
                                    <p:cond delay="0"/>
                                  </p:stCondLst>
                                  <p:childTnLst>
                                    <p:set>
                                      <p:cBhvr>
                                        <p:cTn id="103" dur="1" fill="hold">
                                          <p:stCondLst>
                                            <p:cond delay="0"/>
                                          </p:stCondLst>
                                        </p:cTn>
                                        <p:tgtEl>
                                          <p:spTgt spid="42"/>
                                        </p:tgtEl>
                                        <p:attrNameLst>
                                          <p:attrName>style.visibility</p:attrName>
                                        </p:attrNameLst>
                                      </p:cBhvr>
                                      <p:to>
                                        <p:strVal val="visible"/>
                                      </p:to>
                                    </p:set>
                                    <p:animEffect transition="in" filter="wipe(left)">
                                      <p:cBhvr>
                                        <p:cTn id="104" dur="1000"/>
                                        <p:tgtEl>
                                          <p:spTgt spid="42"/>
                                        </p:tgtEl>
                                      </p:cBhvr>
                                    </p:animEffect>
                                  </p:childTnLst>
                                </p:cTn>
                              </p:par>
                              <p:par>
                                <p:cTn id="105" presetID="8" presetClass="emph" presetSubtype="0" repeatCount="indefinite" fill="hold" nodeType="withEffect">
                                  <p:stCondLst>
                                    <p:cond delay="1000"/>
                                  </p:stCondLst>
                                  <p:childTnLst>
                                    <p:animRot by="21600000">
                                      <p:cBhvr>
                                        <p:cTn id="106" dur="2000" fill="hold"/>
                                        <p:tgtEl>
                                          <p:spTgt spid="42"/>
                                        </p:tgtEl>
                                        <p:attrNameLst>
                                          <p:attrName>r</p:attrName>
                                        </p:attrNameLst>
                                      </p:cBhvr>
                                    </p:animRot>
                                  </p:childTnLst>
                                </p:cTn>
                              </p:par>
                              <p:par>
                                <p:cTn id="107" presetID="22" presetClass="entr" presetSubtype="1" fill="hold" grpId="0" nodeType="withEffect">
                                  <p:stCondLst>
                                    <p:cond delay="1000"/>
                                  </p:stCondLst>
                                  <p:childTnLst>
                                    <p:set>
                                      <p:cBhvr>
                                        <p:cTn id="108" dur="1" fill="hold">
                                          <p:stCondLst>
                                            <p:cond delay="0"/>
                                          </p:stCondLst>
                                        </p:cTn>
                                        <p:tgtEl>
                                          <p:spTgt spid="40"/>
                                        </p:tgtEl>
                                        <p:attrNameLst>
                                          <p:attrName>style.visibility</p:attrName>
                                        </p:attrNameLst>
                                      </p:cBhvr>
                                      <p:to>
                                        <p:strVal val="visible"/>
                                      </p:to>
                                    </p:set>
                                    <p:animEffect transition="in" filter="wipe(up)">
                                      <p:cBhvr>
                                        <p:cTn id="109" dur="500"/>
                                        <p:tgtEl>
                                          <p:spTgt spid="40"/>
                                        </p:tgtEl>
                                      </p:cBhvr>
                                    </p:animEffect>
                                  </p:childTnLst>
                                </p:cTn>
                              </p:par>
                              <p:par>
                                <p:cTn id="110" presetID="22" presetClass="entr" presetSubtype="8" fill="hold" grpId="0" nodeType="withEffect">
                                  <p:stCondLst>
                                    <p:cond delay="1250"/>
                                  </p:stCondLst>
                                  <p:childTnLst>
                                    <p:set>
                                      <p:cBhvr>
                                        <p:cTn id="111" dur="1" fill="hold">
                                          <p:stCondLst>
                                            <p:cond delay="0"/>
                                          </p:stCondLst>
                                        </p:cTn>
                                        <p:tgtEl>
                                          <p:spTgt spid="41"/>
                                        </p:tgtEl>
                                        <p:attrNameLst>
                                          <p:attrName>style.visibility</p:attrName>
                                        </p:attrNameLst>
                                      </p:cBhvr>
                                      <p:to>
                                        <p:strVal val="visible"/>
                                      </p:to>
                                    </p:set>
                                    <p:animEffect transition="in" filter="wipe(left)">
                                      <p:cBhvr>
                                        <p:cTn id="112" dur="500"/>
                                        <p:tgtEl>
                                          <p:spTgt spid="41"/>
                                        </p:tgtEl>
                                      </p:cBhvr>
                                    </p:animEffect>
                                  </p:childTnLst>
                                </p:cTn>
                              </p:par>
                            </p:childTnLst>
                          </p:cTn>
                        </p:par>
                        <p:par>
                          <p:cTn id="113" fill="hold">
                            <p:stCondLst>
                              <p:cond delay="9000"/>
                            </p:stCondLst>
                            <p:childTnLst>
                              <p:par>
                                <p:cTn id="114" presetID="42" presetClass="entr" presetSubtype="0" fill="hold" grpId="0" nodeType="afterEffect">
                                  <p:stCondLst>
                                    <p:cond delay="0"/>
                                  </p:stCondLst>
                                  <p:iterate type="lt">
                                    <p:tmPct val="10000"/>
                                  </p:iterate>
                                  <p:childTnLst>
                                    <p:set>
                                      <p:cBhvr>
                                        <p:cTn id="115" dur="1" fill="hold">
                                          <p:stCondLst>
                                            <p:cond delay="0"/>
                                          </p:stCondLst>
                                        </p:cTn>
                                        <p:tgtEl>
                                          <p:spTgt spid="65"/>
                                        </p:tgtEl>
                                        <p:attrNameLst>
                                          <p:attrName>style.visibility</p:attrName>
                                        </p:attrNameLst>
                                      </p:cBhvr>
                                      <p:to>
                                        <p:strVal val="visible"/>
                                      </p:to>
                                    </p:set>
                                    <p:animEffect transition="in" filter="fade">
                                      <p:cBhvr>
                                        <p:cTn id="116" dur="1000"/>
                                        <p:tgtEl>
                                          <p:spTgt spid="65"/>
                                        </p:tgtEl>
                                      </p:cBhvr>
                                    </p:animEffect>
                                    <p:anim calcmode="lin" valueType="num">
                                      <p:cBhvr>
                                        <p:cTn id="117" dur="1000" fill="hold"/>
                                        <p:tgtEl>
                                          <p:spTgt spid="65"/>
                                        </p:tgtEl>
                                        <p:attrNameLst>
                                          <p:attrName>ppt_x</p:attrName>
                                        </p:attrNameLst>
                                      </p:cBhvr>
                                      <p:tavLst>
                                        <p:tav tm="0">
                                          <p:val>
                                            <p:strVal val="#ppt_x"/>
                                          </p:val>
                                        </p:tav>
                                        <p:tav tm="100000">
                                          <p:val>
                                            <p:strVal val="#ppt_x"/>
                                          </p:val>
                                        </p:tav>
                                      </p:tavLst>
                                    </p:anim>
                                    <p:anim calcmode="lin" valueType="num">
                                      <p:cBhvr>
                                        <p:cTn id="118" dur="1000" fill="hold"/>
                                        <p:tgtEl>
                                          <p:spTgt spid="6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41" grpId="0"/>
      <p:bldP spid="47" grpId="0" animBg="1"/>
      <p:bldP spid="48" grpId="0" animBg="1"/>
      <p:bldP spid="49" grpId="0" animBg="1"/>
      <p:bldP spid="50" grpId="0" animBg="1"/>
      <p:bldP spid="50" grpId="1" animBg="1"/>
      <p:bldP spid="50" grpId="2" animBg="1"/>
      <p:bldP spid="51" grpId="0" animBg="1"/>
      <p:bldP spid="51" grpId="1" animBg="1"/>
      <p:bldP spid="51" grpId="2" animBg="1"/>
      <p:bldP spid="52" grpId="0" animBg="1"/>
      <p:bldP spid="53" grpId="0" animBg="1"/>
      <p:bldP spid="54" grpId="0" animBg="1"/>
      <p:bldP spid="55" grpId="0" animBg="1"/>
      <p:bldP spid="56" grpId="0" animBg="1"/>
      <p:bldP spid="57" grpId="0" animBg="1"/>
      <p:bldP spid="58" grpId="0" animBg="1"/>
      <p:bldP spid="59" grpId="0" animBg="1"/>
      <p:bldP spid="59" grpId="1" animBg="1"/>
      <p:bldP spid="59" grpId="2" animBg="1"/>
      <p:bldP spid="63" grpId="0" animBg="1"/>
      <p:bldP spid="64" grpId="0" animBg="1"/>
      <p:bldP spid="65"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9" name="图片 8">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9BBD9D2D-7885-416E-952C-A1E0CDA9C9B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5" name="矩形 24">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7ED6B595-E950-49D6-974A-B5CB249FECFE}"/>
              </a:ext>
            </a:extLst>
          </p:cNvPr>
          <p:cNvSpPr/>
          <p:nvPr/>
        </p:nvSpPr>
        <p:spPr>
          <a:xfrm>
            <a:off x="0" y="4433777"/>
            <a:ext cx="12192000" cy="2636874"/>
          </a:xfrm>
          <a:prstGeom prst="rect">
            <a:avLst/>
          </a:prstGeom>
          <a:blipFill>
            <a:blip r:embed="rId4">
              <a:alphaModFix amt="17000"/>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矩形 10">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57CDB7FF-BE55-494D-AFB8-D23F1746BD40}"/>
              </a:ext>
            </a:extLst>
          </p:cNvPr>
          <p:cNvSpPr/>
          <p:nvPr/>
        </p:nvSpPr>
        <p:spPr>
          <a:xfrm>
            <a:off x="0" y="0"/>
            <a:ext cx="12192000" cy="6858000"/>
          </a:xfrm>
          <a:prstGeom prst="rect">
            <a:avLst/>
          </a:prstGeom>
          <a:blipFill>
            <a:blip r:embed="rId5">
              <a:alphaModFix amt="52000"/>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9" name="矩形 18">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0504852D-8171-4F2C-A398-81C647558032}"/>
              </a:ext>
            </a:extLst>
          </p:cNvPr>
          <p:cNvSpPr/>
          <p:nvPr/>
        </p:nvSpPr>
        <p:spPr>
          <a:xfrm>
            <a:off x="-2413000" y="482600"/>
            <a:ext cx="9779000" cy="6146800"/>
          </a:xfrm>
          <a:prstGeom prst="rect">
            <a:avLst/>
          </a:prstGeom>
          <a:blipFill>
            <a:blip r:embed="rId6">
              <a:alphaModFix amt="17000"/>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 name="任意多边形: 形状 2">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A8AF0013-650C-4978-B4CC-414E1365C11D}"/>
              </a:ext>
            </a:extLst>
          </p:cNvPr>
          <p:cNvSpPr/>
          <p:nvPr/>
        </p:nvSpPr>
        <p:spPr>
          <a:xfrm>
            <a:off x="4911697" y="2195744"/>
            <a:ext cx="480084" cy="779064"/>
          </a:xfrm>
          <a:custGeom>
            <a:avLst/>
            <a:gdLst>
              <a:gd name="connsiteX0" fmla="*/ 874080 w 4226113"/>
              <a:gd name="connsiteY0" fmla="*/ 2153148 h 6858000"/>
              <a:gd name="connsiteX1" fmla="*/ 2331523 w 4226113"/>
              <a:gd name="connsiteY1" fmla="*/ 2153148 h 6858000"/>
              <a:gd name="connsiteX2" fmla="*/ 2546602 w 4226113"/>
              <a:gd name="connsiteY2" fmla="*/ 1938069 h 6858000"/>
              <a:gd name="connsiteX3" fmla="*/ 2331523 w 4226113"/>
              <a:gd name="connsiteY3" fmla="*/ 1722990 h 6858000"/>
              <a:gd name="connsiteX4" fmla="*/ 768427 w 4226113"/>
              <a:gd name="connsiteY4" fmla="*/ 1722990 h 6858000"/>
              <a:gd name="connsiteX5" fmla="*/ 472222 w 4226113"/>
              <a:gd name="connsiteY5" fmla="*/ 540056 h 6858000"/>
              <a:gd name="connsiteX6" fmla="*/ 550518 w 4226113"/>
              <a:gd name="connsiteY6" fmla="*/ 172158 h 6858000"/>
              <a:gd name="connsiteX7" fmla="*/ 889173 w 4226113"/>
              <a:gd name="connsiteY7" fmla="*/ 7075 h 6858000"/>
              <a:gd name="connsiteX8" fmla="*/ 3344658 w 4226113"/>
              <a:gd name="connsiteY8" fmla="*/ 7075 h 6858000"/>
              <a:gd name="connsiteX9" fmla="*/ 3683313 w 4226113"/>
              <a:gd name="connsiteY9" fmla="*/ 172158 h 6858000"/>
              <a:gd name="connsiteX10" fmla="*/ 3761609 w 4226113"/>
              <a:gd name="connsiteY10" fmla="*/ 540056 h 6858000"/>
              <a:gd name="connsiteX11" fmla="*/ 3439934 w 4226113"/>
              <a:gd name="connsiteY11" fmla="*/ 1827699 h 6858000"/>
              <a:gd name="connsiteX12" fmla="*/ 3327678 w 4226113"/>
              <a:gd name="connsiteY12" fmla="*/ 2025799 h 6858000"/>
              <a:gd name="connsiteX13" fmla="*/ 4213464 w 4226113"/>
              <a:gd name="connsiteY13" fmla="*/ 5540642 h 6858000"/>
              <a:gd name="connsiteX14" fmla="*/ 3977632 w 4226113"/>
              <a:gd name="connsiteY14" fmla="*/ 6034946 h 6858000"/>
              <a:gd name="connsiteX15" fmla="*/ 2297563 w 4226113"/>
              <a:gd name="connsiteY15" fmla="*/ 6813192 h 6858000"/>
              <a:gd name="connsiteX16" fmla="*/ 1937211 w 4226113"/>
              <a:gd name="connsiteY16" fmla="*/ 6813192 h 6858000"/>
              <a:gd name="connsiteX17" fmla="*/ 256199 w 4226113"/>
              <a:gd name="connsiteY17" fmla="*/ 6035889 h 6858000"/>
              <a:gd name="connsiteX18" fmla="*/ 20367 w 4226113"/>
              <a:gd name="connsiteY18" fmla="*/ 5541585 h 6858000"/>
              <a:gd name="connsiteX19" fmla="*/ 874080 w 4226113"/>
              <a:gd name="connsiteY19" fmla="*/ 2153148 h 6858000"/>
              <a:gd name="connsiteX20" fmla="*/ 874080 w 4226113"/>
              <a:gd name="connsiteY20" fmla="*/ 2153148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226113" h="6858000">
                <a:moveTo>
                  <a:pt x="874080" y="2153148"/>
                </a:moveTo>
                <a:lnTo>
                  <a:pt x="2331523" y="2153148"/>
                </a:lnTo>
                <a:cubicBezTo>
                  <a:pt x="2450382" y="2153148"/>
                  <a:pt x="2546602" y="2056928"/>
                  <a:pt x="2546602" y="1938069"/>
                </a:cubicBezTo>
                <a:cubicBezTo>
                  <a:pt x="2546602" y="1819210"/>
                  <a:pt x="2450382" y="1722990"/>
                  <a:pt x="2331523" y="1722990"/>
                </a:cubicBezTo>
                <a:lnTo>
                  <a:pt x="768427" y="1722990"/>
                </a:lnTo>
                <a:lnTo>
                  <a:pt x="472222" y="540056"/>
                </a:lnTo>
                <a:cubicBezTo>
                  <a:pt x="440149" y="411763"/>
                  <a:pt x="469392" y="275924"/>
                  <a:pt x="550518" y="172158"/>
                </a:cubicBezTo>
                <a:cubicBezTo>
                  <a:pt x="631644" y="68391"/>
                  <a:pt x="757107" y="7075"/>
                  <a:pt x="889173" y="7075"/>
                </a:cubicBezTo>
                <a:lnTo>
                  <a:pt x="3344658" y="7075"/>
                </a:lnTo>
                <a:cubicBezTo>
                  <a:pt x="3476724" y="7075"/>
                  <a:pt x="3601243" y="68391"/>
                  <a:pt x="3683313" y="172158"/>
                </a:cubicBezTo>
                <a:cubicBezTo>
                  <a:pt x="3764439" y="275924"/>
                  <a:pt x="3793682" y="412706"/>
                  <a:pt x="3761609" y="540056"/>
                </a:cubicBezTo>
                <a:lnTo>
                  <a:pt x="3439934" y="1827699"/>
                </a:lnTo>
                <a:cubicBezTo>
                  <a:pt x="3420124" y="1904109"/>
                  <a:pt x="3381448" y="1972029"/>
                  <a:pt x="3327678" y="2025799"/>
                </a:cubicBezTo>
                <a:lnTo>
                  <a:pt x="4213464" y="5540642"/>
                </a:lnTo>
                <a:cubicBezTo>
                  <a:pt x="4264404" y="5740627"/>
                  <a:pt x="4164411" y="5948160"/>
                  <a:pt x="3977632" y="6034946"/>
                </a:cubicBezTo>
                <a:lnTo>
                  <a:pt x="2297563" y="6813192"/>
                </a:lnTo>
                <a:cubicBezTo>
                  <a:pt x="2183420" y="6866018"/>
                  <a:pt x="2051354" y="6866018"/>
                  <a:pt x="1937211" y="6813192"/>
                </a:cubicBezTo>
                <a:lnTo>
                  <a:pt x="256199" y="6035889"/>
                </a:lnTo>
                <a:cubicBezTo>
                  <a:pt x="68477" y="5949103"/>
                  <a:pt x="-30573" y="5741570"/>
                  <a:pt x="20367" y="5541585"/>
                </a:cubicBezTo>
                <a:lnTo>
                  <a:pt x="874080" y="2153148"/>
                </a:lnTo>
                <a:lnTo>
                  <a:pt x="874080" y="2153148"/>
                </a:lnTo>
                <a:close/>
              </a:path>
            </a:pathLst>
          </a:custGeom>
          <a:solidFill>
            <a:srgbClr val="E4B332"/>
          </a:solidFill>
          <a:ln w="9525" cap="flat">
            <a:noFill/>
            <a:prstDash val="solid"/>
            <a:miter/>
          </a:ln>
        </p:spPr>
        <p:txBody>
          <a:bodyPr rtlCol="0" anchor="ctr"/>
          <a:lstStyle/>
          <a:p>
            <a:endParaRPr lang="zh-CN" altLang="en-US">
              <a:latin typeface="方正正黑简体" panose="02000000000000000000" pitchFamily="2" charset="-122"/>
              <a:ea typeface="方正正黑简体" panose="02000000000000000000" pitchFamily="2" charset="-122"/>
              <a:cs typeface="+mn-ea"/>
              <a:sym typeface="+mn-lt"/>
            </a:endParaRPr>
          </a:p>
        </p:txBody>
      </p:sp>
      <p:sp>
        <p:nvSpPr>
          <p:cNvPr id="14" name="任意多边形: 形状 13">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A0ADBDDA-CE51-4158-BA80-BB38DCA3C2E6}"/>
              </a:ext>
            </a:extLst>
          </p:cNvPr>
          <p:cNvSpPr/>
          <p:nvPr/>
        </p:nvSpPr>
        <p:spPr>
          <a:xfrm>
            <a:off x="8335383" y="2195744"/>
            <a:ext cx="480084" cy="779064"/>
          </a:xfrm>
          <a:custGeom>
            <a:avLst/>
            <a:gdLst>
              <a:gd name="connsiteX0" fmla="*/ 874080 w 4226113"/>
              <a:gd name="connsiteY0" fmla="*/ 2153148 h 6858000"/>
              <a:gd name="connsiteX1" fmla="*/ 2331523 w 4226113"/>
              <a:gd name="connsiteY1" fmla="*/ 2153148 h 6858000"/>
              <a:gd name="connsiteX2" fmla="*/ 2546602 w 4226113"/>
              <a:gd name="connsiteY2" fmla="*/ 1938069 h 6858000"/>
              <a:gd name="connsiteX3" fmla="*/ 2331523 w 4226113"/>
              <a:gd name="connsiteY3" fmla="*/ 1722990 h 6858000"/>
              <a:gd name="connsiteX4" fmla="*/ 768427 w 4226113"/>
              <a:gd name="connsiteY4" fmla="*/ 1722990 h 6858000"/>
              <a:gd name="connsiteX5" fmla="*/ 472222 w 4226113"/>
              <a:gd name="connsiteY5" fmla="*/ 540056 h 6858000"/>
              <a:gd name="connsiteX6" fmla="*/ 550518 w 4226113"/>
              <a:gd name="connsiteY6" fmla="*/ 172158 h 6858000"/>
              <a:gd name="connsiteX7" fmla="*/ 889173 w 4226113"/>
              <a:gd name="connsiteY7" fmla="*/ 7075 h 6858000"/>
              <a:gd name="connsiteX8" fmla="*/ 3344658 w 4226113"/>
              <a:gd name="connsiteY8" fmla="*/ 7075 h 6858000"/>
              <a:gd name="connsiteX9" fmla="*/ 3683313 w 4226113"/>
              <a:gd name="connsiteY9" fmla="*/ 172158 h 6858000"/>
              <a:gd name="connsiteX10" fmla="*/ 3761609 w 4226113"/>
              <a:gd name="connsiteY10" fmla="*/ 540056 h 6858000"/>
              <a:gd name="connsiteX11" fmla="*/ 3439934 w 4226113"/>
              <a:gd name="connsiteY11" fmla="*/ 1827699 h 6858000"/>
              <a:gd name="connsiteX12" fmla="*/ 3327678 w 4226113"/>
              <a:gd name="connsiteY12" fmla="*/ 2025799 h 6858000"/>
              <a:gd name="connsiteX13" fmla="*/ 4213464 w 4226113"/>
              <a:gd name="connsiteY13" fmla="*/ 5540642 h 6858000"/>
              <a:gd name="connsiteX14" fmla="*/ 3977632 w 4226113"/>
              <a:gd name="connsiteY14" fmla="*/ 6034946 h 6858000"/>
              <a:gd name="connsiteX15" fmla="*/ 2297563 w 4226113"/>
              <a:gd name="connsiteY15" fmla="*/ 6813192 h 6858000"/>
              <a:gd name="connsiteX16" fmla="*/ 1937211 w 4226113"/>
              <a:gd name="connsiteY16" fmla="*/ 6813192 h 6858000"/>
              <a:gd name="connsiteX17" fmla="*/ 256199 w 4226113"/>
              <a:gd name="connsiteY17" fmla="*/ 6035889 h 6858000"/>
              <a:gd name="connsiteX18" fmla="*/ 20367 w 4226113"/>
              <a:gd name="connsiteY18" fmla="*/ 5541585 h 6858000"/>
              <a:gd name="connsiteX19" fmla="*/ 874080 w 4226113"/>
              <a:gd name="connsiteY19" fmla="*/ 2153148 h 6858000"/>
              <a:gd name="connsiteX20" fmla="*/ 874080 w 4226113"/>
              <a:gd name="connsiteY20" fmla="*/ 2153148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226113" h="6858000">
                <a:moveTo>
                  <a:pt x="874080" y="2153148"/>
                </a:moveTo>
                <a:lnTo>
                  <a:pt x="2331523" y="2153148"/>
                </a:lnTo>
                <a:cubicBezTo>
                  <a:pt x="2450382" y="2153148"/>
                  <a:pt x="2546602" y="2056928"/>
                  <a:pt x="2546602" y="1938069"/>
                </a:cubicBezTo>
                <a:cubicBezTo>
                  <a:pt x="2546602" y="1819210"/>
                  <a:pt x="2450382" y="1722990"/>
                  <a:pt x="2331523" y="1722990"/>
                </a:cubicBezTo>
                <a:lnTo>
                  <a:pt x="768427" y="1722990"/>
                </a:lnTo>
                <a:lnTo>
                  <a:pt x="472222" y="540056"/>
                </a:lnTo>
                <a:cubicBezTo>
                  <a:pt x="440149" y="411763"/>
                  <a:pt x="469392" y="275924"/>
                  <a:pt x="550518" y="172158"/>
                </a:cubicBezTo>
                <a:cubicBezTo>
                  <a:pt x="631644" y="68391"/>
                  <a:pt x="757107" y="7075"/>
                  <a:pt x="889173" y="7075"/>
                </a:cubicBezTo>
                <a:lnTo>
                  <a:pt x="3344658" y="7075"/>
                </a:lnTo>
                <a:cubicBezTo>
                  <a:pt x="3476724" y="7075"/>
                  <a:pt x="3601243" y="68391"/>
                  <a:pt x="3683313" y="172158"/>
                </a:cubicBezTo>
                <a:cubicBezTo>
                  <a:pt x="3764439" y="275924"/>
                  <a:pt x="3793682" y="412706"/>
                  <a:pt x="3761609" y="540056"/>
                </a:cubicBezTo>
                <a:lnTo>
                  <a:pt x="3439934" y="1827699"/>
                </a:lnTo>
                <a:cubicBezTo>
                  <a:pt x="3420124" y="1904109"/>
                  <a:pt x="3381448" y="1972029"/>
                  <a:pt x="3327678" y="2025799"/>
                </a:cubicBezTo>
                <a:lnTo>
                  <a:pt x="4213464" y="5540642"/>
                </a:lnTo>
                <a:cubicBezTo>
                  <a:pt x="4264404" y="5740627"/>
                  <a:pt x="4164411" y="5948160"/>
                  <a:pt x="3977632" y="6034946"/>
                </a:cubicBezTo>
                <a:lnTo>
                  <a:pt x="2297563" y="6813192"/>
                </a:lnTo>
                <a:cubicBezTo>
                  <a:pt x="2183420" y="6866018"/>
                  <a:pt x="2051354" y="6866018"/>
                  <a:pt x="1937211" y="6813192"/>
                </a:cubicBezTo>
                <a:lnTo>
                  <a:pt x="256199" y="6035889"/>
                </a:lnTo>
                <a:cubicBezTo>
                  <a:pt x="68477" y="5949103"/>
                  <a:pt x="-30573" y="5741570"/>
                  <a:pt x="20367" y="5541585"/>
                </a:cubicBezTo>
                <a:lnTo>
                  <a:pt x="874080" y="2153148"/>
                </a:lnTo>
                <a:lnTo>
                  <a:pt x="874080" y="2153148"/>
                </a:lnTo>
                <a:close/>
              </a:path>
            </a:pathLst>
          </a:custGeom>
          <a:solidFill>
            <a:srgbClr val="E4B332"/>
          </a:solidFill>
          <a:ln w="9525" cap="flat">
            <a:noFill/>
            <a:prstDash val="solid"/>
            <a:miter/>
          </a:ln>
        </p:spPr>
        <p:txBody>
          <a:bodyPr rtlCol="0" anchor="ctr"/>
          <a:lstStyle/>
          <a:p>
            <a:endParaRPr lang="zh-CN" altLang="en-US">
              <a:latin typeface="方正正黑简体" panose="02000000000000000000" pitchFamily="2" charset="-122"/>
              <a:ea typeface="方正正黑简体" panose="02000000000000000000" pitchFamily="2" charset="-122"/>
              <a:cs typeface="+mn-ea"/>
              <a:sym typeface="+mn-lt"/>
            </a:endParaRPr>
          </a:p>
        </p:txBody>
      </p:sp>
      <p:sp>
        <p:nvSpPr>
          <p:cNvPr id="15" name="任意多边形: 形状 14">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A518817D-25AA-4F0E-BA7E-7B846B75B59B}"/>
              </a:ext>
            </a:extLst>
          </p:cNvPr>
          <p:cNvSpPr/>
          <p:nvPr/>
        </p:nvSpPr>
        <p:spPr>
          <a:xfrm>
            <a:off x="8335383" y="3679283"/>
            <a:ext cx="480084" cy="779064"/>
          </a:xfrm>
          <a:custGeom>
            <a:avLst/>
            <a:gdLst>
              <a:gd name="connsiteX0" fmla="*/ 874080 w 4226113"/>
              <a:gd name="connsiteY0" fmla="*/ 2153148 h 6858000"/>
              <a:gd name="connsiteX1" fmla="*/ 2331523 w 4226113"/>
              <a:gd name="connsiteY1" fmla="*/ 2153148 h 6858000"/>
              <a:gd name="connsiteX2" fmla="*/ 2546602 w 4226113"/>
              <a:gd name="connsiteY2" fmla="*/ 1938069 h 6858000"/>
              <a:gd name="connsiteX3" fmla="*/ 2331523 w 4226113"/>
              <a:gd name="connsiteY3" fmla="*/ 1722990 h 6858000"/>
              <a:gd name="connsiteX4" fmla="*/ 768427 w 4226113"/>
              <a:gd name="connsiteY4" fmla="*/ 1722990 h 6858000"/>
              <a:gd name="connsiteX5" fmla="*/ 472222 w 4226113"/>
              <a:gd name="connsiteY5" fmla="*/ 540056 h 6858000"/>
              <a:gd name="connsiteX6" fmla="*/ 550518 w 4226113"/>
              <a:gd name="connsiteY6" fmla="*/ 172158 h 6858000"/>
              <a:gd name="connsiteX7" fmla="*/ 889173 w 4226113"/>
              <a:gd name="connsiteY7" fmla="*/ 7075 h 6858000"/>
              <a:gd name="connsiteX8" fmla="*/ 3344658 w 4226113"/>
              <a:gd name="connsiteY8" fmla="*/ 7075 h 6858000"/>
              <a:gd name="connsiteX9" fmla="*/ 3683313 w 4226113"/>
              <a:gd name="connsiteY9" fmla="*/ 172158 h 6858000"/>
              <a:gd name="connsiteX10" fmla="*/ 3761609 w 4226113"/>
              <a:gd name="connsiteY10" fmla="*/ 540056 h 6858000"/>
              <a:gd name="connsiteX11" fmla="*/ 3439934 w 4226113"/>
              <a:gd name="connsiteY11" fmla="*/ 1827699 h 6858000"/>
              <a:gd name="connsiteX12" fmla="*/ 3327678 w 4226113"/>
              <a:gd name="connsiteY12" fmla="*/ 2025799 h 6858000"/>
              <a:gd name="connsiteX13" fmla="*/ 4213464 w 4226113"/>
              <a:gd name="connsiteY13" fmla="*/ 5540642 h 6858000"/>
              <a:gd name="connsiteX14" fmla="*/ 3977632 w 4226113"/>
              <a:gd name="connsiteY14" fmla="*/ 6034946 h 6858000"/>
              <a:gd name="connsiteX15" fmla="*/ 2297563 w 4226113"/>
              <a:gd name="connsiteY15" fmla="*/ 6813192 h 6858000"/>
              <a:gd name="connsiteX16" fmla="*/ 1937211 w 4226113"/>
              <a:gd name="connsiteY16" fmla="*/ 6813192 h 6858000"/>
              <a:gd name="connsiteX17" fmla="*/ 256199 w 4226113"/>
              <a:gd name="connsiteY17" fmla="*/ 6035889 h 6858000"/>
              <a:gd name="connsiteX18" fmla="*/ 20367 w 4226113"/>
              <a:gd name="connsiteY18" fmla="*/ 5541585 h 6858000"/>
              <a:gd name="connsiteX19" fmla="*/ 874080 w 4226113"/>
              <a:gd name="connsiteY19" fmla="*/ 2153148 h 6858000"/>
              <a:gd name="connsiteX20" fmla="*/ 874080 w 4226113"/>
              <a:gd name="connsiteY20" fmla="*/ 2153148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226113" h="6858000">
                <a:moveTo>
                  <a:pt x="874080" y="2153148"/>
                </a:moveTo>
                <a:lnTo>
                  <a:pt x="2331523" y="2153148"/>
                </a:lnTo>
                <a:cubicBezTo>
                  <a:pt x="2450382" y="2153148"/>
                  <a:pt x="2546602" y="2056928"/>
                  <a:pt x="2546602" y="1938069"/>
                </a:cubicBezTo>
                <a:cubicBezTo>
                  <a:pt x="2546602" y="1819210"/>
                  <a:pt x="2450382" y="1722990"/>
                  <a:pt x="2331523" y="1722990"/>
                </a:cubicBezTo>
                <a:lnTo>
                  <a:pt x="768427" y="1722990"/>
                </a:lnTo>
                <a:lnTo>
                  <a:pt x="472222" y="540056"/>
                </a:lnTo>
                <a:cubicBezTo>
                  <a:pt x="440149" y="411763"/>
                  <a:pt x="469392" y="275924"/>
                  <a:pt x="550518" y="172158"/>
                </a:cubicBezTo>
                <a:cubicBezTo>
                  <a:pt x="631644" y="68391"/>
                  <a:pt x="757107" y="7075"/>
                  <a:pt x="889173" y="7075"/>
                </a:cubicBezTo>
                <a:lnTo>
                  <a:pt x="3344658" y="7075"/>
                </a:lnTo>
                <a:cubicBezTo>
                  <a:pt x="3476724" y="7075"/>
                  <a:pt x="3601243" y="68391"/>
                  <a:pt x="3683313" y="172158"/>
                </a:cubicBezTo>
                <a:cubicBezTo>
                  <a:pt x="3764439" y="275924"/>
                  <a:pt x="3793682" y="412706"/>
                  <a:pt x="3761609" y="540056"/>
                </a:cubicBezTo>
                <a:lnTo>
                  <a:pt x="3439934" y="1827699"/>
                </a:lnTo>
                <a:cubicBezTo>
                  <a:pt x="3420124" y="1904109"/>
                  <a:pt x="3381448" y="1972029"/>
                  <a:pt x="3327678" y="2025799"/>
                </a:cubicBezTo>
                <a:lnTo>
                  <a:pt x="4213464" y="5540642"/>
                </a:lnTo>
                <a:cubicBezTo>
                  <a:pt x="4264404" y="5740627"/>
                  <a:pt x="4164411" y="5948160"/>
                  <a:pt x="3977632" y="6034946"/>
                </a:cubicBezTo>
                <a:lnTo>
                  <a:pt x="2297563" y="6813192"/>
                </a:lnTo>
                <a:cubicBezTo>
                  <a:pt x="2183420" y="6866018"/>
                  <a:pt x="2051354" y="6866018"/>
                  <a:pt x="1937211" y="6813192"/>
                </a:cubicBezTo>
                <a:lnTo>
                  <a:pt x="256199" y="6035889"/>
                </a:lnTo>
                <a:cubicBezTo>
                  <a:pt x="68477" y="5949103"/>
                  <a:pt x="-30573" y="5741570"/>
                  <a:pt x="20367" y="5541585"/>
                </a:cubicBezTo>
                <a:lnTo>
                  <a:pt x="874080" y="2153148"/>
                </a:lnTo>
                <a:lnTo>
                  <a:pt x="874080" y="2153148"/>
                </a:lnTo>
                <a:close/>
              </a:path>
            </a:pathLst>
          </a:custGeom>
          <a:solidFill>
            <a:srgbClr val="E4B332"/>
          </a:solidFill>
          <a:ln w="9525" cap="flat">
            <a:noFill/>
            <a:prstDash val="solid"/>
            <a:miter/>
          </a:ln>
        </p:spPr>
        <p:txBody>
          <a:bodyPr rtlCol="0" anchor="ctr"/>
          <a:lstStyle/>
          <a:p>
            <a:endParaRPr lang="zh-CN" altLang="en-US">
              <a:latin typeface="方正正黑简体" panose="02000000000000000000" pitchFamily="2" charset="-122"/>
              <a:ea typeface="方正正黑简体" panose="02000000000000000000" pitchFamily="2" charset="-122"/>
              <a:cs typeface="+mn-ea"/>
              <a:sym typeface="+mn-lt"/>
            </a:endParaRPr>
          </a:p>
        </p:txBody>
      </p:sp>
      <p:sp>
        <p:nvSpPr>
          <p:cNvPr id="17" name="任意多边形: 形状 16">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AEAFE2B4-5558-466D-B8FC-102F2C1CCF6A}"/>
              </a:ext>
            </a:extLst>
          </p:cNvPr>
          <p:cNvSpPr/>
          <p:nvPr/>
        </p:nvSpPr>
        <p:spPr>
          <a:xfrm>
            <a:off x="4932962" y="3668650"/>
            <a:ext cx="480084" cy="779064"/>
          </a:xfrm>
          <a:custGeom>
            <a:avLst/>
            <a:gdLst>
              <a:gd name="connsiteX0" fmla="*/ 874080 w 4226113"/>
              <a:gd name="connsiteY0" fmla="*/ 2153148 h 6858000"/>
              <a:gd name="connsiteX1" fmla="*/ 2331523 w 4226113"/>
              <a:gd name="connsiteY1" fmla="*/ 2153148 h 6858000"/>
              <a:gd name="connsiteX2" fmla="*/ 2546602 w 4226113"/>
              <a:gd name="connsiteY2" fmla="*/ 1938069 h 6858000"/>
              <a:gd name="connsiteX3" fmla="*/ 2331523 w 4226113"/>
              <a:gd name="connsiteY3" fmla="*/ 1722990 h 6858000"/>
              <a:gd name="connsiteX4" fmla="*/ 768427 w 4226113"/>
              <a:gd name="connsiteY4" fmla="*/ 1722990 h 6858000"/>
              <a:gd name="connsiteX5" fmla="*/ 472222 w 4226113"/>
              <a:gd name="connsiteY5" fmla="*/ 540056 h 6858000"/>
              <a:gd name="connsiteX6" fmla="*/ 550518 w 4226113"/>
              <a:gd name="connsiteY6" fmla="*/ 172158 h 6858000"/>
              <a:gd name="connsiteX7" fmla="*/ 889173 w 4226113"/>
              <a:gd name="connsiteY7" fmla="*/ 7075 h 6858000"/>
              <a:gd name="connsiteX8" fmla="*/ 3344658 w 4226113"/>
              <a:gd name="connsiteY8" fmla="*/ 7075 h 6858000"/>
              <a:gd name="connsiteX9" fmla="*/ 3683313 w 4226113"/>
              <a:gd name="connsiteY9" fmla="*/ 172158 h 6858000"/>
              <a:gd name="connsiteX10" fmla="*/ 3761609 w 4226113"/>
              <a:gd name="connsiteY10" fmla="*/ 540056 h 6858000"/>
              <a:gd name="connsiteX11" fmla="*/ 3439934 w 4226113"/>
              <a:gd name="connsiteY11" fmla="*/ 1827699 h 6858000"/>
              <a:gd name="connsiteX12" fmla="*/ 3327678 w 4226113"/>
              <a:gd name="connsiteY12" fmla="*/ 2025799 h 6858000"/>
              <a:gd name="connsiteX13" fmla="*/ 4213464 w 4226113"/>
              <a:gd name="connsiteY13" fmla="*/ 5540642 h 6858000"/>
              <a:gd name="connsiteX14" fmla="*/ 3977632 w 4226113"/>
              <a:gd name="connsiteY14" fmla="*/ 6034946 h 6858000"/>
              <a:gd name="connsiteX15" fmla="*/ 2297563 w 4226113"/>
              <a:gd name="connsiteY15" fmla="*/ 6813192 h 6858000"/>
              <a:gd name="connsiteX16" fmla="*/ 1937211 w 4226113"/>
              <a:gd name="connsiteY16" fmla="*/ 6813192 h 6858000"/>
              <a:gd name="connsiteX17" fmla="*/ 256199 w 4226113"/>
              <a:gd name="connsiteY17" fmla="*/ 6035889 h 6858000"/>
              <a:gd name="connsiteX18" fmla="*/ 20367 w 4226113"/>
              <a:gd name="connsiteY18" fmla="*/ 5541585 h 6858000"/>
              <a:gd name="connsiteX19" fmla="*/ 874080 w 4226113"/>
              <a:gd name="connsiteY19" fmla="*/ 2153148 h 6858000"/>
              <a:gd name="connsiteX20" fmla="*/ 874080 w 4226113"/>
              <a:gd name="connsiteY20" fmla="*/ 2153148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226113" h="6858000">
                <a:moveTo>
                  <a:pt x="874080" y="2153148"/>
                </a:moveTo>
                <a:lnTo>
                  <a:pt x="2331523" y="2153148"/>
                </a:lnTo>
                <a:cubicBezTo>
                  <a:pt x="2450382" y="2153148"/>
                  <a:pt x="2546602" y="2056928"/>
                  <a:pt x="2546602" y="1938069"/>
                </a:cubicBezTo>
                <a:cubicBezTo>
                  <a:pt x="2546602" y="1819210"/>
                  <a:pt x="2450382" y="1722990"/>
                  <a:pt x="2331523" y="1722990"/>
                </a:cubicBezTo>
                <a:lnTo>
                  <a:pt x="768427" y="1722990"/>
                </a:lnTo>
                <a:lnTo>
                  <a:pt x="472222" y="540056"/>
                </a:lnTo>
                <a:cubicBezTo>
                  <a:pt x="440149" y="411763"/>
                  <a:pt x="469392" y="275924"/>
                  <a:pt x="550518" y="172158"/>
                </a:cubicBezTo>
                <a:cubicBezTo>
                  <a:pt x="631644" y="68391"/>
                  <a:pt x="757107" y="7075"/>
                  <a:pt x="889173" y="7075"/>
                </a:cubicBezTo>
                <a:lnTo>
                  <a:pt x="3344658" y="7075"/>
                </a:lnTo>
                <a:cubicBezTo>
                  <a:pt x="3476724" y="7075"/>
                  <a:pt x="3601243" y="68391"/>
                  <a:pt x="3683313" y="172158"/>
                </a:cubicBezTo>
                <a:cubicBezTo>
                  <a:pt x="3764439" y="275924"/>
                  <a:pt x="3793682" y="412706"/>
                  <a:pt x="3761609" y="540056"/>
                </a:cubicBezTo>
                <a:lnTo>
                  <a:pt x="3439934" y="1827699"/>
                </a:lnTo>
                <a:cubicBezTo>
                  <a:pt x="3420124" y="1904109"/>
                  <a:pt x="3381448" y="1972029"/>
                  <a:pt x="3327678" y="2025799"/>
                </a:cubicBezTo>
                <a:lnTo>
                  <a:pt x="4213464" y="5540642"/>
                </a:lnTo>
                <a:cubicBezTo>
                  <a:pt x="4264404" y="5740627"/>
                  <a:pt x="4164411" y="5948160"/>
                  <a:pt x="3977632" y="6034946"/>
                </a:cubicBezTo>
                <a:lnTo>
                  <a:pt x="2297563" y="6813192"/>
                </a:lnTo>
                <a:cubicBezTo>
                  <a:pt x="2183420" y="6866018"/>
                  <a:pt x="2051354" y="6866018"/>
                  <a:pt x="1937211" y="6813192"/>
                </a:cubicBezTo>
                <a:lnTo>
                  <a:pt x="256199" y="6035889"/>
                </a:lnTo>
                <a:cubicBezTo>
                  <a:pt x="68477" y="5949103"/>
                  <a:pt x="-30573" y="5741570"/>
                  <a:pt x="20367" y="5541585"/>
                </a:cubicBezTo>
                <a:lnTo>
                  <a:pt x="874080" y="2153148"/>
                </a:lnTo>
                <a:lnTo>
                  <a:pt x="874080" y="2153148"/>
                </a:lnTo>
                <a:close/>
              </a:path>
            </a:pathLst>
          </a:custGeom>
          <a:solidFill>
            <a:srgbClr val="E4B332"/>
          </a:solidFill>
          <a:ln w="9525" cap="flat">
            <a:noFill/>
            <a:prstDash val="solid"/>
            <a:miter/>
          </a:ln>
        </p:spPr>
        <p:txBody>
          <a:bodyPr rtlCol="0" anchor="ctr"/>
          <a:lstStyle/>
          <a:p>
            <a:endParaRPr lang="zh-CN" altLang="en-US">
              <a:latin typeface="方正正黑简体" panose="02000000000000000000" pitchFamily="2" charset="-122"/>
              <a:ea typeface="方正正黑简体" panose="02000000000000000000" pitchFamily="2" charset="-122"/>
              <a:cs typeface="+mn-ea"/>
              <a:sym typeface="+mn-lt"/>
            </a:endParaRPr>
          </a:p>
        </p:txBody>
      </p:sp>
      <p:sp>
        <p:nvSpPr>
          <p:cNvPr id="12" name="文本框 11">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0337DDAD-1DE2-444C-95A9-1CB91B630EAF}"/>
              </a:ext>
            </a:extLst>
          </p:cNvPr>
          <p:cNvSpPr txBox="1"/>
          <p:nvPr/>
        </p:nvSpPr>
        <p:spPr>
          <a:xfrm>
            <a:off x="2476500" y="2219019"/>
            <a:ext cx="1181100" cy="2308324"/>
          </a:xfrm>
          <a:prstGeom prst="rect">
            <a:avLst/>
          </a:prstGeom>
          <a:noFill/>
        </p:spPr>
        <p:txBody>
          <a:bodyPr wrap="square" rtlCol="0">
            <a:spAutoFit/>
          </a:bodyPr>
          <a:lstStyle/>
          <a:p>
            <a:pPr algn="l"/>
            <a:r>
              <a:rPr lang="zh-CN" altLang="en-US" sz="7200" dirty="0">
                <a:solidFill>
                  <a:srgbClr val="E4B332"/>
                </a:solidFill>
                <a:latin typeface="方正正黑简体" panose="02000000000000000000" pitchFamily="2" charset="-122"/>
                <a:ea typeface="方正正黑简体" panose="02000000000000000000" pitchFamily="2" charset="-122"/>
                <a:cs typeface="+mn-ea"/>
                <a:sym typeface="+mn-lt"/>
              </a:rPr>
              <a:t>目录</a:t>
            </a:r>
          </a:p>
        </p:txBody>
      </p:sp>
      <p:sp>
        <p:nvSpPr>
          <p:cNvPr id="13" name="文本框 12">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2D31C1DE-2FDE-4224-AB59-B7AA3E66D0A9}"/>
              </a:ext>
            </a:extLst>
          </p:cNvPr>
          <p:cNvSpPr txBox="1"/>
          <p:nvPr/>
        </p:nvSpPr>
        <p:spPr>
          <a:xfrm>
            <a:off x="1879600" y="1506089"/>
            <a:ext cx="711200" cy="3970318"/>
          </a:xfrm>
          <a:prstGeom prst="rect">
            <a:avLst/>
          </a:prstGeom>
          <a:noFill/>
        </p:spPr>
        <p:txBody>
          <a:bodyPr wrap="square" rtlCol="0">
            <a:spAutoFit/>
          </a:bodyPr>
          <a:lstStyle/>
          <a:p>
            <a:pPr algn="l"/>
            <a:r>
              <a:rPr lang="en-US" altLang="zh-CN" sz="3600" dirty="0" smtClean="0">
                <a:solidFill>
                  <a:srgbClr val="E4B332"/>
                </a:solidFill>
                <a:latin typeface="方正正黑简体" panose="02000000000000000000" pitchFamily="2" charset="-122"/>
                <a:ea typeface="方正正黑简体" panose="02000000000000000000" pitchFamily="2" charset="-122"/>
                <a:cs typeface="+mn-ea"/>
                <a:sym typeface="+mn-lt"/>
              </a:rPr>
              <a:t>CONTENS</a:t>
            </a:r>
            <a:endParaRPr lang="zh-CN" altLang="en-US" sz="3600" dirty="0">
              <a:solidFill>
                <a:srgbClr val="E4B332"/>
              </a:solidFill>
              <a:latin typeface="方正正黑简体" panose="02000000000000000000" pitchFamily="2" charset="-122"/>
              <a:ea typeface="方正正黑简体" panose="02000000000000000000" pitchFamily="2" charset="-122"/>
              <a:cs typeface="+mn-ea"/>
              <a:sym typeface="+mn-lt"/>
            </a:endParaRPr>
          </a:p>
        </p:txBody>
      </p:sp>
      <p:sp>
        <p:nvSpPr>
          <p:cNvPr id="21" name="文本框 20">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286515EF-A9CB-4A0D-B707-C40DB36AC98D}"/>
              </a:ext>
            </a:extLst>
          </p:cNvPr>
          <p:cNvSpPr txBox="1"/>
          <p:nvPr/>
        </p:nvSpPr>
        <p:spPr>
          <a:xfrm>
            <a:off x="4940300" y="2390033"/>
            <a:ext cx="2552700" cy="584775"/>
          </a:xfrm>
          <a:prstGeom prst="rect">
            <a:avLst/>
          </a:prstGeom>
          <a:noFill/>
        </p:spPr>
        <p:txBody>
          <a:bodyPr wrap="square" rtlCol="0">
            <a:spAutoFit/>
          </a:bodyPr>
          <a:lstStyle/>
          <a:p>
            <a:r>
              <a:rPr lang="en-US" altLang="zh-CN" sz="3200" dirty="0">
                <a:solidFill>
                  <a:schemeClr val="tx1">
                    <a:lumMod val="85000"/>
                    <a:lumOff val="15000"/>
                  </a:schemeClr>
                </a:solidFill>
                <a:latin typeface="方正正黑简体" panose="02000000000000000000" pitchFamily="2" charset="-122"/>
                <a:ea typeface="方正正黑简体" panose="02000000000000000000" pitchFamily="2" charset="-122"/>
                <a:cs typeface="+mn-ea"/>
                <a:sym typeface="+mn-lt"/>
              </a:rPr>
              <a:t>1</a:t>
            </a:r>
            <a:r>
              <a:rPr lang="zh-CN" altLang="en-US" sz="3200" dirty="0">
                <a:solidFill>
                  <a:schemeClr val="tx1">
                    <a:lumMod val="85000"/>
                    <a:lumOff val="15000"/>
                  </a:schemeClr>
                </a:solidFill>
                <a:latin typeface="方正正黑简体" panose="02000000000000000000" pitchFamily="2" charset="-122"/>
                <a:ea typeface="方正正黑简体" panose="02000000000000000000" pitchFamily="2" charset="-122"/>
                <a:cs typeface="+mn-ea"/>
                <a:sym typeface="+mn-lt"/>
              </a:rPr>
              <a:t>  </a:t>
            </a:r>
            <a:r>
              <a:rPr lang="zh-CN" altLang="en-US" sz="3200" dirty="0">
                <a:solidFill>
                  <a:srgbClr val="E4B332"/>
                </a:solidFill>
                <a:latin typeface="方正正黑简体" panose="02000000000000000000" pitchFamily="2" charset="-122"/>
                <a:ea typeface="方正正黑简体" panose="02000000000000000000" pitchFamily="2" charset="-122"/>
                <a:cs typeface="+mn-ea"/>
                <a:sym typeface="+mn-lt"/>
              </a:rPr>
              <a:t>自我认知</a:t>
            </a:r>
          </a:p>
        </p:txBody>
      </p:sp>
      <p:sp>
        <p:nvSpPr>
          <p:cNvPr id="32" name="文本框 31">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848C3C29-8D62-46B9-A3DC-4257C43A65C0}"/>
              </a:ext>
            </a:extLst>
          </p:cNvPr>
          <p:cNvSpPr txBox="1"/>
          <p:nvPr/>
        </p:nvSpPr>
        <p:spPr>
          <a:xfrm>
            <a:off x="8369300" y="2390033"/>
            <a:ext cx="2559050" cy="584775"/>
          </a:xfrm>
          <a:prstGeom prst="rect">
            <a:avLst/>
          </a:prstGeom>
          <a:noFill/>
        </p:spPr>
        <p:txBody>
          <a:bodyPr wrap="square" rtlCol="0">
            <a:spAutoFit/>
          </a:bodyPr>
          <a:lstStyle/>
          <a:p>
            <a:r>
              <a:rPr lang="en-US" altLang="zh-CN" sz="3200" dirty="0">
                <a:solidFill>
                  <a:schemeClr val="tx1">
                    <a:lumMod val="85000"/>
                    <a:lumOff val="15000"/>
                  </a:schemeClr>
                </a:solidFill>
                <a:latin typeface="方正正黑简体" panose="02000000000000000000" pitchFamily="2" charset="-122"/>
                <a:ea typeface="方正正黑简体" panose="02000000000000000000" pitchFamily="2" charset="-122"/>
                <a:cs typeface="+mn-ea"/>
                <a:sym typeface="+mn-lt"/>
              </a:rPr>
              <a:t>2</a:t>
            </a:r>
            <a:r>
              <a:rPr lang="zh-CN" altLang="en-US" sz="3200" dirty="0">
                <a:solidFill>
                  <a:schemeClr val="tx1">
                    <a:lumMod val="85000"/>
                    <a:lumOff val="15000"/>
                  </a:schemeClr>
                </a:solidFill>
                <a:latin typeface="方正正黑简体" panose="02000000000000000000" pitchFamily="2" charset="-122"/>
                <a:ea typeface="方正正黑简体" panose="02000000000000000000" pitchFamily="2" charset="-122"/>
                <a:cs typeface="+mn-ea"/>
                <a:sym typeface="+mn-lt"/>
              </a:rPr>
              <a:t> </a:t>
            </a:r>
            <a:r>
              <a:rPr lang="zh-CN" altLang="en-US" sz="3200" dirty="0">
                <a:solidFill>
                  <a:srgbClr val="E4B332"/>
                </a:solidFill>
                <a:latin typeface="方正正黑简体" panose="02000000000000000000" pitchFamily="2" charset="-122"/>
                <a:ea typeface="方正正黑简体" panose="02000000000000000000" pitchFamily="2" charset="-122"/>
                <a:cs typeface="+mn-ea"/>
                <a:sym typeface="+mn-lt"/>
              </a:rPr>
              <a:t> 环境分析</a:t>
            </a:r>
          </a:p>
        </p:txBody>
      </p:sp>
      <p:sp>
        <p:nvSpPr>
          <p:cNvPr id="33" name="文本框 32">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DC4246BC-BDB3-4EA8-9946-A068B76067EF}"/>
              </a:ext>
            </a:extLst>
          </p:cNvPr>
          <p:cNvSpPr txBox="1"/>
          <p:nvPr/>
        </p:nvSpPr>
        <p:spPr>
          <a:xfrm>
            <a:off x="4940300" y="3880069"/>
            <a:ext cx="2641600" cy="584775"/>
          </a:xfrm>
          <a:prstGeom prst="rect">
            <a:avLst/>
          </a:prstGeom>
          <a:noFill/>
        </p:spPr>
        <p:txBody>
          <a:bodyPr wrap="square" rtlCol="0">
            <a:spAutoFit/>
          </a:bodyPr>
          <a:lstStyle/>
          <a:p>
            <a:r>
              <a:rPr lang="en-US" altLang="zh-CN" sz="3200" dirty="0">
                <a:solidFill>
                  <a:schemeClr val="tx1">
                    <a:lumMod val="85000"/>
                    <a:lumOff val="15000"/>
                  </a:schemeClr>
                </a:solidFill>
                <a:latin typeface="方正正黑简体" panose="02000000000000000000" pitchFamily="2" charset="-122"/>
                <a:ea typeface="方正正黑简体" panose="02000000000000000000" pitchFamily="2" charset="-122"/>
                <a:cs typeface="+mn-ea"/>
                <a:sym typeface="+mn-lt"/>
              </a:rPr>
              <a:t>3</a:t>
            </a:r>
            <a:r>
              <a:rPr lang="zh-CN" altLang="en-US" sz="3200" dirty="0">
                <a:solidFill>
                  <a:schemeClr val="tx1">
                    <a:lumMod val="85000"/>
                    <a:lumOff val="15000"/>
                  </a:schemeClr>
                </a:solidFill>
                <a:latin typeface="方正正黑简体" panose="02000000000000000000" pitchFamily="2" charset="-122"/>
                <a:ea typeface="方正正黑简体" panose="02000000000000000000" pitchFamily="2" charset="-122"/>
                <a:cs typeface="+mn-ea"/>
                <a:sym typeface="+mn-lt"/>
              </a:rPr>
              <a:t>  </a:t>
            </a:r>
            <a:r>
              <a:rPr lang="zh-CN" altLang="en-US" sz="3200" dirty="0">
                <a:solidFill>
                  <a:srgbClr val="E4B332"/>
                </a:solidFill>
                <a:latin typeface="方正正黑简体" panose="02000000000000000000" pitchFamily="2" charset="-122"/>
                <a:ea typeface="方正正黑简体" panose="02000000000000000000" pitchFamily="2" charset="-122"/>
                <a:cs typeface="+mn-ea"/>
                <a:sym typeface="+mn-lt"/>
              </a:rPr>
              <a:t>职业定位</a:t>
            </a:r>
          </a:p>
        </p:txBody>
      </p:sp>
      <p:sp>
        <p:nvSpPr>
          <p:cNvPr id="34" name="文本框 33">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4204F189-E2AE-4AA8-9AEA-FE8328A2A100}"/>
              </a:ext>
            </a:extLst>
          </p:cNvPr>
          <p:cNvSpPr txBox="1"/>
          <p:nvPr/>
        </p:nvSpPr>
        <p:spPr>
          <a:xfrm>
            <a:off x="8369300" y="3880069"/>
            <a:ext cx="2654300" cy="584775"/>
          </a:xfrm>
          <a:prstGeom prst="rect">
            <a:avLst/>
          </a:prstGeom>
          <a:noFill/>
        </p:spPr>
        <p:txBody>
          <a:bodyPr wrap="square" rtlCol="0">
            <a:spAutoFit/>
          </a:bodyPr>
          <a:lstStyle/>
          <a:p>
            <a:r>
              <a:rPr lang="en-US" altLang="zh-CN" sz="3200" dirty="0">
                <a:solidFill>
                  <a:schemeClr val="tx1">
                    <a:lumMod val="85000"/>
                    <a:lumOff val="15000"/>
                  </a:schemeClr>
                </a:solidFill>
                <a:latin typeface="方正正黑简体" panose="02000000000000000000" pitchFamily="2" charset="-122"/>
                <a:ea typeface="方正正黑简体" panose="02000000000000000000" pitchFamily="2" charset="-122"/>
                <a:cs typeface="+mn-ea"/>
                <a:sym typeface="+mn-lt"/>
              </a:rPr>
              <a:t>4</a:t>
            </a:r>
            <a:r>
              <a:rPr lang="zh-CN" altLang="en-US" sz="3200" dirty="0">
                <a:solidFill>
                  <a:srgbClr val="E4B332"/>
                </a:solidFill>
                <a:latin typeface="方正正黑简体" panose="02000000000000000000" pitchFamily="2" charset="-122"/>
                <a:ea typeface="方正正黑简体" panose="02000000000000000000" pitchFamily="2" charset="-122"/>
                <a:cs typeface="+mn-ea"/>
                <a:sym typeface="+mn-lt"/>
              </a:rPr>
              <a:t>  执行计划</a:t>
            </a:r>
          </a:p>
        </p:txBody>
      </p:sp>
      <p:sp>
        <p:nvSpPr>
          <p:cNvPr id="18" name="星形: 五角 17">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548A6C0C-86F7-483E-AE42-B0CD05F83E63}"/>
              </a:ext>
            </a:extLst>
          </p:cNvPr>
          <p:cNvSpPr/>
          <p:nvPr/>
        </p:nvSpPr>
        <p:spPr>
          <a:xfrm>
            <a:off x="4836042" y="264433"/>
            <a:ext cx="308344" cy="308344"/>
          </a:xfrm>
          <a:prstGeom prst="star5">
            <a:avLst/>
          </a:prstGeom>
          <a:solidFill>
            <a:srgbClr val="FFC000"/>
          </a:solidFill>
          <a:ln>
            <a:noFill/>
          </a:ln>
          <a:effectLst>
            <a:glow rad="63500">
              <a:srgbClr val="FFC000">
                <a:alpha val="16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C000"/>
              </a:solidFill>
              <a:cs typeface="+mn-ea"/>
              <a:sym typeface="+mn-lt"/>
            </a:endParaRPr>
          </a:p>
        </p:txBody>
      </p:sp>
      <p:sp>
        <p:nvSpPr>
          <p:cNvPr id="20" name="星形: 五角 19">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EE734194-BD45-495F-8031-4C8F6D9DD765}"/>
              </a:ext>
            </a:extLst>
          </p:cNvPr>
          <p:cNvSpPr/>
          <p:nvPr/>
        </p:nvSpPr>
        <p:spPr>
          <a:xfrm>
            <a:off x="5388935" y="264433"/>
            <a:ext cx="308344" cy="308344"/>
          </a:xfrm>
          <a:prstGeom prst="star5">
            <a:avLst/>
          </a:prstGeom>
          <a:solidFill>
            <a:srgbClr val="FFC000"/>
          </a:solidFill>
          <a:ln>
            <a:noFill/>
          </a:ln>
          <a:effectLst>
            <a:glow rad="63500">
              <a:srgbClr val="FFC000">
                <a:alpha val="16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C000"/>
              </a:solidFill>
              <a:cs typeface="+mn-ea"/>
              <a:sym typeface="+mn-lt"/>
            </a:endParaRPr>
          </a:p>
        </p:txBody>
      </p:sp>
      <p:sp>
        <p:nvSpPr>
          <p:cNvPr id="22" name="星形: 五角 21">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C32FED1E-7E03-4116-975E-CE47D314BBED}"/>
              </a:ext>
            </a:extLst>
          </p:cNvPr>
          <p:cNvSpPr/>
          <p:nvPr/>
        </p:nvSpPr>
        <p:spPr>
          <a:xfrm>
            <a:off x="5941828" y="264433"/>
            <a:ext cx="308344" cy="308344"/>
          </a:xfrm>
          <a:prstGeom prst="star5">
            <a:avLst/>
          </a:prstGeom>
          <a:solidFill>
            <a:srgbClr val="FFC000"/>
          </a:solidFill>
          <a:ln>
            <a:noFill/>
          </a:ln>
          <a:effectLst>
            <a:glow rad="63500">
              <a:srgbClr val="FFC000">
                <a:alpha val="16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C000"/>
              </a:solidFill>
              <a:cs typeface="+mn-ea"/>
              <a:sym typeface="+mn-lt"/>
            </a:endParaRPr>
          </a:p>
        </p:txBody>
      </p:sp>
      <p:sp>
        <p:nvSpPr>
          <p:cNvPr id="23" name="星形: 五角 22">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BE04D37D-0C29-4C34-86A9-8D6BD54D0626}"/>
              </a:ext>
            </a:extLst>
          </p:cNvPr>
          <p:cNvSpPr/>
          <p:nvPr/>
        </p:nvSpPr>
        <p:spPr>
          <a:xfrm>
            <a:off x="6494721" y="264433"/>
            <a:ext cx="308344" cy="308344"/>
          </a:xfrm>
          <a:prstGeom prst="star5">
            <a:avLst/>
          </a:prstGeom>
          <a:solidFill>
            <a:srgbClr val="FFC000"/>
          </a:solidFill>
          <a:ln>
            <a:noFill/>
          </a:ln>
          <a:effectLst>
            <a:glow rad="63500">
              <a:srgbClr val="FFC000">
                <a:alpha val="16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C000"/>
              </a:solidFill>
              <a:cs typeface="+mn-ea"/>
              <a:sym typeface="+mn-lt"/>
            </a:endParaRPr>
          </a:p>
        </p:txBody>
      </p:sp>
      <p:sp>
        <p:nvSpPr>
          <p:cNvPr id="24" name="星形: 五角 23">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E699B855-DB70-4ACC-84ED-9A0E31AD4337}"/>
              </a:ext>
            </a:extLst>
          </p:cNvPr>
          <p:cNvSpPr/>
          <p:nvPr/>
        </p:nvSpPr>
        <p:spPr>
          <a:xfrm>
            <a:off x="7047614" y="264433"/>
            <a:ext cx="308344" cy="308344"/>
          </a:xfrm>
          <a:prstGeom prst="star5">
            <a:avLst/>
          </a:prstGeom>
          <a:solidFill>
            <a:srgbClr val="FFC000"/>
          </a:solidFill>
          <a:ln>
            <a:noFill/>
          </a:ln>
          <a:effectLst>
            <a:glow rad="63500">
              <a:srgbClr val="FFC000">
                <a:alpha val="16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C000"/>
              </a:solidFill>
              <a:cs typeface="+mn-ea"/>
              <a:sym typeface="+mn-lt"/>
            </a:endParaRPr>
          </a:p>
        </p:txBody>
      </p:sp>
    </p:spTree>
    <p:extLst>
      <p:ext uri="{BB962C8B-B14F-4D97-AF65-F5344CB8AC3E}">
        <p14:creationId xmlns:p14="http://schemas.microsoft.com/office/powerpoint/2010/main" val="3458897874"/>
      </p:ext>
    </p:extLst>
  </p:cSld>
  <p:clrMapOvr>
    <a:masterClrMapping/>
  </p:clrMapOvr>
  <mc:AlternateContent xmlns:mc="http://schemas.openxmlformats.org/markup-compatibility/2006" xmlns:p14="http://schemas.microsoft.com/office/powerpoint/2010/main">
    <mc:Choice Requires="p14">
      <p:transition spd="slow" p14:dur="1600" advTm="8000">
        <p:blinds dir="vert"/>
      </p:transition>
    </mc:Choice>
    <mc:Fallback xmlns:a14="http://schemas.microsoft.com/office/drawing/2010/main" xmlns:a16="http://schemas.microsoft.com/office/drawing/2014/main" xmlns="">
      <p:transition spd="slow" advTm="8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circle(out)">
                                      <p:cBhvr>
                                        <p:cTn id="7" dur="1250"/>
                                        <p:tgtEl>
                                          <p:spTgt spid="19"/>
                                        </p:tgtEl>
                                      </p:cBhvr>
                                    </p:animEffect>
                                  </p:childTnLst>
                                </p:cTn>
                              </p:par>
                              <p:par>
                                <p:cTn id="8" presetID="1" presetClass="entr" presetSubtype="0" fill="hold" grpId="0" nodeType="withEffect">
                                  <p:stCondLst>
                                    <p:cond delay="1000"/>
                                  </p:stCondLst>
                                  <p:iterate type="lt">
                                    <p:tmAbs val="100"/>
                                  </p:iterate>
                                  <p:childTnLst>
                                    <p:set>
                                      <p:cBhvr>
                                        <p:cTn id="9" dur="1" fill="hold">
                                          <p:stCondLst>
                                            <p:cond delay="0"/>
                                          </p:stCondLst>
                                        </p:cTn>
                                        <p:tgtEl>
                                          <p:spTgt spid="13"/>
                                        </p:tgtEl>
                                        <p:attrNameLst>
                                          <p:attrName>style.visibility</p:attrName>
                                        </p:attrNameLst>
                                      </p:cBhvr>
                                      <p:to>
                                        <p:strVal val="visible"/>
                                      </p:to>
                                    </p:set>
                                  </p:childTnLst>
                                </p:cTn>
                              </p:par>
                            </p:childTnLst>
                          </p:cTn>
                        </p:par>
                        <p:par>
                          <p:cTn id="10" fill="hold">
                            <p:stCondLst>
                              <p:cond delay="1601"/>
                            </p:stCondLst>
                            <p:childTnLst>
                              <p:par>
                                <p:cTn id="11" presetID="10" presetClass="entr" presetSubtype="0"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500"/>
                                        <p:tgtEl>
                                          <p:spTgt spid="12"/>
                                        </p:tgtEl>
                                      </p:cBhvr>
                                    </p:animEffect>
                                  </p:childTnLst>
                                </p:cTn>
                              </p:par>
                            </p:childTnLst>
                          </p:cTn>
                        </p:par>
                        <p:par>
                          <p:cTn id="14" fill="hold">
                            <p:stCondLst>
                              <p:cond delay="2101"/>
                            </p:stCondLst>
                            <p:childTnLst>
                              <p:par>
                                <p:cTn id="15" presetID="22" presetClass="entr" presetSubtype="1"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up)">
                                      <p:cBhvr>
                                        <p:cTn id="17" dur="500"/>
                                        <p:tgtEl>
                                          <p:spTgt spid="3"/>
                                        </p:tgtEl>
                                      </p:cBhvr>
                                    </p:animEffect>
                                  </p:childTnLst>
                                </p:cTn>
                              </p:par>
                            </p:childTnLst>
                          </p:cTn>
                        </p:par>
                        <p:par>
                          <p:cTn id="18" fill="hold">
                            <p:stCondLst>
                              <p:cond delay="2601"/>
                            </p:stCondLst>
                            <p:childTnLst>
                              <p:par>
                                <p:cTn id="19" presetID="22" presetClass="entr" presetSubtype="8" fill="hold" grpId="0" nodeType="afterEffect">
                                  <p:stCondLst>
                                    <p:cond delay="0"/>
                                  </p:stCondLst>
                                  <p:childTnLst>
                                    <p:set>
                                      <p:cBhvr>
                                        <p:cTn id="20" dur="1" fill="hold">
                                          <p:stCondLst>
                                            <p:cond delay="0"/>
                                          </p:stCondLst>
                                        </p:cTn>
                                        <p:tgtEl>
                                          <p:spTgt spid="21"/>
                                        </p:tgtEl>
                                        <p:attrNameLst>
                                          <p:attrName>style.visibility</p:attrName>
                                        </p:attrNameLst>
                                      </p:cBhvr>
                                      <p:to>
                                        <p:strVal val="visible"/>
                                      </p:to>
                                    </p:set>
                                    <p:animEffect transition="in" filter="wipe(left)">
                                      <p:cBhvr>
                                        <p:cTn id="21" dur="1000"/>
                                        <p:tgtEl>
                                          <p:spTgt spid="21"/>
                                        </p:tgtEl>
                                      </p:cBhvr>
                                    </p:animEffect>
                                  </p:childTnLst>
                                </p:cTn>
                              </p:par>
                            </p:childTnLst>
                          </p:cTn>
                        </p:par>
                        <p:par>
                          <p:cTn id="22" fill="hold">
                            <p:stCondLst>
                              <p:cond delay="3601"/>
                            </p:stCondLst>
                            <p:childTnLst>
                              <p:par>
                                <p:cTn id="23" presetID="22" presetClass="entr" presetSubtype="1" fill="hold" grpId="0" nodeType="after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wipe(up)">
                                      <p:cBhvr>
                                        <p:cTn id="25" dur="500"/>
                                        <p:tgtEl>
                                          <p:spTgt spid="14"/>
                                        </p:tgtEl>
                                      </p:cBhvr>
                                    </p:animEffect>
                                  </p:childTnLst>
                                </p:cTn>
                              </p:par>
                            </p:childTnLst>
                          </p:cTn>
                        </p:par>
                        <p:par>
                          <p:cTn id="26" fill="hold">
                            <p:stCondLst>
                              <p:cond delay="4101"/>
                            </p:stCondLst>
                            <p:childTnLst>
                              <p:par>
                                <p:cTn id="27" presetID="22" presetClass="entr" presetSubtype="8" fill="hold" grpId="0" nodeType="afterEffect">
                                  <p:stCondLst>
                                    <p:cond delay="0"/>
                                  </p:stCondLst>
                                  <p:childTnLst>
                                    <p:set>
                                      <p:cBhvr>
                                        <p:cTn id="28" dur="1" fill="hold">
                                          <p:stCondLst>
                                            <p:cond delay="0"/>
                                          </p:stCondLst>
                                        </p:cTn>
                                        <p:tgtEl>
                                          <p:spTgt spid="32"/>
                                        </p:tgtEl>
                                        <p:attrNameLst>
                                          <p:attrName>style.visibility</p:attrName>
                                        </p:attrNameLst>
                                      </p:cBhvr>
                                      <p:to>
                                        <p:strVal val="visible"/>
                                      </p:to>
                                    </p:set>
                                    <p:animEffect transition="in" filter="wipe(left)">
                                      <p:cBhvr>
                                        <p:cTn id="29" dur="1000"/>
                                        <p:tgtEl>
                                          <p:spTgt spid="32"/>
                                        </p:tgtEl>
                                      </p:cBhvr>
                                    </p:animEffect>
                                  </p:childTnLst>
                                </p:cTn>
                              </p:par>
                            </p:childTnLst>
                          </p:cTn>
                        </p:par>
                        <p:par>
                          <p:cTn id="30" fill="hold">
                            <p:stCondLst>
                              <p:cond delay="5101"/>
                            </p:stCondLst>
                            <p:childTnLst>
                              <p:par>
                                <p:cTn id="31" presetID="22" presetClass="entr" presetSubtype="1" fill="hold" grpId="0" nodeType="afterEffect">
                                  <p:stCondLst>
                                    <p:cond delay="0"/>
                                  </p:stCondLst>
                                  <p:childTnLst>
                                    <p:set>
                                      <p:cBhvr>
                                        <p:cTn id="32" dur="1" fill="hold">
                                          <p:stCondLst>
                                            <p:cond delay="0"/>
                                          </p:stCondLst>
                                        </p:cTn>
                                        <p:tgtEl>
                                          <p:spTgt spid="17"/>
                                        </p:tgtEl>
                                        <p:attrNameLst>
                                          <p:attrName>style.visibility</p:attrName>
                                        </p:attrNameLst>
                                      </p:cBhvr>
                                      <p:to>
                                        <p:strVal val="visible"/>
                                      </p:to>
                                    </p:set>
                                    <p:animEffect transition="in" filter="wipe(up)">
                                      <p:cBhvr>
                                        <p:cTn id="33" dur="500"/>
                                        <p:tgtEl>
                                          <p:spTgt spid="17"/>
                                        </p:tgtEl>
                                      </p:cBhvr>
                                    </p:animEffect>
                                  </p:childTnLst>
                                </p:cTn>
                              </p:par>
                            </p:childTnLst>
                          </p:cTn>
                        </p:par>
                        <p:par>
                          <p:cTn id="34" fill="hold">
                            <p:stCondLst>
                              <p:cond delay="5601"/>
                            </p:stCondLst>
                            <p:childTnLst>
                              <p:par>
                                <p:cTn id="35" presetID="22" presetClass="entr" presetSubtype="8" fill="hold" grpId="0" nodeType="afterEffect">
                                  <p:stCondLst>
                                    <p:cond delay="0"/>
                                  </p:stCondLst>
                                  <p:childTnLst>
                                    <p:set>
                                      <p:cBhvr>
                                        <p:cTn id="36" dur="1" fill="hold">
                                          <p:stCondLst>
                                            <p:cond delay="0"/>
                                          </p:stCondLst>
                                        </p:cTn>
                                        <p:tgtEl>
                                          <p:spTgt spid="33"/>
                                        </p:tgtEl>
                                        <p:attrNameLst>
                                          <p:attrName>style.visibility</p:attrName>
                                        </p:attrNameLst>
                                      </p:cBhvr>
                                      <p:to>
                                        <p:strVal val="visible"/>
                                      </p:to>
                                    </p:set>
                                    <p:animEffect transition="in" filter="wipe(left)">
                                      <p:cBhvr>
                                        <p:cTn id="37" dur="1000"/>
                                        <p:tgtEl>
                                          <p:spTgt spid="33"/>
                                        </p:tgtEl>
                                      </p:cBhvr>
                                    </p:animEffect>
                                  </p:childTnLst>
                                </p:cTn>
                              </p:par>
                            </p:childTnLst>
                          </p:cTn>
                        </p:par>
                        <p:par>
                          <p:cTn id="38" fill="hold">
                            <p:stCondLst>
                              <p:cond delay="6601"/>
                            </p:stCondLst>
                            <p:childTnLst>
                              <p:par>
                                <p:cTn id="39" presetID="22" presetClass="entr" presetSubtype="1" fill="hold" grpId="0" nodeType="afterEffect">
                                  <p:stCondLst>
                                    <p:cond delay="0"/>
                                  </p:stCondLst>
                                  <p:childTnLst>
                                    <p:set>
                                      <p:cBhvr>
                                        <p:cTn id="40" dur="1" fill="hold">
                                          <p:stCondLst>
                                            <p:cond delay="0"/>
                                          </p:stCondLst>
                                        </p:cTn>
                                        <p:tgtEl>
                                          <p:spTgt spid="15"/>
                                        </p:tgtEl>
                                        <p:attrNameLst>
                                          <p:attrName>style.visibility</p:attrName>
                                        </p:attrNameLst>
                                      </p:cBhvr>
                                      <p:to>
                                        <p:strVal val="visible"/>
                                      </p:to>
                                    </p:set>
                                    <p:animEffect transition="in" filter="wipe(up)">
                                      <p:cBhvr>
                                        <p:cTn id="41" dur="500"/>
                                        <p:tgtEl>
                                          <p:spTgt spid="15"/>
                                        </p:tgtEl>
                                      </p:cBhvr>
                                    </p:animEffect>
                                  </p:childTnLst>
                                </p:cTn>
                              </p:par>
                            </p:childTnLst>
                          </p:cTn>
                        </p:par>
                        <p:par>
                          <p:cTn id="42" fill="hold">
                            <p:stCondLst>
                              <p:cond delay="7101"/>
                            </p:stCondLst>
                            <p:childTnLst>
                              <p:par>
                                <p:cTn id="43" presetID="22" presetClass="entr" presetSubtype="8" fill="hold" grpId="0" nodeType="afterEffect">
                                  <p:stCondLst>
                                    <p:cond delay="0"/>
                                  </p:stCondLst>
                                  <p:childTnLst>
                                    <p:set>
                                      <p:cBhvr>
                                        <p:cTn id="44" dur="1" fill="hold">
                                          <p:stCondLst>
                                            <p:cond delay="0"/>
                                          </p:stCondLst>
                                        </p:cTn>
                                        <p:tgtEl>
                                          <p:spTgt spid="34"/>
                                        </p:tgtEl>
                                        <p:attrNameLst>
                                          <p:attrName>style.visibility</p:attrName>
                                        </p:attrNameLst>
                                      </p:cBhvr>
                                      <p:to>
                                        <p:strVal val="visible"/>
                                      </p:to>
                                    </p:set>
                                    <p:animEffect transition="in" filter="wipe(left)">
                                      <p:cBhvr>
                                        <p:cTn id="45" dur="10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3" grpId="0" animBg="1"/>
      <p:bldP spid="14" grpId="0" animBg="1"/>
      <p:bldP spid="15" grpId="0" animBg="1"/>
      <p:bldP spid="17" grpId="0" animBg="1"/>
      <p:bldP spid="12" grpId="0"/>
      <p:bldP spid="13" grpId="0"/>
      <p:bldP spid="21" grpId="0"/>
      <p:bldP spid="32" grpId="0"/>
      <p:bldP spid="33" grpId="0"/>
      <p:bldP spid="3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mc="http://schemas.openxmlformats.org/markup-compatibility/2006" xmlns:c="http://schemas.openxmlformats.org/drawingml/2006/chart" xmlns:p14="http://schemas.microsoft.com/office/powerpoint/2010/main" xmlns:a14="http://schemas.microsoft.com/office/drawing/2010/main" xmlns="" id="{4B5A5DBA-A0F0-420C-923E-BC7A4D0789A4}"/>
              </a:ext>
            </a:extLst>
          </p:cNvPr>
          <p:cNvGrpSpPr/>
          <p:nvPr/>
        </p:nvGrpSpPr>
        <p:grpSpPr>
          <a:xfrm>
            <a:off x="0" y="0"/>
            <a:ext cx="12192000" cy="6858000"/>
            <a:chOff x="0" y="0"/>
            <a:chExt cx="12192000" cy="6858000"/>
          </a:xfrm>
        </p:grpSpPr>
        <p:pic>
          <p:nvPicPr>
            <p:cNvPr id="3" name="图片 2">
              <a:extLst>
                <a:ext uri="{FF2B5EF4-FFF2-40B4-BE49-F238E27FC236}">
                  <a16:creationId xmlns:a16="http://schemas.microsoft.com/office/drawing/2014/main" xmlns:mc="http://schemas.openxmlformats.org/markup-compatibility/2006" xmlns:c="http://schemas.openxmlformats.org/drawingml/2006/chart" xmlns:p14="http://schemas.microsoft.com/office/powerpoint/2010/main" xmlns:a14="http://schemas.microsoft.com/office/drawing/2010/main" xmlns="" id="{BAEED07B-A162-4545-8082-0DFDB643E01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矩形 3">
              <a:extLst>
                <a:ext uri="{FF2B5EF4-FFF2-40B4-BE49-F238E27FC236}">
                  <a16:creationId xmlns:a16="http://schemas.microsoft.com/office/drawing/2014/main" xmlns:mc="http://schemas.openxmlformats.org/markup-compatibility/2006" xmlns:c="http://schemas.openxmlformats.org/drawingml/2006/chart" xmlns:p14="http://schemas.microsoft.com/office/powerpoint/2010/main" xmlns:a14="http://schemas.microsoft.com/office/drawing/2010/main" xmlns="" id="{9F0E3C2E-FFD7-4920-A1ED-D6223A2811CC}"/>
                </a:ext>
              </a:extLst>
            </p:cNvPr>
            <p:cNvSpPr/>
            <p:nvPr/>
          </p:nvSpPr>
          <p:spPr>
            <a:xfrm>
              <a:off x="0" y="0"/>
              <a:ext cx="12192000" cy="6858000"/>
            </a:xfrm>
            <a:prstGeom prst="rect">
              <a:avLst/>
            </a:prstGeom>
            <a:blipFill>
              <a:blip r:embed="rId4">
                <a:alphaModFix amt="52000"/>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5" name="星形: 五角 4">
            <a:extLst>
              <a:ext uri="{FF2B5EF4-FFF2-40B4-BE49-F238E27FC236}">
                <a16:creationId xmlns:a16="http://schemas.microsoft.com/office/drawing/2014/main" xmlns:mc="http://schemas.openxmlformats.org/markup-compatibility/2006" xmlns:c="http://schemas.openxmlformats.org/drawingml/2006/chart" xmlns:p14="http://schemas.microsoft.com/office/powerpoint/2010/main" xmlns:a14="http://schemas.microsoft.com/office/drawing/2010/main" xmlns="" id="{391EE04E-BA07-4D70-B723-8699A1F95A13}"/>
              </a:ext>
            </a:extLst>
          </p:cNvPr>
          <p:cNvSpPr/>
          <p:nvPr/>
        </p:nvSpPr>
        <p:spPr>
          <a:xfrm>
            <a:off x="761114" y="373712"/>
            <a:ext cx="648586" cy="648586"/>
          </a:xfrm>
          <a:prstGeom prst="star5">
            <a:avLst/>
          </a:prstGeom>
          <a:solidFill>
            <a:srgbClr val="FFC000"/>
          </a:solidFill>
          <a:ln>
            <a:noFill/>
          </a:ln>
          <a:effectLst>
            <a:glow rad="63500">
              <a:srgbClr val="FFC000">
                <a:alpha val="16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C000"/>
              </a:solidFill>
              <a:cs typeface="+mn-ea"/>
              <a:sym typeface="+mn-lt"/>
            </a:endParaRPr>
          </a:p>
        </p:txBody>
      </p:sp>
      <p:sp>
        <p:nvSpPr>
          <p:cNvPr id="7" name="文本框 6">
            <a:extLst>
              <a:ext uri="{FF2B5EF4-FFF2-40B4-BE49-F238E27FC236}">
                <a16:creationId xmlns:a16="http://schemas.microsoft.com/office/drawing/2014/main" xmlns:mc="http://schemas.openxmlformats.org/markup-compatibility/2006" xmlns:c="http://schemas.openxmlformats.org/drawingml/2006/chart" xmlns:p14="http://schemas.microsoft.com/office/powerpoint/2010/main" xmlns:a14="http://schemas.microsoft.com/office/drawing/2010/main" xmlns="" id="{ADF372F8-4837-487C-A8E8-1E90CA73D9EF}"/>
              </a:ext>
            </a:extLst>
          </p:cNvPr>
          <p:cNvSpPr txBox="1"/>
          <p:nvPr/>
        </p:nvSpPr>
        <p:spPr>
          <a:xfrm>
            <a:off x="1523409" y="392814"/>
            <a:ext cx="2261192" cy="646331"/>
          </a:xfrm>
          <a:prstGeom prst="rect">
            <a:avLst/>
          </a:prstGeom>
          <a:noFill/>
        </p:spPr>
        <p:txBody>
          <a:bodyPr wrap="square" rtlCol="0">
            <a:spAutoFit/>
          </a:bodyPr>
          <a:lstStyle/>
          <a:p>
            <a:r>
              <a:rPr lang="zh-CN" altLang="en-US" sz="3600" b="1" spc="300" dirty="0">
                <a:solidFill>
                  <a:srgbClr val="E4B332"/>
                </a:solidFill>
                <a:cs typeface="+mn-ea"/>
                <a:sym typeface="+mn-lt"/>
              </a:rPr>
              <a:t>执行计划</a:t>
            </a:r>
          </a:p>
        </p:txBody>
      </p:sp>
      <p:grpSp>
        <p:nvGrpSpPr>
          <p:cNvPr id="54" name="组合 53">
            <a:extLst>
              <a:ext uri="{FF2B5EF4-FFF2-40B4-BE49-F238E27FC236}">
                <a16:creationId xmlns:a16="http://schemas.microsoft.com/office/drawing/2014/main" xmlns:mc="http://schemas.openxmlformats.org/markup-compatibility/2006" xmlns:c="http://schemas.openxmlformats.org/drawingml/2006/chart" xmlns:p14="http://schemas.microsoft.com/office/powerpoint/2010/main" xmlns:a14="http://schemas.microsoft.com/office/drawing/2010/main" xmlns="" id="{578767F1-5F34-42CA-ADC3-1E80DB3ED9AB}"/>
              </a:ext>
            </a:extLst>
          </p:cNvPr>
          <p:cNvGrpSpPr/>
          <p:nvPr/>
        </p:nvGrpSpPr>
        <p:grpSpPr>
          <a:xfrm>
            <a:off x="665718" y="474663"/>
            <a:ext cx="5632371" cy="5717493"/>
            <a:chOff x="729218" y="570254"/>
            <a:chExt cx="5632371" cy="5717493"/>
          </a:xfrm>
        </p:grpSpPr>
        <p:grpSp>
          <p:nvGrpSpPr>
            <p:cNvPr id="8" name="组合 7">
              <a:extLst>
                <a:ext uri="{FF2B5EF4-FFF2-40B4-BE49-F238E27FC236}">
                  <a16:creationId xmlns:a16="http://schemas.microsoft.com/office/drawing/2014/main" xmlns:mc="http://schemas.openxmlformats.org/markup-compatibility/2006" xmlns:c="http://schemas.openxmlformats.org/drawingml/2006/chart" xmlns:p14="http://schemas.microsoft.com/office/powerpoint/2010/main" xmlns:a14="http://schemas.microsoft.com/office/drawing/2010/main" xmlns="" id="{E2BD97DF-B709-4741-8BE9-A7567A1EBE11}"/>
                </a:ext>
              </a:extLst>
            </p:cNvPr>
            <p:cNvGrpSpPr/>
            <p:nvPr/>
          </p:nvGrpSpPr>
          <p:grpSpPr>
            <a:xfrm>
              <a:off x="729218" y="570254"/>
              <a:ext cx="5632371" cy="5717493"/>
              <a:chOff x="1206579" y="788145"/>
              <a:chExt cx="5632371" cy="5717493"/>
            </a:xfrm>
          </p:grpSpPr>
          <p:grpSp>
            <p:nvGrpSpPr>
              <p:cNvPr id="37" name="组合 36">
                <a:extLst>
                  <a:ext uri="{FF2B5EF4-FFF2-40B4-BE49-F238E27FC236}">
                    <a16:creationId xmlns:a16="http://schemas.microsoft.com/office/drawing/2014/main" xmlns:mc="http://schemas.openxmlformats.org/markup-compatibility/2006" xmlns:c="http://schemas.openxmlformats.org/drawingml/2006/chart" xmlns:p14="http://schemas.microsoft.com/office/powerpoint/2010/main" xmlns:a14="http://schemas.microsoft.com/office/drawing/2010/main" xmlns="" id="{BD27A58D-FE60-4F0C-BE16-22616AD50277}"/>
                  </a:ext>
                </a:extLst>
              </p:cNvPr>
              <p:cNvGrpSpPr/>
              <p:nvPr/>
            </p:nvGrpSpPr>
            <p:grpSpPr>
              <a:xfrm>
                <a:off x="1348740" y="2057400"/>
                <a:ext cx="5490210" cy="3178992"/>
                <a:chOff x="1348740" y="2057400"/>
                <a:chExt cx="5490210" cy="3178992"/>
              </a:xfrm>
            </p:grpSpPr>
            <p:sp>
              <p:nvSpPr>
                <p:cNvPr id="39" name="矩形 38">
                  <a:extLst>
                    <a:ext uri="{FF2B5EF4-FFF2-40B4-BE49-F238E27FC236}">
                      <a16:creationId xmlns:a16="http://schemas.microsoft.com/office/drawing/2014/main" xmlns:mc="http://schemas.openxmlformats.org/markup-compatibility/2006" xmlns:c="http://schemas.openxmlformats.org/drawingml/2006/chart" xmlns:p14="http://schemas.microsoft.com/office/powerpoint/2010/main" xmlns:a14="http://schemas.microsoft.com/office/drawing/2010/main" xmlns="" id="{AE7551A1-4597-4444-B47F-CA84EB5898BC}"/>
                    </a:ext>
                  </a:extLst>
                </p:cNvPr>
                <p:cNvSpPr/>
                <p:nvPr/>
              </p:nvSpPr>
              <p:spPr>
                <a:xfrm>
                  <a:off x="1348740" y="2057400"/>
                  <a:ext cx="5490210" cy="46482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40" name="矩形 39">
                  <a:extLst>
                    <a:ext uri="{FF2B5EF4-FFF2-40B4-BE49-F238E27FC236}">
                      <a16:creationId xmlns:a16="http://schemas.microsoft.com/office/drawing/2014/main" xmlns:mc="http://schemas.openxmlformats.org/markup-compatibility/2006" xmlns:c="http://schemas.openxmlformats.org/drawingml/2006/chart" xmlns:p14="http://schemas.microsoft.com/office/powerpoint/2010/main" xmlns:a14="http://schemas.microsoft.com/office/drawing/2010/main" xmlns="" id="{0AF04EEB-0FE0-46CD-AB8F-FDEF6AE0839D}"/>
                    </a:ext>
                  </a:extLst>
                </p:cNvPr>
                <p:cNvSpPr/>
                <p:nvPr/>
              </p:nvSpPr>
              <p:spPr>
                <a:xfrm>
                  <a:off x="1348740" y="2957286"/>
                  <a:ext cx="5490210" cy="46482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41" name="矩形 40">
                  <a:extLst>
                    <a:ext uri="{FF2B5EF4-FFF2-40B4-BE49-F238E27FC236}">
                      <a16:creationId xmlns:a16="http://schemas.microsoft.com/office/drawing/2014/main" xmlns:mc="http://schemas.openxmlformats.org/markup-compatibility/2006" xmlns:c="http://schemas.openxmlformats.org/drawingml/2006/chart" xmlns:p14="http://schemas.microsoft.com/office/powerpoint/2010/main" xmlns:a14="http://schemas.microsoft.com/office/drawing/2010/main" xmlns="" id="{63825602-1289-45CF-90E8-44C9A59B73B1}"/>
                    </a:ext>
                  </a:extLst>
                </p:cNvPr>
                <p:cNvSpPr/>
                <p:nvPr/>
              </p:nvSpPr>
              <p:spPr>
                <a:xfrm>
                  <a:off x="1348740" y="3886124"/>
                  <a:ext cx="5490210" cy="43586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42" name="矩形 41">
                  <a:extLst>
                    <a:ext uri="{FF2B5EF4-FFF2-40B4-BE49-F238E27FC236}">
                      <a16:creationId xmlns:a16="http://schemas.microsoft.com/office/drawing/2014/main" xmlns:mc="http://schemas.openxmlformats.org/markup-compatibility/2006" xmlns:c="http://schemas.openxmlformats.org/drawingml/2006/chart" xmlns:p14="http://schemas.microsoft.com/office/powerpoint/2010/main" xmlns:a14="http://schemas.microsoft.com/office/drawing/2010/main" xmlns="" id="{AC16E63F-62FD-4152-8954-4E6AF9CDE82A}"/>
                    </a:ext>
                  </a:extLst>
                </p:cNvPr>
                <p:cNvSpPr/>
                <p:nvPr/>
              </p:nvSpPr>
              <p:spPr>
                <a:xfrm>
                  <a:off x="1348740" y="4771572"/>
                  <a:ext cx="5490210" cy="46482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grpSp>
          <p:graphicFrame>
            <p:nvGraphicFramePr>
              <p:cNvPr id="38" name="图表 37">
                <a:extLst>
                  <a:ext uri="{FF2B5EF4-FFF2-40B4-BE49-F238E27FC236}">
                    <a16:creationId xmlns:a16="http://schemas.microsoft.com/office/drawing/2014/main" xmlns:mc="http://schemas.openxmlformats.org/markup-compatibility/2006" xmlns:c="http://schemas.openxmlformats.org/drawingml/2006/chart" xmlns:p14="http://schemas.microsoft.com/office/powerpoint/2010/main" xmlns:a14="http://schemas.microsoft.com/office/drawing/2010/main" xmlns="" id="{F2420238-3E97-43C9-86EB-31462E4B291F}"/>
                  </a:ext>
                </a:extLst>
              </p:cNvPr>
              <p:cNvGraphicFramePr/>
              <p:nvPr>
                <p:extLst>
                  <p:ext uri="{D42A27DB-BD31-4B8C-83A1-F6EECF244321}">
                    <p14:modId xmlns:p14="http://schemas.microsoft.com/office/powerpoint/2010/main" val="3108831897"/>
                  </p:ext>
                </p:extLst>
              </p:nvPr>
            </p:nvGraphicFramePr>
            <p:xfrm>
              <a:off x="1206579" y="788145"/>
              <a:ext cx="4857750" cy="5717493"/>
            </p:xfrm>
            <a:graphic>
              <a:graphicData uri="http://schemas.openxmlformats.org/drawingml/2006/chart">
                <c:chart xmlns:c="http://schemas.openxmlformats.org/drawingml/2006/chart" xmlns:r="http://schemas.openxmlformats.org/officeDocument/2006/relationships" r:id="rId5"/>
              </a:graphicData>
            </a:graphic>
          </p:graphicFrame>
        </p:grpSp>
        <p:grpSp>
          <p:nvGrpSpPr>
            <p:cNvPr id="9" name="组合 8">
              <a:extLst>
                <a:ext uri="{FF2B5EF4-FFF2-40B4-BE49-F238E27FC236}">
                  <a16:creationId xmlns:a16="http://schemas.microsoft.com/office/drawing/2014/main" xmlns:mc="http://schemas.openxmlformats.org/markup-compatibility/2006" xmlns:c="http://schemas.openxmlformats.org/drawingml/2006/chart" xmlns:p14="http://schemas.microsoft.com/office/powerpoint/2010/main" xmlns:a14="http://schemas.microsoft.com/office/drawing/2010/main" xmlns="" id="{C97B8AF7-4109-4D04-99EC-C6C65D4DF7C5}"/>
                </a:ext>
              </a:extLst>
            </p:cNvPr>
            <p:cNvGrpSpPr/>
            <p:nvPr/>
          </p:nvGrpSpPr>
          <p:grpSpPr>
            <a:xfrm>
              <a:off x="3866039" y="1592748"/>
              <a:ext cx="958342" cy="1129439"/>
              <a:chOff x="4343400" y="2025051"/>
              <a:chExt cx="958342" cy="1129439"/>
            </a:xfrm>
          </p:grpSpPr>
          <p:grpSp>
            <p:nvGrpSpPr>
              <p:cNvPr id="33" name="组合 32">
                <a:extLst>
                  <a:ext uri="{FF2B5EF4-FFF2-40B4-BE49-F238E27FC236}">
                    <a16:creationId xmlns:a16="http://schemas.microsoft.com/office/drawing/2014/main" xmlns:mc="http://schemas.openxmlformats.org/markup-compatibility/2006" xmlns:c="http://schemas.openxmlformats.org/drawingml/2006/chart" xmlns:p14="http://schemas.microsoft.com/office/powerpoint/2010/main" xmlns:a14="http://schemas.microsoft.com/office/drawing/2010/main" xmlns="" id="{220AA560-40F9-43C3-9908-7ADC4062677F}"/>
                  </a:ext>
                </a:extLst>
              </p:cNvPr>
              <p:cNvGrpSpPr/>
              <p:nvPr/>
            </p:nvGrpSpPr>
            <p:grpSpPr>
              <a:xfrm>
                <a:off x="4343400" y="2025051"/>
                <a:ext cx="958342" cy="958342"/>
                <a:chOff x="4419600" y="2089658"/>
                <a:chExt cx="819150" cy="819150"/>
              </a:xfrm>
            </p:grpSpPr>
            <p:sp>
              <p:nvSpPr>
                <p:cNvPr id="35" name="椭圆 34">
                  <a:extLst>
                    <a:ext uri="{FF2B5EF4-FFF2-40B4-BE49-F238E27FC236}">
                      <a16:creationId xmlns:a16="http://schemas.microsoft.com/office/drawing/2014/main" xmlns:mc="http://schemas.openxmlformats.org/markup-compatibility/2006" xmlns:c="http://schemas.openxmlformats.org/drawingml/2006/chart" xmlns:p14="http://schemas.microsoft.com/office/powerpoint/2010/main" xmlns:a14="http://schemas.microsoft.com/office/drawing/2010/main" xmlns="" id="{4B4A77EA-6B5E-4389-A969-BFC55879A373}"/>
                    </a:ext>
                  </a:extLst>
                </p:cNvPr>
                <p:cNvSpPr/>
                <p:nvPr/>
              </p:nvSpPr>
              <p:spPr>
                <a:xfrm>
                  <a:off x="4419600" y="2089658"/>
                  <a:ext cx="819150" cy="819150"/>
                </a:xfrm>
                <a:prstGeom prst="ellipse">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36" name="椭圆 35">
                  <a:extLst>
                    <a:ext uri="{FF2B5EF4-FFF2-40B4-BE49-F238E27FC236}">
                      <a16:creationId xmlns:a16="http://schemas.microsoft.com/office/drawing/2014/main" xmlns:mc="http://schemas.openxmlformats.org/markup-compatibility/2006" xmlns:c="http://schemas.openxmlformats.org/drawingml/2006/chart" xmlns:p14="http://schemas.microsoft.com/office/powerpoint/2010/main" xmlns:a14="http://schemas.microsoft.com/office/drawing/2010/main" xmlns="" id="{181D562F-526F-4AE1-A0F3-D87E48F5FC34}"/>
                    </a:ext>
                  </a:extLst>
                </p:cNvPr>
                <p:cNvSpPr/>
                <p:nvPr/>
              </p:nvSpPr>
              <p:spPr>
                <a:xfrm>
                  <a:off x="4492942" y="2169350"/>
                  <a:ext cx="672465" cy="672465"/>
                </a:xfrm>
                <a:prstGeom prst="ellipse">
                  <a:avLst/>
                </a:prstGeom>
                <a:solidFill>
                  <a:srgbClr val="84C5D6"/>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ltLang="zh-CN" dirty="0">
                    <a:cs typeface="+mn-ea"/>
                    <a:sym typeface="+mn-lt"/>
                  </a:endParaRPr>
                </a:p>
              </p:txBody>
            </p:sp>
          </p:grpSp>
          <p:sp>
            <p:nvSpPr>
              <p:cNvPr id="34" name="文本框 22">
                <a:extLst>
                  <a:ext uri="{FF2B5EF4-FFF2-40B4-BE49-F238E27FC236}">
                    <a16:creationId xmlns:a16="http://schemas.microsoft.com/office/drawing/2014/main" xmlns:mc="http://schemas.openxmlformats.org/markup-compatibility/2006" xmlns:c="http://schemas.openxmlformats.org/drawingml/2006/chart" xmlns:p14="http://schemas.microsoft.com/office/powerpoint/2010/main" xmlns:a14="http://schemas.microsoft.com/office/drawing/2010/main" xmlns="" id="{2B65AF69-9BA8-4BEB-93D2-861376E2F346}"/>
                  </a:ext>
                </a:extLst>
              </p:cNvPr>
              <p:cNvSpPr txBox="1"/>
              <p:nvPr/>
            </p:nvSpPr>
            <p:spPr>
              <a:xfrm>
                <a:off x="4429204" y="2200383"/>
                <a:ext cx="872538" cy="95410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3200" dirty="0">
                    <a:solidFill>
                      <a:schemeClr val="bg1"/>
                    </a:solidFill>
                    <a:cs typeface="+mn-ea"/>
                    <a:sym typeface="+mn-lt"/>
                  </a:rPr>
                  <a:t>69</a:t>
                </a:r>
                <a:r>
                  <a:rPr lang="en-US" altLang="zh-CN" sz="2400" dirty="0">
                    <a:solidFill>
                      <a:schemeClr val="bg1"/>
                    </a:solidFill>
                    <a:cs typeface="+mn-ea"/>
                    <a:sym typeface="+mn-lt"/>
                  </a:rPr>
                  <a:t>%</a:t>
                </a:r>
                <a:endParaRPr lang="zh-CN" altLang="en-US" sz="2400" dirty="0">
                  <a:solidFill>
                    <a:schemeClr val="bg1"/>
                  </a:solidFill>
                  <a:cs typeface="+mn-ea"/>
                  <a:sym typeface="+mn-lt"/>
                </a:endParaRPr>
              </a:p>
            </p:txBody>
          </p:sp>
        </p:grpSp>
        <p:grpSp>
          <p:nvGrpSpPr>
            <p:cNvPr id="10" name="组合 9">
              <a:extLst>
                <a:ext uri="{FF2B5EF4-FFF2-40B4-BE49-F238E27FC236}">
                  <a16:creationId xmlns:a16="http://schemas.microsoft.com/office/drawing/2014/main" xmlns:mc="http://schemas.openxmlformats.org/markup-compatibility/2006" xmlns:c="http://schemas.openxmlformats.org/drawingml/2006/chart" xmlns:p14="http://schemas.microsoft.com/office/powerpoint/2010/main" xmlns:a14="http://schemas.microsoft.com/office/drawing/2010/main" xmlns="" id="{2B7AF51B-4F33-4F86-B0EF-141F035E4EA4}"/>
                </a:ext>
              </a:extLst>
            </p:cNvPr>
            <p:cNvGrpSpPr/>
            <p:nvPr/>
          </p:nvGrpSpPr>
          <p:grpSpPr>
            <a:xfrm>
              <a:off x="2385582" y="2492634"/>
              <a:ext cx="958342" cy="1129439"/>
              <a:chOff x="4343400" y="2025051"/>
              <a:chExt cx="958342" cy="1129439"/>
            </a:xfrm>
          </p:grpSpPr>
          <p:grpSp>
            <p:nvGrpSpPr>
              <p:cNvPr id="29" name="组合 28">
                <a:extLst>
                  <a:ext uri="{FF2B5EF4-FFF2-40B4-BE49-F238E27FC236}">
                    <a16:creationId xmlns:a16="http://schemas.microsoft.com/office/drawing/2014/main" xmlns:mc="http://schemas.openxmlformats.org/markup-compatibility/2006" xmlns:c="http://schemas.openxmlformats.org/drawingml/2006/chart" xmlns:p14="http://schemas.microsoft.com/office/powerpoint/2010/main" xmlns:a14="http://schemas.microsoft.com/office/drawing/2010/main" xmlns="" id="{C193440B-18CC-4AFD-8253-61BCC5372B15}"/>
                  </a:ext>
                </a:extLst>
              </p:cNvPr>
              <p:cNvGrpSpPr/>
              <p:nvPr/>
            </p:nvGrpSpPr>
            <p:grpSpPr>
              <a:xfrm>
                <a:off x="4343400" y="2025051"/>
                <a:ext cx="958342" cy="958342"/>
                <a:chOff x="4419600" y="2089658"/>
                <a:chExt cx="819150" cy="819150"/>
              </a:xfrm>
            </p:grpSpPr>
            <p:sp>
              <p:nvSpPr>
                <p:cNvPr id="31" name="椭圆 30">
                  <a:extLst>
                    <a:ext uri="{FF2B5EF4-FFF2-40B4-BE49-F238E27FC236}">
                      <a16:creationId xmlns:a16="http://schemas.microsoft.com/office/drawing/2014/main" xmlns:mc="http://schemas.openxmlformats.org/markup-compatibility/2006" xmlns:c="http://schemas.openxmlformats.org/drawingml/2006/chart" xmlns:p14="http://schemas.microsoft.com/office/powerpoint/2010/main" xmlns:a14="http://schemas.microsoft.com/office/drawing/2010/main" xmlns="" id="{FDECD1C5-0DF7-405F-8015-353C05AA9F23}"/>
                    </a:ext>
                  </a:extLst>
                </p:cNvPr>
                <p:cNvSpPr/>
                <p:nvPr/>
              </p:nvSpPr>
              <p:spPr>
                <a:xfrm>
                  <a:off x="4419600" y="2089658"/>
                  <a:ext cx="819150" cy="819150"/>
                </a:xfrm>
                <a:prstGeom prst="ellipse">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32" name="椭圆 31">
                  <a:extLst>
                    <a:ext uri="{FF2B5EF4-FFF2-40B4-BE49-F238E27FC236}">
                      <a16:creationId xmlns:a16="http://schemas.microsoft.com/office/drawing/2014/main" xmlns:mc="http://schemas.openxmlformats.org/markup-compatibility/2006" xmlns:c="http://schemas.openxmlformats.org/drawingml/2006/chart" xmlns:p14="http://schemas.microsoft.com/office/powerpoint/2010/main" xmlns:a14="http://schemas.microsoft.com/office/drawing/2010/main" xmlns="" id="{A8D1B236-225E-4AB4-B075-9BCC0CF78CD5}"/>
                    </a:ext>
                  </a:extLst>
                </p:cNvPr>
                <p:cNvSpPr/>
                <p:nvPr/>
              </p:nvSpPr>
              <p:spPr>
                <a:xfrm>
                  <a:off x="4492942" y="2169350"/>
                  <a:ext cx="672465" cy="672465"/>
                </a:xfrm>
                <a:prstGeom prst="ellipse">
                  <a:avLst/>
                </a:prstGeom>
                <a:solidFill>
                  <a:srgbClr val="84C5D6"/>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ltLang="zh-CN" dirty="0">
                    <a:cs typeface="+mn-ea"/>
                    <a:sym typeface="+mn-lt"/>
                  </a:endParaRPr>
                </a:p>
              </p:txBody>
            </p:sp>
          </p:grpSp>
          <p:sp>
            <p:nvSpPr>
              <p:cNvPr id="30" name="文本框 26">
                <a:extLst>
                  <a:ext uri="{FF2B5EF4-FFF2-40B4-BE49-F238E27FC236}">
                    <a16:creationId xmlns:a16="http://schemas.microsoft.com/office/drawing/2014/main" xmlns:mc="http://schemas.openxmlformats.org/markup-compatibility/2006" xmlns:c="http://schemas.openxmlformats.org/drawingml/2006/chart" xmlns:p14="http://schemas.microsoft.com/office/powerpoint/2010/main" xmlns:a14="http://schemas.microsoft.com/office/drawing/2010/main" xmlns="" id="{B55539DF-F8D0-4AAB-96C7-F1FF486C4722}"/>
                  </a:ext>
                </a:extLst>
              </p:cNvPr>
              <p:cNvSpPr txBox="1"/>
              <p:nvPr/>
            </p:nvSpPr>
            <p:spPr>
              <a:xfrm>
                <a:off x="4429204" y="2200383"/>
                <a:ext cx="872538" cy="95410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3200" dirty="0">
                    <a:solidFill>
                      <a:schemeClr val="bg1"/>
                    </a:solidFill>
                    <a:cs typeface="+mn-ea"/>
                    <a:sym typeface="+mn-lt"/>
                  </a:rPr>
                  <a:t>32</a:t>
                </a:r>
                <a:r>
                  <a:rPr lang="en-US" altLang="zh-CN" sz="2400" dirty="0">
                    <a:solidFill>
                      <a:schemeClr val="bg1"/>
                    </a:solidFill>
                    <a:cs typeface="+mn-ea"/>
                    <a:sym typeface="+mn-lt"/>
                  </a:rPr>
                  <a:t>%</a:t>
                </a:r>
                <a:endParaRPr lang="zh-CN" altLang="en-US" sz="2400" dirty="0">
                  <a:solidFill>
                    <a:schemeClr val="bg1"/>
                  </a:solidFill>
                  <a:cs typeface="+mn-ea"/>
                  <a:sym typeface="+mn-lt"/>
                </a:endParaRPr>
              </a:p>
            </p:txBody>
          </p:sp>
        </p:grpSp>
        <p:grpSp>
          <p:nvGrpSpPr>
            <p:cNvPr id="11" name="组合 10">
              <a:extLst>
                <a:ext uri="{FF2B5EF4-FFF2-40B4-BE49-F238E27FC236}">
                  <a16:creationId xmlns:a16="http://schemas.microsoft.com/office/drawing/2014/main" xmlns:mc="http://schemas.openxmlformats.org/markup-compatibility/2006" xmlns:c="http://schemas.openxmlformats.org/drawingml/2006/chart" xmlns:p14="http://schemas.microsoft.com/office/powerpoint/2010/main" xmlns:a14="http://schemas.microsoft.com/office/drawing/2010/main" xmlns="" id="{30608847-9E8B-48E0-8940-6F475ABB19A5}"/>
                </a:ext>
              </a:extLst>
            </p:cNvPr>
            <p:cNvGrpSpPr/>
            <p:nvPr/>
          </p:nvGrpSpPr>
          <p:grpSpPr>
            <a:xfrm>
              <a:off x="4388112" y="3392520"/>
              <a:ext cx="958342" cy="1129439"/>
              <a:chOff x="4343400" y="2025051"/>
              <a:chExt cx="958342" cy="1129439"/>
            </a:xfrm>
          </p:grpSpPr>
          <p:grpSp>
            <p:nvGrpSpPr>
              <p:cNvPr id="25" name="组合 24">
                <a:extLst>
                  <a:ext uri="{FF2B5EF4-FFF2-40B4-BE49-F238E27FC236}">
                    <a16:creationId xmlns:a16="http://schemas.microsoft.com/office/drawing/2014/main" xmlns:mc="http://schemas.openxmlformats.org/markup-compatibility/2006" xmlns:c="http://schemas.openxmlformats.org/drawingml/2006/chart" xmlns:p14="http://schemas.microsoft.com/office/powerpoint/2010/main" xmlns:a14="http://schemas.microsoft.com/office/drawing/2010/main" xmlns="" id="{E6A2FA9D-086B-40D0-847F-B9A1E59A564D}"/>
                  </a:ext>
                </a:extLst>
              </p:cNvPr>
              <p:cNvGrpSpPr/>
              <p:nvPr/>
            </p:nvGrpSpPr>
            <p:grpSpPr>
              <a:xfrm>
                <a:off x="4343400" y="2025051"/>
                <a:ext cx="958342" cy="958342"/>
                <a:chOff x="4419600" y="2089658"/>
                <a:chExt cx="819150" cy="819150"/>
              </a:xfrm>
            </p:grpSpPr>
            <p:sp>
              <p:nvSpPr>
                <p:cNvPr id="27" name="椭圆 26">
                  <a:extLst>
                    <a:ext uri="{FF2B5EF4-FFF2-40B4-BE49-F238E27FC236}">
                      <a16:creationId xmlns:a16="http://schemas.microsoft.com/office/drawing/2014/main" xmlns:mc="http://schemas.openxmlformats.org/markup-compatibility/2006" xmlns:c="http://schemas.openxmlformats.org/drawingml/2006/chart" xmlns:p14="http://schemas.microsoft.com/office/powerpoint/2010/main" xmlns:a14="http://schemas.microsoft.com/office/drawing/2010/main" xmlns="" id="{DFED5EC7-45A5-4F3E-A447-97F6D3783EB8}"/>
                    </a:ext>
                  </a:extLst>
                </p:cNvPr>
                <p:cNvSpPr/>
                <p:nvPr/>
              </p:nvSpPr>
              <p:spPr>
                <a:xfrm>
                  <a:off x="4419600" y="2089658"/>
                  <a:ext cx="819150" cy="819150"/>
                </a:xfrm>
                <a:prstGeom prst="ellipse">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28" name="椭圆 27">
                  <a:extLst>
                    <a:ext uri="{FF2B5EF4-FFF2-40B4-BE49-F238E27FC236}">
                      <a16:creationId xmlns:a16="http://schemas.microsoft.com/office/drawing/2014/main" xmlns:mc="http://schemas.openxmlformats.org/markup-compatibility/2006" xmlns:c="http://schemas.openxmlformats.org/drawingml/2006/chart" xmlns:p14="http://schemas.microsoft.com/office/powerpoint/2010/main" xmlns:a14="http://schemas.microsoft.com/office/drawing/2010/main" xmlns="" id="{0DA9C269-A27E-42AC-A944-C5B40C604070}"/>
                    </a:ext>
                  </a:extLst>
                </p:cNvPr>
                <p:cNvSpPr/>
                <p:nvPr/>
              </p:nvSpPr>
              <p:spPr>
                <a:xfrm>
                  <a:off x="4492942" y="2169350"/>
                  <a:ext cx="672465" cy="672465"/>
                </a:xfrm>
                <a:prstGeom prst="ellipse">
                  <a:avLst/>
                </a:prstGeom>
                <a:solidFill>
                  <a:srgbClr val="84C5D6"/>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ltLang="zh-CN" dirty="0">
                    <a:cs typeface="+mn-ea"/>
                    <a:sym typeface="+mn-lt"/>
                  </a:endParaRPr>
                </a:p>
              </p:txBody>
            </p:sp>
          </p:grpSp>
          <p:sp>
            <p:nvSpPr>
              <p:cNvPr id="26" name="文本框 31">
                <a:extLst>
                  <a:ext uri="{FF2B5EF4-FFF2-40B4-BE49-F238E27FC236}">
                    <a16:creationId xmlns:a16="http://schemas.microsoft.com/office/drawing/2014/main" xmlns:mc="http://schemas.openxmlformats.org/markup-compatibility/2006" xmlns:c="http://schemas.openxmlformats.org/drawingml/2006/chart" xmlns:p14="http://schemas.microsoft.com/office/powerpoint/2010/main" xmlns:a14="http://schemas.microsoft.com/office/drawing/2010/main" xmlns="" id="{BFC86CD0-6F43-4EC2-9459-DD2E46D8C1E9}"/>
                  </a:ext>
                </a:extLst>
              </p:cNvPr>
              <p:cNvSpPr txBox="1"/>
              <p:nvPr/>
            </p:nvSpPr>
            <p:spPr>
              <a:xfrm>
                <a:off x="4429204" y="2200383"/>
                <a:ext cx="872538" cy="95410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3200" dirty="0">
                    <a:solidFill>
                      <a:schemeClr val="bg1"/>
                    </a:solidFill>
                    <a:cs typeface="+mn-ea"/>
                    <a:sym typeface="+mn-lt"/>
                  </a:rPr>
                  <a:t>82</a:t>
                </a:r>
                <a:r>
                  <a:rPr lang="en-US" altLang="zh-CN" sz="2400" dirty="0">
                    <a:solidFill>
                      <a:schemeClr val="bg1"/>
                    </a:solidFill>
                    <a:cs typeface="+mn-ea"/>
                    <a:sym typeface="+mn-lt"/>
                  </a:rPr>
                  <a:t>%</a:t>
                </a:r>
                <a:endParaRPr lang="zh-CN" altLang="en-US" sz="2400" dirty="0">
                  <a:solidFill>
                    <a:schemeClr val="bg1"/>
                  </a:solidFill>
                  <a:cs typeface="+mn-ea"/>
                  <a:sym typeface="+mn-lt"/>
                </a:endParaRPr>
              </a:p>
            </p:txBody>
          </p:sp>
        </p:grpSp>
        <p:grpSp>
          <p:nvGrpSpPr>
            <p:cNvPr id="12" name="组合 11">
              <a:extLst>
                <a:ext uri="{FF2B5EF4-FFF2-40B4-BE49-F238E27FC236}">
                  <a16:creationId xmlns:a16="http://schemas.microsoft.com/office/drawing/2014/main" xmlns:mc="http://schemas.openxmlformats.org/markup-compatibility/2006" xmlns:c="http://schemas.openxmlformats.org/drawingml/2006/chart" xmlns:p14="http://schemas.microsoft.com/office/powerpoint/2010/main" xmlns:a14="http://schemas.microsoft.com/office/drawing/2010/main" xmlns="" id="{C20F0F9C-BB9A-49F8-8AB8-E38975256377}"/>
                </a:ext>
              </a:extLst>
            </p:cNvPr>
            <p:cNvGrpSpPr/>
            <p:nvPr/>
          </p:nvGrpSpPr>
          <p:grpSpPr>
            <a:xfrm>
              <a:off x="3472672" y="4271538"/>
              <a:ext cx="958342" cy="1129439"/>
              <a:chOff x="4343400" y="2025051"/>
              <a:chExt cx="958342" cy="1129439"/>
            </a:xfrm>
          </p:grpSpPr>
          <p:grpSp>
            <p:nvGrpSpPr>
              <p:cNvPr id="21" name="组合 20">
                <a:extLst>
                  <a:ext uri="{FF2B5EF4-FFF2-40B4-BE49-F238E27FC236}">
                    <a16:creationId xmlns:a16="http://schemas.microsoft.com/office/drawing/2014/main" xmlns:mc="http://schemas.openxmlformats.org/markup-compatibility/2006" xmlns:c="http://schemas.openxmlformats.org/drawingml/2006/chart" xmlns:p14="http://schemas.microsoft.com/office/powerpoint/2010/main" xmlns:a14="http://schemas.microsoft.com/office/drawing/2010/main" xmlns="" id="{11FA7EAC-A48D-4CD4-BF58-CFCD6B94EDAA}"/>
                  </a:ext>
                </a:extLst>
              </p:cNvPr>
              <p:cNvGrpSpPr/>
              <p:nvPr/>
            </p:nvGrpSpPr>
            <p:grpSpPr>
              <a:xfrm>
                <a:off x="4343400" y="2025051"/>
                <a:ext cx="958342" cy="958342"/>
                <a:chOff x="4419600" y="2089658"/>
                <a:chExt cx="819150" cy="819150"/>
              </a:xfrm>
            </p:grpSpPr>
            <p:sp>
              <p:nvSpPr>
                <p:cNvPr id="23" name="椭圆 22">
                  <a:extLst>
                    <a:ext uri="{FF2B5EF4-FFF2-40B4-BE49-F238E27FC236}">
                      <a16:creationId xmlns:a16="http://schemas.microsoft.com/office/drawing/2014/main" xmlns:mc="http://schemas.openxmlformats.org/markup-compatibility/2006" xmlns:c="http://schemas.openxmlformats.org/drawingml/2006/chart" xmlns:p14="http://schemas.microsoft.com/office/powerpoint/2010/main" xmlns:a14="http://schemas.microsoft.com/office/drawing/2010/main" xmlns="" id="{64CE6F75-87A4-4FF1-906E-BC45182C7010}"/>
                    </a:ext>
                  </a:extLst>
                </p:cNvPr>
                <p:cNvSpPr/>
                <p:nvPr/>
              </p:nvSpPr>
              <p:spPr>
                <a:xfrm>
                  <a:off x="4419600" y="2089658"/>
                  <a:ext cx="819150" cy="819150"/>
                </a:xfrm>
                <a:prstGeom prst="ellipse">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24" name="椭圆 23">
                  <a:extLst>
                    <a:ext uri="{FF2B5EF4-FFF2-40B4-BE49-F238E27FC236}">
                      <a16:creationId xmlns:a16="http://schemas.microsoft.com/office/drawing/2014/main" xmlns:mc="http://schemas.openxmlformats.org/markup-compatibility/2006" xmlns:c="http://schemas.openxmlformats.org/drawingml/2006/chart" xmlns:p14="http://schemas.microsoft.com/office/powerpoint/2010/main" xmlns:a14="http://schemas.microsoft.com/office/drawing/2010/main" xmlns="" id="{28EF6145-237C-4FC2-9482-4D3D2B4A6C04}"/>
                    </a:ext>
                  </a:extLst>
                </p:cNvPr>
                <p:cNvSpPr/>
                <p:nvPr/>
              </p:nvSpPr>
              <p:spPr>
                <a:xfrm>
                  <a:off x="4492942" y="2169350"/>
                  <a:ext cx="672465" cy="672465"/>
                </a:xfrm>
                <a:prstGeom prst="ellipse">
                  <a:avLst/>
                </a:prstGeom>
                <a:solidFill>
                  <a:srgbClr val="84C5D6"/>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ltLang="zh-CN" dirty="0">
                    <a:cs typeface="+mn-ea"/>
                    <a:sym typeface="+mn-lt"/>
                  </a:endParaRPr>
                </a:p>
              </p:txBody>
            </p:sp>
          </p:grpSp>
          <p:sp>
            <p:nvSpPr>
              <p:cNvPr id="22" name="文本框 36">
                <a:extLst>
                  <a:ext uri="{FF2B5EF4-FFF2-40B4-BE49-F238E27FC236}">
                    <a16:creationId xmlns:a16="http://schemas.microsoft.com/office/drawing/2014/main" xmlns:mc="http://schemas.openxmlformats.org/markup-compatibility/2006" xmlns:c="http://schemas.openxmlformats.org/drawingml/2006/chart" xmlns:p14="http://schemas.microsoft.com/office/powerpoint/2010/main" xmlns:a14="http://schemas.microsoft.com/office/drawing/2010/main" xmlns="" id="{B323E745-32D6-4602-AD5A-03048D8855F2}"/>
                  </a:ext>
                </a:extLst>
              </p:cNvPr>
              <p:cNvSpPr txBox="1"/>
              <p:nvPr/>
            </p:nvSpPr>
            <p:spPr>
              <a:xfrm>
                <a:off x="4429204" y="2200383"/>
                <a:ext cx="872538" cy="95410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3200" dirty="0">
                    <a:solidFill>
                      <a:schemeClr val="bg1"/>
                    </a:solidFill>
                    <a:cs typeface="+mn-ea"/>
                    <a:sym typeface="+mn-lt"/>
                  </a:rPr>
                  <a:t>56</a:t>
                </a:r>
                <a:r>
                  <a:rPr lang="en-US" altLang="zh-CN" sz="2400" dirty="0">
                    <a:solidFill>
                      <a:schemeClr val="bg1"/>
                    </a:solidFill>
                    <a:cs typeface="+mn-ea"/>
                    <a:sym typeface="+mn-lt"/>
                  </a:rPr>
                  <a:t>%</a:t>
                </a:r>
                <a:endParaRPr lang="zh-CN" altLang="en-US" sz="2400" dirty="0">
                  <a:solidFill>
                    <a:schemeClr val="bg1"/>
                  </a:solidFill>
                  <a:cs typeface="+mn-ea"/>
                  <a:sym typeface="+mn-lt"/>
                </a:endParaRPr>
              </a:p>
            </p:txBody>
          </p:sp>
        </p:grpSp>
      </p:grpSp>
      <p:grpSp>
        <p:nvGrpSpPr>
          <p:cNvPr id="53" name="组合 52">
            <a:extLst>
              <a:ext uri="{FF2B5EF4-FFF2-40B4-BE49-F238E27FC236}">
                <a16:creationId xmlns:a16="http://schemas.microsoft.com/office/drawing/2014/main" xmlns:mc="http://schemas.openxmlformats.org/markup-compatibility/2006" xmlns:c="http://schemas.openxmlformats.org/drawingml/2006/chart" xmlns:p14="http://schemas.microsoft.com/office/powerpoint/2010/main" xmlns:a14="http://schemas.microsoft.com/office/drawing/2010/main" xmlns="" id="{C3EDD13F-7AE9-4025-B7D4-C3F9A5C5B860}"/>
              </a:ext>
            </a:extLst>
          </p:cNvPr>
          <p:cNvGrpSpPr/>
          <p:nvPr/>
        </p:nvGrpSpPr>
        <p:grpSpPr>
          <a:xfrm>
            <a:off x="6867899" y="1509824"/>
            <a:ext cx="4879601" cy="983980"/>
            <a:chOff x="6867860" y="1541307"/>
            <a:chExt cx="4849081" cy="933004"/>
          </a:xfrm>
        </p:grpSpPr>
        <p:sp>
          <p:nvSpPr>
            <p:cNvPr id="43" name="矩形 42">
              <a:extLst>
                <a:ext uri="{FF2B5EF4-FFF2-40B4-BE49-F238E27FC236}">
                  <a16:creationId xmlns:a16="http://schemas.microsoft.com/office/drawing/2014/main" xmlns:mc="http://schemas.openxmlformats.org/markup-compatibility/2006" xmlns:c="http://schemas.openxmlformats.org/drawingml/2006/chart" xmlns:p14="http://schemas.microsoft.com/office/powerpoint/2010/main" xmlns:a14="http://schemas.microsoft.com/office/drawing/2010/main" xmlns="" id="{A58751EB-69DB-467F-ACD3-E38DF5D0D98E}"/>
                </a:ext>
              </a:extLst>
            </p:cNvPr>
            <p:cNvSpPr/>
            <p:nvPr/>
          </p:nvSpPr>
          <p:spPr>
            <a:xfrm>
              <a:off x="6867860" y="1541307"/>
              <a:ext cx="1967645" cy="379382"/>
            </a:xfrm>
            <a:prstGeom prst="rect">
              <a:avLst/>
            </a:prstGeom>
          </p:spPr>
          <p:txBody>
            <a:bodyPr wrap="none">
              <a:spAutoFit/>
            </a:bodyPr>
            <a:lstStyle>
              <a:defPPr>
                <a:defRPr lang="zh-CN"/>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pPr algn="ctr" defTabSz="609585"/>
              <a:r>
                <a:rPr lang="zh-CN" altLang="en-US" sz="2000" b="1" dirty="0">
                  <a:solidFill>
                    <a:srgbClr val="FFD966"/>
                  </a:solidFill>
                  <a:cs typeface="+mn-ea"/>
                  <a:sym typeface="+mn-lt"/>
                </a:rPr>
                <a:t>请在此输入标题</a:t>
              </a:r>
            </a:p>
          </p:txBody>
        </p:sp>
        <p:sp>
          <p:nvSpPr>
            <p:cNvPr id="44" name="矩形 43">
              <a:extLst>
                <a:ext uri="{FF2B5EF4-FFF2-40B4-BE49-F238E27FC236}">
                  <a16:creationId xmlns:a16="http://schemas.microsoft.com/office/drawing/2014/main" xmlns:mc="http://schemas.openxmlformats.org/markup-compatibility/2006" xmlns:c="http://schemas.openxmlformats.org/drawingml/2006/chart" xmlns:p14="http://schemas.microsoft.com/office/powerpoint/2010/main" xmlns:a14="http://schemas.microsoft.com/office/drawing/2010/main" xmlns="" id="{F76017A2-A3D7-43CD-87DF-FF2CDAEED68C}"/>
                </a:ext>
              </a:extLst>
            </p:cNvPr>
            <p:cNvSpPr/>
            <p:nvPr/>
          </p:nvSpPr>
          <p:spPr>
            <a:xfrm>
              <a:off x="6873130" y="1881528"/>
              <a:ext cx="4843811" cy="592783"/>
            </a:xfrm>
            <a:prstGeom prst="rect">
              <a:avLst/>
            </a:prstGeom>
          </p:spPr>
          <p:txBody>
            <a:bodyPr wrap="square">
              <a:spAutoFit/>
            </a:bodyPr>
            <a:lstStyle>
              <a:defPPr>
                <a:defRPr lang="zh-CN"/>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pPr>
                <a:lnSpc>
                  <a:spcPct val="130000"/>
                </a:lnSpc>
              </a:pPr>
              <a:r>
                <a:rPr lang="zh-CN" altLang="en-US" sz="1400" dirty="0">
                  <a:solidFill>
                    <a:srgbClr val="FFD966"/>
                  </a:solidFill>
                  <a:cs typeface="+mn-ea"/>
                  <a:sym typeface="+mn-lt"/>
                </a:rPr>
                <a:t>请在此输入你的内容请在此输入你的内容请在此输入你的内容请在此输入你的内容</a:t>
              </a:r>
            </a:p>
          </p:txBody>
        </p:sp>
      </p:grpSp>
      <p:grpSp>
        <p:nvGrpSpPr>
          <p:cNvPr id="52" name="组合 51">
            <a:extLst>
              <a:ext uri="{FF2B5EF4-FFF2-40B4-BE49-F238E27FC236}">
                <a16:creationId xmlns:a16="http://schemas.microsoft.com/office/drawing/2014/main" xmlns:mc="http://schemas.openxmlformats.org/markup-compatibility/2006" xmlns:c="http://schemas.openxmlformats.org/drawingml/2006/chart" xmlns:p14="http://schemas.microsoft.com/office/powerpoint/2010/main" xmlns:a14="http://schemas.microsoft.com/office/drawing/2010/main" xmlns="" id="{540009B4-A9CD-4DF8-8EF5-5DE322BBE748}"/>
              </a:ext>
            </a:extLst>
          </p:cNvPr>
          <p:cNvGrpSpPr/>
          <p:nvPr/>
        </p:nvGrpSpPr>
        <p:grpSpPr>
          <a:xfrm>
            <a:off x="6861668" y="2902272"/>
            <a:ext cx="4936632" cy="965392"/>
            <a:chOff x="6861668" y="2530132"/>
            <a:chExt cx="4936632" cy="965392"/>
          </a:xfrm>
        </p:grpSpPr>
        <p:sp>
          <p:nvSpPr>
            <p:cNvPr id="45" name="矩形 44">
              <a:extLst>
                <a:ext uri="{FF2B5EF4-FFF2-40B4-BE49-F238E27FC236}">
                  <a16:creationId xmlns:a16="http://schemas.microsoft.com/office/drawing/2014/main" xmlns:mc="http://schemas.openxmlformats.org/markup-compatibility/2006" xmlns:c="http://schemas.openxmlformats.org/drawingml/2006/chart" xmlns:p14="http://schemas.microsoft.com/office/powerpoint/2010/main" xmlns:a14="http://schemas.microsoft.com/office/drawing/2010/main" xmlns="" id="{90F9E592-F51C-4D1B-99C9-2F458C0BA3D1}"/>
                </a:ext>
              </a:extLst>
            </p:cNvPr>
            <p:cNvSpPr/>
            <p:nvPr/>
          </p:nvSpPr>
          <p:spPr>
            <a:xfrm>
              <a:off x="6861668" y="2530132"/>
              <a:ext cx="1980029" cy="400110"/>
            </a:xfrm>
            <a:prstGeom prst="rect">
              <a:avLst/>
            </a:prstGeom>
          </p:spPr>
          <p:txBody>
            <a:bodyPr wrap="none">
              <a:spAutoFit/>
            </a:bodyPr>
            <a:lstStyle>
              <a:defPPr>
                <a:defRPr lang="zh-CN"/>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pPr algn="ctr" defTabSz="609585"/>
              <a:r>
                <a:rPr lang="zh-CN" altLang="en-US" sz="2000" b="1" dirty="0">
                  <a:solidFill>
                    <a:srgbClr val="FFD966"/>
                  </a:solidFill>
                  <a:cs typeface="+mn-ea"/>
                  <a:sym typeface="+mn-lt"/>
                </a:rPr>
                <a:t>请在此输入标题</a:t>
              </a:r>
            </a:p>
          </p:txBody>
        </p:sp>
        <p:sp>
          <p:nvSpPr>
            <p:cNvPr id="46" name="矩形 45">
              <a:extLst>
                <a:ext uri="{FF2B5EF4-FFF2-40B4-BE49-F238E27FC236}">
                  <a16:creationId xmlns:a16="http://schemas.microsoft.com/office/drawing/2014/main" xmlns:mc="http://schemas.openxmlformats.org/markup-compatibility/2006" xmlns:c="http://schemas.openxmlformats.org/drawingml/2006/chart" xmlns:p14="http://schemas.microsoft.com/office/powerpoint/2010/main" xmlns:a14="http://schemas.microsoft.com/office/drawing/2010/main" xmlns="" id="{50220CB8-BB15-4C1D-9A4B-BBFA1CBB966E}"/>
                </a:ext>
              </a:extLst>
            </p:cNvPr>
            <p:cNvSpPr/>
            <p:nvPr/>
          </p:nvSpPr>
          <p:spPr>
            <a:xfrm>
              <a:off x="6873130" y="2870353"/>
              <a:ext cx="4925170" cy="625171"/>
            </a:xfrm>
            <a:prstGeom prst="rect">
              <a:avLst/>
            </a:prstGeom>
          </p:spPr>
          <p:txBody>
            <a:bodyPr wrap="square">
              <a:spAutoFit/>
            </a:bodyPr>
            <a:lstStyle>
              <a:defPPr>
                <a:defRPr lang="zh-CN"/>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pPr>
                <a:lnSpc>
                  <a:spcPct val="130000"/>
                </a:lnSpc>
              </a:pPr>
              <a:r>
                <a:rPr lang="zh-CN" altLang="en-US" sz="1400" dirty="0">
                  <a:solidFill>
                    <a:srgbClr val="FFD966"/>
                  </a:solidFill>
                  <a:cs typeface="+mn-ea"/>
                  <a:sym typeface="+mn-lt"/>
                </a:rPr>
                <a:t>请在此输入你的内容请在此输入你的内容请在此输入你的内容请在此输入你的内容</a:t>
              </a:r>
            </a:p>
          </p:txBody>
        </p:sp>
      </p:grpSp>
      <p:grpSp>
        <p:nvGrpSpPr>
          <p:cNvPr id="6" name="组合 5">
            <a:extLst>
              <a:ext uri="{FF2B5EF4-FFF2-40B4-BE49-F238E27FC236}">
                <a16:creationId xmlns:a16="http://schemas.microsoft.com/office/drawing/2014/main" xmlns:mc="http://schemas.openxmlformats.org/markup-compatibility/2006" xmlns:c="http://schemas.openxmlformats.org/drawingml/2006/chart" xmlns:p14="http://schemas.microsoft.com/office/powerpoint/2010/main" xmlns:a14="http://schemas.microsoft.com/office/drawing/2010/main" xmlns="" id="{84354473-7031-4968-A09F-CFFD1FC013FD}"/>
              </a:ext>
            </a:extLst>
          </p:cNvPr>
          <p:cNvGrpSpPr/>
          <p:nvPr/>
        </p:nvGrpSpPr>
        <p:grpSpPr>
          <a:xfrm>
            <a:off x="6861668" y="4241973"/>
            <a:ext cx="4962032" cy="965392"/>
            <a:chOff x="6861668" y="4497152"/>
            <a:chExt cx="4962032" cy="965392"/>
          </a:xfrm>
        </p:grpSpPr>
        <p:sp>
          <p:nvSpPr>
            <p:cNvPr id="49" name="矩形 48">
              <a:extLst>
                <a:ext uri="{FF2B5EF4-FFF2-40B4-BE49-F238E27FC236}">
                  <a16:creationId xmlns:a16="http://schemas.microsoft.com/office/drawing/2014/main" xmlns:mc="http://schemas.openxmlformats.org/markup-compatibility/2006" xmlns:c="http://schemas.openxmlformats.org/drawingml/2006/chart" xmlns:p14="http://schemas.microsoft.com/office/powerpoint/2010/main" xmlns:a14="http://schemas.microsoft.com/office/drawing/2010/main" xmlns="" id="{58124939-45CB-4375-BC89-5B5C1DD16CD5}"/>
                </a:ext>
              </a:extLst>
            </p:cNvPr>
            <p:cNvSpPr/>
            <p:nvPr/>
          </p:nvSpPr>
          <p:spPr>
            <a:xfrm>
              <a:off x="6861668" y="4497152"/>
              <a:ext cx="1980029" cy="400110"/>
            </a:xfrm>
            <a:prstGeom prst="rect">
              <a:avLst/>
            </a:prstGeom>
          </p:spPr>
          <p:txBody>
            <a:bodyPr wrap="none">
              <a:spAutoFit/>
            </a:bodyPr>
            <a:lstStyle>
              <a:defPPr>
                <a:defRPr lang="zh-CN"/>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pPr algn="ctr" defTabSz="609585"/>
              <a:r>
                <a:rPr lang="zh-CN" altLang="en-US" sz="2000" b="1" dirty="0">
                  <a:solidFill>
                    <a:srgbClr val="FFD966"/>
                  </a:solidFill>
                  <a:cs typeface="+mn-ea"/>
                  <a:sym typeface="+mn-lt"/>
                </a:rPr>
                <a:t>请在此输入标题</a:t>
              </a:r>
            </a:p>
          </p:txBody>
        </p:sp>
        <p:sp>
          <p:nvSpPr>
            <p:cNvPr id="50" name="矩形 49">
              <a:extLst>
                <a:ext uri="{FF2B5EF4-FFF2-40B4-BE49-F238E27FC236}">
                  <a16:creationId xmlns:a16="http://schemas.microsoft.com/office/drawing/2014/main" xmlns:mc="http://schemas.openxmlformats.org/markup-compatibility/2006" xmlns:c="http://schemas.openxmlformats.org/drawingml/2006/chart" xmlns:p14="http://schemas.microsoft.com/office/powerpoint/2010/main" xmlns:a14="http://schemas.microsoft.com/office/drawing/2010/main" xmlns="" id="{8E7A310B-C1D5-4F24-9A66-2E51831EBED4}"/>
                </a:ext>
              </a:extLst>
            </p:cNvPr>
            <p:cNvSpPr/>
            <p:nvPr/>
          </p:nvSpPr>
          <p:spPr>
            <a:xfrm>
              <a:off x="6873130" y="4837373"/>
              <a:ext cx="4950570" cy="625171"/>
            </a:xfrm>
            <a:prstGeom prst="rect">
              <a:avLst/>
            </a:prstGeom>
          </p:spPr>
          <p:txBody>
            <a:bodyPr wrap="square">
              <a:spAutoFit/>
            </a:bodyPr>
            <a:lstStyle>
              <a:defPPr>
                <a:defRPr lang="zh-CN"/>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pPr>
                <a:lnSpc>
                  <a:spcPct val="130000"/>
                </a:lnSpc>
              </a:pPr>
              <a:r>
                <a:rPr lang="zh-CN" altLang="en-US" sz="1400" dirty="0">
                  <a:solidFill>
                    <a:srgbClr val="FFD966"/>
                  </a:solidFill>
                  <a:cs typeface="+mn-ea"/>
                  <a:sym typeface="+mn-lt"/>
                </a:rPr>
                <a:t>请在此输入你的内容请在此输入你的内容请在此输入你的内容请在此输入你的内容</a:t>
              </a:r>
            </a:p>
          </p:txBody>
        </p:sp>
      </p:grpSp>
    </p:spTree>
    <p:extLst>
      <p:ext uri="{BB962C8B-B14F-4D97-AF65-F5344CB8AC3E}">
        <p14:creationId xmlns:p14="http://schemas.microsoft.com/office/powerpoint/2010/main" val="221679156"/>
      </p:ext>
    </p:extLst>
  </p:cSld>
  <p:clrMapOvr>
    <a:masterClrMapping/>
  </p:clrMapOvr>
  <mc:AlternateContent xmlns:mc="http://schemas.openxmlformats.org/markup-compatibility/2006" xmlns:p14="http://schemas.microsoft.com/office/powerpoint/2010/main">
    <mc:Choice Requires="p14">
      <p:transition spd="slow" p14:dur="1400" advTm="4000">
        <p14:ripple/>
      </p:transition>
    </mc:Choice>
    <mc:Fallback xmlns:c="http://schemas.openxmlformats.org/drawingml/2006/chart" xmlns:a14="http://schemas.microsoft.com/office/drawing/2010/main" xmlns:a16="http://schemas.microsoft.com/office/drawing/2014/main" xmlns="">
      <p:transition spd="slow"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childTnLst>
                          </p:cTn>
                        </p:par>
                        <p:par>
                          <p:cTn id="11" fill="hold">
                            <p:stCondLst>
                              <p:cond delay="500"/>
                            </p:stCondLst>
                            <p:childTnLst>
                              <p:par>
                                <p:cTn id="12" presetID="22" presetClass="entr" presetSubtype="8" fill="hold" nodeType="afterEffect">
                                  <p:stCondLst>
                                    <p:cond delay="0"/>
                                  </p:stCondLst>
                                  <p:childTnLst>
                                    <p:set>
                                      <p:cBhvr>
                                        <p:cTn id="13" dur="1" fill="hold">
                                          <p:stCondLst>
                                            <p:cond delay="0"/>
                                          </p:stCondLst>
                                        </p:cTn>
                                        <p:tgtEl>
                                          <p:spTgt spid="54"/>
                                        </p:tgtEl>
                                        <p:attrNameLst>
                                          <p:attrName>style.visibility</p:attrName>
                                        </p:attrNameLst>
                                      </p:cBhvr>
                                      <p:to>
                                        <p:strVal val="visible"/>
                                      </p:to>
                                    </p:set>
                                    <p:animEffect transition="in" filter="wipe(left)">
                                      <p:cBhvr>
                                        <p:cTn id="14" dur="1250"/>
                                        <p:tgtEl>
                                          <p:spTgt spid="54"/>
                                        </p:tgtEl>
                                      </p:cBhvr>
                                    </p:animEffect>
                                  </p:childTnLst>
                                </p:cTn>
                              </p:par>
                            </p:childTnLst>
                          </p:cTn>
                        </p:par>
                        <p:par>
                          <p:cTn id="15" fill="hold">
                            <p:stCondLst>
                              <p:cond delay="1750"/>
                            </p:stCondLst>
                            <p:childTnLst>
                              <p:par>
                                <p:cTn id="16" presetID="42" presetClass="entr" presetSubtype="0" fill="hold" nodeType="afterEffect">
                                  <p:stCondLst>
                                    <p:cond delay="0"/>
                                  </p:stCondLst>
                                  <p:childTnLst>
                                    <p:set>
                                      <p:cBhvr>
                                        <p:cTn id="17" dur="1" fill="hold">
                                          <p:stCondLst>
                                            <p:cond delay="0"/>
                                          </p:stCondLst>
                                        </p:cTn>
                                        <p:tgtEl>
                                          <p:spTgt spid="53"/>
                                        </p:tgtEl>
                                        <p:attrNameLst>
                                          <p:attrName>style.visibility</p:attrName>
                                        </p:attrNameLst>
                                      </p:cBhvr>
                                      <p:to>
                                        <p:strVal val="visible"/>
                                      </p:to>
                                    </p:set>
                                    <p:animEffect transition="in" filter="fade">
                                      <p:cBhvr>
                                        <p:cTn id="18" dur="1000"/>
                                        <p:tgtEl>
                                          <p:spTgt spid="53"/>
                                        </p:tgtEl>
                                      </p:cBhvr>
                                    </p:animEffect>
                                    <p:anim calcmode="lin" valueType="num">
                                      <p:cBhvr>
                                        <p:cTn id="19" dur="1000" fill="hold"/>
                                        <p:tgtEl>
                                          <p:spTgt spid="53"/>
                                        </p:tgtEl>
                                        <p:attrNameLst>
                                          <p:attrName>ppt_x</p:attrName>
                                        </p:attrNameLst>
                                      </p:cBhvr>
                                      <p:tavLst>
                                        <p:tav tm="0">
                                          <p:val>
                                            <p:strVal val="#ppt_x"/>
                                          </p:val>
                                        </p:tav>
                                        <p:tav tm="100000">
                                          <p:val>
                                            <p:strVal val="#ppt_x"/>
                                          </p:val>
                                        </p:tav>
                                      </p:tavLst>
                                    </p:anim>
                                    <p:anim calcmode="lin" valueType="num">
                                      <p:cBhvr>
                                        <p:cTn id="20" dur="1000" fill="hold"/>
                                        <p:tgtEl>
                                          <p:spTgt spid="53"/>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500"/>
                                  </p:stCondLst>
                                  <p:childTnLst>
                                    <p:set>
                                      <p:cBhvr>
                                        <p:cTn id="22" dur="1" fill="hold">
                                          <p:stCondLst>
                                            <p:cond delay="0"/>
                                          </p:stCondLst>
                                        </p:cTn>
                                        <p:tgtEl>
                                          <p:spTgt spid="52"/>
                                        </p:tgtEl>
                                        <p:attrNameLst>
                                          <p:attrName>style.visibility</p:attrName>
                                        </p:attrNameLst>
                                      </p:cBhvr>
                                      <p:to>
                                        <p:strVal val="visible"/>
                                      </p:to>
                                    </p:set>
                                    <p:animEffect transition="in" filter="fade">
                                      <p:cBhvr>
                                        <p:cTn id="23" dur="1000"/>
                                        <p:tgtEl>
                                          <p:spTgt spid="52"/>
                                        </p:tgtEl>
                                      </p:cBhvr>
                                    </p:animEffect>
                                    <p:anim calcmode="lin" valueType="num">
                                      <p:cBhvr>
                                        <p:cTn id="24" dur="1000" fill="hold"/>
                                        <p:tgtEl>
                                          <p:spTgt spid="52"/>
                                        </p:tgtEl>
                                        <p:attrNameLst>
                                          <p:attrName>ppt_x</p:attrName>
                                        </p:attrNameLst>
                                      </p:cBhvr>
                                      <p:tavLst>
                                        <p:tav tm="0">
                                          <p:val>
                                            <p:strVal val="#ppt_x"/>
                                          </p:val>
                                        </p:tav>
                                        <p:tav tm="100000">
                                          <p:val>
                                            <p:strVal val="#ppt_x"/>
                                          </p:val>
                                        </p:tav>
                                      </p:tavLst>
                                    </p:anim>
                                    <p:anim calcmode="lin" valueType="num">
                                      <p:cBhvr>
                                        <p:cTn id="25" dur="1000" fill="hold"/>
                                        <p:tgtEl>
                                          <p:spTgt spid="52"/>
                                        </p:tgtEl>
                                        <p:attrNameLst>
                                          <p:attrName>ppt_y</p:attrName>
                                        </p:attrNameLst>
                                      </p:cBhvr>
                                      <p:tavLst>
                                        <p:tav tm="0">
                                          <p:val>
                                            <p:strVal val="#ppt_y+.1"/>
                                          </p:val>
                                        </p:tav>
                                        <p:tav tm="100000">
                                          <p:val>
                                            <p:strVal val="#ppt_y"/>
                                          </p:val>
                                        </p:tav>
                                      </p:tavLst>
                                    </p:anim>
                                  </p:childTnLst>
                                </p:cTn>
                              </p:par>
                              <p:par>
                                <p:cTn id="26" presetID="42" presetClass="entr" presetSubtype="0" fill="hold" nodeType="withEffect">
                                  <p:stCondLst>
                                    <p:cond delay="50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1000"/>
                                        <p:tgtEl>
                                          <p:spTgt spid="6"/>
                                        </p:tgtEl>
                                      </p:cBhvr>
                                    </p:animEffect>
                                    <p:anim calcmode="lin" valueType="num">
                                      <p:cBhvr>
                                        <p:cTn id="29" dur="1000" fill="hold"/>
                                        <p:tgtEl>
                                          <p:spTgt spid="6"/>
                                        </p:tgtEl>
                                        <p:attrNameLst>
                                          <p:attrName>ppt_x</p:attrName>
                                        </p:attrNameLst>
                                      </p:cBhvr>
                                      <p:tavLst>
                                        <p:tav tm="0">
                                          <p:val>
                                            <p:strVal val="#ppt_x"/>
                                          </p:val>
                                        </p:tav>
                                        <p:tav tm="100000">
                                          <p:val>
                                            <p:strVal val="#ppt_x"/>
                                          </p:val>
                                        </p:tav>
                                      </p:tavLst>
                                    </p:anim>
                                    <p:anim calcmode="lin" valueType="num">
                                      <p:cBhvr>
                                        <p:cTn id="30"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4D92A620-9D6A-45CF-8EA3-3B1F7DB4FB30}"/>
              </a:ext>
            </a:extLst>
          </p:cNvPr>
          <p:cNvGrpSpPr/>
          <p:nvPr/>
        </p:nvGrpSpPr>
        <p:grpSpPr>
          <a:xfrm>
            <a:off x="0" y="0"/>
            <a:ext cx="12192000" cy="6858000"/>
            <a:chOff x="0" y="0"/>
            <a:chExt cx="12192000" cy="6858000"/>
          </a:xfrm>
        </p:grpSpPr>
        <p:pic>
          <p:nvPicPr>
            <p:cNvPr id="3" name="图片 2">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779048A3-FE4E-41C9-AD86-30AF2B965FD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矩形 3">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2A882D85-FE8C-4904-968E-ADB333618936}"/>
                </a:ext>
              </a:extLst>
            </p:cNvPr>
            <p:cNvSpPr/>
            <p:nvPr/>
          </p:nvSpPr>
          <p:spPr>
            <a:xfrm>
              <a:off x="0" y="0"/>
              <a:ext cx="12192000" cy="6858000"/>
            </a:xfrm>
            <a:prstGeom prst="rect">
              <a:avLst/>
            </a:prstGeom>
            <a:blipFill>
              <a:blip r:embed="rId4">
                <a:alphaModFix amt="52000"/>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5" name="星形: 五角 4">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65C546AF-E97C-4BF4-80C9-54123EE82C43}"/>
              </a:ext>
            </a:extLst>
          </p:cNvPr>
          <p:cNvSpPr/>
          <p:nvPr/>
        </p:nvSpPr>
        <p:spPr>
          <a:xfrm>
            <a:off x="761114" y="373712"/>
            <a:ext cx="648586" cy="648586"/>
          </a:xfrm>
          <a:prstGeom prst="star5">
            <a:avLst/>
          </a:prstGeom>
          <a:solidFill>
            <a:srgbClr val="FFC000"/>
          </a:solidFill>
          <a:ln>
            <a:noFill/>
          </a:ln>
          <a:effectLst>
            <a:glow rad="63500">
              <a:srgbClr val="FFC000">
                <a:alpha val="16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C000"/>
              </a:solidFill>
              <a:cs typeface="+mn-ea"/>
              <a:sym typeface="+mn-lt"/>
            </a:endParaRPr>
          </a:p>
        </p:txBody>
      </p:sp>
      <p:sp>
        <p:nvSpPr>
          <p:cNvPr id="7" name="文本框 6">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E4051A1F-96CA-414C-A904-FBCE74505F40}"/>
              </a:ext>
            </a:extLst>
          </p:cNvPr>
          <p:cNvSpPr txBox="1"/>
          <p:nvPr/>
        </p:nvSpPr>
        <p:spPr>
          <a:xfrm>
            <a:off x="1523409" y="392814"/>
            <a:ext cx="2261192" cy="646331"/>
          </a:xfrm>
          <a:prstGeom prst="rect">
            <a:avLst/>
          </a:prstGeom>
          <a:noFill/>
        </p:spPr>
        <p:txBody>
          <a:bodyPr wrap="square" rtlCol="0">
            <a:spAutoFit/>
          </a:bodyPr>
          <a:lstStyle/>
          <a:p>
            <a:r>
              <a:rPr lang="zh-CN" altLang="en-US" sz="3600" b="1" spc="300" dirty="0">
                <a:solidFill>
                  <a:srgbClr val="E4B332"/>
                </a:solidFill>
                <a:cs typeface="+mn-ea"/>
                <a:sym typeface="+mn-lt"/>
              </a:rPr>
              <a:t>执行计划</a:t>
            </a:r>
          </a:p>
        </p:txBody>
      </p:sp>
      <p:sp>
        <p:nvSpPr>
          <p:cNvPr id="12" name="文本框 11">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BD4EF88F-49D1-4E8E-BD15-05F37DE2C4AA}"/>
              </a:ext>
            </a:extLst>
          </p:cNvPr>
          <p:cNvSpPr txBox="1"/>
          <p:nvPr/>
        </p:nvSpPr>
        <p:spPr>
          <a:xfrm>
            <a:off x="8877300" y="319483"/>
            <a:ext cx="2514600"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solidFill>
                <a:effectLst/>
                <a:uLnTx/>
                <a:uFillTx/>
                <a:cs typeface="+mn-ea"/>
                <a:sym typeface="+mn-lt"/>
              </a:rPr>
              <a:t>Work goal</a:t>
            </a: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 name="任意多边形: 形状 13">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CA5B1792-CC21-4366-B504-91311BD6680F}"/>
              </a:ext>
            </a:extLst>
          </p:cNvPr>
          <p:cNvSpPr/>
          <p:nvPr/>
        </p:nvSpPr>
        <p:spPr>
          <a:xfrm>
            <a:off x="0" y="2970756"/>
            <a:ext cx="9548434" cy="3887244"/>
          </a:xfrm>
          <a:custGeom>
            <a:avLst/>
            <a:gdLst>
              <a:gd name="connsiteX0" fmla="*/ 0 w 10234246"/>
              <a:gd name="connsiteY0" fmla="*/ 4237892 h 4237892"/>
              <a:gd name="connsiteX1" fmla="*/ 1494692 w 10234246"/>
              <a:gd name="connsiteY1" fmla="*/ 3006969 h 4237892"/>
              <a:gd name="connsiteX2" fmla="*/ 3552092 w 10234246"/>
              <a:gd name="connsiteY2" fmla="*/ 3780692 h 4237892"/>
              <a:gd name="connsiteX3" fmla="*/ 5416061 w 10234246"/>
              <a:gd name="connsiteY3" fmla="*/ 2268415 h 4237892"/>
              <a:gd name="connsiteX4" fmla="*/ 7666892 w 10234246"/>
              <a:gd name="connsiteY4" fmla="*/ 2514600 h 4237892"/>
              <a:gd name="connsiteX5" fmla="*/ 10234246 w 10234246"/>
              <a:gd name="connsiteY5" fmla="*/ 0 h 4237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234246" h="4237892">
                <a:moveTo>
                  <a:pt x="0" y="4237892"/>
                </a:moveTo>
                <a:cubicBezTo>
                  <a:pt x="451338" y="3660530"/>
                  <a:pt x="902677" y="3083169"/>
                  <a:pt x="1494692" y="3006969"/>
                </a:cubicBezTo>
                <a:cubicBezTo>
                  <a:pt x="2086707" y="2930769"/>
                  <a:pt x="2898531" y="3903784"/>
                  <a:pt x="3552092" y="3780692"/>
                </a:cubicBezTo>
                <a:cubicBezTo>
                  <a:pt x="4205654" y="3657600"/>
                  <a:pt x="4730261" y="2479430"/>
                  <a:pt x="5416061" y="2268415"/>
                </a:cubicBezTo>
                <a:cubicBezTo>
                  <a:pt x="6101861" y="2057400"/>
                  <a:pt x="6863861" y="2892669"/>
                  <a:pt x="7666892" y="2514600"/>
                </a:cubicBezTo>
                <a:cubicBezTo>
                  <a:pt x="8469923" y="2136531"/>
                  <a:pt x="9352084" y="1068265"/>
                  <a:pt x="10234246" y="0"/>
                </a:cubicBezTo>
              </a:path>
            </a:pathLst>
          </a:custGeom>
          <a:noFill/>
          <a:ln w="28575">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grpSp>
        <p:nvGrpSpPr>
          <p:cNvPr id="31" name="组合 30">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DE0AD8C3-A230-4D56-9A1C-4C90FE1B4ACE}"/>
              </a:ext>
            </a:extLst>
          </p:cNvPr>
          <p:cNvGrpSpPr/>
          <p:nvPr/>
        </p:nvGrpSpPr>
        <p:grpSpPr>
          <a:xfrm>
            <a:off x="1230922" y="5258709"/>
            <a:ext cx="656492" cy="656492"/>
            <a:chOff x="1230922" y="5258709"/>
            <a:chExt cx="656492" cy="656492"/>
          </a:xfrm>
        </p:grpSpPr>
        <p:sp>
          <p:nvSpPr>
            <p:cNvPr id="15" name="椭圆 14">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34A316C5-4732-47DE-BE27-CB84ED55DA2E}"/>
                </a:ext>
              </a:extLst>
            </p:cNvPr>
            <p:cNvSpPr/>
            <p:nvPr/>
          </p:nvSpPr>
          <p:spPr>
            <a:xfrm>
              <a:off x="1230922" y="5258709"/>
              <a:ext cx="656492" cy="656492"/>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cxnSp>
          <p:nvCxnSpPr>
            <p:cNvPr id="18" name="直接箭头连接符 17">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6482EC2C-42FA-438C-8D51-A039FAEE749E}"/>
                </a:ext>
              </a:extLst>
            </p:cNvPr>
            <p:cNvCxnSpPr>
              <a:cxnSpLocks/>
              <a:stCxn id="15" idx="4"/>
              <a:endCxn id="15" idx="0"/>
            </p:cNvCxnSpPr>
            <p:nvPr/>
          </p:nvCxnSpPr>
          <p:spPr>
            <a:xfrm flipV="1">
              <a:off x="1559168" y="5258709"/>
              <a:ext cx="0" cy="656492"/>
            </a:xfrm>
            <a:prstGeom prst="straightConnector1">
              <a:avLst/>
            </a:prstGeom>
            <a:ln w="76200">
              <a:solidFill>
                <a:schemeClr val="bg1"/>
              </a:solidFill>
              <a:tailEnd type="triangle"/>
            </a:ln>
          </p:spPr>
          <p:style>
            <a:lnRef idx="1">
              <a:schemeClr val="accent1"/>
            </a:lnRef>
            <a:fillRef idx="0">
              <a:schemeClr val="accent1"/>
            </a:fillRef>
            <a:effectRef idx="0">
              <a:schemeClr val="accent1"/>
            </a:effectRef>
            <a:fontRef idx="minor">
              <a:schemeClr val="tx1"/>
            </a:fontRef>
          </p:style>
        </p:cxnSp>
      </p:grpSp>
      <p:grpSp>
        <p:nvGrpSpPr>
          <p:cNvPr id="19" name="组合 18">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836E1972-1201-4B59-916C-E5C51F5EA659}"/>
              </a:ext>
            </a:extLst>
          </p:cNvPr>
          <p:cNvGrpSpPr/>
          <p:nvPr/>
        </p:nvGrpSpPr>
        <p:grpSpPr>
          <a:xfrm>
            <a:off x="5086472" y="4318575"/>
            <a:ext cx="967154" cy="967154"/>
            <a:chOff x="5767754" y="4568334"/>
            <a:chExt cx="656492" cy="656492"/>
          </a:xfrm>
        </p:grpSpPr>
        <p:sp>
          <p:nvSpPr>
            <p:cNvPr id="20" name="椭圆 19">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36BADF30-7AEB-4B44-889D-1CAC760464DD}"/>
                </a:ext>
              </a:extLst>
            </p:cNvPr>
            <p:cNvSpPr/>
            <p:nvPr/>
          </p:nvSpPr>
          <p:spPr>
            <a:xfrm>
              <a:off x="5767754" y="4568334"/>
              <a:ext cx="656492" cy="656492"/>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cxnSp>
          <p:nvCxnSpPr>
            <p:cNvPr id="21" name="直接箭头连接符 20">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A2D6796A-92F2-4668-8C44-61EE89440CFF}"/>
                </a:ext>
              </a:extLst>
            </p:cNvPr>
            <p:cNvCxnSpPr>
              <a:cxnSpLocks/>
            </p:cNvCxnSpPr>
            <p:nvPr/>
          </p:nvCxnSpPr>
          <p:spPr>
            <a:xfrm flipV="1">
              <a:off x="6096000" y="4568334"/>
              <a:ext cx="0" cy="656492"/>
            </a:xfrm>
            <a:prstGeom prst="straightConnector1">
              <a:avLst/>
            </a:prstGeom>
            <a:ln w="127000">
              <a:solidFill>
                <a:schemeClr val="bg1"/>
              </a:solidFill>
              <a:tailEnd type="triangle"/>
            </a:ln>
          </p:spPr>
          <p:style>
            <a:lnRef idx="1">
              <a:schemeClr val="accent1"/>
            </a:lnRef>
            <a:fillRef idx="0">
              <a:schemeClr val="accent1"/>
            </a:fillRef>
            <a:effectRef idx="0">
              <a:schemeClr val="accent1"/>
            </a:effectRef>
            <a:fontRef idx="minor">
              <a:schemeClr val="tx1"/>
            </a:fontRef>
          </p:style>
        </p:cxnSp>
      </p:grpSp>
      <p:grpSp>
        <p:nvGrpSpPr>
          <p:cNvPr id="22" name="组合 21">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DE993352-4DAF-4E30-8C02-AF0F39915313}"/>
              </a:ext>
            </a:extLst>
          </p:cNvPr>
          <p:cNvGrpSpPr/>
          <p:nvPr/>
        </p:nvGrpSpPr>
        <p:grpSpPr>
          <a:xfrm>
            <a:off x="8894885" y="2120779"/>
            <a:ext cx="1339361" cy="1339361"/>
            <a:chOff x="9352085" y="2059613"/>
            <a:chExt cx="656492" cy="656492"/>
          </a:xfrm>
          <a:solidFill>
            <a:srgbClr val="FFC000"/>
          </a:solidFill>
        </p:grpSpPr>
        <p:sp>
          <p:nvSpPr>
            <p:cNvPr id="23" name="椭圆 22">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F7344EB1-BD79-48FE-83A2-2457BD9FA809}"/>
                </a:ext>
              </a:extLst>
            </p:cNvPr>
            <p:cNvSpPr/>
            <p:nvPr/>
          </p:nvSpPr>
          <p:spPr>
            <a:xfrm>
              <a:off x="9352085" y="2059613"/>
              <a:ext cx="656492" cy="65649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cxnSp>
          <p:nvCxnSpPr>
            <p:cNvPr id="24" name="直接箭头连接符 23">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FB851EDD-984A-4F51-909E-57DC647697C9}"/>
                </a:ext>
              </a:extLst>
            </p:cNvPr>
            <p:cNvCxnSpPr>
              <a:cxnSpLocks/>
              <a:stCxn id="23" idx="4"/>
            </p:cNvCxnSpPr>
            <p:nvPr/>
          </p:nvCxnSpPr>
          <p:spPr>
            <a:xfrm flipV="1">
              <a:off x="9680331" y="2072704"/>
              <a:ext cx="17585" cy="643401"/>
            </a:xfrm>
            <a:prstGeom prst="straightConnector1">
              <a:avLst/>
            </a:prstGeom>
            <a:grpFill/>
            <a:ln w="190500">
              <a:solidFill>
                <a:schemeClr val="bg1"/>
              </a:solidFill>
              <a:tailEnd type="triangle"/>
            </a:ln>
          </p:spPr>
          <p:style>
            <a:lnRef idx="1">
              <a:schemeClr val="accent1"/>
            </a:lnRef>
            <a:fillRef idx="0">
              <a:schemeClr val="accent1"/>
            </a:fillRef>
            <a:effectRef idx="0">
              <a:schemeClr val="accent1"/>
            </a:effectRef>
            <a:fontRef idx="minor">
              <a:schemeClr val="tx1"/>
            </a:fontRef>
          </p:style>
        </p:cxnSp>
      </p:grpSp>
      <p:sp>
        <p:nvSpPr>
          <p:cNvPr id="25" name="矩形 24">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2B17B645-D6A0-4F10-96CA-D79F108DA71B}"/>
              </a:ext>
            </a:extLst>
          </p:cNvPr>
          <p:cNvSpPr/>
          <p:nvPr/>
        </p:nvSpPr>
        <p:spPr>
          <a:xfrm>
            <a:off x="408922" y="2633847"/>
            <a:ext cx="2339102" cy="461665"/>
          </a:xfrm>
          <a:prstGeom prst="rect">
            <a:avLst/>
          </a:prstGeom>
        </p:spPr>
        <p:txBody>
          <a:bodyPr wrap="none">
            <a:spAutoFit/>
          </a:bodyPr>
          <a:lstStyle>
            <a:defPPr>
              <a:defRPr lang="zh-CN"/>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pPr algn="ctr" defTabSz="609585"/>
            <a:r>
              <a:rPr lang="zh-CN" altLang="en-US" sz="2400" b="1" dirty="0">
                <a:solidFill>
                  <a:srgbClr val="FFD966"/>
                </a:solidFill>
                <a:cs typeface="+mn-ea"/>
                <a:sym typeface="+mn-lt"/>
              </a:rPr>
              <a:t>请在此输入标题</a:t>
            </a:r>
          </a:p>
        </p:txBody>
      </p:sp>
      <p:sp>
        <p:nvSpPr>
          <p:cNvPr id="26" name="矩形 25">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93DDE078-AC14-4077-A76D-A9870693FDF9}"/>
              </a:ext>
            </a:extLst>
          </p:cNvPr>
          <p:cNvSpPr/>
          <p:nvPr/>
        </p:nvSpPr>
        <p:spPr>
          <a:xfrm>
            <a:off x="429801" y="3091027"/>
            <a:ext cx="2600478" cy="1372683"/>
          </a:xfrm>
          <a:prstGeom prst="rect">
            <a:avLst/>
          </a:prstGeom>
        </p:spPr>
        <p:txBody>
          <a:bodyPr wrap="square">
            <a:spAutoFit/>
          </a:bodyPr>
          <a:lstStyle>
            <a:defPPr>
              <a:defRPr lang="zh-CN"/>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pPr>
              <a:lnSpc>
                <a:spcPct val="130000"/>
              </a:lnSpc>
            </a:pPr>
            <a:r>
              <a:rPr lang="zh-CN" altLang="en-US" sz="1600" dirty="0">
                <a:solidFill>
                  <a:srgbClr val="FFD966"/>
                </a:solidFill>
                <a:cs typeface="+mn-ea"/>
                <a:sym typeface="+mn-lt"/>
              </a:rPr>
              <a:t>请在此输入你的内容请在此输入你的内容</a:t>
            </a:r>
            <a:endParaRPr lang="en-US" altLang="zh-CN" sz="1600" dirty="0">
              <a:solidFill>
                <a:srgbClr val="FFD966"/>
              </a:solidFill>
              <a:cs typeface="+mn-ea"/>
              <a:sym typeface="+mn-lt"/>
            </a:endParaRPr>
          </a:p>
          <a:p>
            <a:pPr>
              <a:lnSpc>
                <a:spcPct val="130000"/>
              </a:lnSpc>
            </a:pPr>
            <a:r>
              <a:rPr lang="zh-CN" altLang="en-US" sz="1600" dirty="0">
                <a:solidFill>
                  <a:srgbClr val="FFD966"/>
                </a:solidFill>
                <a:cs typeface="+mn-ea"/>
                <a:sym typeface="+mn-lt"/>
              </a:rPr>
              <a:t>请在此输入你的内容请在此输入你的内容</a:t>
            </a:r>
          </a:p>
        </p:txBody>
      </p:sp>
      <p:sp>
        <p:nvSpPr>
          <p:cNvPr id="27" name="矩形 26">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DA8EF396-1E3B-488C-AD46-120B52500DE4}"/>
              </a:ext>
            </a:extLst>
          </p:cNvPr>
          <p:cNvSpPr/>
          <p:nvPr/>
        </p:nvSpPr>
        <p:spPr>
          <a:xfrm>
            <a:off x="4385497" y="1623754"/>
            <a:ext cx="2587763" cy="461665"/>
          </a:xfrm>
          <a:prstGeom prst="rect">
            <a:avLst/>
          </a:prstGeom>
        </p:spPr>
        <p:txBody>
          <a:bodyPr wrap="square">
            <a:spAutoFit/>
          </a:bodyPr>
          <a:lstStyle>
            <a:defPPr>
              <a:defRPr lang="zh-CN"/>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pPr defTabSz="609585"/>
            <a:r>
              <a:rPr lang="zh-CN" altLang="en-US" sz="2400" b="1" dirty="0">
                <a:solidFill>
                  <a:srgbClr val="FFD966"/>
                </a:solidFill>
                <a:cs typeface="+mn-ea"/>
                <a:sym typeface="+mn-lt"/>
              </a:rPr>
              <a:t>请在此输入标题</a:t>
            </a:r>
          </a:p>
        </p:txBody>
      </p:sp>
      <p:sp>
        <p:nvSpPr>
          <p:cNvPr id="28" name="矩形 27">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5E393D9A-87A9-4A27-99D7-F2AC6C827658}"/>
              </a:ext>
            </a:extLst>
          </p:cNvPr>
          <p:cNvSpPr/>
          <p:nvPr/>
        </p:nvSpPr>
        <p:spPr>
          <a:xfrm>
            <a:off x="4406376" y="2080934"/>
            <a:ext cx="2876925" cy="1372683"/>
          </a:xfrm>
          <a:prstGeom prst="rect">
            <a:avLst/>
          </a:prstGeom>
        </p:spPr>
        <p:txBody>
          <a:bodyPr wrap="square">
            <a:spAutoFit/>
          </a:bodyPr>
          <a:lstStyle>
            <a:defPPr>
              <a:defRPr lang="zh-CN"/>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pPr>
              <a:lnSpc>
                <a:spcPct val="130000"/>
              </a:lnSpc>
            </a:pPr>
            <a:r>
              <a:rPr lang="zh-CN" altLang="en-US" sz="1600" dirty="0">
                <a:solidFill>
                  <a:srgbClr val="FFD966"/>
                </a:solidFill>
                <a:cs typeface="+mn-ea"/>
                <a:sym typeface="+mn-lt"/>
              </a:rPr>
              <a:t>请在此输入你的内容请在此输入你的内容</a:t>
            </a:r>
            <a:endParaRPr lang="en-US" altLang="zh-CN" sz="1600" dirty="0">
              <a:solidFill>
                <a:srgbClr val="FFD966"/>
              </a:solidFill>
              <a:cs typeface="+mn-ea"/>
              <a:sym typeface="+mn-lt"/>
            </a:endParaRPr>
          </a:p>
          <a:p>
            <a:pPr>
              <a:lnSpc>
                <a:spcPct val="130000"/>
              </a:lnSpc>
            </a:pPr>
            <a:r>
              <a:rPr lang="zh-CN" altLang="en-US" sz="1600" dirty="0">
                <a:solidFill>
                  <a:srgbClr val="FFD966"/>
                </a:solidFill>
                <a:cs typeface="+mn-ea"/>
                <a:sym typeface="+mn-lt"/>
              </a:rPr>
              <a:t>请在此输入你的内容请在此输入你的内容</a:t>
            </a:r>
          </a:p>
        </p:txBody>
      </p:sp>
      <p:sp>
        <p:nvSpPr>
          <p:cNvPr id="29" name="矩形 28">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EAC23CFA-2BE2-49FE-8628-6FAC6F87602E}"/>
              </a:ext>
            </a:extLst>
          </p:cNvPr>
          <p:cNvSpPr/>
          <p:nvPr/>
        </p:nvSpPr>
        <p:spPr>
          <a:xfrm>
            <a:off x="8851172" y="4271261"/>
            <a:ext cx="2587763" cy="461665"/>
          </a:xfrm>
          <a:prstGeom prst="rect">
            <a:avLst/>
          </a:prstGeom>
        </p:spPr>
        <p:txBody>
          <a:bodyPr wrap="square">
            <a:spAutoFit/>
          </a:bodyPr>
          <a:lstStyle>
            <a:defPPr>
              <a:defRPr lang="zh-CN"/>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pPr defTabSz="609585"/>
            <a:r>
              <a:rPr lang="zh-CN" altLang="en-US" sz="2400" b="1" dirty="0">
                <a:solidFill>
                  <a:srgbClr val="FFD966"/>
                </a:solidFill>
                <a:cs typeface="+mn-ea"/>
                <a:sym typeface="+mn-lt"/>
              </a:rPr>
              <a:t>请在此输入标题</a:t>
            </a:r>
          </a:p>
        </p:txBody>
      </p:sp>
      <p:sp>
        <p:nvSpPr>
          <p:cNvPr id="30" name="矩形 29">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D200C2F7-220B-4E4C-9B9C-A4FDDA246A9D}"/>
              </a:ext>
            </a:extLst>
          </p:cNvPr>
          <p:cNvSpPr/>
          <p:nvPr/>
        </p:nvSpPr>
        <p:spPr>
          <a:xfrm>
            <a:off x="8872051" y="4728441"/>
            <a:ext cx="2876925" cy="1372683"/>
          </a:xfrm>
          <a:prstGeom prst="rect">
            <a:avLst/>
          </a:prstGeom>
        </p:spPr>
        <p:txBody>
          <a:bodyPr wrap="square">
            <a:spAutoFit/>
          </a:bodyPr>
          <a:lstStyle>
            <a:defPPr>
              <a:defRPr lang="zh-CN"/>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pPr>
              <a:lnSpc>
                <a:spcPct val="130000"/>
              </a:lnSpc>
            </a:pPr>
            <a:r>
              <a:rPr lang="zh-CN" altLang="en-US" sz="1600" dirty="0">
                <a:solidFill>
                  <a:srgbClr val="FFD966"/>
                </a:solidFill>
                <a:cs typeface="+mn-ea"/>
                <a:sym typeface="+mn-lt"/>
              </a:rPr>
              <a:t>请在此输入你的内容请在此输入你的内容</a:t>
            </a:r>
            <a:endParaRPr lang="en-US" altLang="zh-CN" sz="1600" dirty="0">
              <a:solidFill>
                <a:srgbClr val="FFD966"/>
              </a:solidFill>
              <a:cs typeface="+mn-ea"/>
              <a:sym typeface="+mn-lt"/>
            </a:endParaRPr>
          </a:p>
          <a:p>
            <a:pPr>
              <a:lnSpc>
                <a:spcPct val="130000"/>
              </a:lnSpc>
            </a:pPr>
            <a:r>
              <a:rPr lang="zh-CN" altLang="en-US" sz="1600" dirty="0">
                <a:solidFill>
                  <a:srgbClr val="FFD966"/>
                </a:solidFill>
                <a:cs typeface="+mn-ea"/>
                <a:sym typeface="+mn-lt"/>
              </a:rPr>
              <a:t>请在此输入你的内容请在此输入你的内容</a:t>
            </a:r>
          </a:p>
        </p:txBody>
      </p:sp>
    </p:spTree>
    <p:extLst>
      <p:ext uri="{BB962C8B-B14F-4D97-AF65-F5344CB8AC3E}">
        <p14:creationId xmlns:p14="http://schemas.microsoft.com/office/powerpoint/2010/main" val="2614509847"/>
      </p:ext>
    </p:extLst>
  </p:cSld>
  <p:clrMapOvr>
    <a:masterClrMapping/>
  </p:clrMapOvr>
  <mc:AlternateContent xmlns:mc="http://schemas.openxmlformats.org/markup-compatibility/2006" xmlns:p14="http://schemas.microsoft.com/office/powerpoint/2010/main">
    <mc:Choice Requires="p14">
      <p:transition spd="slow" p14:dur="1200" advTm="4000">
        <p:dissolve/>
      </p:transition>
    </mc:Choice>
    <mc:Fallback xmlns:a14="http://schemas.microsoft.com/office/drawing/2010/main" xmlns:a16="http://schemas.microsoft.com/office/drawing/2014/main" xmlns="">
      <p:transition spd="slow" advTm="4000">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wipe(left)">
                                      <p:cBhvr>
                                        <p:cTn id="14" dur="500"/>
                                        <p:tgtEl>
                                          <p:spTgt spid="14"/>
                                        </p:tgtEl>
                                      </p:cBhvr>
                                    </p:animEffect>
                                  </p:childTnLst>
                                </p:cTn>
                              </p:par>
                            </p:childTnLst>
                          </p:cTn>
                        </p:par>
                        <p:par>
                          <p:cTn id="15" fill="hold">
                            <p:stCondLst>
                              <p:cond delay="1000"/>
                            </p:stCondLst>
                            <p:childTnLst>
                              <p:par>
                                <p:cTn id="16" presetID="42" presetClass="entr" presetSubtype="0" fill="hold" nodeType="afterEffect">
                                  <p:stCondLst>
                                    <p:cond delay="0"/>
                                  </p:stCondLst>
                                  <p:childTnLst>
                                    <p:set>
                                      <p:cBhvr>
                                        <p:cTn id="17" dur="1" fill="hold">
                                          <p:stCondLst>
                                            <p:cond delay="0"/>
                                          </p:stCondLst>
                                        </p:cTn>
                                        <p:tgtEl>
                                          <p:spTgt spid="31"/>
                                        </p:tgtEl>
                                        <p:attrNameLst>
                                          <p:attrName>style.visibility</p:attrName>
                                        </p:attrNameLst>
                                      </p:cBhvr>
                                      <p:to>
                                        <p:strVal val="visible"/>
                                      </p:to>
                                    </p:set>
                                    <p:animEffect transition="in" filter="fade">
                                      <p:cBhvr>
                                        <p:cTn id="18" dur="1000"/>
                                        <p:tgtEl>
                                          <p:spTgt spid="31"/>
                                        </p:tgtEl>
                                      </p:cBhvr>
                                    </p:animEffect>
                                    <p:anim calcmode="lin" valueType="num">
                                      <p:cBhvr>
                                        <p:cTn id="19" dur="1000" fill="hold"/>
                                        <p:tgtEl>
                                          <p:spTgt spid="31"/>
                                        </p:tgtEl>
                                        <p:attrNameLst>
                                          <p:attrName>ppt_x</p:attrName>
                                        </p:attrNameLst>
                                      </p:cBhvr>
                                      <p:tavLst>
                                        <p:tav tm="0">
                                          <p:val>
                                            <p:strVal val="#ppt_x"/>
                                          </p:val>
                                        </p:tav>
                                        <p:tav tm="100000">
                                          <p:val>
                                            <p:strVal val="#ppt_x"/>
                                          </p:val>
                                        </p:tav>
                                      </p:tavLst>
                                    </p:anim>
                                    <p:anim calcmode="lin" valueType="num">
                                      <p:cBhvr>
                                        <p:cTn id="20" dur="1000" fill="hold"/>
                                        <p:tgtEl>
                                          <p:spTgt spid="31"/>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500"/>
                                  </p:stCondLst>
                                  <p:childTnLst>
                                    <p:set>
                                      <p:cBhvr>
                                        <p:cTn id="22" dur="1" fill="hold">
                                          <p:stCondLst>
                                            <p:cond delay="0"/>
                                          </p:stCondLst>
                                        </p:cTn>
                                        <p:tgtEl>
                                          <p:spTgt spid="19"/>
                                        </p:tgtEl>
                                        <p:attrNameLst>
                                          <p:attrName>style.visibility</p:attrName>
                                        </p:attrNameLst>
                                      </p:cBhvr>
                                      <p:to>
                                        <p:strVal val="visible"/>
                                      </p:to>
                                    </p:set>
                                    <p:animEffect transition="in" filter="fade">
                                      <p:cBhvr>
                                        <p:cTn id="23" dur="1000"/>
                                        <p:tgtEl>
                                          <p:spTgt spid="19"/>
                                        </p:tgtEl>
                                      </p:cBhvr>
                                    </p:animEffect>
                                    <p:anim calcmode="lin" valueType="num">
                                      <p:cBhvr>
                                        <p:cTn id="24" dur="1000" fill="hold"/>
                                        <p:tgtEl>
                                          <p:spTgt spid="19"/>
                                        </p:tgtEl>
                                        <p:attrNameLst>
                                          <p:attrName>ppt_x</p:attrName>
                                        </p:attrNameLst>
                                      </p:cBhvr>
                                      <p:tavLst>
                                        <p:tav tm="0">
                                          <p:val>
                                            <p:strVal val="#ppt_x"/>
                                          </p:val>
                                        </p:tav>
                                        <p:tav tm="100000">
                                          <p:val>
                                            <p:strVal val="#ppt_x"/>
                                          </p:val>
                                        </p:tav>
                                      </p:tavLst>
                                    </p:anim>
                                    <p:anim calcmode="lin" valueType="num">
                                      <p:cBhvr>
                                        <p:cTn id="25" dur="1000" fill="hold"/>
                                        <p:tgtEl>
                                          <p:spTgt spid="19"/>
                                        </p:tgtEl>
                                        <p:attrNameLst>
                                          <p:attrName>ppt_y</p:attrName>
                                        </p:attrNameLst>
                                      </p:cBhvr>
                                      <p:tavLst>
                                        <p:tav tm="0">
                                          <p:val>
                                            <p:strVal val="#ppt_y+.1"/>
                                          </p:val>
                                        </p:tav>
                                        <p:tav tm="100000">
                                          <p:val>
                                            <p:strVal val="#ppt_y"/>
                                          </p:val>
                                        </p:tav>
                                      </p:tavLst>
                                    </p:anim>
                                  </p:childTnLst>
                                </p:cTn>
                              </p:par>
                              <p:par>
                                <p:cTn id="26" presetID="42" presetClass="entr" presetSubtype="0" fill="hold" nodeType="withEffect">
                                  <p:stCondLst>
                                    <p:cond delay="1000"/>
                                  </p:stCondLst>
                                  <p:childTnLst>
                                    <p:set>
                                      <p:cBhvr>
                                        <p:cTn id="27" dur="1" fill="hold">
                                          <p:stCondLst>
                                            <p:cond delay="0"/>
                                          </p:stCondLst>
                                        </p:cTn>
                                        <p:tgtEl>
                                          <p:spTgt spid="22"/>
                                        </p:tgtEl>
                                        <p:attrNameLst>
                                          <p:attrName>style.visibility</p:attrName>
                                        </p:attrNameLst>
                                      </p:cBhvr>
                                      <p:to>
                                        <p:strVal val="visible"/>
                                      </p:to>
                                    </p:set>
                                    <p:animEffect transition="in" filter="fade">
                                      <p:cBhvr>
                                        <p:cTn id="28" dur="1000"/>
                                        <p:tgtEl>
                                          <p:spTgt spid="22"/>
                                        </p:tgtEl>
                                      </p:cBhvr>
                                    </p:animEffect>
                                    <p:anim calcmode="lin" valueType="num">
                                      <p:cBhvr>
                                        <p:cTn id="29" dur="1000" fill="hold"/>
                                        <p:tgtEl>
                                          <p:spTgt spid="22"/>
                                        </p:tgtEl>
                                        <p:attrNameLst>
                                          <p:attrName>ppt_x</p:attrName>
                                        </p:attrNameLst>
                                      </p:cBhvr>
                                      <p:tavLst>
                                        <p:tav tm="0">
                                          <p:val>
                                            <p:strVal val="#ppt_x"/>
                                          </p:val>
                                        </p:tav>
                                        <p:tav tm="100000">
                                          <p:val>
                                            <p:strVal val="#ppt_x"/>
                                          </p:val>
                                        </p:tav>
                                      </p:tavLst>
                                    </p:anim>
                                    <p:anim calcmode="lin" valueType="num">
                                      <p:cBhvr>
                                        <p:cTn id="30" dur="1000" fill="hold"/>
                                        <p:tgtEl>
                                          <p:spTgt spid="22"/>
                                        </p:tgtEl>
                                        <p:attrNameLst>
                                          <p:attrName>ppt_y</p:attrName>
                                        </p:attrNameLst>
                                      </p:cBhvr>
                                      <p:tavLst>
                                        <p:tav tm="0">
                                          <p:val>
                                            <p:strVal val="#ppt_y+.1"/>
                                          </p:val>
                                        </p:tav>
                                        <p:tav tm="100000">
                                          <p:val>
                                            <p:strVal val="#ppt_y"/>
                                          </p:val>
                                        </p:tav>
                                      </p:tavLst>
                                    </p:anim>
                                  </p:childTnLst>
                                </p:cTn>
                              </p:par>
                            </p:childTnLst>
                          </p:cTn>
                        </p:par>
                        <p:par>
                          <p:cTn id="31" fill="hold">
                            <p:stCondLst>
                              <p:cond delay="3000"/>
                            </p:stCondLst>
                            <p:childTnLst>
                              <p:par>
                                <p:cTn id="32" presetID="42" presetClass="entr" presetSubtype="0" fill="hold" grpId="0" nodeType="afterEffect">
                                  <p:stCondLst>
                                    <p:cond delay="0"/>
                                  </p:stCondLst>
                                  <p:childTnLst>
                                    <p:set>
                                      <p:cBhvr>
                                        <p:cTn id="33" dur="1" fill="hold">
                                          <p:stCondLst>
                                            <p:cond delay="0"/>
                                          </p:stCondLst>
                                        </p:cTn>
                                        <p:tgtEl>
                                          <p:spTgt spid="25"/>
                                        </p:tgtEl>
                                        <p:attrNameLst>
                                          <p:attrName>style.visibility</p:attrName>
                                        </p:attrNameLst>
                                      </p:cBhvr>
                                      <p:to>
                                        <p:strVal val="visible"/>
                                      </p:to>
                                    </p:set>
                                    <p:animEffect transition="in" filter="fade">
                                      <p:cBhvr>
                                        <p:cTn id="34" dur="1000"/>
                                        <p:tgtEl>
                                          <p:spTgt spid="25"/>
                                        </p:tgtEl>
                                      </p:cBhvr>
                                    </p:animEffect>
                                    <p:anim calcmode="lin" valueType="num">
                                      <p:cBhvr>
                                        <p:cTn id="35" dur="1000" fill="hold"/>
                                        <p:tgtEl>
                                          <p:spTgt spid="25"/>
                                        </p:tgtEl>
                                        <p:attrNameLst>
                                          <p:attrName>ppt_x</p:attrName>
                                        </p:attrNameLst>
                                      </p:cBhvr>
                                      <p:tavLst>
                                        <p:tav tm="0">
                                          <p:val>
                                            <p:strVal val="#ppt_x"/>
                                          </p:val>
                                        </p:tav>
                                        <p:tav tm="100000">
                                          <p:val>
                                            <p:strVal val="#ppt_x"/>
                                          </p:val>
                                        </p:tav>
                                      </p:tavLst>
                                    </p:anim>
                                    <p:anim calcmode="lin" valueType="num">
                                      <p:cBhvr>
                                        <p:cTn id="36" dur="1000" fill="hold"/>
                                        <p:tgtEl>
                                          <p:spTgt spid="25"/>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0"/>
                                  </p:stCondLst>
                                  <p:childTnLst>
                                    <p:set>
                                      <p:cBhvr>
                                        <p:cTn id="38" dur="1" fill="hold">
                                          <p:stCondLst>
                                            <p:cond delay="0"/>
                                          </p:stCondLst>
                                        </p:cTn>
                                        <p:tgtEl>
                                          <p:spTgt spid="26"/>
                                        </p:tgtEl>
                                        <p:attrNameLst>
                                          <p:attrName>style.visibility</p:attrName>
                                        </p:attrNameLst>
                                      </p:cBhvr>
                                      <p:to>
                                        <p:strVal val="visible"/>
                                      </p:to>
                                    </p:set>
                                    <p:animEffect transition="in" filter="fade">
                                      <p:cBhvr>
                                        <p:cTn id="39" dur="1000"/>
                                        <p:tgtEl>
                                          <p:spTgt spid="26"/>
                                        </p:tgtEl>
                                      </p:cBhvr>
                                    </p:animEffect>
                                    <p:anim calcmode="lin" valueType="num">
                                      <p:cBhvr>
                                        <p:cTn id="40" dur="1000" fill="hold"/>
                                        <p:tgtEl>
                                          <p:spTgt spid="26"/>
                                        </p:tgtEl>
                                        <p:attrNameLst>
                                          <p:attrName>ppt_x</p:attrName>
                                        </p:attrNameLst>
                                      </p:cBhvr>
                                      <p:tavLst>
                                        <p:tav tm="0">
                                          <p:val>
                                            <p:strVal val="#ppt_x"/>
                                          </p:val>
                                        </p:tav>
                                        <p:tav tm="100000">
                                          <p:val>
                                            <p:strVal val="#ppt_x"/>
                                          </p:val>
                                        </p:tav>
                                      </p:tavLst>
                                    </p:anim>
                                    <p:anim calcmode="lin" valueType="num">
                                      <p:cBhvr>
                                        <p:cTn id="41" dur="1000" fill="hold"/>
                                        <p:tgtEl>
                                          <p:spTgt spid="26"/>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0"/>
                                  </p:stCondLst>
                                  <p:childTnLst>
                                    <p:set>
                                      <p:cBhvr>
                                        <p:cTn id="43" dur="1" fill="hold">
                                          <p:stCondLst>
                                            <p:cond delay="0"/>
                                          </p:stCondLst>
                                        </p:cTn>
                                        <p:tgtEl>
                                          <p:spTgt spid="27"/>
                                        </p:tgtEl>
                                        <p:attrNameLst>
                                          <p:attrName>style.visibility</p:attrName>
                                        </p:attrNameLst>
                                      </p:cBhvr>
                                      <p:to>
                                        <p:strVal val="visible"/>
                                      </p:to>
                                    </p:set>
                                    <p:animEffect transition="in" filter="fade">
                                      <p:cBhvr>
                                        <p:cTn id="44" dur="1000"/>
                                        <p:tgtEl>
                                          <p:spTgt spid="27"/>
                                        </p:tgtEl>
                                      </p:cBhvr>
                                    </p:animEffect>
                                    <p:anim calcmode="lin" valueType="num">
                                      <p:cBhvr>
                                        <p:cTn id="45" dur="1000" fill="hold"/>
                                        <p:tgtEl>
                                          <p:spTgt spid="27"/>
                                        </p:tgtEl>
                                        <p:attrNameLst>
                                          <p:attrName>ppt_x</p:attrName>
                                        </p:attrNameLst>
                                      </p:cBhvr>
                                      <p:tavLst>
                                        <p:tav tm="0">
                                          <p:val>
                                            <p:strVal val="#ppt_x"/>
                                          </p:val>
                                        </p:tav>
                                        <p:tav tm="100000">
                                          <p:val>
                                            <p:strVal val="#ppt_x"/>
                                          </p:val>
                                        </p:tav>
                                      </p:tavLst>
                                    </p:anim>
                                    <p:anim calcmode="lin" valueType="num">
                                      <p:cBhvr>
                                        <p:cTn id="46" dur="1000" fill="hold"/>
                                        <p:tgtEl>
                                          <p:spTgt spid="27"/>
                                        </p:tgtEl>
                                        <p:attrNameLst>
                                          <p:attrName>ppt_y</p:attrName>
                                        </p:attrNameLst>
                                      </p:cBhvr>
                                      <p:tavLst>
                                        <p:tav tm="0">
                                          <p:val>
                                            <p:strVal val="#ppt_y+.1"/>
                                          </p:val>
                                        </p:tav>
                                        <p:tav tm="100000">
                                          <p:val>
                                            <p:strVal val="#ppt_y"/>
                                          </p:val>
                                        </p:tav>
                                      </p:tavLst>
                                    </p:anim>
                                  </p:childTnLst>
                                </p:cTn>
                              </p:par>
                              <p:par>
                                <p:cTn id="47" presetID="42" presetClass="entr" presetSubtype="0" fill="hold" grpId="0" nodeType="withEffect">
                                  <p:stCondLst>
                                    <p:cond delay="0"/>
                                  </p:stCondLst>
                                  <p:childTnLst>
                                    <p:set>
                                      <p:cBhvr>
                                        <p:cTn id="48" dur="1" fill="hold">
                                          <p:stCondLst>
                                            <p:cond delay="0"/>
                                          </p:stCondLst>
                                        </p:cTn>
                                        <p:tgtEl>
                                          <p:spTgt spid="28"/>
                                        </p:tgtEl>
                                        <p:attrNameLst>
                                          <p:attrName>style.visibility</p:attrName>
                                        </p:attrNameLst>
                                      </p:cBhvr>
                                      <p:to>
                                        <p:strVal val="visible"/>
                                      </p:to>
                                    </p:set>
                                    <p:animEffect transition="in" filter="fade">
                                      <p:cBhvr>
                                        <p:cTn id="49" dur="1000"/>
                                        <p:tgtEl>
                                          <p:spTgt spid="28"/>
                                        </p:tgtEl>
                                      </p:cBhvr>
                                    </p:animEffect>
                                    <p:anim calcmode="lin" valueType="num">
                                      <p:cBhvr>
                                        <p:cTn id="50" dur="1000" fill="hold"/>
                                        <p:tgtEl>
                                          <p:spTgt spid="28"/>
                                        </p:tgtEl>
                                        <p:attrNameLst>
                                          <p:attrName>ppt_x</p:attrName>
                                        </p:attrNameLst>
                                      </p:cBhvr>
                                      <p:tavLst>
                                        <p:tav tm="0">
                                          <p:val>
                                            <p:strVal val="#ppt_x"/>
                                          </p:val>
                                        </p:tav>
                                        <p:tav tm="100000">
                                          <p:val>
                                            <p:strVal val="#ppt_x"/>
                                          </p:val>
                                        </p:tav>
                                      </p:tavLst>
                                    </p:anim>
                                    <p:anim calcmode="lin" valueType="num">
                                      <p:cBhvr>
                                        <p:cTn id="51" dur="1000" fill="hold"/>
                                        <p:tgtEl>
                                          <p:spTgt spid="28"/>
                                        </p:tgtEl>
                                        <p:attrNameLst>
                                          <p:attrName>ppt_y</p:attrName>
                                        </p:attrNameLst>
                                      </p:cBhvr>
                                      <p:tavLst>
                                        <p:tav tm="0">
                                          <p:val>
                                            <p:strVal val="#ppt_y+.1"/>
                                          </p:val>
                                        </p:tav>
                                        <p:tav tm="100000">
                                          <p:val>
                                            <p:strVal val="#ppt_y"/>
                                          </p:val>
                                        </p:tav>
                                      </p:tavLst>
                                    </p:anim>
                                  </p:childTnLst>
                                </p:cTn>
                              </p:par>
                              <p:par>
                                <p:cTn id="52" presetID="42" presetClass="entr" presetSubtype="0" fill="hold" grpId="0" nodeType="withEffect">
                                  <p:stCondLst>
                                    <p:cond delay="0"/>
                                  </p:stCondLst>
                                  <p:childTnLst>
                                    <p:set>
                                      <p:cBhvr>
                                        <p:cTn id="53" dur="1" fill="hold">
                                          <p:stCondLst>
                                            <p:cond delay="0"/>
                                          </p:stCondLst>
                                        </p:cTn>
                                        <p:tgtEl>
                                          <p:spTgt spid="29"/>
                                        </p:tgtEl>
                                        <p:attrNameLst>
                                          <p:attrName>style.visibility</p:attrName>
                                        </p:attrNameLst>
                                      </p:cBhvr>
                                      <p:to>
                                        <p:strVal val="visible"/>
                                      </p:to>
                                    </p:set>
                                    <p:animEffect transition="in" filter="fade">
                                      <p:cBhvr>
                                        <p:cTn id="54" dur="1000"/>
                                        <p:tgtEl>
                                          <p:spTgt spid="29"/>
                                        </p:tgtEl>
                                      </p:cBhvr>
                                    </p:animEffect>
                                    <p:anim calcmode="lin" valueType="num">
                                      <p:cBhvr>
                                        <p:cTn id="55" dur="1000" fill="hold"/>
                                        <p:tgtEl>
                                          <p:spTgt spid="29"/>
                                        </p:tgtEl>
                                        <p:attrNameLst>
                                          <p:attrName>ppt_x</p:attrName>
                                        </p:attrNameLst>
                                      </p:cBhvr>
                                      <p:tavLst>
                                        <p:tav tm="0">
                                          <p:val>
                                            <p:strVal val="#ppt_x"/>
                                          </p:val>
                                        </p:tav>
                                        <p:tav tm="100000">
                                          <p:val>
                                            <p:strVal val="#ppt_x"/>
                                          </p:val>
                                        </p:tav>
                                      </p:tavLst>
                                    </p:anim>
                                    <p:anim calcmode="lin" valueType="num">
                                      <p:cBhvr>
                                        <p:cTn id="56" dur="1000" fill="hold"/>
                                        <p:tgtEl>
                                          <p:spTgt spid="29"/>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0"/>
                                  </p:stCondLst>
                                  <p:childTnLst>
                                    <p:set>
                                      <p:cBhvr>
                                        <p:cTn id="58" dur="1" fill="hold">
                                          <p:stCondLst>
                                            <p:cond delay="0"/>
                                          </p:stCondLst>
                                        </p:cTn>
                                        <p:tgtEl>
                                          <p:spTgt spid="30"/>
                                        </p:tgtEl>
                                        <p:attrNameLst>
                                          <p:attrName>style.visibility</p:attrName>
                                        </p:attrNameLst>
                                      </p:cBhvr>
                                      <p:to>
                                        <p:strVal val="visible"/>
                                      </p:to>
                                    </p:set>
                                    <p:animEffect transition="in" filter="fade">
                                      <p:cBhvr>
                                        <p:cTn id="59" dur="1000"/>
                                        <p:tgtEl>
                                          <p:spTgt spid="30"/>
                                        </p:tgtEl>
                                      </p:cBhvr>
                                    </p:animEffect>
                                    <p:anim calcmode="lin" valueType="num">
                                      <p:cBhvr>
                                        <p:cTn id="60" dur="1000" fill="hold"/>
                                        <p:tgtEl>
                                          <p:spTgt spid="30"/>
                                        </p:tgtEl>
                                        <p:attrNameLst>
                                          <p:attrName>ppt_x</p:attrName>
                                        </p:attrNameLst>
                                      </p:cBhvr>
                                      <p:tavLst>
                                        <p:tav tm="0">
                                          <p:val>
                                            <p:strVal val="#ppt_x"/>
                                          </p:val>
                                        </p:tav>
                                        <p:tav tm="100000">
                                          <p:val>
                                            <p:strVal val="#ppt_x"/>
                                          </p:val>
                                        </p:tav>
                                      </p:tavLst>
                                    </p:anim>
                                    <p:anim calcmode="lin" valueType="num">
                                      <p:cBhvr>
                                        <p:cTn id="61"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p:bldP spid="14" grpId="0" animBg="1"/>
      <p:bldP spid="25" grpId="0"/>
      <p:bldP spid="26" grpId="0"/>
      <p:bldP spid="27" grpId="0"/>
      <p:bldP spid="28" grpId="0"/>
      <p:bldP spid="29" grpId="0"/>
      <p:bldP spid="30"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 name="组合 32">
            <a:extLst>
              <a:ext uri="{FF2B5EF4-FFF2-40B4-BE49-F238E27FC236}">
                <a16:creationId xmlns:a16="http://schemas.microsoft.com/office/drawing/2014/main" xmlns:p15="http://schemas.microsoft.com/office/powerpoint/2012/main" xmlns:mc="http://schemas.openxmlformats.org/markup-compatibility/2006" xmlns:p14="http://schemas.microsoft.com/office/powerpoint/2010/main" xmlns:a14="http://schemas.microsoft.com/office/drawing/2010/main" xmlns="" id="{F1C29324-81EE-43A4-B56C-EEE29BCDB316}"/>
              </a:ext>
            </a:extLst>
          </p:cNvPr>
          <p:cNvGrpSpPr/>
          <p:nvPr/>
        </p:nvGrpSpPr>
        <p:grpSpPr>
          <a:xfrm>
            <a:off x="0" y="0"/>
            <a:ext cx="12192000" cy="6858000"/>
            <a:chOff x="0" y="0"/>
            <a:chExt cx="12192000" cy="6858000"/>
          </a:xfrm>
        </p:grpSpPr>
        <p:pic>
          <p:nvPicPr>
            <p:cNvPr id="34" name="图片 33">
              <a:extLst>
                <a:ext uri="{FF2B5EF4-FFF2-40B4-BE49-F238E27FC236}">
                  <a16:creationId xmlns:a16="http://schemas.microsoft.com/office/drawing/2014/main" xmlns:p15="http://schemas.microsoft.com/office/powerpoint/2012/main" xmlns:mc="http://schemas.openxmlformats.org/markup-compatibility/2006" xmlns:p14="http://schemas.microsoft.com/office/powerpoint/2010/main" xmlns:a14="http://schemas.microsoft.com/office/drawing/2010/main" xmlns="" id="{ECD20D8D-9C31-4316-AF85-748BAE75CDD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5" name="矩形 34">
              <a:extLst>
                <a:ext uri="{FF2B5EF4-FFF2-40B4-BE49-F238E27FC236}">
                  <a16:creationId xmlns:a16="http://schemas.microsoft.com/office/drawing/2014/main" xmlns:p15="http://schemas.microsoft.com/office/powerpoint/2012/main" xmlns:mc="http://schemas.openxmlformats.org/markup-compatibility/2006" xmlns:p14="http://schemas.microsoft.com/office/powerpoint/2010/main" xmlns:a14="http://schemas.microsoft.com/office/drawing/2010/main" xmlns="" id="{0757F66D-A9E1-4CF4-A62D-5879E762609B}"/>
                </a:ext>
              </a:extLst>
            </p:cNvPr>
            <p:cNvSpPr/>
            <p:nvPr/>
          </p:nvSpPr>
          <p:spPr>
            <a:xfrm>
              <a:off x="0" y="0"/>
              <a:ext cx="12192000" cy="6858000"/>
            </a:xfrm>
            <a:prstGeom prst="rect">
              <a:avLst/>
            </a:prstGeom>
            <a:blipFill>
              <a:blip r:embed="rId4">
                <a:alphaModFix amt="52000"/>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36" name="星形: 五角 35">
            <a:extLst>
              <a:ext uri="{FF2B5EF4-FFF2-40B4-BE49-F238E27FC236}">
                <a16:creationId xmlns:a16="http://schemas.microsoft.com/office/drawing/2014/main" xmlns:p15="http://schemas.microsoft.com/office/powerpoint/2012/main" xmlns:mc="http://schemas.openxmlformats.org/markup-compatibility/2006" xmlns:p14="http://schemas.microsoft.com/office/powerpoint/2010/main" xmlns:a14="http://schemas.microsoft.com/office/drawing/2010/main" xmlns="" id="{077BB95C-2878-4AC6-BBCC-D7A28C0F7D81}"/>
              </a:ext>
            </a:extLst>
          </p:cNvPr>
          <p:cNvSpPr/>
          <p:nvPr/>
        </p:nvSpPr>
        <p:spPr>
          <a:xfrm>
            <a:off x="761114" y="373712"/>
            <a:ext cx="648586" cy="648586"/>
          </a:xfrm>
          <a:prstGeom prst="star5">
            <a:avLst/>
          </a:prstGeom>
          <a:solidFill>
            <a:srgbClr val="FFC000"/>
          </a:solidFill>
          <a:ln>
            <a:noFill/>
          </a:ln>
          <a:effectLst>
            <a:glow rad="63500">
              <a:srgbClr val="FFC000">
                <a:alpha val="16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C000"/>
              </a:solidFill>
              <a:cs typeface="+mn-ea"/>
              <a:sym typeface="+mn-lt"/>
            </a:endParaRPr>
          </a:p>
        </p:txBody>
      </p:sp>
      <p:sp>
        <p:nvSpPr>
          <p:cNvPr id="38" name="文本框 37">
            <a:extLst>
              <a:ext uri="{FF2B5EF4-FFF2-40B4-BE49-F238E27FC236}">
                <a16:creationId xmlns:a16="http://schemas.microsoft.com/office/drawing/2014/main" xmlns:p15="http://schemas.microsoft.com/office/powerpoint/2012/main" xmlns:mc="http://schemas.openxmlformats.org/markup-compatibility/2006" xmlns:p14="http://schemas.microsoft.com/office/powerpoint/2010/main" xmlns:a14="http://schemas.microsoft.com/office/drawing/2010/main" xmlns="" id="{F7DB198B-5DEF-4B98-9EE0-55C48886FBDB}"/>
              </a:ext>
            </a:extLst>
          </p:cNvPr>
          <p:cNvSpPr txBox="1"/>
          <p:nvPr/>
        </p:nvSpPr>
        <p:spPr>
          <a:xfrm>
            <a:off x="1523409" y="392814"/>
            <a:ext cx="2261192" cy="646331"/>
          </a:xfrm>
          <a:prstGeom prst="rect">
            <a:avLst/>
          </a:prstGeom>
          <a:noFill/>
        </p:spPr>
        <p:txBody>
          <a:bodyPr wrap="square" rtlCol="0">
            <a:spAutoFit/>
          </a:bodyPr>
          <a:lstStyle/>
          <a:p>
            <a:r>
              <a:rPr lang="zh-CN" altLang="en-US" sz="3600" b="1" spc="300" dirty="0">
                <a:solidFill>
                  <a:srgbClr val="E4B332"/>
                </a:solidFill>
                <a:cs typeface="+mn-ea"/>
                <a:sym typeface="+mn-lt"/>
              </a:rPr>
              <a:t>执行计划</a:t>
            </a:r>
          </a:p>
        </p:txBody>
      </p:sp>
      <p:grpSp>
        <p:nvGrpSpPr>
          <p:cNvPr id="66" name="组 5">
            <a:extLst>
              <a:ext uri="{FF2B5EF4-FFF2-40B4-BE49-F238E27FC236}">
                <a16:creationId xmlns:a16="http://schemas.microsoft.com/office/drawing/2014/main" xmlns:p15="http://schemas.microsoft.com/office/powerpoint/2012/main" xmlns:mc="http://schemas.openxmlformats.org/markup-compatibility/2006" xmlns:p14="http://schemas.microsoft.com/office/powerpoint/2010/main" xmlns:a14="http://schemas.microsoft.com/office/drawing/2010/main" xmlns="" id="{08FA272B-3055-4544-A888-00672D757332}"/>
              </a:ext>
            </a:extLst>
          </p:cNvPr>
          <p:cNvGrpSpPr/>
          <p:nvPr/>
        </p:nvGrpSpPr>
        <p:grpSpPr>
          <a:xfrm>
            <a:off x="895435" y="2524729"/>
            <a:ext cx="1572796" cy="1572796"/>
            <a:chOff x="886691" y="2401677"/>
            <a:chExt cx="1817784" cy="1817784"/>
          </a:xfrm>
        </p:grpSpPr>
        <p:sp>
          <p:nvSpPr>
            <p:cNvPr id="114" name="椭圆 113">
              <a:extLst>
                <a:ext uri="{FF2B5EF4-FFF2-40B4-BE49-F238E27FC236}">
                  <a16:creationId xmlns:a16="http://schemas.microsoft.com/office/drawing/2014/main" xmlns:p15="http://schemas.microsoft.com/office/powerpoint/2012/main" xmlns:mc="http://schemas.openxmlformats.org/markup-compatibility/2006" xmlns:p14="http://schemas.microsoft.com/office/powerpoint/2010/main" xmlns:a14="http://schemas.microsoft.com/office/drawing/2010/main" xmlns="" id="{1AE1F18C-7FD7-40B1-8FC6-59039CBAD0F9}"/>
                </a:ext>
              </a:extLst>
            </p:cNvPr>
            <p:cNvSpPr/>
            <p:nvPr/>
          </p:nvSpPr>
          <p:spPr>
            <a:xfrm>
              <a:off x="886691" y="2401677"/>
              <a:ext cx="1817784" cy="1817784"/>
            </a:xfrm>
            <a:prstGeom prst="ellipse">
              <a:avLst/>
            </a:prstGeom>
            <a:solidFill>
              <a:srgbClr val="E4B33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377" rtl="0" eaLnBrk="1" latinLnBrk="0" hangingPunct="1">
                <a:defRPr sz="1800" kern="1200">
                  <a:solidFill>
                    <a:schemeClr val="lt1"/>
                  </a:solidFill>
                  <a:latin typeface="+mn-lt"/>
                  <a:ea typeface="+mn-ea"/>
                  <a:cs typeface="+mn-cs"/>
                </a:defRPr>
              </a:lvl1pPr>
              <a:lvl2pPr marL="457189" algn="l" defTabSz="914377" rtl="0" eaLnBrk="1" latinLnBrk="0" hangingPunct="1">
                <a:defRPr sz="1800" kern="1200">
                  <a:solidFill>
                    <a:schemeClr val="lt1"/>
                  </a:solidFill>
                  <a:latin typeface="+mn-lt"/>
                  <a:ea typeface="+mn-ea"/>
                  <a:cs typeface="+mn-cs"/>
                </a:defRPr>
              </a:lvl2pPr>
              <a:lvl3pPr marL="914377" algn="l" defTabSz="914377" rtl="0" eaLnBrk="1" latinLnBrk="0" hangingPunct="1">
                <a:defRPr sz="1800" kern="1200">
                  <a:solidFill>
                    <a:schemeClr val="lt1"/>
                  </a:solidFill>
                  <a:latin typeface="+mn-lt"/>
                  <a:ea typeface="+mn-ea"/>
                  <a:cs typeface="+mn-cs"/>
                </a:defRPr>
              </a:lvl3pPr>
              <a:lvl4pPr marL="1371566" algn="l" defTabSz="914377" rtl="0" eaLnBrk="1" latinLnBrk="0" hangingPunct="1">
                <a:defRPr sz="1800" kern="1200">
                  <a:solidFill>
                    <a:schemeClr val="lt1"/>
                  </a:solidFill>
                  <a:latin typeface="+mn-lt"/>
                  <a:ea typeface="+mn-ea"/>
                  <a:cs typeface="+mn-cs"/>
                </a:defRPr>
              </a:lvl4pPr>
              <a:lvl5pPr marL="1828754" algn="l" defTabSz="914377" rtl="0" eaLnBrk="1" latinLnBrk="0" hangingPunct="1">
                <a:defRPr sz="1800" kern="1200">
                  <a:solidFill>
                    <a:schemeClr val="lt1"/>
                  </a:solidFill>
                  <a:latin typeface="+mn-lt"/>
                  <a:ea typeface="+mn-ea"/>
                  <a:cs typeface="+mn-cs"/>
                </a:defRPr>
              </a:lvl5pPr>
              <a:lvl6pPr marL="2285943" algn="l" defTabSz="914377" rtl="0" eaLnBrk="1" latinLnBrk="0" hangingPunct="1">
                <a:defRPr sz="1800" kern="1200">
                  <a:solidFill>
                    <a:schemeClr val="lt1"/>
                  </a:solidFill>
                  <a:latin typeface="+mn-lt"/>
                  <a:ea typeface="+mn-ea"/>
                  <a:cs typeface="+mn-cs"/>
                </a:defRPr>
              </a:lvl6pPr>
              <a:lvl7pPr marL="2743131" algn="l" defTabSz="914377" rtl="0" eaLnBrk="1" latinLnBrk="0" hangingPunct="1">
                <a:defRPr sz="1800" kern="1200">
                  <a:solidFill>
                    <a:schemeClr val="lt1"/>
                  </a:solidFill>
                  <a:latin typeface="+mn-lt"/>
                  <a:ea typeface="+mn-ea"/>
                  <a:cs typeface="+mn-cs"/>
                </a:defRPr>
              </a:lvl7pPr>
              <a:lvl8pPr marL="3200320" algn="l" defTabSz="914377" rtl="0" eaLnBrk="1" latinLnBrk="0" hangingPunct="1">
                <a:defRPr sz="1800" kern="1200">
                  <a:solidFill>
                    <a:schemeClr val="lt1"/>
                  </a:solidFill>
                  <a:latin typeface="+mn-lt"/>
                  <a:ea typeface="+mn-ea"/>
                  <a:cs typeface="+mn-cs"/>
                </a:defRPr>
              </a:lvl8pPr>
              <a:lvl9pPr marL="3657509" algn="l" defTabSz="914377" rtl="0" eaLnBrk="1" latinLnBrk="0" hangingPunct="1">
                <a:defRPr sz="1800" kern="1200">
                  <a:solidFill>
                    <a:schemeClr val="lt1"/>
                  </a:solidFill>
                  <a:latin typeface="+mn-lt"/>
                  <a:ea typeface="+mn-ea"/>
                  <a:cs typeface="+mn-cs"/>
                </a:defRPr>
              </a:lvl9pPr>
            </a:lstStyle>
            <a:p>
              <a:pPr algn="ctr"/>
              <a:endParaRPr kumimoji="1" lang="zh-CN" altLang="en-US">
                <a:solidFill>
                  <a:schemeClr val="tx1"/>
                </a:solidFill>
                <a:cs typeface="+mn-ea"/>
                <a:sym typeface="+mn-lt"/>
              </a:endParaRPr>
            </a:p>
          </p:txBody>
        </p:sp>
        <p:sp>
          <p:nvSpPr>
            <p:cNvPr id="115" name="椭圆 114">
              <a:extLst>
                <a:ext uri="{FF2B5EF4-FFF2-40B4-BE49-F238E27FC236}">
                  <a16:creationId xmlns:a16="http://schemas.microsoft.com/office/drawing/2014/main" xmlns:p15="http://schemas.microsoft.com/office/powerpoint/2012/main" xmlns:mc="http://schemas.openxmlformats.org/markup-compatibility/2006" xmlns:p14="http://schemas.microsoft.com/office/powerpoint/2010/main" xmlns:a14="http://schemas.microsoft.com/office/drawing/2010/main" xmlns="" id="{97EDC405-2E73-4346-A7D6-E7002E00293D}"/>
                </a:ext>
              </a:extLst>
            </p:cNvPr>
            <p:cNvSpPr/>
            <p:nvPr/>
          </p:nvSpPr>
          <p:spPr>
            <a:xfrm>
              <a:off x="1211523" y="2726509"/>
              <a:ext cx="1168120" cy="116812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377" rtl="0" eaLnBrk="1" latinLnBrk="0" hangingPunct="1">
                <a:defRPr sz="1800" kern="1200">
                  <a:solidFill>
                    <a:schemeClr val="lt1"/>
                  </a:solidFill>
                  <a:latin typeface="+mn-lt"/>
                  <a:ea typeface="+mn-ea"/>
                  <a:cs typeface="+mn-cs"/>
                </a:defRPr>
              </a:lvl1pPr>
              <a:lvl2pPr marL="457189" algn="l" defTabSz="914377" rtl="0" eaLnBrk="1" latinLnBrk="0" hangingPunct="1">
                <a:defRPr sz="1800" kern="1200">
                  <a:solidFill>
                    <a:schemeClr val="lt1"/>
                  </a:solidFill>
                  <a:latin typeface="+mn-lt"/>
                  <a:ea typeface="+mn-ea"/>
                  <a:cs typeface="+mn-cs"/>
                </a:defRPr>
              </a:lvl2pPr>
              <a:lvl3pPr marL="914377" algn="l" defTabSz="914377" rtl="0" eaLnBrk="1" latinLnBrk="0" hangingPunct="1">
                <a:defRPr sz="1800" kern="1200">
                  <a:solidFill>
                    <a:schemeClr val="lt1"/>
                  </a:solidFill>
                  <a:latin typeface="+mn-lt"/>
                  <a:ea typeface="+mn-ea"/>
                  <a:cs typeface="+mn-cs"/>
                </a:defRPr>
              </a:lvl3pPr>
              <a:lvl4pPr marL="1371566" algn="l" defTabSz="914377" rtl="0" eaLnBrk="1" latinLnBrk="0" hangingPunct="1">
                <a:defRPr sz="1800" kern="1200">
                  <a:solidFill>
                    <a:schemeClr val="lt1"/>
                  </a:solidFill>
                  <a:latin typeface="+mn-lt"/>
                  <a:ea typeface="+mn-ea"/>
                  <a:cs typeface="+mn-cs"/>
                </a:defRPr>
              </a:lvl4pPr>
              <a:lvl5pPr marL="1828754" algn="l" defTabSz="914377" rtl="0" eaLnBrk="1" latinLnBrk="0" hangingPunct="1">
                <a:defRPr sz="1800" kern="1200">
                  <a:solidFill>
                    <a:schemeClr val="lt1"/>
                  </a:solidFill>
                  <a:latin typeface="+mn-lt"/>
                  <a:ea typeface="+mn-ea"/>
                  <a:cs typeface="+mn-cs"/>
                </a:defRPr>
              </a:lvl5pPr>
              <a:lvl6pPr marL="2285943" algn="l" defTabSz="914377" rtl="0" eaLnBrk="1" latinLnBrk="0" hangingPunct="1">
                <a:defRPr sz="1800" kern="1200">
                  <a:solidFill>
                    <a:schemeClr val="lt1"/>
                  </a:solidFill>
                  <a:latin typeface="+mn-lt"/>
                  <a:ea typeface="+mn-ea"/>
                  <a:cs typeface="+mn-cs"/>
                </a:defRPr>
              </a:lvl6pPr>
              <a:lvl7pPr marL="2743131" algn="l" defTabSz="914377" rtl="0" eaLnBrk="1" latinLnBrk="0" hangingPunct="1">
                <a:defRPr sz="1800" kern="1200">
                  <a:solidFill>
                    <a:schemeClr val="lt1"/>
                  </a:solidFill>
                  <a:latin typeface="+mn-lt"/>
                  <a:ea typeface="+mn-ea"/>
                  <a:cs typeface="+mn-cs"/>
                </a:defRPr>
              </a:lvl7pPr>
              <a:lvl8pPr marL="3200320" algn="l" defTabSz="914377" rtl="0" eaLnBrk="1" latinLnBrk="0" hangingPunct="1">
                <a:defRPr sz="1800" kern="1200">
                  <a:solidFill>
                    <a:schemeClr val="lt1"/>
                  </a:solidFill>
                  <a:latin typeface="+mn-lt"/>
                  <a:ea typeface="+mn-ea"/>
                  <a:cs typeface="+mn-cs"/>
                </a:defRPr>
              </a:lvl8pPr>
              <a:lvl9pPr marL="3657509" algn="l" defTabSz="914377" rtl="0" eaLnBrk="1" latinLnBrk="0" hangingPunct="1">
                <a:defRPr sz="1800" kern="1200">
                  <a:solidFill>
                    <a:schemeClr val="lt1"/>
                  </a:solidFill>
                  <a:latin typeface="+mn-lt"/>
                  <a:ea typeface="+mn-ea"/>
                  <a:cs typeface="+mn-cs"/>
                </a:defRPr>
              </a:lvl9pPr>
            </a:lstStyle>
            <a:p>
              <a:pPr algn="ctr"/>
              <a:endParaRPr kumimoji="1" lang="zh-CN" altLang="en-US">
                <a:solidFill>
                  <a:schemeClr val="tx1"/>
                </a:solidFill>
                <a:cs typeface="+mn-ea"/>
                <a:sym typeface="+mn-lt"/>
              </a:endParaRPr>
            </a:p>
          </p:txBody>
        </p:sp>
        <p:grpSp>
          <p:nvGrpSpPr>
            <p:cNvPr id="116" name="组合 115">
              <a:extLst>
                <a:ext uri="{FF2B5EF4-FFF2-40B4-BE49-F238E27FC236}">
                  <a16:creationId xmlns:a16="http://schemas.microsoft.com/office/drawing/2014/main" xmlns:p15="http://schemas.microsoft.com/office/powerpoint/2012/main" xmlns:mc="http://schemas.openxmlformats.org/markup-compatibility/2006" xmlns:p14="http://schemas.microsoft.com/office/powerpoint/2010/main" xmlns:a14="http://schemas.microsoft.com/office/drawing/2010/main" xmlns="" id="{FC05A6DE-4D9D-4E80-B6A0-8F3B0477F6DC}"/>
                </a:ext>
              </a:extLst>
            </p:cNvPr>
            <p:cNvGrpSpPr/>
            <p:nvPr/>
          </p:nvGrpSpPr>
          <p:grpSpPr>
            <a:xfrm>
              <a:off x="1542032" y="2918544"/>
              <a:ext cx="507109" cy="784049"/>
              <a:chOff x="6257925" y="-9525"/>
              <a:chExt cx="1514475" cy="2341563"/>
            </a:xfrm>
            <a:solidFill>
              <a:schemeClr val="accent1">
                <a:lumMod val="75000"/>
              </a:schemeClr>
            </a:solidFill>
          </p:grpSpPr>
          <p:sp>
            <p:nvSpPr>
              <p:cNvPr id="117" name="Freeform 6">
                <a:extLst>
                  <a:ext uri="{FF2B5EF4-FFF2-40B4-BE49-F238E27FC236}">
                    <a16:creationId xmlns:a16="http://schemas.microsoft.com/office/drawing/2014/main" xmlns:p15="http://schemas.microsoft.com/office/powerpoint/2012/main" xmlns:mc="http://schemas.openxmlformats.org/markup-compatibility/2006" xmlns:p14="http://schemas.microsoft.com/office/powerpoint/2010/main" xmlns:a14="http://schemas.microsoft.com/office/drawing/2010/main" xmlns="" id="{34FF4584-8DEF-43FC-9DFD-0D2ECFB8BFA6}"/>
                  </a:ext>
                </a:extLst>
              </p:cNvPr>
              <p:cNvSpPr>
                <a:spLocks/>
              </p:cNvSpPr>
              <p:nvPr/>
            </p:nvSpPr>
            <p:spPr bwMode="auto">
              <a:xfrm>
                <a:off x="6551613" y="-9525"/>
                <a:ext cx="484188" cy="327025"/>
              </a:xfrm>
              <a:custGeom>
                <a:avLst/>
                <a:gdLst>
                  <a:gd name="T0" fmla="*/ 25 w 652"/>
                  <a:gd name="T1" fmla="*/ 406 h 440"/>
                  <a:gd name="T2" fmla="*/ 25 w 652"/>
                  <a:gd name="T3" fmla="*/ 406 h 440"/>
                  <a:gd name="T4" fmla="*/ 98 w 652"/>
                  <a:gd name="T5" fmla="*/ 425 h 440"/>
                  <a:gd name="T6" fmla="*/ 618 w 652"/>
                  <a:gd name="T7" fmla="*/ 125 h 440"/>
                  <a:gd name="T8" fmla="*/ 637 w 652"/>
                  <a:gd name="T9" fmla="*/ 52 h 440"/>
                  <a:gd name="T10" fmla="*/ 626 w 652"/>
                  <a:gd name="T11" fmla="*/ 33 h 440"/>
                  <a:gd name="T12" fmla="*/ 554 w 652"/>
                  <a:gd name="T13" fmla="*/ 14 h 440"/>
                  <a:gd name="T14" fmla="*/ 34 w 652"/>
                  <a:gd name="T15" fmla="*/ 314 h 440"/>
                  <a:gd name="T16" fmla="*/ 14 w 652"/>
                  <a:gd name="T17" fmla="*/ 386 h 440"/>
                  <a:gd name="T18" fmla="*/ 25 w 652"/>
                  <a:gd name="T19" fmla="*/ 406 h 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52" h="440">
                    <a:moveTo>
                      <a:pt x="25" y="406"/>
                    </a:moveTo>
                    <a:lnTo>
                      <a:pt x="25" y="406"/>
                    </a:lnTo>
                    <a:cubicBezTo>
                      <a:pt x="40" y="431"/>
                      <a:pt x="73" y="440"/>
                      <a:pt x="98" y="425"/>
                    </a:cubicBezTo>
                    <a:lnTo>
                      <a:pt x="618" y="125"/>
                    </a:lnTo>
                    <a:cubicBezTo>
                      <a:pt x="643" y="111"/>
                      <a:pt x="652" y="78"/>
                      <a:pt x="637" y="52"/>
                    </a:cubicBezTo>
                    <a:lnTo>
                      <a:pt x="626" y="33"/>
                    </a:lnTo>
                    <a:cubicBezTo>
                      <a:pt x="612" y="9"/>
                      <a:pt x="579" y="0"/>
                      <a:pt x="554" y="14"/>
                    </a:cubicBezTo>
                    <a:lnTo>
                      <a:pt x="34" y="314"/>
                    </a:lnTo>
                    <a:cubicBezTo>
                      <a:pt x="8" y="328"/>
                      <a:pt x="0" y="361"/>
                      <a:pt x="14" y="386"/>
                    </a:cubicBezTo>
                    <a:lnTo>
                      <a:pt x="25" y="406"/>
                    </a:lnTo>
                    <a:close/>
                  </a:path>
                </a:pathLst>
              </a:custGeom>
              <a:grpFill/>
              <a:ln w="0">
                <a:solidFill>
                  <a:srgbClr val="E4B332"/>
                </a:solidFill>
                <a:prstDash val="solid"/>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118" name="Freeform 7">
                <a:extLst>
                  <a:ext uri="{FF2B5EF4-FFF2-40B4-BE49-F238E27FC236}">
                    <a16:creationId xmlns:a16="http://schemas.microsoft.com/office/drawing/2014/main" xmlns:p15="http://schemas.microsoft.com/office/powerpoint/2012/main" xmlns:mc="http://schemas.openxmlformats.org/markup-compatibility/2006" xmlns:p14="http://schemas.microsoft.com/office/powerpoint/2010/main" xmlns:a14="http://schemas.microsoft.com/office/drawing/2010/main" xmlns="" id="{A494FD3D-8B24-40EC-9CED-2087D3C2767D}"/>
                  </a:ext>
                </a:extLst>
              </p:cNvPr>
              <p:cNvSpPr>
                <a:spLocks noEditPoints="1"/>
              </p:cNvSpPr>
              <p:nvPr/>
            </p:nvSpPr>
            <p:spPr bwMode="auto">
              <a:xfrm>
                <a:off x="6257925" y="53975"/>
                <a:ext cx="1339850" cy="2278063"/>
              </a:xfrm>
              <a:custGeom>
                <a:avLst/>
                <a:gdLst>
                  <a:gd name="T0" fmla="*/ 404 w 1804"/>
                  <a:gd name="T1" fmla="*/ 2367 h 3072"/>
                  <a:gd name="T2" fmla="*/ 404 w 1804"/>
                  <a:gd name="T3" fmla="*/ 2367 h 3072"/>
                  <a:gd name="T4" fmla="*/ 550 w 1804"/>
                  <a:gd name="T5" fmla="*/ 2513 h 3072"/>
                  <a:gd name="T6" fmla="*/ 404 w 1804"/>
                  <a:gd name="T7" fmla="*/ 2659 h 3072"/>
                  <a:gd name="T8" fmla="*/ 259 w 1804"/>
                  <a:gd name="T9" fmla="*/ 2513 h 3072"/>
                  <a:gd name="T10" fmla="*/ 404 w 1804"/>
                  <a:gd name="T11" fmla="*/ 2367 h 3072"/>
                  <a:gd name="T12" fmla="*/ 29 w 1804"/>
                  <a:gd name="T13" fmla="*/ 2058 h 3072"/>
                  <a:gd name="T14" fmla="*/ 29 w 1804"/>
                  <a:gd name="T15" fmla="*/ 2058 h 3072"/>
                  <a:gd name="T16" fmla="*/ 29 w 1804"/>
                  <a:gd name="T17" fmla="*/ 2801 h 3072"/>
                  <a:gd name="T18" fmla="*/ 29 w 1804"/>
                  <a:gd name="T19" fmla="*/ 2952 h 3072"/>
                  <a:gd name="T20" fmla="*/ 29 w 1804"/>
                  <a:gd name="T21" fmla="*/ 3018 h 3072"/>
                  <a:gd name="T22" fmla="*/ 82 w 1804"/>
                  <a:gd name="T23" fmla="*/ 3072 h 3072"/>
                  <a:gd name="T24" fmla="*/ 1679 w 1804"/>
                  <a:gd name="T25" fmla="*/ 3072 h 3072"/>
                  <a:gd name="T26" fmla="*/ 1732 w 1804"/>
                  <a:gd name="T27" fmla="*/ 3018 h 3072"/>
                  <a:gd name="T28" fmla="*/ 1732 w 1804"/>
                  <a:gd name="T29" fmla="*/ 2801 h 3072"/>
                  <a:gd name="T30" fmla="*/ 1679 w 1804"/>
                  <a:gd name="T31" fmla="*/ 2747 h 3072"/>
                  <a:gd name="T32" fmla="*/ 871 w 1804"/>
                  <a:gd name="T33" fmla="*/ 2747 h 3072"/>
                  <a:gd name="T34" fmla="*/ 762 w 1804"/>
                  <a:gd name="T35" fmla="*/ 2347 h 3072"/>
                  <a:gd name="T36" fmla="*/ 313 w 1804"/>
                  <a:gd name="T37" fmla="*/ 2058 h 3072"/>
                  <a:gd name="T38" fmla="*/ 819 w 1804"/>
                  <a:gd name="T39" fmla="*/ 905 h 3072"/>
                  <a:gd name="T40" fmla="*/ 1178 w 1804"/>
                  <a:gd name="T41" fmla="*/ 1526 h 3072"/>
                  <a:gd name="T42" fmla="*/ 1163 w 1804"/>
                  <a:gd name="T43" fmla="*/ 1535 h 3072"/>
                  <a:gd name="T44" fmla="*/ 1143 w 1804"/>
                  <a:gd name="T45" fmla="*/ 1608 h 3072"/>
                  <a:gd name="T46" fmla="*/ 1216 w 1804"/>
                  <a:gd name="T47" fmla="*/ 1627 h 3072"/>
                  <a:gd name="T48" fmla="*/ 1282 w 1804"/>
                  <a:gd name="T49" fmla="*/ 1589 h 3072"/>
                  <a:gd name="T50" fmla="*/ 1442 w 1804"/>
                  <a:gd name="T51" fmla="*/ 1646 h 3072"/>
                  <a:gd name="T52" fmla="*/ 1673 w 1804"/>
                  <a:gd name="T53" fmla="*/ 1513 h 3072"/>
                  <a:gd name="T54" fmla="*/ 1703 w 1804"/>
                  <a:gd name="T55" fmla="*/ 1346 h 3072"/>
                  <a:gd name="T56" fmla="*/ 1769 w 1804"/>
                  <a:gd name="T57" fmla="*/ 1308 h 3072"/>
                  <a:gd name="T58" fmla="*/ 1789 w 1804"/>
                  <a:gd name="T59" fmla="*/ 1235 h 3072"/>
                  <a:gd name="T60" fmla="*/ 1716 w 1804"/>
                  <a:gd name="T61" fmla="*/ 1215 h 3072"/>
                  <a:gd name="T62" fmla="*/ 1701 w 1804"/>
                  <a:gd name="T63" fmla="*/ 1224 h 3072"/>
                  <a:gd name="T64" fmla="*/ 1145 w 1804"/>
                  <a:gd name="T65" fmla="*/ 261 h 3072"/>
                  <a:gd name="T66" fmla="*/ 1260 w 1804"/>
                  <a:gd name="T67" fmla="*/ 195 h 3072"/>
                  <a:gd name="T68" fmla="*/ 1280 w 1804"/>
                  <a:gd name="T69" fmla="*/ 122 h 3072"/>
                  <a:gd name="T70" fmla="*/ 1229 w 1804"/>
                  <a:gd name="T71" fmla="*/ 34 h 3072"/>
                  <a:gd name="T72" fmla="*/ 1156 w 1804"/>
                  <a:gd name="T73" fmla="*/ 15 h 3072"/>
                  <a:gd name="T74" fmla="*/ 403 w 1804"/>
                  <a:gd name="T75" fmla="*/ 450 h 3072"/>
                  <a:gd name="T76" fmla="*/ 383 w 1804"/>
                  <a:gd name="T77" fmla="*/ 522 h 3072"/>
                  <a:gd name="T78" fmla="*/ 434 w 1804"/>
                  <a:gd name="T79" fmla="*/ 610 h 3072"/>
                  <a:gd name="T80" fmla="*/ 507 w 1804"/>
                  <a:gd name="T81" fmla="*/ 630 h 3072"/>
                  <a:gd name="T82" fmla="*/ 622 w 1804"/>
                  <a:gd name="T83" fmla="*/ 564 h 3072"/>
                  <a:gd name="T84" fmla="*/ 711 w 1804"/>
                  <a:gd name="T85" fmla="*/ 718 h 3072"/>
                  <a:gd name="T86" fmla="*/ 29 w 1804"/>
                  <a:gd name="T87" fmla="*/ 2058 h 30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804" h="3072">
                    <a:moveTo>
                      <a:pt x="404" y="2367"/>
                    </a:moveTo>
                    <a:lnTo>
                      <a:pt x="404" y="2367"/>
                    </a:lnTo>
                    <a:cubicBezTo>
                      <a:pt x="485" y="2367"/>
                      <a:pt x="550" y="2432"/>
                      <a:pt x="550" y="2513"/>
                    </a:cubicBezTo>
                    <a:cubicBezTo>
                      <a:pt x="550" y="2593"/>
                      <a:pt x="485" y="2659"/>
                      <a:pt x="404" y="2659"/>
                    </a:cubicBezTo>
                    <a:cubicBezTo>
                      <a:pt x="324" y="2659"/>
                      <a:pt x="259" y="2593"/>
                      <a:pt x="259" y="2513"/>
                    </a:cubicBezTo>
                    <a:cubicBezTo>
                      <a:pt x="259" y="2432"/>
                      <a:pt x="324" y="2367"/>
                      <a:pt x="404" y="2367"/>
                    </a:cubicBezTo>
                    <a:close/>
                    <a:moveTo>
                      <a:pt x="29" y="2058"/>
                    </a:moveTo>
                    <a:lnTo>
                      <a:pt x="29" y="2058"/>
                    </a:lnTo>
                    <a:lnTo>
                      <a:pt x="29" y="2801"/>
                    </a:lnTo>
                    <a:lnTo>
                      <a:pt x="29" y="2952"/>
                    </a:lnTo>
                    <a:lnTo>
                      <a:pt x="29" y="3018"/>
                    </a:lnTo>
                    <a:cubicBezTo>
                      <a:pt x="29" y="3048"/>
                      <a:pt x="53" y="3072"/>
                      <a:pt x="82" y="3072"/>
                    </a:cubicBezTo>
                    <a:lnTo>
                      <a:pt x="1679" y="3072"/>
                    </a:lnTo>
                    <a:cubicBezTo>
                      <a:pt x="1708" y="3072"/>
                      <a:pt x="1732" y="3048"/>
                      <a:pt x="1732" y="3018"/>
                    </a:cubicBezTo>
                    <a:lnTo>
                      <a:pt x="1732" y="2801"/>
                    </a:lnTo>
                    <a:cubicBezTo>
                      <a:pt x="1732" y="2771"/>
                      <a:pt x="1708" y="2747"/>
                      <a:pt x="1679" y="2747"/>
                    </a:cubicBezTo>
                    <a:lnTo>
                      <a:pt x="871" y="2747"/>
                    </a:lnTo>
                    <a:cubicBezTo>
                      <a:pt x="872" y="2652"/>
                      <a:pt x="854" y="2509"/>
                      <a:pt x="762" y="2347"/>
                    </a:cubicBezTo>
                    <a:cubicBezTo>
                      <a:pt x="598" y="2058"/>
                      <a:pt x="313" y="2058"/>
                      <a:pt x="313" y="2058"/>
                    </a:cubicBezTo>
                    <a:cubicBezTo>
                      <a:pt x="349" y="1207"/>
                      <a:pt x="743" y="947"/>
                      <a:pt x="819" y="905"/>
                    </a:cubicBezTo>
                    <a:lnTo>
                      <a:pt x="1178" y="1526"/>
                    </a:lnTo>
                    <a:lnTo>
                      <a:pt x="1163" y="1535"/>
                    </a:lnTo>
                    <a:cubicBezTo>
                      <a:pt x="1137" y="1550"/>
                      <a:pt x="1128" y="1582"/>
                      <a:pt x="1143" y="1608"/>
                    </a:cubicBezTo>
                    <a:cubicBezTo>
                      <a:pt x="1158" y="1633"/>
                      <a:pt x="1191" y="1642"/>
                      <a:pt x="1216" y="1627"/>
                    </a:cubicBezTo>
                    <a:lnTo>
                      <a:pt x="1282" y="1589"/>
                    </a:lnTo>
                    <a:lnTo>
                      <a:pt x="1442" y="1646"/>
                    </a:lnTo>
                    <a:lnTo>
                      <a:pt x="1673" y="1513"/>
                    </a:lnTo>
                    <a:lnTo>
                      <a:pt x="1703" y="1346"/>
                    </a:lnTo>
                    <a:lnTo>
                      <a:pt x="1769" y="1308"/>
                    </a:lnTo>
                    <a:cubicBezTo>
                      <a:pt x="1795" y="1293"/>
                      <a:pt x="1804" y="1260"/>
                      <a:pt x="1789" y="1235"/>
                    </a:cubicBezTo>
                    <a:cubicBezTo>
                      <a:pt x="1774" y="1210"/>
                      <a:pt x="1741" y="1201"/>
                      <a:pt x="1716" y="1215"/>
                    </a:cubicBezTo>
                    <a:lnTo>
                      <a:pt x="1701" y="1224"/>
                    </a:lnTo>
                    <a:lnTo>
                      <a:pt x="1145" y="261"/>
                    </a:lnTo>
                    <a:lnTo>
                      <a:pt x="1260" y="195"/>
                    </a:lnTo>
                    <a:cubicBezTo>
                      <a:pt x="1286" y="180"/>
                      <a:pt x="1294" y="148"/>
                      <a:pt x="1280" y="122"/>
                    </a:cubicBezTo>
                    <a:lnTo>
                      <a:pt x="1229" y="34"/>
                    </a:lnTo>
                    <a:cubicBezTo>
                      <a:pt x="1214" y="9"/>
                      <a:pt x="1181" y="0"/>
                      <a:pt x="1156" y="15"/>
                    </a:cubicBezTo>
                    <a:lnTo>
                      <a:pt x="403" y="450"/>
                    </a:lnTo>
                    <a:cubicBezTo>
                      <a:pt x="377" y="464"/>
                      <a:pt x="368" y="497"/>
                      <a:pt x="383" y="522"/>
                    </a:cubicBezTo>
                    <a:lnTo>
                      <a:pt x="434" y="610"/>
                    </a:lnTo>
                    <a:cubicBezTo>
                      <a:pt x="449" y="636"/>
                      <a:pt x="481" y="645"/>
                      <a:pt x="507" y="630"/>
                    </a:cubicBezTo>
                    <a:lnTo>
                      <a:pt x="622" y="564"/>
                    </a:lnTo>
                    <a:lnTo>
                      <a:pt x="711" y="718"/>
                    </a:lnTo>
                    <a:cubicBezTo>
                      <a:pt x="0" y="1092"/>
                      <a:pt x="29" y="2058"/>
                      <a:pt x="29" y="2058"/>
                    </a:cubicBezTo>
                    <a:close/>
                  </a:path>
                </a:pathLst>
              </a:custGeom>
              <a:solidFill>
                <a:srgbClr val="E4B332"/>
              </a:solidFill>
              <a:ln w="0">
                <a:solidFill>
                  <a:srgbClr val="E4B332"/>
                </a:solidFill>
                <a:prstDash val="solid"/>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119" name="Freeform 8">
                <a:extLst>
                  <a:ext uri="{FF2B5EF4-FFF2-40B4-BE49-F238E27FC236}">
                    <a16:creationId xmlns:a16="http://schemas.microsoft.com/office/drawing/2014/main" xmlns:p15="http://schemas.microsoft.com/office/powerpoint/2012/main" xmlns:mc="http://schemas.openxmlformats.org/markup-compatibility/2006" xmlns:p14="http://schemas.microsoft.com/office/powerpoint/2010/main" xmlns:a14="http://schemas.microsoft.com/office/drawing/2010/main" xmlns="" id="{5231D3C6-FB32-4C27-A040-7C8698421147}"/>
                  </a:ext>
                </a:extLst>
              </p:cNvPr>
              <p:cNvSpPr>
                <a:spLocks/>
              </p:cNvSpPr>
              <p:nvPr/>
            </p:nvSpPr>
            <p:spPr bwMode="auto">
              <a:xfrm>
                <a:off x="7080250" y="1238250"/>
                <a:ext cx="692150" cy="438150"/>
              </a:xfrm>
              <a:custGeom>
                <a:avLst/>
                <a:gdLst>
                  <a:gd name="T0" fmla="*/ 15 w 931"/>
                  <a:gd name="T1" fmla="*/ 555 h 589"/>
                  <a:gd name="T2" fmla="*/ 15 w 931"/>
                  <a:gd name="T3" fmla="*/ 555 h 589"/>
                  <a:gd name="T4" fmla="*/ 15 w 931"/>
                  <a:gd name="T5" fmla="*/ 555 h 589"/>
                  <a:gd name="T6" fmla="*/ 88 w 931"/>
                  <a:gd name="T7" fmla="*/ 574 h 589"/>
                  <a:gd name="T8" fmla="*/ 897 w 931"/>
                  <a:gd name="T9" fmla="*/ 107 h 589"/>
                  <a:gd name="T10" fmla="*/ 916 w 931"/>
                  <a:gd name="T11" fmla="*/ 35 h 589"/>
                  <a:gd name="T12" fmla="*/ 916 w 931"/>
                  <a:gd name="T13" fmla="*/ 35 h 589"/>
                  <a:gd name="T14" fmla="*/ 843 w 931"/>
                  <a:gd name="T15" fmla="*/ 15 h 589"/>
                  <a:gd name="T16" fmla="*/ 35 w 931"/>
                  <a:gd name="T17" fmla="*/ 482 h 589"/>
                  <a:gd name="T18" fmla="*/ 15 w 931"/>
                  <a:gd name="T19" fmla="*/ 555 h 5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31" h="589">
                    <a:moveTo>
                      <a:pt x="15" y="555"/>
                    </a:moveTo>
                    <a:lnTo>
                      <a:pt x="15" y="555"/>
                    </a:lnTo>
                    <a:lnTo>
                      <a:pt x="15" y="555"/>
                    </a:lnTo>
                    <a:cubicBezTo>
                      <a:pt x="30" y="580"/>
                      <a:pt x="62" y="589"/>
                      <a:pt x="88" y="574"/>
                    </a:cubicBezTo>
                    <a:lnTo>
                      <a:pt x="897" y="107"/>
                    </a:lnTo>
                    <a:cubicBezTo>
                      <a:pt x="922" y="93"/>
                      <a:pt x="931" y="60"/>
                      <a:pt x="916" y="35"/>
                    </a:cubicBezTo>
                    <a:lnTo>
                      <a:pt x="916" y="35"/>
                    </a:lnTo>
                    <a:cubicBezTo>
                      <a:pt x="902" y="9"/>
                      <a:pt x="869" y="0"/>
                      <a:pt x="843" y="15"/>
                    </a:cubicBezTo>
                    <a:lnTo>
                      <a:pt x="35" y="482"/>
                    </a:lnTo>
                    <a:cubicBezTo>
                      <a:pt x="9" y="497"/>
                      <a:pt x="0" y="529"/>
                      <a:pt x="15" y="555"/>
                    </a:cubicBezTo>
                    <a:close/>
                  </a:path>
                </a:pathLst>
              </a:custGeom>
              <a:grpFill/>
              <a:ln w="0">
                <a:solidFill>
                  <a:srgbClr val="E4B332"/>
                </a:solidFill>
                <a:prstDash val="solid"/>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grpSp>
      </p:grpSp>
      <p:sp>
        <p:nvSpPr>
          <p:cNvPr id="67" name="矩形 66">
            <a:extLst>
              <a:ext uri="{FF2B5EF4-FFF2-40B4-BE49-F238E27FC236}">
                <a16:creationId xmlns:a16="http://schemas.microsoft.com/office/drawing/2014/main" xmlns:p15="http://schemas.microsoft.com/office/powerpoint/2012/main" xmlns:mc="http://schemas.openxmlformats.org/markup-compatibility/2006" xmlns:p14="http://schemas.microsoft.com/office/powerpoint/2010/main" xmlns:a14="http://schemas.microsoft.com/office/drawing/2010/main" xmlns="" id="{2FD3F686-B3D3-4D5E-AFCC-E3046B3C1CCA}"/>
              </a:ext>
            </a:extLst>
          </p:cNvPr>
          <p:cNvSpPr/>
          <p:nvPr/>
        </p:nvSpPr>
        <p:spPr>
          <a:xfrm rot="1800000">
            <a:off x="2173621" y="3799466"/>
            <a:ext cx="938136" cy="180466"/>
          </a:xfrm>
          <a:prstGeom prst="rect">
            <a:avLst/>
          </a:prstGeom>
          <a:solidFill>
            <a:srgbClr val="E4B33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377" rtl="0" eaLnBrk="1" latinLnBrk="0" hangingPunct="1">
              <a:defRPr sz="1800" kern="1200">
                <a:solidFill>
                  <a:schemeClr val="lt1"/>
                </a:solidFill>
                <a:latin typeface="+mn-lt"/>
                <a:ea typeface="+mn-ea"/>
                <a:cs typeface="+mn-cs"/>
              </a:defRPr>
            </a:lvl1pPr>
            <a:lvl2pPr marL="457189" algn="l" defTabSz="914377" rtl="0" eaLnBrk="1" latinLnBrk="0" hangingPunct="1">
              <a:defRPr sz="1800" kern="1200">
                <a:solidFill>
                  <a:schemeClr val="lt1"/>
                </a:solidFill>
                <a:latin typeface="+mn-lt"/>
                <a:ea typeface="+mn-ea"/>
                <a:cs typeface="+mn-cs"/>
              </a:defRPr>
            </a:lvl2pPr>
            <a:lvl3pPr marL="914377" algn="l" defTabSz="914377" rtl="0" eaLnBrk="1" latinLnBrk="0" hangingPunct="1">
              <a:defRPr sz="1800" kern="1200">
                <a:solidFill>
                  <a:schemeClr val="lt1"/>
                </a:solidFill>
                <a:latin typeface="+mn-lt"/>
                <a:ea typeface="+mn-ea"/>
                <a:cs typeface="+mn-cs"/>
              </a:defRPr>
            </a:lvl3pPr>
            <a:lvl4pPr marL="1371566" algn="l" defTabSz="914377" rtl="0" eaLnBrk="1" latinLnBrk="0" hangingPunct="1">
              <a:defRPr sz="1800" kern="1200">
                <a:solidFill>
                  <a:schemeClr val="lt1"/>
                </a:solidFill>
                <a:latin typeface="+mn-lt"/>
                <a:ea typeface="+mn-ea"/>
                <a:cs typeface="+mn-cs"/>
              </a:defRPr>
            </a:lvl4pPr>
            <a:lvl5pPr marL="1828754" algn="l" defTabSz="914377" rtl="0" eaLnBrk="1" latinLnBrk="0" hangingPunct="1">
              <a:defRPr sz="1800" kern="1200">
                <a:solidFill>
                  <a:schemeClr val="lt1"/>
                </a:solidFill>
                <a:latin typeface="+mn-lt"/>
                <a:ea typeface="+mn-ea"/>
                <a:cs typeface="+mn-cs"/>
              </a:defRPr>
            </a:lvl5pPr>
            <a:lvl6pPr marL="2285943" algn="l" defTabSz="914377" rtl="0" eaLnBrk="1" latinLnBrk="0" hangingPunct="1">
              <a:defRPr sz="1800" kern="1200">
                <a:solidFill>
                  <a:schemeClr val="lt1"/>
                </a:solidFill>
                <a:latin typeface="+mn-lt"/>
                <a:ea typeface="+mn-ea"/>
                <a:cs typeface="+mn-cs"/>
              </a:defRPr>
            </a:lvl6pPr>
            <a:lvl7pPr marL="2743131" algn="l" defTabSz="914377" rtl="0" eaLnBrk="1" latinLnBrk="0" hangingPunct="1">
              <a:defRPr sz="1800" kern="1200">
                <a:solidFill>
                  <a:schemeClr val="lt1"/>
                </a:solidFill>
                <a:latin typeface="+mn-lt"/>
                <a:ea typeface="+mn-ea"/>
                <a:cs typeface="+mn-cs"/>
              </a:defRPr>
            </a:lvl7pPr>
            <a:lvl8pPr marL="3200320" algn="l" defTabSz="914377" rtl="0" eaLnBrk="1" latinLnBrk="0" hangingPunct="1">
              <a:defRPr sz="1800" kern="1200">
                <a:solidFill>
                  <a:schemeClr val="lt1"/>
                </a:solidFill>
                <a:latin typeface="+mn-lt"/>
                <a:ea typeface="+mn-ea"/>
                <a:cs typeface="+mn-cs"/>
              </a:defRPr>
            </a:lvl8pPr>
            <a:lvl9pPr marL="3657509" algn="l" defTabSz="914377" rtl="0" eaLnBrk="1" latinLnBrk="0" hangingPunct="1">
              <a:defRPr sz="1800" kern="1200">
                <a:solidFill>
                  <a:schemeClr val="lt1"/>
                </a:solidFill>
                <a:latin typeface="+mn-lt"/>
                <a:ea typeface="+mn-ea"/>
                <a:cs typeface="+mn-cs"/>
              </a:defRPr>
            </a:lvl9pPr>
          </a:lstStyle>
          <a:p>
            <a:pPr algn="ctr"/>
            <a:endParaRPr kumimoji="1" lang="zh-CN" altLang="en-US">
              <a:solidFill>
                <a:schemeClr val="tx1"/>
              </a:solidFill>
              <a:cs typeface="+mn-ea"/>
              <a:sym typeface="+mn-lt"/>
            </a:endParaRPr>
          </a:p>
        </p:txBody>
      </p:sp>
      <p:grpSp>
        <p:nvGrpSpPr>
          <p:cNvPr id="68" name="组 15">
            <a:extLst>
              <a:ext uri="{FF2B5EF4-FFF2-40B4-BE49-F238E27FC236}">
                <a16:creationId xmlns:a16="http://schemas.microsoft.com/office/drawing/2014/main" xmlns:p15="http://schemas.microsoft.com/office/powerpoint/2012/main" xmlns:mc="http://schemas.openxmlformats.org/markup-compatibility/2006" xmlns:p14="http://schemas.microsoft.com/office/powerpoint/2010/main" xmlns:a14="http://schemas.microsoft.com/office/drawing/2010/main" xmlns="" id="{F13533F7-1021-4EDD-BC94-CA9E85891DC6}"/>
              </a:ext>
            </a:extLst>
          </p:cNvPr>
          <p:cNvGrpSpPr/>
          <p:nvPr/>
        </p:nvGrpSpPr>
        <p:grpSpPr>
          <a:xfrm>
            <a:off x="2817147" y="3681874"/>
            <a:ext cx="1572796" cy="1572796"/>
            <a:chOff x="886691" y="2401677"/>
            <a:chExt cx="1817784" cy="1817784"/>
          </a:xfrm>
        </p:grpSpPr>
        <p:sp>
          <p:nvSpPr>
            <p:cNvPr id="108" name="椭圆 107">
              <a:extLst>
                <a:ext uri="{FF2B5EF4-FFF2-40B4-BE49-F238E27FC236}">
                  <a16:creationId xmlns:a16="http://schemas.microsoft.com/office/drawing/2014/main" xmlns:p15="http://schemas.microsoft.com/office/powerpoint/2012/main" xmlns:mc="http://schemas.openxmlformats.org/markup-compatibility/2006" xmlns:p14="http://schemas.microsoft.com/office/powerpoint/2010/main" xmlns:a14="http://schemas.microsoft.com/office/drawing/2010/main" xmlns="" id="{13AC28FE-90AE-42D8-B79E-9BF5A9B7A7BF}"/>
                </a:ext>
              </a:extLst>
            </p:cNvPr>
            <p:cNvSpPr/>
            <p:nvPr/>
          </p:nvSpPr>
          <p:spPr>
            <a:xfrm>
              <a:off x="886691" y="2401677"/>
              <a:ext cx="1817784" cy="1817784"/>
            </a:xfrm>
            <a:prstGeom prst="ellipse">
              <a:avLst/>
            </a:prstGeom>
            <a:solidFill>
              <a:srgbClr val="E4B33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377" rtl="0" eaLnBrk="1" latinLnBrk="0" hangingPunct="1">
                <a:defRPr sz="1800" kern="1200">
                  <a:solidFill>
                    <a:schemeClr val="lt1"/>
                  </a:solidFill>
                  <a:latin typeface="+mn-lt"/>
                  <a:ea typeface="+mn-ea"/>
                  <a:cs typeface="+mn-cs"/>
                </a:defRPr>
              </a:lvl1pPr>
              <a:lvl2pPr marL="457189" algn="l" defTabSz="914377" rtl="0" eaLnBrk="1" latinLnBrk="0" hangingPunct="1">
                <a:defRPr sz="1800" kern="1200">
                  <a:solidFill>
                    <a:schemeClr val="lt1"/>
                  </a:solidFill>
                  <a:latin typeface="+mn-lt"/>
                  <a:ea typeface="+mn-ea"/>
                  <a:cs typeface="+mn-cs"/>
                </a:defRPr>
              </a:lvl2pPr>
              <a:lvl3pPr marL="914377" algn="l" defTabSz="914377" rtl="0" eaLnBrk="1" latinLnBrk="0" hangingPunct="1">
                <a:defRPr sz="1800" kern="1200">
                  <a:solidFill>
                    <a:schemeClr val="lt1"/>
                  </a:solidFill>
                  <a:latin typeface="+mn-lt"/>
                  <a:ea typeface="+mn-ea"/>
                  <a:cs typeface="+mn-cs"/>
                </a:defRPr>
              </a:lvl3pPr>
              <a:lvl4pPr marL="1371566" algn="l" defTabSz="914377" rtl="0" eaLnBrk="1" latinLnBrk="0" hangingPunct="1">
                <a:defRPr sz="1800" kern="1200">
                  <a:solidFill>
                    <a:schemeClr val="lt1"/>
                  </a:solidFill>
                  <a:latin typeface="+mn-lt"/>
                  <a:ea typeface="+mn-ea"/>
                  <a:cs typeface="+mn-cs"/>
                </a:defRPr>
              </a:lvl4pPr>
              <a:lvl5pPr marL="1828754" algn="l" defTabSz="914377" rtl="0" eaLnBrk="1" latinLnBrk="0" hangingPunct="1">
                <a:defRPr sz="1800" kern="1200">
                  <a:solidFill>
                    <a:schemeClr val="lt1"/>
                  </a:solidFill>
                  <a:latin typeface="+mn-lt"/>
                  <a:ea typeface="+mn-ea"/>
                  <a:cs typeface="+mn-cs"/>
                </a:defRPr>
              </a:lvl5pPr>
              <a:lvl6pPr marL="2285943" algn="l" defTabSz="914377" rtl="0" eaLnBrk="1" latinLnBrk="0" hangingPunct="1">
                <a:defRPr sz="1800" kern="1200">
                  <a:solidFill>
                    <a:schemeClr val="lt1"/>
                  </a:solidFill>
                  <a:latin typeface="+mn-lt"/>
                  <a:ea typeface="+mn-ea"/>
                  <a:cs typeface="+mn-cs"/>
                </a:defRPr>
              </a:lvl6pPr>
              <a:lvl7pPr marL="2743131" algn="l" defTabSz="914377" rtl="0" eaLnBrk="1" latinLnBrk="0" hangingPunct="1">
                <a:defRPr sz="1800" kern="1200">
                  <a:solidFill>
                    <a:schemeClr val="lt1"/>
                  </a:solidFill>
                  <a:latin typeface="+mn-lt"/>
                  <a:ea typeface="+mn-ea"/>
                  <a:cs typeface="+mn-cs"/>
                </a:defRPr>
              </a:lvl7pPr>
              <a:lvl8pPr marL="3200320" algn="l" defTabSz="914377" rtl="0" eaLnBrk="1" latinLnBrk="0" hangingPunct="1">
                <a:defRPr sz="1800" kern="1200">
                  <a:solidFill>
                    <a:schemeClr val="lt1"/>
                  </a:solidFill>
                  <a:latin typeface="+mn-lt"/>
                  <a:ea typeface="+mn-ea"/>
                  <a:cs typeface="+mn-cs"/>
                </a:defRPr>
              </a:lvl8pPr>
              <a:lvl9pPr marL="3657509" algn="l" defTabSz="914377" rtl="0" eaLnBrk="1" latinLnBrk="0" hangingPunct="1">
                <a:defRPr sz="1800" kern="1200">
                  <a:solidFill>
                    <a:schemeClr val="lt1"/>
                  </a:solidFill>
                  <a:latin typeface="+mn-lt"/>
                  <a:ea typeface="+mn-ea"/>
                  <a:cs typeface="+mn-cs"/>
                </a:defRPr>
              </a:lvl9pPr>
            </a:lstStyle>
            <a:p>
              <a:pPr algn="ctr"/>
              <a:endParaRPr kumimoji="1" lang="zh-CN" altLang="en-US">
                <a:solidFill>
                  <a:schemeClr val="tx1"/>
                </a:solidFill>
                <a:cs typeface="+mn-ea"/>
                <a:sym typeface="+mn-lt"/>
              </a:endParaRPr>
            </a:p>
          </p:txBody>
        </p:sp>
        <p:sp>
          <p:nvSpPr>
            <p:cNvPr id="109" name="椭圆 108">
              <a:extLst>
                <a:ext uri="{FF2B5EF4-FFF2-40B4-BE49-F238E27FC236}">
                  <a16:creationId xmlns:a16="http://schemas.microsoft.com/office/drawing/2014/main" xmlns:p15="http://schemas.microsoft.com/office/powerpoint/2012/main" xmlns:mc="http://schemas.openxmlformats.org/markup-compatibility/2006" xmlns:p14="http://schemas.microsoft.com/office/powerpoint/2010/main" xmlns:a14="http://schemas.microsoft.com/office/drawing/2010/main" xmlns="" id="{88AB29F3-DCB1-438C-BC9E-9A45EF45A2E7}"/>
                </a:ext>
              </a:extLst>
            </p:cNvPr>
            <p:cNvSpPr/>
            <p:nvPr/>
          </p:nvSpPr>
          <p:spPr>
            <a:xfrm>
              <a:off x="1211523" y="2726509"/>
              <a:ext cx="1168120" cy="116812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377" rtl="0" eaLnBrk="1" latinLnBrk="0" hangingPunct="1">
                <a:defRPr sz="1800" kern="1200">
                  <a:solidFill>
                    <a:schemeClr val="lt1"/>
                  </a:solidFill>
                  <a:latin typeface="+mn-lt"/>
                  <a:ea typeface="+mn-ea"/>
                  <a:cs typeface="+mn-cs"/>
                </a:defRPr>
              </a:lvl1pPr>
              <a:lvl2pPr marL="457189" algn="l" defTabSz="914377" rtl="0" eaLnBrk="1" latinLnBrk="0" hangingPunct="1">
                <a:defRPr sz="1800" kern="1200">
                  <a:solidFill>
                    <a:schemeClr val="lt1"/>
                  </a:solidFill>
                  <a:latin typeface="+mn-lt"/>
                  <a:ea typeface="+mn-ea"/>
                  <a:cs typeface="+mn-cs"/>
                </a:defRPr>
              </a:lvl2pPr>
              <a:lvl3pPr marL="914377" algn="l" defTabSz="914377" rtl="0" eaLnBrk="1" latinLnBrk="0" hangingPunct="1">
                <a:defRPr sz="1800" kern="1200">
                  <a:solidFill>
                    <a:schemeClr val="lt1"/>
                  </a:solidFill>
                  <a:latin typeface="+mn-lt"/>
                  <a:ea typeface="+mn-ea"/>
                  <a:cs typeface="+mn-cs"/>
                </a:defRPr>
              </a:lvl3pPr>
              <a:lvl4pPr marL="1371566" algn="l" defTabSz="914377" rtl="0" eaLnBrk="1" latinLnBrk="0" hangingPunct="1">
                <a:defRPr sz="1800" kern="1200">
                  <a:solidFill>
                    <a:schemeClr val="lt1"/>
                  </a:solidFill>
                  <a:latin typeface="+mn-lt"/>
                  <a:ea typeface="+mn-ea"/>
                  <a:cs typeface="+mn-cs"/>
                </a:defRPr>
              </a:lvl4pPr>
              <a:lvl5pPr marL="1828754" algn="l" defTabSz="914377" rtl="0" eaLnBrk="1" latinLnBrk="0" hangingPunct="1">
                <a:defRPr sz="1800" kern="1200">
                  <a:solidFill>
                    <a:schemeClr val="lt1"/>
                  </a:solidFill>
                  <a:latin typeface="+mn-lt"/>
                  <a:ea typeface="+mn-ea"/>
                  <a:cs typeface="+mn-cs"/>
                </a:defRPr>
              </a:lvl5pPr>
              <a:lvl6pPr marL="2285943" algn="l" defTabSz="914377" rtl="0" eaLnBrk="1" latinLnBrk="0" hangingPunct="1">
                <a:defRPr sz="1800" kern="1200">
                  <a:solidFill>
                    <a:schemeClr val="lt1"/>
                  </a:solidFill>
                  <a:latin typeface="+mn-lt"/>
                  <a:ea typeface="+mn-ea"/>
                  <a:cs typeface="+mn-cs"/>
                </a:defRPr>
              </a:lvl6pPr>
              <a:lvl7pPr marL="2743131" algn="l" defTabSz="914377" rtl="0" eaLnBrk="1" latinLnBrk="0" hangingPunct="1">
                <a:defRPr sz="1800" kern="1200">
                  <a:solidFill>
                    <a:schemeClr val="lt1"/>
                  </a:solidFill>
                  <a:latin typeface="+mn-lt"/>
                  <a:ea typeface="+mn-ea"/>
                  <a:cs typeface="+mn-cs"/>
                </a:defRPr>
              </a:lvl7pPr>
              <a:lvl8pPr marL="3200320" algn="l" defTabSz="914377" rtl="0" eaLnBrk="1" latinLnBrk="0" hangingPunct="1">
                <a:defRPr sz="1800" kern="1200">
                  <a:solidFill>
                    <a:schemeClr val="lt1"/>
                  </a:solidFill>
                  <a:latin typeface="+mn-lt"/>
                  <a:ea typeface="+mn-ea"/>
                  <a:cs typeface="+mn-cs"/>
                </a:defRPr>
              </a:lvl8pPr>
              <a:lvl9pPr marL="3657509" algn="l" defTabSz="914377" rtl="0" eaLnBrk="1" latinLnBrk="0" hangingPunct="1">
                <a:defRPr sz="1800" kern="1200">
                  <a:solidFill>
                    <a:schemeClr val="lt1"/>
                  </a:solidFill>
                  <a:latin typeface="+mn-lt"/>
                  <a:ea typeface="+mn-ea"/>
                  <a:cs typeface="+mn-cs"/>
                </a:defRPr>
              </a:lvl9pPr>
            </a:lstStyle>
            <a:p>
              <a:pPr algn="ctr"/>
              <a:endParaRPr kumimoji="1" lang="zh-CN" altLang="en-US">
                <a:solidFill>
                  <a:schemeClr val="tx1"/>
                </a:solidFill>
                <a:cs typeface="+mn-ea"/>
                <a:sym typeface="+mn-lt"/>
              </a:endParaRPr>
            </a:p>
          </p:txBody>
        </p:sp>
        <p:grpSp>
          <p:nvGrpSpPr>
            <p:cNvPr id="110" name="组合 109">
              <a:extLst>
                <a:ext uri="{FF2B5EF4-FFF2-40B4-BE49-F238E27FC236}">
                  <a16:creationId xmlns:a16="http://schemas.microsoft.com/office/drawing/2014/main" xmlns:p15="http://schemas.microsoft.com/office/powerpoint/2012/main" xmlns:mc="http://schemas.openxmlformats.org/markup-compatibility/2006" xmlns:p14="http://schemas.microsoft.com/office/powerpoint/2010/main" xmlns:a14="http://schemas.microsoft.com/office/drawing/2010/main" xmlns="" id="{8D1ADA81-7A52-4198-9E08-5E014FFC0625}"/>
                </a:ext>
              </a:extLst>
            </p:cNvPr>
            <p:cNvGrpSpPr/>
            <p:nvPr/>
          </p:nvGrpSpPr>
          <p:grpSpPr>
            <a:xfrm>
              <a:off x="1542032" y="2918544"/>
              <a:ext cx="507109" cy="784049"/>
              <a:chOff x="6257925" y="-9525"/>
              <a:chExt cx="1514475" cy="2341563"/>
            </a:xfrm>
            <a:solidFill>
              <a:schemeClr val="accent1">
                <a:lumMod val="75000"/>
              </a:schemeClr>
            </a:solidFill>
          </p:grpSpPr>
          <p:sp>
            <p:nvSpPr>
              <p:cNvPr id="111" name="Freeform 6">
                <a:extLst>
                  <a:ext uri="{FF2B5EF4-FFF2-40B4-BE49-F238E27FC236}">
                    <a16:creationId xmlns:a16="http://schemas.microsoft.com/office/drawing/2014/main" xmlns:p15="http://schemas.microsoft.com/office/powerpoint/2012/main" xmlns:mc="http://schemas.openxmlformats.org/markup-compatibility/2006" xmlns:p14="http://schemas.microsoft.com/office/powerpoint/2010/main" xmlns:a14="http://schemas.microsoft.com/office/drawing/2010/main" xmlns="" id="{06E99662-7E05-40EB-9806-17335EAA998D}"/>
                  </a:ext>
                </a:extLst>
              </p:cNvPr>
              <p:cNvSpPr>
                <a:spLocks/>
              </p:cNvSpPr>
              <p:nvPr/>
            </p:nvSpPr>
            <p:spPr bwMode="auto">
              <a:xfrm>
                <a:off x="6551613" y="-9525"/>
                <a:ext cx="484188" cy="327025"/>
              </a:xfrm>
              <a:custGeom>
                <a:avLst/>
                <a:gdLst>
                  <a:gd name="T0" fmla="*/ 25 w 652"/>
                  <a:gd name="T1" fmla="*/ 406 h 440"/>
                  <a:gd name="T2" fmla="*/ 25 w 652"/>
                  <a:gd name="T3" fmla="*/ 406 h 440"/>
                  <a:gd name="T4" fmla="*/ 98 w 652"/>
                  <a:gd name="T5" fmla="*/ 425 h 440"/>
                  <a:gd name="T6" fmla="*/ 618 w 652"/>
                  <a:gd name="T7" fmla="*/ 125 h 440"/>
                  <a:gd name="T8" fmla="*/ 637 w 652"/>
                  <a:gd name="T9" fmla="*/ 52 h 440"/>
                  <a:gd name="T10" fmla="*/ 626 w 652"/>
                  <a:gd name="T11" fmla="*/ 33 h 440"/>
                  <a:gd name="T12" fmla="*/ 554 w 652"/>
                  <a:gd name="T13" fmla="*/ 14 h 440"/>
                  <a:gd name="T14" fmla="*/ 34 w 652"/>
                  <a:gd name="T15" fmla="*/ 314 h 440"/>
                  <a:gd name="T16" fmla="*/ 14 w 652"/>
                  <a:gd name="T17" fmla="*/ 386 h 440"/>
                  <a:gd name="T18" fmla="*/ 25 w 652"/>
                  <a:gd name="T19" fmla="*/ 406 h 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52" h="440">
                    <a:moveTo>
                      <a:pt x="25" y="406"/>
                    </a:moveTo>
                    <a:lnTo>
                      <a:pt x="25" y="406"/>
                    </a:lnTo>
                    <a:cubicBezTo>
                      <a:pt x="40" y="431"/>
                      <a:pt x="73" y="440"/>
                      <a:pt x="98" y="425"/>
                    </a:cubicBezTo>
                    <a:lnTo>
                      <a:pt x="618" y="125"/>
                    </a:lnTo>
                    <a:cubicBezTo>
                      <a:pt x="643" y="111"/>
                      <a:pt x="652" y="78"/>
                      <a:pt x="637" y="52"/>
                    </a:cubicBezTo>
                    <a:lnTo>
                      <a:pt x="626" y="33"/>
                    </a:lnTo>
                    <a:cubicBezTo>
                      <a:pt x="612" y="9"/>
                      <a:pt x="579" y="0"/>
                      <a:pt x="554" y="14"/>
                    </a:cubicBezTo>
                    <a:lnTo>
                      <a:pt x="34" y="314"/>
                    </a:lnTo>
                    <a:cubicBezTo>
                      <a:pt x="8" y="328"/>
                      <a:pt x="0" y="361"/>
                      <a:pt x="14" y="386"/>
                    </a:cubicBezTo>
                    <a:lnTo>
                      <a:pt x="25" y="406"/>
                    </a:lnTo>
                    <a:close/>
                  </a:path>
                </a:pathLst>
              </a:custGeom>
              <a:grpFill/>
              <a:ln w="0">
                <a:solidFill>
                  <a:srgbClr val="E4B332"/>
                </a:solidFill>
                <a:prstDash val="solid"/>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112" name="Freeform 7">
                <a:extLst>
                  <a:ext uri="{FF2B5EF4-FFF2-40B4-BE49-F238E27FC236}">
                    <a16:creationId xmlns:a16="http://schemas.microsoft.com/office/drawing/2014/main" xmlns:p15="http://schemas.microsoft.com/office/powerpoint/2012/main" xmlns:mc="http://schemas.openxmlformats.org/markup-compatibility/2006" xmlns:p14="http://schemas.microsoft.com/office/powerpoint/2010/main" xmlns:a14="http://schemas.microsoft.com/office/drawing/2010/main" xmlns="" id="{4B5D3518-6266-46C6-B68A-71CDB1E80BA4}"/>
                  </a:ext>
                </a:extLst>
              </p:cNvPr>
              <p:cNvSpPr>
                <a:spLocks noEditPoints="1"/>
              </p:cNvSpPr>
              <p:nvPr/>
            </p:nvSpPr>
            <p:spPr bwMode="auto">
              <a:xfrm>
                <a:off x="6257925" y="53975"/>
                <a:ext cx="1339850" cy="2278063"/>
              </a:xfrm>
              <a:custGeom>
                <a:avLst/>
                <a:gdLst>
                  <a:gd name="T0" fmla="*/ 404 w 1804"/>
                  <a:gd name="T1" fmla="*/ 2367 h 3072"/>
                  <a:gd name="T2" fmla="*/ 404 w 1804"/>
                  <a:gd name="T3" fmla="*/ 2367 h 3072"/>
                  <a:gd name="T4" fmla="*/ 550 w 1804"/>
                  <a:gd name="T5" fmla="*/ 2513 h 3072"/>
                  <a:gd name="T6" fmla="*/ 404 w 1804"/>
                  <a:gd name="T7" fmla="*/ 2659 h 3072"/>
                  <a:gd name="T8" fmla="*/ 259 w 1804"/>
                  <a:gd name="T9" fmla="*/ 2513 h 3072"/>
                  <a:gd name="T10" fmla="*/ 404 w 1804"/>
                  <a:gd name="T11" fmla="*/ 2367 h 3072"/>
                  <a:gd name="T12" fmla="*/ 29 w 1804"/>
                  <a:gd name="T13" fmla="*/ 2058 h 3072"/>
                  <a:gd name="T14" fmla="*/ 29 w 1804"/>
                  <a:gd name="T15" fmla="*/ 2058 h 3072"/>
                  <a:gd name="T16" fmla="*/ 29 w 1804"/>
                  <a:gd name="T17" fmla="*/ 2801 h 3072"/>
                  <a:gd name="T18" fmla="*/ 29 w 1804"/>
                  <a:gd name="T19" fmla="*/ 2952 h 3072"/>
                  <a:gd name="T20" fmla="*/ 29 w 1804"/>
                  <a:gd name="T21" fmla="*/ 3018 h 3072"/>
                  <a:gd name="T22" fmla="*/ 82 w 1804"/>
                  <a:gd name="T23" fmla="*/ 3072 h 3072"/>
                  <a:gd name="T24" fmla="*/ 1679 w 1804"/>
                  <a:gd name="T25" fmla="*/ 3072 h 3072"/>
                  <a:gd name="T26" fmla="*/ 1732 w 1804"/>
                  <a:gd name="T27" fmla="*/ 3018 h 3072"/>
                  <a:gd name="T28" fmla="*/ 1732 w 1804"/>
                  <a:gd name="T29" fmla="*/ 2801 h 3072"/>
                  <a:gd name="T30" fmla="*/ 1679 w 1804"/>
                  <a:gd name="T31" fmla="*/ 2747 h 3072"/>
                  <a:gd name="T32" fmla="*/ 871 w 1804"/>
                  <a:gd name="T33" fmla="*/ 2747 h 3072"/>
                  <a:gd name="T34" fmla="*/ 762 w 1804"/>
                  <a:gd name="T35" fmla="*/ 2347 h 3072"/>
                  <a:gd name="T36" fmla="*/ 313 w 1804"/>
                  <a:gd name="T37" fmla="*/ 2058 h 3072"/>
                  <a:gd name="T38" fmla="*/ 819 w 1804"/>
                  <a:gd name="T39" fmla="*/ 905 h 3072"/>
                  <a:gd name="T40" fmla="*/ 1178 w 1804"/>
                  <a:gd name="T41" fmla="*/ 1526 h 3072"/>
                  <a:gd name="T42" fmla="*/ 1163 w 1804"/>
                  <a:gd name="T43" fmla="*/ 1535 h 3072"/>
                  <a:gd name="T44" fmla="*/ 1143 w 1804"/>
                  <a:gd name="T45" fmla="*/ 1608 h 3072"/>
                  <a:gd name="T46" fmla="*/ 1216 w 1804"/>
                  <a:gd name="T47" fmla="*/ 1627 h 3072"/>
                  <a:gd name="T48" fmla="*/ 1282 w 1804"/>
                  <a:gd name="T49" fmla="*/ 1589 h 3072"/>
                  <a:gd name="T50" fmla="*/ 1442 w 1804"/>
                  <a:gd name="T51" fmla="*/ 1646 h 3072"/>
                  <a:gd name="T52" fmla="*/ 1673 w 1804"/>
                  <a:gd name="T53" fmla="*/ 1513 h 3072"/>
                  <a:gd name="T54" fmla="*/ 1703 w 1804"/>
                  <a:gd name="T55" fmla="*/ 1346 h 3072"/>
                  <a:gd name="T56" fmla="*/ 1769 w 1804"/>
                  <a:gd name="T57" fmla="*/ 1308 h 3072"/>
                  <a:gd name="T58" fmla="*/ 1789 w 1804"/>
                  <a:gd name="T59" fmla="*/ 1235 h 3072"/>
                  <a:gd name="T60" fmla="*/ 1716 w 1804"/>
                  <a:gd name="T61" fmla="*/ 1215 h 3072"/>
                  <a:gd name="T62" fmla="*/ 1701 w 1804"/>
                  <a:gd name="T63" fmla="*/ 1224 h 3072"/>
                  <a:gd name="T64" fmla="*/ 1145 w 1804"/>
                  <a:gd name="T65" fmla="*/ 261 h 3072"/>
                  <a:gd name="T66" fmla="*/ 1260 w 1804"/>
                  <a:gd name="T67" fmla="*/ 195 h 3072"/>
                  <a:gd name="T68" fmla="*/ 1280 w 1804"/>
                  <a:gd name="T69" fmla="*/ 122 h 3072"/>
                  <a:gd name="T70" fmla="*/ 1229 w 1804"/>
                  <a:gd name="T71" fmla="*/ 34 h 3072"/>
                  <a:gd name="T72" fmla="*/ 1156 w 1804"/>
                  <a:gd name="T73" fmla="*/ 15 h 3072"/>
                  <a:gd name="T74" fmla="*/ 403 w 1804"/>
                  <a:gd name="T75" fmla="*/ 450 h 3072"/>
                  <a:gd name="T76" fmla="*/ 383 w 1804"/>
                  <a:gd name="T77" fmla="*/ 522 h 3072"/>
                  <a:gd name="T78" fmla="*/ 434 w 1804"/>
                  <a:gd name="T79" fmla="*/ 610 h 3072"/>
                  <a:gd name="T80" fmla="*/ 507 w 1804"/>
                  <a:gd name="T81" fmla="*/ 630 h 3072"/>
                  <a:gd name="T82" fmla="*/ 622 w 1804"/>
                  <a:gd name="T83" fmla="*/ 564 h 3072"/>
                  <a:gd name="T84" fmla="*/ 711 w 1804"/>
                  <a:gd name="T85" fmla="*/ 718 h 3072"/>
                  <a:gd name="T86" fmla="*/ 29 w 1804"/>
                  <a:gd name="T87" fmla="*/ 2058 h 30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804" h="3072">
                    <a:moveTo>
                      <a:pt x="404" y="2367"/>
                    </a:moveTo>
                    <a:lnTo>
                      <a:pt x="404" y="2367"/>
                    </a:lnTo>
                    <a:cubicBezTo>
                      <a:pt x="485" y="2367"/>
                      <a:pt x="550" y="2432"/>
                      <a:pt x="550" y="2513"/>
                    </a:cubicBezTo>
                    <a:cubicBezTo>
                      <a:pt x="550" y="2593"/>
                      <a:pt x="485" y="2659"/>
                      <a:pt x="404" y="2659"/>
                    </a:cubicBezTo>
                    <a:cubicBezTo>
                      <a:pt x="324" y="2659"/>
                      <a:pt x="259" y="2593"/>
                      <a:pt x="259" y="2513"/>
                    </a:cubicBezTo>
                    <a:cubicBezTo>
                      <a:pt x="259" y="2432"/>
                      <a:pt x="324" y="2367"/>
                      <a:pt x="404" y="2367"/>
                    </a:cubicBezTo>
                    <a:close/>
                    <a:moveTo>
                      <a:pt x="29" y="2058"/>
                    </a:moveTo>
                    <a:lnTo>
                      <a:pt x="29" y="2058"/>
                    </a:lnTo>
                    <a:lnTo>
                      <a:pt x="29" y="2801"/>
                    </a:lnTo>
                    <a:lnTo>
                      <a:pt x="29" y="2952"/>
                    </a:lnTo>
                    <a:lnTo>
                      <a:pt x="29" y="3018"/>
                    </a:lnTo>
                    <a:cubicBezTo>
                      <a:pt x="29" y="3048"/>
                      <a:pt x="53" y="3072"/>
                      <a:pt x="82" y="3072"/>
                    </a:cubicBezTo>
                    <a:lnTo>
                      <a:pt x="1679" y="3072"/>
                    </a:lnTo>
                    <a:cubicBezTo>
                      <a:pt x="1708" y="3072"/>
                      <a:pt x="1732" y="3048"/>
                      <a:pt x="1732" y="3018"/>
                    </a:cubicBezTo>
                    <a:lnTo>
                      <a:pt x="1732" y="2801"/>
                    </a:lnTo>
                    <a:cubicBezTo>
                      <a:pt x="1732" y="2771"/>
                      <a:pt x="1708" y="2747"/>
                      <a:pt x="1679" y="2747"/>
                    </a:cubicBezTo>
                    <a:lnTo>
                      <a:pt x="871" y="2747"/>
                    </a:lnTo>
                    <a:cubicBezTo>
                      <a:pt x="872" y="2652"/>
                      <a:pt x="854" y="2509"/>
                      <a:pt x="762" y="2347"/>
                    </a:cubicBezTo>
                    <a:cubicBezTo>
                      <a:pt x="598" y="2058"/>
                      <a:pt x="313" y="2058"/>
                      <a:pt x="313" y="2058"/>
                    </a:cubicBezTo>
                    <a:cubicBezTo>
                      <a:pt x="349" y="1207"/>
                      <a:pt x="743" y="947"/>
                      <a:pt x="819" y="905"/>
                    </a:cubicBezTo>
                    <a:lnTo>
                      <a:pt x="1178" y="1526"/>
                    </a:lnTo>
                    <a:lnTo>
                      <a:pt x="1163" y="1535"/>
                    </a:lnTo>
                    <a:cubicBezTo>
                      <a:pt x="1137" y="1550"/>
                      <a:pt x="1128" y="1582"/>
                      <a:pt x="1143" y="1608"/>
                    </a:cubicBezTo>
                    <a:cubicBezTo>
                      <a:pt x="1158" y="1633"/>
                      <a:pt x="1191" y="1642"/>
                      <a:pt x="1216" y="1627"/>
                    </a:cubicBezTo>
                    <a:lnTo>
                      <a:pt x="1282" y="1589"/>
                    </a:lnTo>
                    <a:lnTo>
                      <a:pt x="1442" y="1646"/>
                    </a:lnTo>
                    <a:lnTo>
                      <a:pt x="1673" y="1513"/>
                    </a:lnTo>
                    <a:lnTo>
                      <a:pt x="1703" y="1346"/>
                    </a:lnTo>
                    <a:lnTo>
                      <a:pt x="1769" y="1308"/>
                    </a:lnTo>
                    <a:cubicBezTo>
                      <a:pt x="1795" y="1293"/>
                      <a:pt x="1804" y="1260"/>
                      <a:pt x="1789" y="1235"/>
                    </a:cubicBezTo>
                    <a:cubicBezTo>
                      <a:pt x="1774" y="1210"/>
                      <a:pt x="1741" y="1201"/>
                      <a:pt x="1716" y="1215"/>
                    </a:cubicBezTo>
                    <a:lnTo>
                      <a:pt x="1701" y="1224"/>
                    </a:lnTo>
                    <a:lnTo>
                      <a:pt x="1145" y="261"/>
                    </a:lnTo>
                    <a:lnTo>
                      <a:pt x="1260" y="195"/>
                    </a:lnTo>
                    <a:cubicBezTo>
                      <a:pt x="1286" y="180"/>
                      <a:pt x="1294" y="148"/>
                      <a:pt x="1280" y="122"/>
                    </a:cubicBezTo>
                    <a:lnTo>
                      <a:pt x="1229" y="34"/>
                    </a:lnTo>
                    <a:cubicBezTo>
                      <a:pt x="1214" y="9"/>
                      <a:pt x="1181" y="0"/>
                      <a:pt x="1156" y="15"/>
                    </a:cubicBezTo>
                    <a:lnTo>
                      <a:pt x="403" y="450"/>
                    </a:lnTo>
                    <a:cubicBezTo>
                      <a:pt x="377" y="464"/>
                      <a:pt x="368" y="497"/>
                      <a:pt x="383" y="522"/>
                    </a:cubicBezTo>
                    <a:lnTo>
                      <a:pt x="434" y="610"/>
                    </a:lnTo>
                    <a:cubicBezTo>
                      <a:pt x="449" y="636"/>
                      <a:pt x="481" y="645"/>
                      <a:pt x="507" y="630"/>
                    </a:cubicBezTo>
                    <a:lnTo>
                      <a:pt x="622" y="564"/>
                    </a:lnTo>
                    <a:lnTo>
                      <a:pt x="711" y="718"/>
                    </a:lnTo>
                    <a:cubicBezTo>
                      <a:pt x="0" y="1092"/>
                      <a:pt x="29" y="2058"/>
                      <a:pt x="29" y="2058"/>
                    </a:cubicBezTo>
                    <a:close/>
                  </a:path>
                </a:pathLst>
              </a:custGeom>
              <a:solidFill>
                <a:srgbClr val="E4B332"/>
              </a:solidFill>
              <a:ln w="0">
                <a:solidFill>
                  <a:srgbClr val="E4B332"/>
                </a:solidFill>
                <a:prstDash val="solid"/>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113" name="Freeform 8">
                <a:extLst>
                  <a:ext uri="{FF2B5EF4-FFF2-40B4-BE49-F238E27FC236}">
                    <a16:creationId xmlns:a16="http://schemas.microsoft.com/office/drawing/2014/main" xmlns:p15="http://schemas.microsoft.com/office/powerpoint/2012/main" xmlns:mc="http://schemas.openxmlformats.org/markup-compatibility/2006" xmlns:p14="http://schemas.microsoft.com/office/powerpoint/2010/main" xmlns:a14="http://schemas.microsoft.com/office/drawing/2010/main" xmlns="" id="{4F03E132-9EFD-45EC-B0A9-B0D32AB516A9}"/>
                  </a:ext>
                </a:extLst>
              </p:cNvPr>
              <p:cNvSpPr>
                <a:spLocks/>
              </p:cNvSpPr>
              <p:nvPr/>
            </p:nvSpPr>
            <p:spPr bwMode="auto">
              <a:xfrm>
                <a:off x="7080250" y="1238250"/>
                <a:ext cx="692150" cy="438150"/>
              </a:xfrm>
              <a:custGeom>
                <a:avLst/>
                <a:gdLst>
                  <a:gd name="T0" fmla="*/ 15 w 931"/>
                  <a:gd name="T1" fmla="*/ 555 h 589"/>
                  <a:gd name="T2" fmla="*/ 15 w 931"/>
                  <a:gd name="T3" fmla="*/ 555 h 589"/>
                  <a:gd name="T4" fmla="*/ 15 w 931"/>
                  <a:gd name="T5" fmla="*/ 555 h 589"/>
                  <a:gd name="T6" fmla="*/ 88 w 931"/>
                  <a:gd name="T7" fmla="*/ 574 h 589"/>
                  <a:gd name="T8" fmla="*/ 897 w 931"/>
                  <a:gd name="T9" fmla="*/ 107 h 589"/>
                  <a:gd name="T10" fmla="*/ 916 w 931"/>
                  <a:gd name="T11" fmla="*/ 35 h 589"/>
                  <a:gd name="T12" fmla="*/ 916 w 931"/>
                  <a:gd name="T13" fmla="*/ 35 h 589"/>
                  <a:gd name="T14" fmla="*/ 843 w 931"/>
                  <a:gd name="T15" fmla="*/ 15 h 589"/>
                  <a:gd name="T16" fmla="*/ 35 w 931"/>
                  <a:gd name="T17" fmla="*/ 482 h 589"/>
                  <a:gd name="T18" fmla="*/ 15 w 931"/>
                  <a:gd name="T19" fmla="*/ 555 h 5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31" h="589">
                    <a:moveTo>
                      <a:pt x="15" y="555"/>
                    </a:moveTo>
                    <a:lnTo>
                      <a:pt x="15" y="555"/>
                    </a:lnTo>
                    <a:lnTo>
                      <a:pt x="15" y="555"/>
                    </a:lnTo>
                    <a:cubicBezTo>
                      <a:pt x="30" y="580"/>
                      <a:pt x="62" y="589"/>
                      <a:pt x="88" y="574"/>
                    </a:cubicBezTo>
                    <a:lnTo>
                      <a:pt x="897" y="107"/>
                    </a:lnTo>
                    <a:cubicBezTo>
                      <a:pt x="922" y="93"/>
                      <a:pt x="931" y="60"/>
                      <a:pt x="916" y="35"/>
                    </a:cubicBezTo>
                    <a:lnTo>
                      <a:pt x="916" y="35"/>
                    </a:lnTo>
                    <a:cubicBezTo>
                      <a:pt x="902" y="9"/>
                      <a:pt x="869" y="0"/>
                      <a:pt x="843" y="15"/>
                    </a:cubicBezTo>
                    <a:lnTo>
                      <a:pt x="35" y="482"/>
                    </a:lnTo>
                    <a:cubicBezTo>
                      <a:pt x="9" y="497"/>
                      <a:pt x="0" y="529"/>
                      <a:pt x="15" y="555"/>
                    </a:cubicBezTo>
                    <a:close/>
                  </a:path>
                </a:pathLst>
              </a:custGeom>
              <a:grpFill/>
              <a:ln w="0">
                <a:solidFill>
                  <a:srgbClr val="E4B332"/>
                </a:solidFill>
                <a:prstDash val="solid"/>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grpSp>
      </p:grpSp>
      <p:sp>
        <p:nvSpPr>
          <p:cNvPr id="69" name="矩形 68">
            <a:extLst>
              <a:ext uri="{FF2B5EF4-FFF2-40B4-BE49-F238E27FC236}">
                <a16:creationId xmlns:a16="http://schemas.microsoft.com/office/drawing/2014/main" xmlns:p15="http://schemas.microsoft.com/office/powerpoint/2012/main" xmlns:mc="http://schemas.openxmlformats.org/markup-compatibility/2006" xmlns:p14="http://schemas.microsoft.com/office/powerpoint/2010/main" xmlns:a14="http://schemas.microsoft.com/office/drawing/2010/main" xmlns="" id="{F27B6A38-5C03-464B-8491-A508527729CC}"/>
              </a:ext>
            </a:extLst>
          </p:cNvPr>
          <p:cNvSpPr/>
          <p:nvPr/>
        </p:nvSpPr>
        <p:spPr>
          <a:xfrm rot="19800000" flipH="1">
            <a:off x="4189996" y="3799466"/>
            <a:ext cx="938136" cy="180466"/>
          </a:xfrm>
          <a:prstGeom prst="rect">
            <a:avLst/>
          </a:prstGeom>
          <a:solidFill>
            <a:srgbClr val="E4B33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377" rtl="0" eaLnBrk="1" latinLnBrk="0" hangingPunct="1">
              <a:defRPr sz="1800" kern="1200">
                <a:solidFill>
                  <a:schemeClr val="lt1"/>
                </a:solidFill>
                <a:latin typeface="+mn-lt"/>
                <a:ea typeface="+mn-ea"/>
                <a:cs typeface="+mn-cs"/>
              </a:defRPr>
            </a:lvl1pPr>
            <a:lvl2pPr marL="457189" algn="l" defTabSz="914377" rtl="0" eaLnBrk="1" latinLnBrk="0" hangingPunct="1">
              <a:defRPr sz="1800" kern="1200">
                <a:solidFill>
                  <a:schemeClr val="lt1"/>
                </a:solidFill>
                <a:latin typeface="+mn-lt"/>
                <a:ea typeface="+mn-ea"/>
                <a:cs typeface="+mn-cs"/>
              </a:defRPr>
            </a:lvl2pPr>
            <a:lvl3pPr marL="914377" algn="l" defTabSz="914377" rtl="0" eaLnBrk="1" latinLnBrk="0" hangingPunct="1">
              <a:defRPr sz="1800" kern="1200">
                <a:solidFill>
                  <a:schemeClr val="lt1"/>
                </a:solidFill>
                <a:latin typeface="+mn-lt"/>
                <a:ea typeface="+mn-ea"/>
                <a:cs typeface="+mn-cs"/>
              </a:defRPr>
            </a:lvl3pPr>
            <a:lvl4pPr marL="1371566" algn="l" defTabSz="914377" rtl="0" eaLnBrk="1" latinLnBrk="0" hangingPunct="1">
              <a:defRPr sz="1800" kern="1200">
                <a:solidFill>
                  <a:schemeClr val="lt1"/>
                </a:solidFill>
                <a:latin typeface="+mn-lt"/>
                <a:ea typeface="+mn-ea"/>
                <a:cs typeface="+mn-cs"/>
              </a:defRPr>
            </a:lvl4pPr>
            <a:lvl5pPr marL="1828754" algn="l" defTabSz="914377" rtl="0" eaLnBrk="1" latinLnBrk="0" hangingPunct="1">
              <a:defRPr sz="1800" kern="1200">
                <a:solidFill>
                  <a:schemeClr val="lt1"/>
                </a:solidFill>
                <a:latin typeface="+mn-lt"/>
                <a:ea typeface="+mn-ea"/>
                <a:cs typeface="+mn-cs"/>
              </a:defRPr>
            </a:lvl5pPr>
            <a:lvl6pPr marL="2285943" algn="l" defTabSz="914377" rtl="0" eaLnBrk="1" latinLnBrk="0" hangingPunct="1">
              <a:defRPr sz="1800" kern="1200">
                <a:solidFill>
                  <a:schemeClr val="lt1"/>
                </a:solidFill>
                <a:latin typeface="+mn-lt"/>
                <a:ea typeface="+mn-ea"/>
                <a:cs typeface="+mn-cs"/>
              </a:defRPr>
            </a:lvl6pPr>
            <a:lvl7pPr marL="2743131" algn="l" defTabSz="914377" rtl="0" eaLnBrk="1" latinLnBrk="0" hangingPunct="1">
              <a:defRPr sz="1800" kern="1200">
                <a:solidFill>
                  <a:schemeClr val="lt1"/>
                </a:solidFill>
                <a:latin typeface="+mn-lt"/>
                <a:ea typeface="+mn-ea"/>
                <a:cs typeface="+mn-cs"/>
              </a:defRPr>
            </a:lvl7pPr>
            <a:lvl8pPr marL="3200320" algn="l" defTabSz="914377" rtl="0" eaLnBrk="1" latinLnBrk="0" hangingPunct="1">
              <a:defRPr sz="1800" kern="1200">
                <a:solidFill>
                  <a:schemeClr val="lt1"/>
                </a:solidFill>
                <a:latin typeface="+mn-lt"/>
                <a:ea typeface="+mn-ea"/>
                <a:cs typeface="+mn-cs"/>
              </a:defRPr>
            </a:lvl8pPr>
            <a:lvl9pPr marL="3657509" algn="l" defTabSz="914377" rtl="0" eaLnBrk="1" latinLnBrk="0" hangingPunct="1">
              <a:defRPr sz="1800" kern="1200">
                <a:solidFill>
                  <a:schemeClr val="lt1"/>
                </a:solidFill>
                <a:latin typeface="+mn-lt"/>
                <a:ea typeface="+mn-ea"/>
                <a:cs typeface="+mn-cs"/>
              </a:defRPr>
            </a:lvl9pPr>
          </a:lstStyle>
          <a:p>
            <a:pPr algn="ctr"/>
            <a:endParaRPr kumimoji="1" lang="zh-CN" altLang="en-US">
              <a:solidFill>
                <a:schemeClr val="tx1"/>
              </a:solidFill>
              <a:cs typeface="+mn-ea"/>
              <a:sym typeface="+mn-lt"/>
            </a:endParaRPr>
          </a:p>
        </p:txBody>
      </p:sp>
      <p:grpSp>
        <p:nvGrpSpPr>
          <p:cNvPr id="70" name="组 27">
            <a:extLst>
              <a:ext uri="{FF2B5EF4-FFF2-40B4-BE49-F238E27FC236}">
                <a16:creationId xmlns:a16="http://schemas.microsoft.com/office/drawing/2014/main" xmlns:p15="http://schemas.microsoft.com/office/powerpoint/2012/main" xmlns:mc="http://schemas.openxmlformats.org/markup-compatibility/2006" xmlns:p14="http://schemas.microsoft.com/office/powerpoint/2010/main" xmlns:a14="http://schemas.microsoft.com/office/drawing/2010/main" xmlns="" id="{F0381418-A7C0-47B7-B480-34EAA2089165}"/>
              </a:ext>
            </a:extLst>
          </p:cNvPr>
          <p:cNvGrpSpPr/>
          <p:nvPr/>
        </p:nvGrpSpPr>
        <p:grpSpPr>
          <a:xfrm>
            <a:off x="4793580" y="2524729"/>
            <a:ext cx="1572796" cy="1572796"/>
            <a:chOff x="886691" y="2401677"/>
            <a:chExt cx="1817784" cy="1817784"/>
          </a:xfrm>
        </p:grpSpPr>
        <p:sp>
          <p:nvSpPr>
            <p:cNvPr id="102" name="椭圆 101">
              <a:extLst>
                <a:ext uri="{FF2B5EF4-FFF2-40B4-BE49-F238E27FC236}">
                  <a16:creationId xmlns:a16="http://schemas.microsoft.com/office/drawing/2014/main" xmlns:p15="http://schemas.microsoft.com/office/powerpoint/2012/main" xmlns:mc="http://schemas.openxmlformats.org/markup-compatibility/2006" xmlns:p14="http://schemas.microsoft.com/office/powerpoint/2010/main" xmlns:a14="http://schemas.microsoft.com/office/drawing/2010/main" xmlns="" id="{B5BA8B44-1545-40C4-900D-E946FA2F8A6D}"/>
                </a:ext>
              </a:extLst>
            </p:cNvPr>
            <p:cNvSpPr/>
            <p:nvPr/>
          </p:nvSpPr>
          <p:spPr>
            <a:xfrm>
              <a:off x="886691" y="2401677"/>
              <a:ext cx="1817784" cy="1817784"/>
            </a:xfrm>
            <a:prstGeom prst="ellipse">
              <a:avLst/>
            </a:prstGeom>
            <a:solidFill>
              <a:srgbClr val="E4B33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377" rtl="0" eaLnBrk="1" latinLnBrk="0" hangingPunct="1">
                <a:defRPr sz="1800" kern="1200">
                  <a:solidFill>
                    <a:schemeClr val="lt1"/>
                  </a:solidFill>
                  <a:latin typeface="+mn-lt"/>
                  <a:ea typeface="+mn-ea"/>
                  <a:cs typeface="+mn-cs"/>
                </a:defRPr>
              </a:lvl1pPr>
              <a:lvl2pPr marL="457189" algn="l" defTabSz="914377" rtl="0" eaLnBrk="1" latinLnBrk="0" hangingPunct="1">
                <a:defRPr sz="1800" kern="1200">
                  <a:solidFill>
                    <a:schemeClr val="lt1"/>
                  </a:solidFill>
                  <a:latin typeface="+mn-lt"/>
                  <a:ea typeface="+mn-ea"/>
                  <a:cs typeface="+mn-cs"/>
                </a:defRPr>
              </a:lvl2pPr>
              <a:lvl3pPr marL="914377" algn="l" defTabSz="914377" rtl="0" eaLnBrk="1" latinLnBrk="0" hangingPunct="1">
                <a:defRPr sz="1800" kern="1200">
                  <a:solidFill>
                    <a:schemeClr val="lt1"/>
                  </a:solidFill>
                  <a:latin typeface="+mn-lt"/>
                  <a:ea typeface="+mn-ea"/>
                  <a:cs typeface="+mn-cs"/>
                </a:defRPr>
              </a:lvl3pPr>
              <a:lvl4pPr marL="1371566" algn="l" defTabSz="914377" rtl="0" eaLnBrk="1" latinLnBrk="0" hangingPunct="1">
                <a:defRPr sz="1800" kern="1200">
                  <a:solidFill>
                    <a:schemeClr val="lt1"/>
                  </a:solidFill>
                  <a:latin typeface="+mn-lt"/>
                  <a:ea typeface="+mn-ea"/>
                  <a:cs typeface="+mn-cs"/>
                </a:defRPr>
              </a:lvl4pPr>
              <a:lvl5pPr marL="1828754" algn="l" defTabSz="914377" rtl="0" eaLnBrk="1" latinLnBrk="0" hangingPunct="1">
                <a:defRPr sz="1800" kern="1200">
                  <a:solidFill>
                    <a:schemeClr val="lt1"/>
                  </a:solidFill>
                  <a:latin typeface="+mn-lt"/>
                  <a:ea typeface="+mn-ea"/>
                  <a:cs typeface="+mn-cs"/>
                </a:defRPr>
              </a:lvl5pPr>
              <a:lvl6pPr marL="2285943" algn="l" defTabSz="914377" rtl="0" eaLnBrk="1" latinLnBrk="0" hangingPunct="1">
                <a:defRPr sz="1800" kern="1200">
                  <a:solidFill>
                    <a:schemeClr val="lt1"/>
                  </a:solidFill>
                  <a:latin typeface="+mn-lt"/>
                  <a:ea typeface="+mn-ea"/>
                  <a:cs typeface="+mn-cs"/>
                </a:defRPr>
              </a:lvl6pPr>
              <a:lvl7pPr marL="2743131" algn="l" defTabSz="914377" rtl="0" eaLnBrk="1" latinLnBrk="0" hangingPunct="1">
                <a:defRPr sz="1800" kern="1200">
                  <a:solidFill>
                    <a:schemeClr val="lt1"/>
                  </a:solidFill>
                  <a:latin typeface="+mn-lt"/>
                  <a:ea typeface="+mn-ea"/>
                  <a:cs typeface="+mn-cs"/>
                </a:defRPr>
              </a:lvl7pPr>
              <a:lvl8pPr marL="3200320" algn="l" defTabSz="914377" rtl="0" eaLnBrk="1" latinLnBrk="0" hangingPunct="1">
                <a:defRPr sz="1800" kern="1200">
                  <a:solidFill>
                    <a:schemeClr val="lt1"/>
                  </a:solidFill>
                  <a:latin typeface="+mn-lt"/>
                  <a:ea typeface="+mn-ea"/>
                  <a:cs typeface="+mn-cs"/>
                </a:defRPr>
              </a:lvl8pPr>
              <a:lvl9pPr marL="3657509" algn="l" defTabSz="914377" rtl="0" eaLnBrk="1" latinLnBrk="0" hangingPunct="1">
                <a:defRPr sz="1800" kern="1200">
                  <a:solidFill>
                    <a:schemeClr val="lt1"/>
                  </a:solidFill>
                  <a:latin typeface="+mn-lt"/>
                  <a:ea typeface="+mn-ea"/>
                  <a:cs typeface="+mn-cs"/>
                </a:defRPr>
              </a:lvl9pPr>
            </a:lstStyle>
            <a:p>
              <a:pPr algn="ctr"/>
              <a:endParaRPr kumimoji="1" lang="zh-CN" altLang="en-US" dirty="0">
                <a:solidFill>
                  <a:schemeClr val="tx1"/>
                </a:solidFill>
                <a:cs typeface="+mn-ea"/>
                <a:sym typeface="+mn-lt"/>
              </a:endParaRPr>
            </a:p>
          </p:txBody>
        </p:sp>
        <p:sp>
          <p:nvSpPr>
            <p:cNvPr id="103" name="椭圆 102">
              <a:extLst>
                <a:ext uri="{FF2B5EF4-FFF2-40B4-BE49-F238E27FC236}">
                  <a16:creationId xmlns:a16="http://schemas.microsoft.com/office/drawing/2014/main" xmlns:p15="http://schemas.microsoft.com/office/powerpoint/2012/main" xmlns:mc="http://schemas.openxmlformats.org/markup-compatibility/2006" xmlns:p14="http://schemas.microsoft.com/office/powerpoint/2010/main" xmlns:a14="http://schemas.microsoft.com/office/drawing/2010/main" xmlns="" id="{D5444FD4-D2D2-45BE-AC4F-494AFDF3AAD6}"/>
                </a:ext>
              </a:extLst>
            </p:cNvPr>
            <p:cNvSpPr/>
            <p:nvPr/>
          </p:nvSpPr>
          <p:spPr>
            <a:xfrm>
              <a:off x="1211523" y="2726509"/>
              <a:ext cx="1168120" cy="116812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377" rtl="0" eaLnBrk="1" latinLnBrk="0" hangingPunct="1">
                <a:defRPr sz="1800" kern="1200">
                  <a:solidFill>
                    <a:schemeClr val="lt1"/>
                  </a:solidFill>
                  <a:latin typeface="+mn-lt"/>
                  <a:ea typeface="+mn-ea"/>
                  <a:cs typeface="+mn-cs"/>
                </a:defRPr>
              </a:lvl1pPr>
              <a:lvl2pPr marL="457189" algn="l" defTabSz="914377" rtl="0" eaLnBrk="1" latinLnBrk="0" hangingPunct="1">
                <a:defRPr sz="1800" kern="1200">
                  <a:solidFill>
                    <a:schemeClr val="lt1"/>
                  </a:solidFill>
                  <a:latin typeface="+mn-lt"/>
                  <a:ea typeface="+mn-ea"/>
                  <a:cs typeface="+mn-cs"/>
                </a:defRPr>
              </a:lvl2pPr>
              <a:lvl3pPr marL="914377" algn="l" defTabSz="914377" rtl="0" eaLnBrk="1" latinLnBrk="0" hangingPunct="1">
                <a:defRPr sz="1800" kern="1200">
                  <a:solidFill>
                    <a:schemeClr val="lt1"/>
                  </a:solidFill>
                  <a:latin typeface="+mn-lt"/>
                  <a:ea typeface="+mn-ea"/>
                  <a:cs typeface="+mn-cs"/>
                </a:defRPr>
              </a:lvl3pPr>
              <a:lvl4pPr marL="1371566" algn="l" defTabSz="914377" rtl="0" eaLnBrk="1" latinLnBrk="0" hangingPunct="1">
                <a:defRPr sz="1800" kern="1200">
                  <a:solidFill>
                    <a:schemeClr val="lt1"/>
                  </a:solidFill>
                  <a:latin typeface="+mn-lt"/>
                  <a:ea typeface="+mn-ea"/>
                  <a:cs typeface="+mn-cs"/>
                </a:defRPr>
              </a:lvl4pPr>
              <a:lvl5pPr marL="1828754" algn="l" defTabSz="914377" rtl="0" eaLnBrk="1" latinLnBrk="0" hangingPunct="1">
                <a:defRPr sz="1800" kern="1200">
                  <a:solidFill>
                    <a:schemeClr val="lt1"/>
                  </a:solidFill>
                  <a:latin typeface="+mn-lt"/>
                  <a:ea typeface="+mn-ea"/>
                  <a:cs typeface="+mn-cs"/>
                </a:defRPr>
              </a:lvl5pPr>
              <a:lvl6pPr marL="2285943" algn="l" defTabSz="914377" rtl="0" eaLnBrk="1" latinLnBrk="0" hangingPunct="1">
                <a:defRPr sz="1800" kern="1200">
                  <a:solidFill>
                    <a:schemeClr val="lt1"/>
                  </a:solidFill>
                  <a:latin typeface="+mn-lt"/>
                  <a:ea typeface="+mn-ea"/>
                  <a:cs typeface="+mn-cs"/>
                </a:defRPr>
              </a:lvl6pPr>
              <a:lvl7pPr marL="2743131" algn="l" defTabSz="914377" rtl="0" eaLnBrk="1" latinLnBrk="0" hangingPunct="1">
                <a:defRPr sz="1800" kern="1200">
                  <a:solidFill>
                    <a:schemeClr val="lt1"/>
                  </a:solidFill>
                  <a:latin typeface="+mn-lt"/>
                  <a:ea typeface="+mn-ea"/>
                  <a:cs typeface="+mn-cs"/>
                </a:defRPr>
              </a:lvl7pPr>
              <a:lvl8pPr marL="3200320" algn="l" defTabSz="914377" rtl="0" eaLnBrk="1" latinLnBrk="0" hangingPunct="1">
                <a:defRPr sz="1800" kern="1200">
                  <a:solidFill>
                    <a:schemeClr val="lt1"/>
                  </a:solidFill>
                  <a:latin typeface="+mn-lt"/>
                  <a:ea typeface="+mn-ea"/>
                  <a:cs typeface="+mn-cs"/>
                </a:defRPr>
              </a:lvl8pPr>
              <a:lvl9pPr marL="3657509" algn="l" defTabSz="914377" rtl="0" eaLnBrk="1" latinLnBrk="0" hangingPunct="1">
                <a:defRPr sz="1800" kern="1200">
                  <a:solidFill>
                    <a:schemeClr val="lt1"/>
                  </a:solidFill>
                  <a:latin typeface="+mn-lt"/>
                  <a:ea typeface="+mn-ea"/>
                  <a:cs typeface="+mn-cs"/>
                </a:defRPr>
              </a:lvl9pPr>
            </a:lstStyle>
            <a:p>
              <a:pPr algn="ctr"/>
              <a:endParaRPr kumimoji="1" lang="zh-CN" altLang="en-US">
                <a:solidFill>
                  <a:schemeClr val="tx1"/>
                </a:solidFill>
                <a:cs typeface="+mn-ea"/>
                <a:sym typeface="+mn-lt"/>
              </a:endParaRPr>
            </a:p>
          </p:txBody>
        </p:sp>
        <p:grpSp>
          <p:nvGrpSpPr>
            <p:cNvPr id="104" name="组合 103">
              <a:extLst>
                <a:ext uri="{FF2B5EF4-FFF2-40B4-BE49-F238E27FC236}">
                  <a16:creationId xmlns:a16="http://schemas.microsoft.com/office/drawing/2014/main" xmlns:p15="http://schemas.microsoft.com/office/powerpoint/2012/main" xmlns:mc="http://schemas.openxmlformats.org/markup-compatibility/2006" xmlns:p14="http://schemas.microsoft.com/office/powerpoint/2010/main" xmlns:a14="http://schemas.microsoft.com/office/drawing/2010/main" xmlns="" id="{2A497D5A-1BF2-4995-9AA1-7BB991E27F3A}"/>
                </a:ext>
              </a:extLst>
            </p:cNvPr>
            <p:cNvGrpSpPr/>
            <p:nvPr/>
          </p:nvGrpSpPr>
          <p:grpSpPr>
            <a:xfrm>
              <a:off x="1542032" y="2918544"/>
              <a:ext cx="507109" cy="784049"/>
              <a:chOff x="6257925" y="-9525"/>
              <a:chExt cx="1514475" cy="2341563"/>
            </a:xfrm>
            <a:solidFill>
              <a:schemeClr val="accent1">
                <a:lumMod val="75000"/>
              </a:schemeClr>
            </a:solidFill>
          </p:grpSpPr>
          <p:sp>
            <p:nvSpPr>
              <p:cNvPr id="105" name="Freeform 6">
                <a:extLst>
                  <a:ext uri="{FF2B5EF4-FFF2-40B4-BE49-F238E27FC236}">
                    <a16:creationId xmlns:a16="http://schemas.microsoft.com/office/drawing/2014/main" xmlns:p15="http://schemas.microsoft.com/office/powerpoint/2012/main" xmlns:mc="http://schemas.openxmlformats.org/markup-compatibility/2006" xmlns:p14="http://schemas.microsoft.com/office/powerpoint/2010/main" xmlns:a14="http://schemas.microsoft.com/office/drawing/2010/main" xmlns="" id="{5E0DEB51-123F-4FD5-AAE9-30BC04C56707}"/>
                  </a:ext>
                </a:extLst>
              </p:cNvPr>
              <p:cNvSpPr>
                <a:spLocks/>
              </p:cNvSpPr>
              <p:nvPr/>
            </p:nvSpPr>
            <p:spPr bwMode="auto">
              <a:xfrm>
                <a:off x="6551613" y="-9525"/>
                <a:ext cx="484188" cy="327025"/>
              </a:xfrm>
              <a:custGeom>
                <a:avLst/>
                <a:gdLst>
                  <a:gd name="T0" fmla="*/ 25 w 652"/>
                  <a:gd name="T1" fmla="*/ 406 h 440"/>
                  <a:gd name="T2" fmla="*/ 25 w 652"/>
                  <a:gd name="T3" fmla="*/ 406 h 440"/>
                  <a:gd name="T4" fmla="*/ 98 w 652"/>
                  <a:gd name="T5" fmla="*/ 425 h 440"/>
                  <a:gd name="T6" fmla="*/ 618 w 652"/>
                  <a:gd name="T7" fmla="*/ 125 h 440"/>
                  <a:gd name="T8" fmla="*/ 637 w 652"/>
                  <a:gd name="T9" fmla="*/ 52 h 440"/>
                  <a:gd name="T10" fmla="*/ 626 w 652"/>
                  <a:gd name="T11" fmla="*/ 33 h 440"/>
                  <a:gd name="T12" fmla="*/ 554 w 652"/>
                  <a:gd name="T13" fmla="*/ 14 h 440"/>
                  <a:gd name="T14" fmla="*/ 34 w 652"/>
                  <a:gd name="T15" fmla="*/ 314 h 440"/>
                  <a:gd name="T16" fmla="*/ 14 w 652"/>
                  <a:gd name="T17" fmla="*/ 386 h 440"/>
                  <a:gd name="T18" fmla="*/ 25 w 652"/>
                  <a:gd name="T19" fmla="*/ 406 h 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52" h="440">
                    <a:moveTo>
                      <a:pt x="25" y="406"/>
                    </a:moveTo>
                    <a:lnTo>
                      <a:pt x="25" y="406"/>
                    </a:lnTo>
                    <a:cubicBezTo>
                      <a:pt x="40" y="431"/>
                      <a:pt x="73" y="440"/>
                      <a:pt x="98" y="425"/>
                    </a:cubicBezTo>
                    <a:lnTo>
                      <a:pt x="618" y="125"/>
                    </a:lnTo>
                    <a:cubicBezTo>
                      <a:pt x="643" y="111"/>
                      <a:pt x="652" y="78"/>
                      <a:pt x="637" y="52"/>
                    </a:cubicBezTo>
                    <a:lnTo>
                      <a:pt x="626" y="33"/>
                    </a:lnTo>
                    <a:cubicBezTo>
                      <a:pt x="612" y="9"/>
                      <a:pt x="579" y="0"/>
                      <a:pt x="554" y="14"/>
                    </a:cubicBezTo>
                    <a:lnTo>
                      <a:pt x="34" y="314"/>
                    </a:lnTo>
                    <a:cubicBezTo>
                      <a:pt x="8" y="328"/>
                      <a:pt x="0" y="361"/>
                      <a:pt x="14" y="386"/>
                    </a:cubicBezTo>
                    <a:lnTo>
                      <a:pt x="25" y="406"/>
                    </a:lnTo>
                    <a:close/>
                  </a:path>
                </a:pathLst>
              </a:custGeom>
              <a:grpFill/>
              <a:ln w="0">
                <a:solidFill>
                  <a:srgbClr val="E4B332"/>
                </a:solidFill>
                <a:prstDash val="solid"/>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106" name="Freeform 7">
                <a:extLst>
                  <a:ext uri="{FF2B5EF4-FFF2-40B4-BE49-F238E27FC236}">
                    <a16:creationId xmlns:a16="http://schemas.microsoft.com/office/drawing/2014/main" xmlns:p15="http://schemas.microsoft.com/office/powerpoint/2012/main" xmlns:mc="http://schemas.openxmlformats.org/markup-compatibility/2006" xmlns:p14="http://schemas.microsoft.com/office/powerpoint/2010/main" xmlns:a14="http://schemas.microsoft.com/office/drawing/2010/main" xmlns="" id="{EBE235E1-3E97-47AC-8F2A-2A1F0BA8BF2A}"/>
                  </a:ext>
                </a:extLst>
              </p:cNvPr>
              <p:cNvSpPr>
                <a:spLocks noEditPoints="1"/>
              </p:cNvSpPr>
              <p:nvPr/>
            </p:nvSpPr>
            <p:spPr bwMode="auto">
              <a:xfrm>
                <a:off x="6257925" y="53975"/>
                <a:ext cx="1339850" cy="2278063"/>
              </a:xfrm>
              <a:custGeom>
                <a:avLst/>
                <a:gdLst>
                  <a:gd name="T0" fmla="*/ 404 w 1804"/>
                  <a:gd name="T1" fmla="*/ 2367 h 3072"/>
                  <a:gd name="T2" fmla="*/ 404 w 1804"/>
                  <a:gd name="T3" fmla="*/ 2367 h 3072"/>
                  <a:gd name="T4" fmla="*/ 550 w 1804"/>
                  <a:gd name="T5" fmla="*/ 2513 h 3072"/>
                  <a:gd name="T6" fmla="*/ 404 w 1804"/>
                  <a:gd name="T7" fmla="*/ 2659 h 3072"/>
                  <a:gd name="T8" fmla="*/ 259 w 1804"/>
                  <a:gd name="T9" fmla="*/ 2513 h 3072"/>
                  <a:gd name="T10" fmla="*/ 404 w 1804"/>
                  <a:gd name="T11" fmla="*/ 2367 h 3072"/>
                  <a:gd name="T12" fmla="*/ 29 w 1804"/>
                  <a:gd name="T13" fmla="*/ 2058 h 3072"/>
                  <a:gd name="T14" fmla="*/ 29 w 1804"/>
                  <a:gd name="T15" fmla="*/ 2058 h 3072"/>
                  <a:gd name="T16" fmla="*/ 29 w 1804"/>
                  <a:gd name="T17" fmla="*/ 2801 h 3072"/>
                  <a:gd name="T18" fmla="*/ 29 w 1804"/>
                  <a:gd name="T19" fmla="*/ 2952 h 3072"/>
                  <a:gd name="T20" fmla="*/ 29 w 1804"/>
                  <a:gd name="T21" fmla="*/ 3018 h 3072"/>
                  <a:gd name="T22" fmla="*/ 82 w 1804"/>
                  <a:gd name="T23" fmla="*/ 3072 h 3072"/>
                  <a:gd name="T24" fmla="*/ 1679 w 1804"/>
                  <a:gd name="T25" fmla="*/ 3072 h 3072"/>
                  <a:gd name="T26" fmla="*/ 1732 w 1804"/>
                  <a:gd name="T27" fmla="*/ 3018 h 3072"/>
                  <a:gd name="T28" fmla="*/ 1732 w 1804"/>
                  <a:gd name="T29" fmla="*/ 2801 h 3072"/>
                  <a:gd name="T30" fmla="*/ 1679 w 1804"/>
                  <a:gd name="T31" fmla="*/ 2747 h 3072"/>
                  <a:gd name="T32" fmla="*/ 871 w 1804"/>
                  <a:gd name="T33" fmla="*/ 2747 h 3072"/>
                  <a:gd name="T34" fmla="*/ 762 w 1804"/>
                  <a:gd name="T35" fmla="*/ 2347 h 3072"/>
                  <a:gd name="T36" fmla="*/ 313 w 1804"/>
                  <a:gd name="T37" fmla="*/ 2058 h 3072"/>
                  <a:gd name="T38" fmla="*/ 819 w 1804"/>
                  <a:gd name="T39" fmla="*/ 905 h 3072"/>
                  <a:gd name="T40" fmla="*/ 1178 w 1804"/>
                  <a:gd name="T41" fmla="*/ 1526 h 3072"/>
                  <a:gd name="T42" fmla="*/ 1163 w 1804"/>
                  <a:gd name="T43" fmla="*/ 1535 h 3072"/>
                  <a:gd name="T44" fmla="*/ 1143 w 1804"/>
                  <a:gd name="T45" fmla="*/ 1608 h 3072"/>
                  <a:gd name="T46" fmla="*/ 1216 w 1804"/>
                  <a:gd name="T47" fmla="*/ 1627 h 3072"/>
                  <a:gd name="T48" fmla="*/ 1282 w 1804"/>
                  <a:gd name="T49" fmla="*/ 1589 h 3072"/>
                  <a:gd name="T50" fmla="*/ 1442 w 1804"/>
                  <a:gd name="T51" fmla="*/ 1646 h 3072"/>
                  <a:gd name="T52" fmla="*/ 1673 w 1804"/>
                  <a:gd name="T53" fmla="*/ 1513 h 3072"/>
                  <a:gd name="T54" fmla="*/ 1703 w 1804"/>
                  <a:gd name="T55" fmla="*/ 1346 h 3072"/>
                  <a:gd name="T56" fmla="*/ 1769 w 1804"/>
                  <a:gd name="T57" fmla="*/ 1308 h 3072"/>
                  <a:gd name="T58" fmla="*/ 1789 w 1804"/>
                  <a:gd name="T59" fmla="*/ 1235 h 3072"/>
                  <a:gd name="T60" fmla="*/ 1716 w 1804"/>
                  <a:gd name="T61" fmla="*/ 1215 h 3072"/>
                  <a:gd name="T62" fmla="*/ 1701 w 1804"/>
                  <a:gd name="T63" fmla="*/ 1224 h 3072"/>
                  <a:gd name="T64" fmla="*/ 1145 w 1804"/>
                  <a:gd name="T65" fmla="*/ 261 h 3072"/>
                  <a:gd name="T66" fmla="*/ 1260 w 1804"/>
                  <a:gd name="T67" fmla="*/ 195 h 3072"/>
                  <a:gd name="T68" fmla="*/ 1280 w 1804"/>
                  <a:gd name="T69" fmla="*/ 122 h 3072"/>
                  <a:gd name="T70" fmla="*/ 1229 w 1804"/>
                  <a:gd name="T71" fmla="*/ 34 h 3072"/>
                  <a:gd name="T72" fmla="*/ 1156 w 1804"/>
                  <a:gd name="T73" fmla="*/ 15 h 3072"/>
                  <a:gd name="T74" fmla="*/ 403 w 1804"/>
                  <a:gd name="T75" fmla="*/ 450 h 3072"/>
                  <a:gd name="T76" fmla="*/ 383 w 1804"/>
                  <a:gd name="T77" fmla="*/ 522 h 3072"/>
                  <a:gd name="T78" fmla="*/ 434 w 1804"/>
                  <a:gd name="T79" fmla="*/ 610 h 3072"/>
                  <a:gd name="T80" fmla="*/ 507 w 1804"/>
                  <a:gd name="T81" fmla="*/ 630 h 3072"/>
                  <a:gd name="T82" fmla="*/ 622 w 1804"/>
                  <a:gd name="T83" fmla="*/ 564 h 3072"/>
                  <a:gd name="T84" fmla="*/ 711 w 1804"/>
                  <a:gd name="T85" fmla="*/ 718 h 3072"/>
                  <a:gd name="T86" fmla="*/ 29 w 1804"/>
                  <a:gd name="T87" fmla="*/ 2058 h 30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804" h="3072">
                    <a:moveTo>
                      <a:pt x="404" y="2367"/>
                    </a:moveTo>
                    <a:lnTo>
                      <a:pt x="404" y="2367"/>
                    </a:lnTo>
                    <a:cubicBezTo>
                      <a:pt x="485" y="2367"/>
                      <a:pt x="550" y="2432"/>
                      <a:pt x="550" y="2513"/>
                    </a:cubicBezTo>
                    <a:cubicBezTo>
                      <a:pt x="550" y="2593"/>
                      <a:pt x="485" y="2659"/>
                      <a:pt x="404" y="2659"/>
                    </a:cubicBezTo>
                    <a:cubicBezTo>
                      <a:pt x="324" y="2659"/>
                      <a:pt x="259" y="2593"/>
                      <a:pt x="259" y="2513"/>
                    </a:cubicBezTo>
                    <a:cubicBezTo>
                      <a:pt x="259" y="2432"/>
                      <a:pt x="324" y="2367"/>
                      <a:pt x="404" y="2367"/>
                    </a:cubicBezTo>
                    <a:close/>
                    <a:moveTo>
                      <a:pt x="29" y="2058"/>
                    </a:moveTo>
                    <a:lnTo>
                      <a:pt x="29" y="2058"/>
                    </a:lnTo>
                    <a:lnTo>
                      <a:pt x="29" y="2801"/>
                    </a:lnTo>
                    <a:lnTo>
                      <a:pt x="29" y="2952"/>
                    </a:lnTo>
                    <a:lnTo>
                      <a:pt x="29" y="3018"/>
                    </a:lnTo>
                    <a:cubicBezTo>
                      <a:pt x="29" y="3048"/>
                      <a:pt x="53" y="3072"/>
                      <a:pt x="82" y="3072"/>
                    </a:cubicBezTo>
                    <a:lnTo>
                      <a:pt x="1679" y="3072"/>
                    </a:lnTo>
                    <a:cubicBezTo>
                      <a:pt x="1708" y="3072"/>
                      <a:pt x="1732" y="3048"/>
                      <a:pt x="1732" y="3018"/>
                    </a:cubicBezTo>
                    <a:lnTo>
                      <a:pt x="1732" y="2801"/>
                    </a:lnTo>
                    <a:cubicBezTo>
                      <a:pt x="1732" y="2771"/>
                      <a:pt x="1708" y="2747"/>
                      <a:pt x="1679" y="2747"/>
                    </a:cubicBezTo>
                    <a:lnTo>
                      <a:pt x="871" y="2747"/>
                    </a:lnTo>
                    <a:cubicBezTo>
                      <a:pt x="872" y="2652"/>
                      <a:pt x="854" y="2509"/>
                      <a:pt x="762" y="2347"/>
                    </a:cubicBezTo>
                    <a:cubicBezTo>
                      <a:pt x="598" y="2058"/>
                      <a:pt x="313" y="2058"/>
                      <a:pt x="313" y="2058"/>
                    </a:cubicBezTo>
                    <a:cubicBezTo>
                      <a:pt x="349" y="1207"/>
                      <a:pt x="743" y="947"/>
                      <a:pt x="819" y="905"/>
                    </a:cubicBezTo>
                    <a:lnTo>
                      <a:pt x="1178" y="1526"/>
                    </a:lnTo>
                    <a:lnTo>
                      <a:pt x="1163" y="1535"/>
                    </a:lnTo>
                    <a:cubicBezTo>
                      <a:pt x="1137" y="1550"/>
                      <a:pt x="1128" y="1582"/>
                      <a:pt x="1143" y="1608"/>
                    </a:cubicBezTo>
                    <a:cubicBezTo>
                      <a:pt x="1158" y="1633"/>
                      <a:pt x="1191" y="1642"/>
                      <a:pt x="1216" y="1627"/>
                    </a:cubicBezTo>
                    <a:lnTo>
                      <a:pt x="1282" y="1589"/>
                    </a:lnTo>
                    <a:lnTo>
                      <a:pt x="1442" y="1646"/>
                    </a:lnTo>
                    <a:lnTo>
                      <a:pt x="1673" y="1513"/>
                    </a:lnTo>
                    <a:lnTo>
                      <a:pt x="1703" y="1346"/>
                    </a:lnTo>
                    <a:lnTo>
                      <a:pt x="1769" y="1308"/>
                    </a:lnTo>
                    <a:cubicBezTo>
                      <a:pt x="1795" y="1293"/>
                      <a:pt x="1804" y="1260"/>
                      <a:pt x="1789" y="1235"/>
                    </a:cubicBezTo>
                    <a:cubicBezTo>
                      <a:pt x="1774" y="1210"/>
                      <a:pt x="1741" y="1201"/>
                      <a:pt x="1716" y="1215"/>
                    </a:cubicBezTo>
                    <a:lnTo>
                      <a:pt x="1701" y="1224"/>
                    </a:lnTo>
                    <a:lnTo>
                      <a:pt x="1145" y="261"/>
                    </a:lnTo>
                    <a:lnTo>
                      <a:pt x="1260" y="195"/>
                    </a:lnTo>
                    <a:cubicBezTo>
                      <a:pt x="1286" y="180"/>
                      <a:pt x="1294" y="148"/>
                      <a:pt x="1280" y="122"/>
                    </a:cubicBezTo>
                    <a:lnTo>
                      <a:pt x="1229" y="34"/>
                    </a:lnTo>
                    <a:cubicBezTo>
                      <a:pt x="1214" y="9"/>
                      <a:pt x="1181" y="0"/>
                      <a:pt x="1156" y="15"/>
                    </a:cubicBezTo>
                    <a:lnTo>
                      <a:pt x="403" y="450"/>
                    </a:lnTo>
                    <a:cubicBezTo>
                      <a:pt x="377" y="464"/>
                      <a:pt x="368" y="497"/>
                      <a:pt x="383" y="522"/>
                    </a:cubicBezTo>
                    <a:lnTo>
                      <a:pt x="434" y="610"/>
                    </a:lnTo>
                    <a:cubicBezTo>
                      <a:pt x="449" y="636"/>
                      <a:pt x="481" y="645"/>
                      <a:pt x="507" y="630"/>
                    </a:cubicBezTo>
                    <a:lnTo>
                      <a:pt x="622" y="564"/>
                    </a:lnTo>
                    <a:lnTo>
                      <a:pt x="711" y="718"/>
                    </a:lnTo>
                    <a:cubicBezTo>
                      <a:pt x="0" y="1092"/>
                      <a:pt x="29" y="2058"/>
                      <a:pt x="29" y="2058"/>
                    </a:cubicBezTo>
                    <a:close/>
                  </a:path>
                </a:pathLst>
              </a:custGeom>
              <a:solidFill>
                <a:srgbClr val="E4B332"/>
              </a:solidFill>
              <a:ln w="0">
                <a:solidFill>
                  <a:srgbClr val="E4B332"/>
                </a:solidFill>
                <a:prstDash val="solid"/>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107" name="Freeform 8">
                <a:extLst>
                  <a:ext uri="{FF2B5EF4-FFF2-40B4-BE49-F238E27FC236}">
                    <a16:creationId xmlns:a16="http://schemas.microsoft.com/office/drawing/2014/main" xmlns:p15="http://schemas.microsoft.com/office/powerpoint/2012/main" xmlns:mc="http://schemas.openxmlformats.org/markup-compatibility/2006" xmlns:p14="http://schemas.microsoft.com/office/powerpoint/2010/main" xmlns:a14="http://schemas.microsoft.com/office/drawing/2010/main" xmlns="" id="{0C8E31C8-317D-443D-BEE5-CED88DD082E6}"/>
                  </a:ext>
                </a:extLst>
              </p:cNvPr>
              <p:cNvSpPr>
                <a:spLocks/>
              </p:cNvSpPr>
              <p:nvPr/>
            </p:nvSpPr>
            <p:spPr bwMode="auto">
              <a:xfrm>
                <a:off x="7080250" y="1238250"/>
                <a:ext cx="692150" cy="438150"/>
              </a:xfrm>
              <a:custGeom>
                <a:avLst/>
                <a:gdLst>
                  <a:gd name="T0" fmla="*/ 15 w 931"/>
                  <a:gd name="T1" fmla="*/ 555 h 589"/>
                  <a:gd name="T2" fmla="*/ 15 w 931"/>
                  <a:gd name="T3" fmla="*/ 555 h 589"/>
                  <a:gd name="T4" fmla="*/ 15 w 931"/>
                  <a:gd name="T5" fmla="*/ 555 h 589"/>
                  <a:gd name="T6" fmla="*/ 88 w 931"/>
                  <a:gd name="T7" fmla="*/ 574 h 589"/>
                  <a:gd name="T8" fmla="*/ 897 w 931"/>
                  <a:gd name="T9" fmla="*/ 107 h 589"/>
                  <a:gd name="T10" fmla="*/ 916 w 931"/>
                  <a:gd name="T11" fmla="*/ 35 h 589"/>
                  <a:gd name="T12" fmla="*/ 916 w 931"/>
                  <a:gd name="T13" fmla="*/ 35 h 589"/>
                  <a:gd name="T14" fmla="*/ 843 w 931"/>
                  <a:gd name="T15" fmla="*/ 15 h 589"/>
                  <a:gd name="T16" fmla="*/ 35 w 931"/>
                  <a:gd name="T17" fmla="*/ 482 h 589"/>
                  <a:gd name="T18" fmla="*/ 15 w 931"/>
                  <a:gd name="T19" fmla="*/ 555 h 5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31" h="589">
                    <a:moveTo>
                      <a:pt x="15" y="555"/>
                    </a:moveTo>
                    <a:lnTo>
                      <a:pt x="15" y="555"/>
                    </a:lnTo>
                    <a:lnTo>
                      <a:pt x="15" y="555"/>
                    </a:lnTo>
                    <a:cubicBezTo>
                      <a:pt x="30" y="580"/>
                      <a:pt x="62" y="589"/>
                      <a:pt x="88" y="574"/>
                    </a:cubicBezTo>
                    <a:lnTo>
                      <a:pt x="897" y="107"/>
                    </a:lnTo>
                    <a:cubicBezTo>
                      <a:pt x="922" y="93"/>
                      <a:pt x="931" y="60"/>
                      <a:pt x="916" y="35"/>
                    </a:cubicBezTo>
                    <a:lnTo>
                      <a:pt x="916" y="35"/>
                    </a:lnTo>
                    <a:cubicBezTo>
                      <a:pt x="902" y="9"/>
                      <a:pt x="869" y="0"/>
                      <a:pt x="843" y="15"/>
                    </a:cubicBezTo>
                    <a:lnTo>
                      <a:pt x="35" y="482"/>
                    </a:lnTo>
                    <a:cubicBezTo>
                      <a:pt x="9" y="497"/>
                      <a:pt x="0" y="529"/>
                      <a:pt x="15" y="555"/>
                    </a:cubicBezTo>
                    <a:close/>
                  </a:path>
                </a:pathLst>
              </a:custGeom>
              <a:grpFill/>
              <a:ln w="0">
                <a:solidFill>
                  <a:srgbClr val="E4B332"/>
                </a:solidFill>
                <a:prstDash val="solid"/>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grpSp>
      </p:grpSp>
      <p:sp>
        <p:nvSpPr>
          <p:cNvPr id="71" name="矩形 70">
            <a:extLst>
              <a:ext uri="{FF2B5EF4-FFF2-40B4-BE49-F238E27FC236}">
                <a16:creationId xmlns:a16="http://schemas.microsoft.com/office/drawing/2014/main" xmlns:p15="http://schemas.microsoft.com/office/powerpoint/2012/main" xmlns:mc="http://schemas.openxmlformats.org/markup-compatibility/2006" xmlns:p14="http://schemas.microsoft.com/office/powerpoint/2010/main" xmlns:a14="http://schemas.microsoft.com/office/drawing/2010/main" xmlns="" id="{7716372E-F485-4014-A312-166B4DE71747}"/>
              </a:ext>
            </a:extLst>
          </p:cNvPr>
          <p:cNvSpPr/>
          <p:nvPr/>
        </p:nvSpPr>
        <p:spPr>
          <a:xfrm rot="1800000">
            <a:off x="6071766" y="3799466"/>
            <a:ext cx="938136" cy="180466"/>
          </a:xfrm>
          <a:prstGeom prst="rect">
            <a:avLst/>
          </a:prstGeom>
          <a:solidFill>
            <a:srgbClr val="E4B33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377" rtl="0" eaLnBrk="1" latinLnBrk="0" hangingPunct="1">
              <a:defRPr sz="1800" kern="1200">
                <a:solidFill>
                  <a:schemeClr val="lt1"/>
                </a:solidFill>
                <a:latin typeface="+mn-lt"/>
                <a:ea typeface="+mn-ea"/>
                <a:cs typeface="+mn-cs"/>
              </a:defRPr>
            </a:lvl1pPr>
            <a:lvl2pPr marL="457189" algn="l" defTabSz="914377" rtl="0" eaLnBrk="1" latinLnBrk="0" hangingPunct="1">
              <a:defRPr sz="1800" kern="1200">
                <a:solidFill>
                  <a:schemeClr val="lt1"/>
                </a:solidFill>
                <a:latin typeface="+mn-lt"/>
                <a:ea typeface="+mn-ea"/>
                <a:cs typeface="+mn-cs"/>
              </a:defRPr>
            </a:lvl2pPr>
            <a:lvl3pPr marL="914377" algn="l" defTabSz="914377" rtl="0" eaLnBrk="1" latinLnBrk="0" hangingPunct="1">
              <a:defRPr sz="1800" kern="1200">
                <a:solidFill>
                  <a:schemeClr val="lt1"/>
                </a:solidFill>
                <a:latin typeface="+mn-lt"/>
                <a:ea typeface="+mn-ea"/>
                <a:cs typeface="+mn-cs"/>
              </a:defRPr>
            </a:lvl3pPr>
            <a:lvl4pPr marL="1371566" algn="l" defTabSz="914377" rtl="0" eaLnBrk="1" latinLnBrk="0" hangingPunct="1">
              <a:defRPr sz="1800" kern="1200">
                <a:solidFill>
                  <a:schemeClr val="lt1"/>
                </a:solidFill>
                <a:latin typeface="+mn-lt"/>
                <a:ea typeface="+mn-ea"/>
                <a:cs typeface="+mn-cs"/>
              </a:defRPr>
            </a:lvl4pPr>
            <a:lvl5pPr marL="1828754" algn="l" defTabSz="914377" rtl="0" eaLnBrk="1" latinLnBrk="0" hangingPunct="1">
              <a:defRPr sz="1800" kern="1200">
                <a:solidFill>
                  <a:schemeClr val="lt1"/>
                </a:solidFill>
                <a:latin typeface="+mn-lt"/>
                <a:ea typeface="+mn-ea"/>
                <a:cs typeface="+mn-cs"/>
              </a:defRPr>
            </a:lvl5pPr>
            <a:lvl6pPr marL="2285943" algn="l" defTabSz="914377" rtl="0" eaLnBrk="1" latinLnBrk="0" hangingPunct="1">
              <a:defRPr sz="1800" kern="1200">
                <a:solidFill>
                  <a:schemeClr val="lt1"/>
                </a:solidFill>
                <a:latin typeface="+mn-lt"/>
                <a:ea typeface="+mn-ea"/>
                <a:cs typeface="+mn-cs"/>
              </a:defRPr>
            </a:lvl6pPr>
            <a:lvl7pPr marL="2743131" algn="l" defTabSz="914377" rtl="0" eaLnBrk="1" latinLnBrk="0" hangingPunct="1">
              <a:defRPr sz="1800" kern="1200">
                <a:solidFill>
                  <a:schemeClr val="lt1"/>
                </a:solidFill>
                <a:latin typeface="+mn-lt"/>
                <a:ea typeface="+mn-ea"/>
                <a:cs typeface="+mn-cs"/>
              </a:defRPr>
            </a:lvl7pPr>
            <a:lvl8pPr marL="3200320" algn="l" defTabSz="914377" rtl="0" eaLnBrk="1" latinLnBrk="0" hangingPunct="1">
              <a:defRPr sz="1800" kern="1200">
                <a:solidFill>
                  <a:schemeClr val="lt1"/>
                </a:solidFill>
                <a:latin typeface="+mn-lt"/>
                <a:ea typeface="+mn-ea"/>
                <a:cs typeface="+mn-cs"/>
              </a:defRPr>
            </a:lvl8pPr>
            <a:lvl9pPr marL="3657509" algn="l" defTabSz="914377" rtl="0" eaLnBrk="1" latinLnBrk="0" hangingPunct="1">
              <a:defRPr sz="1800" kern="1200">
                <a:solidFill>
                  <a:schemeClr val="lt1"/>
                </a:solidFill>
                <a:latin typeface="+mn-lt"/>
                <a:ea typeface="+mn-ea"/>
                <a:cs typeface="+mn-cs"/>
              </a:defRPr>
            </a:lvl9pPr>
          </a:lstStyle>
          <a:p>
            <a:pPr algn="ctr"/>
            <a:endParaRPr kumimoji="1" lang="zh-CN" altLang="en-US">
              <a:solidFill>
                <a:schemeClr val="tx1"/>
              </a:solidFill>
              <a:cs typeface="+mn-ea"/>
              <a:sym typeface="+mn-lt"/>
            </a:endParaRPr>
          </a:p>
        </p:txBody>
      </p:sp>
      <p:grpSp>
        <p:nvGrpSpPr>
          <p:cNvPr id="72" name="组 29">
            <a:extLst>
              <a:ext uri="{FF2B5EF4-FFF2-40B4-BE49-F238E27FC236}">
                <a16:creationId xmlns:a16="http://schemas.microsoft.com/office/drawing/2014/main" xmlns:p15="http://schemas.microsoft.com/office/powerpoint/2012/main" xmlns:mc="http://schemas.openxmlformats.org/markup-compatibility/2006" xmlns:p14="http://schemas.microsoft.com/office/powerpoint/2010/main" xmlns:a14="http://schemas.microsoft.com/office/drawing/2010/main" xmlns="" id="{4B8153B7-5183-40DE-9D91-778CDAC0C2D6}"/>
              </a:ext>
            </a:extLst>
          </p:cNvPr>
          <p:cNvGrpSpPr/>
          <p:nvPr/>
        </p:nvGrpSpPr>
        <p:grpSpPr>
          <a:xfrm>
            <a:off x="6715293" y="3681874"/>
            <a:ext cx="1572796" cy="1572796"/>
            <a:chOff x="886691" y="2401677"/>
            <a:chExt cx="1817784" cy="1817784"/>
          </a:xfrm>
        </p:grpSpPr>
        <p:sp>
          <p:nvSpPr>
            <p:cNvPr id="96" name="椭圆 95">
              <a:extLst>
                <a:ext uri="{FF2B5EF4-FFF2-40B4-BE49-F238E27FC236}">
                  <a16:creationId xmlns:a16="http://schemas.microsoft.com/office/drawing/2014/main" xmlns:p15="http://schemas.microsoft.com/office/powerpoint/2012/main" xmlns:mc="http://schemas.openxmlformats.org/markup-compatibility/2006" xmlns:p14="http://schemas.microsoft.com/office/powerpoint/2010/main" xmlns:a14="http://schemas.microsoft.com/office/drawing/2010/main" xmlns="" id="{502FBFA1-1F0E-4853-9E0D-23BF4965D3BA}"/>
                </a:ext>
              </a:extLst>
            </p:cNvPr>
            <p:cNvSpPr/>
            <p:nvPr/>
          </p:nvSpPr>
          <p:spPr>
            <a:xfrm>
              <a:off x="886691" y="2401677"/>
              <a:ext cx="1817784" cy="1817784"/>
            </a:xfrm>
            <a:prstGeom prst="ellipse">
              <a:avLst/>
            </a:prstGeom>
            <a:solidFill>
              <a:srgbClr val="E4B33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377" rtl="0" eaLnBrk="1" latinLnBrk="0" hangingPunct="1">
                <a:defRPr sz="1800" kern="1200">
                  <a:solidFill>
                    <a:schemeClr val="lt1"/>
                  </a:solidFill>
                  <a:latin typeface="+mn-lt"/>
                  <a:ea typeface="+mn-ea"/>
                  <a:cs typeface="+mn-cs"/>
                </a:defRPr>
              </a:lvl1pPr>
              <a:lvl2pPr marL="457189" algn="l" defTabSz="914377" rtl="0" eaLnBrk="1" latinLnBrk="0" hangingPunct="1">
                <a:defRPr sz="1800" kern="1200">
                  <a:solidFill>
                    <a:schemeClr val="lt1"/>
                  </a:solidFill>
                  <a:latin typeface="+mn-lt"/>
                  <a:ea typeface="+mn-ea"/>
                  <a:cs typeface="+mn-cs"/>
                </a:defRPr>
              </a:lvl2pPr>
              <a:lvl3pPr marL="914377" algn="l" defTabSz="914377" rtl="0" eaLnBrk="1" latinLnBrk="0" hangingPunct="1">
                <a:defRPr sz="1800" kern="1200">
                  <a:solidFill>
                    <a:schemeClr val="lt1"/>
                  </a:solidFill>
                  <a:latin typeface="+mn-lt"/>
                  <a:ea typeface="+mn-ea"/>
                  <a:cs typeface="+mn-cs"/>
                </a:defRPr>
              </a:lvl3pPr>
              <a:lvl4pPr marL="1371566" algn="l" defTabSz="914377" rtl="0" eaLnBrk="1" latinLnBrk="0" hangingPunct="1">
                <a:defRPr sz="1800" kern="1200">
                  <a:solidFill>
                    <a:schemeClr val="lt1"/>
                  </a:solidFill>
                  <a:latin typeface="+mn-lt"/>
                  <a:ea typeface="+mn-ea"/>
                  <a:cs typeface="+mn-cs"/>
                </a:defRPr>
              </a:lvl4pPr>
              <a:lvl5pPr marL="1828754" algn="l" defTabSz="914377" rtl="0" eaLnBrk="1" latinLnBrk="0" hangingPunct="1">
                <a:defRPr sz="1800" kern="1200">
                  <a:solidFill>
                    <a:schemeClr val="lt1"/>
                  </a:solidFill>
                  <a:latin typeface="+mn-lt"/>
                  <a:ea typeface="+mn-ea"/>
                  <a:cs typeface="+mn-cs"/>
                </a:defRPr>
              </a:lvl5pPr>
              <a:lvl6pPr marL="2285943" algn="l" defTabSz="914377" rtl="0" eaLnBrk="1" latinLnBrk="0" hangingPunct="1">
                <a:defRPr sz="1800" kern="1200">
                  <a:solidFill>
                    <a:schemeClr val="lt1"/>
                  </a:solidFill>
                  <a:latin typeface="+mn-lt"/>
                  <a:ea typeface="+mn-ea"/>
                  <a:cs typeface="+mn-cs"/>
                </a:defRPr>
              </a:lvl6pPr>
              <a:lvl7pPr marL="2743131" algn="l" defTabSz="914377" rtl="0" eaLnBrk="1" latinLnBrk="0" hangingPunct="1">
                <a:defRPr sz="1800" kern="1200">
                  <a:solidFill>
                    <a:schemeClr val="lt1"/>
                  </a:solidFill>
                  <a:latin typeface="+mn-lt"/>
                  <a:ea typeface="+mn-ea"/>
                  <a:cs typeface="+mn-cs"/>
                </a:defRPr>
              </a:lvl7pPr>
              <a:lvl8pPr marL="3200320" algn="l" defTabSz="914377" rtl="0" eaLnBrk="1" latinLnBrk="0" hangingPunct="1">
                <a:defRPr sz="1800" kern="1200">
                  <a:solidFill>
                    <a:schemeClr val="lt1"/>
                  </a:solidFill>
                  <a:latin typeface="+mn-lt"/>
                  <a:ea typeface="+mn-ea"/>
                  <a:cs typeface="+mn-cs"/>
                </a:defRPr>
              </a:lvl8pPr>
              <a:lvl9pPr marL="3657509" algn="l" defTabSz="914377" rtl="0" eaLnBrk="1" latinLnBrk="0" hangingPunct="1">
                <a:defRPr sz="1800" kern="1200">
                  <a:solidFill>
                    <a:schemeClr val="lt1"/>
                  </a:solidFill>
                  <a:latin typeface="+mn-lt"/>
                  <a:ea typeface="+mn-ea"/>
                  <a:cs typeface="+mn-cs"/>
                </a:defRPr>
              </a:lvl9pPr>
            </a:lstStyle>
            <a:p>
              <a:pPr algn="ctr"/>
              <a:endParaRPr kumimoji="1" lang="zh-CN" altLang="en-US">
                <a:solidFill>
                  <a:schemeClr val="tx1"/>
                </a:solidFill>
                <a:cs typeface="+mn-ea"/>
                <a:sym typeface="+mn-lt"/>
              </a:endParaRPr>
            </a:p>
          </p:txBody>
        </p:sp>
        <p:sp>
          <p:nvSpPr>
            <p:cNvPr id="97" name="椭圆 96">
              <a:extLst>
                <a:ext uri="{FF2B5EF4-FFF2-40B4-BE49-F238E27FC236}">
                  <a16:creationId xmlns:a16="http://schemas.microsoft.com/office/drawing/2014/main" xmlns:p15="http://schemas.microsoft.com/office/powerpoint/2012/main" xmlns:mc="http://schemas.openxmlformats.org/markup-compatibility/2006" xmlns:p14="http://schemas.microsoft.com/office/powerpoint/2010/main" xmlns:a14="http://schemas.microsoft.com/office/drawing/2010/main" xmlns="" id="{EA5224C7-6A99-4292-999E-384F6CE47435}"/>
                </a:ext>
              </a:extLst>
            </p:cNvPr>
            <p:cNvSpPr/>
            <p:nvPr/>
          </p:nvSpPr>
          <p:spPr>
            <a:xfrm>
              <a:off x="1211523" y="2726509"/>
              <a:ext cx="1168120" cy="116812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377" rtl="0" eaLnBrk="1" latinLnBrk="0" hangingPunct="1">
                <a:defRPr sz="1800" kern="1200">
                  <a:solidFill>
                    <a:schemeClr val="lt1"/>
                  </a:solidFill>
                  <a:latin typeface="+mn-lt"/>
                  <a:ea typeface="+mn-ea"/>
                  <a:cs typeface="+mn-cs"/>
                </a:defRPr>
              </a:lvl1pPr>
              <a:lvl2pPr marL="457189" algn="l" defTabSz="914377" rtl="0" eaLnBrk="1" latinLnBrk="0" hangingPunct="1">
                <a:defRPr sz="1800" kern="1200">
                  <a:solidFill>
                    <a:schemeClr val="lt1"/>
                  </a:solidFill>
                  <a:latin typeface="+mn-lt"/>
                  <a:ea typeface="+mn-ea"/>
                  <a:cs typeface="+mn-cs"/>
                </a:defRPr>
              </a:lvl2pPr>
              <a:lvl3pPr marL="914377" algn="l" defTabSz="914377" rtl="0" eaLnBrk="1" latinLnBrk="0" hangingPunct="1">
                <a:defRPr sz="1800" kern="1200">
                  <a:solidFill>
                    <a:schemeClr val="lt1"/>
                  </a:solidFill>
                  <a:latin typeface="+mn-lt"/>
                  <a:ea typeface="+mn-ea"/>
                  <a:cs typeface="+mn-cs"/>
                </a:defRPr>
              </a:lvl3pPr>
              <a:lvl4pPr marL="1371566" algn="l" defTabSz="914377" rtl="0" eaLnBrk="1" latinLnBrk="0" hangingPunct="1">
                <a:defRPr sz="1800" kern="1200">
                  <a:solidFill>
                    <a:schemeClr val="lt1"/>
                  </a:solidFill>
                  <a:latin typeface="+mn-lt"/>
                  <a:ea typeface="+mn-ea"/>
                  <a:cs typeface="+mn-cs"/>
                </a:defRPr>
              </a:lvl4pPr>
              <a:lvl5pPr marL="1828754" algn="l" defTabSz="914377" rtl="0" eaLnBrk="1" latinLnBrk="0" hangingPunct="1">
                <a:defRPr sz="1800" kern="1200">
                  <a:solidFill>
                    <a:schemeClr val="lt1"/>
                  </a:solidFill>
                  <a:latin typeface="+mn-lt"/>
                  <a:ea typeface="+mn-ea"/>
                  <a:cs typeface="+mn-cs"/>
                </a:defRPr>
              </a:lvl5pPr>
              <a:lvl6pPr marL="2285943" algn="l" defTabSz="914377" rtl="0" eaLnBrk="1" latinLnBrk="0" hangingPunct="1">
                <a:defRPr sz="1800" kern="1200">
                  <a:solidFill>
                    <a:schemeClr val="lt1"/>
                  </a:solidFill>
                  <a:latin typeface="+mn-lt"/>
                  <a:ea typeface="+mn-ea"/>
                  <a:cs typeface="+mn-cs"/>
                </a:defRPr>
              </a:lvl6pPr>
              <a:lvl7pPr marL="2743131" algn="l" defTabSz="914377" rtl="0" eaLnBrk="1" latinLnBrk="0" hangingPunct="1">
                <a:defRPr sz="1800" kern="1200">
                  <a:solidFill>
                    <a:schemeClr val="lt1"/>
                  </a:solidFill>
                  <a:latin typeface="+mn-lt"/>
                  <a:ea typeface="+mn-ea"/>
                  <a:cs typeface="+mn-cs"/>
                </a:defRPr>
              </a:lvl7pPr>
              <a:lvl8pPr marL="3200320" algn="l" defTabSz="914377" rtl="0" eaLnBrk="1" latinLnBrk="0" hangingPunct="1">
                <a:defRPr sz="1800" kern="1200">
                  <a:solidFill>
                    <a:schemeClr val="lt1"/>
                  </a:solidFill>
                  <a:latin typeface="+mn-lt"/>
                  <a:ea typeface="+mn-ea"/>
                  <a:cs typeface="+mn-cs"/>
                </a:defRPr>
              </a:lvl8pPr>
              <a:lvl9pPr marL="3657509" algn="l" defTabSz="914377" rtl="0" eaLnBrk="1" latinLnBrk="0" hangingPunct="1">
                <a:defRPr sz="1800" kern="1200">
                  <a:solidFill>
                    <a:schemeClr val="lt1"/>
                  </a:solidFill>
                  <a:latin typeface="+mn-lt"/>
                  <a:ea typeface="+mn-ea"/>
                  <a:cs typeface="+mn-cs"/>
                </a:defRPr>
              </a:lvl9pPr>
            </a:lstStyle>
            <a:p>
              <a:pPr algn="ctr"/>
              <a:endParaRPr kumimoji="1" lang="zh-CN" altLang="en-US">
                <a:solidFill>
                  <a:schemeClr val="tx1"/>
                </a:solidFill>
                <a:cs typeface="+mn-ea"/>
                <a:sym typeface="+mn-lt"/>
              </a:endParaRPr>
            </a:p>
          </p:txBody>
        </p:sp>
        <p:grpSp>
          <p:nvGrpSpPr>
            <p:cNvPr id="98" name="组合 97">
              <a:extLst>
                <a:ext uri="{FF2B5EF4-FFF2-40B4-BE49-F238E27FC236}">
                  <a16:creationId xmlns:a16="http://schemas.microsoft.com/office/drawing/2014/main" xmlns:p15="http://schemas.microsoft.com/office/powerpoint/2012/main" xmlns:mc="http://schemas.openxmlformats.org/markup-compatibility/2006" xmlns:p14="http://schemas.microsoft.com/office/powerpoint/2010/main" xmlns:a14="http://schemas.microsoft.com/office/drawing/2010/main" xmlns="" id="{071AD3F0-7CCE-4CD1-8843-4A5D265F7FB9}"/>
                </a:ext>
              </a:extLst>
            </p:cNvPr>
            <p:cNvGrpSpPr/>
            <p:nvPr/>
          </p:nvGrpSpPr>
          <p:grpSpPr>
            <a:xfrm>
              <a:off x="1542032" y="2918544"/>
              <a:ext cx="507109" cy="784049"/>
              <a:chOff x="6257925" y="-9525"/>
              <a:chExt cx="1514475" cy="2341563"/>
            </a:xfrm>
            <a:solidFill>
              <a:schemeClr val="accent1">
                <a:lumMod val="75000"/>
              </a:schemeClr>
            </a:solidFill>
          </p:grpSpPr>
          <p:sp>
            <p:nvSpPr>
              <p:cNvPr id="99" name="Freeform 6">
                <a:extLst>
                  <a:ext uri="{FF2B5EF4-FFF2-40B4-BE49-F238E27FC236}">
                    <a16:creationId xmlns:a16="http://schemas.microsoft.com/office/drawing/2014/main" xmlns:p15="http://schemas.microsoft.com/office/powerpoint/2012/main" xmlns:mc="http://schemas.openxmlformats.org/markup-compatibility/2006" xmlns:p14="http://schemas.microsoft.com/office/powerpoint/2010/main" xmlns:a14="http://schemas.microsoft.com/office/drawing/2010/main" xmlns="" id="{D4DDDCD6-7BD2-4913-87C6-00A28A0B679A}"/>
                  </a:ext>
                </a:extLst>
              </p:cNvPr>
              <p:cNvSpPr>
                <a:spLocks/>
              </p:cNvSpPr>
              <p:nvPr/>
            </p:nvSpPr>
            <p:spPr bwMode="auto">
              <a:xfrm>
                <a:off x="6551613" y="-9525"/>
                <a:ext cx="484188" cy="327025"/>
              </a:xfrm>
              <a:custGeom>
                <a:avLst/>
                <a:gdLst>
                  <a:gd name="T0" fmla="*/ 25 w 652"/>
                  <a:gd name="T1" fmla="*/ 406 h 440"/>
                  <a:gd name="T2" fmla="*/ 25 w 652"/>
                  <a:gd name="T3" fmla="*/ 406 h 440"/>
                  <a:gd name="T4" fmla="*/ 98 w 652"/>
                  <a:gd name="T5" fmla="*/ 425 h 440"/>
                  <a:gd name="T6" fmla="*/ 618 w 652"/>
                  <a:gd name="T7" fmla="*/ 125 h 440"/>
                  <a:gd name="T8" fmla="*/ 637 w 652"/>
                  <a:gd name="T9" fmla="*/ 52 h 440"/>
                  <a:gd name="T10" fmla="*/ 626 w 652"/>
                  <a:gd name="T11" fmla="*/ 33 h 440"/>
                  <a:gd name="T12" fmla="*/ 554 w 652"/>
                  <a:gd name="T13" fmla="*/ 14 h 440"/>
                  <a:gd name="T14" fmla="*/ 34 w 652"/>
                  <a:gd name="T15" fmla="*/ 314 h 440"/>
                  <a:gd name="T16" fmla="*/ 14 w 652"/>
                  <a:gd name="T17" fmla="*/ 386 h 440"/>
                  <a:gd name="T18" fmla="*/ 25 w 652"/>
                  <a:gd name="T19" fmla="*/ 406 h 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52" h="440">
                    <a:moveTo>
                      <a:pt x="25" y="406"/>
                    </a:moveTo>
                    <a:lnTo>
                      <a:pt x="25" y="406"/>
                    </a:lnTo>
                    <a:cubicBezTo>
                      <a:pt x="40" y="431"/>
                      <a:pt x="73" y="440"/>
                      <a:pt x="98" y="425"/>
                    </a:cubicBezTo>
                    <a:lnTo>
                      <a:pt x="618" y="125"/>
                    </a:lnTo>
                    <a:cubicBezTo>
                      <a:pt x="643" y="111"/>
                      <a:pt x="652" y="78"/>
                      <a:pt x="637" y="52"/>
                    </a:cubicBezTo>
                    <a:lnTo>
                      <a:pt x="626" y="33"/>
                    </a:lnTo>
                    <a:cubicBezTo>
                      <a:pt x="612" y="9"/>
                      <a:pt x="579" y="0"/>
                      <a:pt x="554" y="14"/>
                    </a:cubicBezTo>
                    <a:lnTo>
                      <a:pt x="34" y="314"/>
                    </a:lnTo>
                    <a:cubicBezTo>
                      <a:pt x="8" y="328"/>
                      <a:pt x="0" y="361"/>
                      <a:pt x="14" y="386"/>
                    </a:cubicBezTo>
                    <a:lnTo>
                      <a:pt x="25" y="406"/>
                    </a:lnTo>
                    <a:close/>
                  </a:path>
                </a:pathLst>
              </a:custGeom>
              <a:grpFill/>
              <a:ln w="0">
                <a:solidFill>
                  <a:srgbClr val="E4B332"/>
                </a:solidFill>
                <a:prstDash val="solid"/>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100" name="Freeform 7">
                <a:extLst>
                  <a:ext uri="{FF2B5EF4-FFF2-40B4-BE49-F238E27FC236}">
                    <a16:creationId xmlns:a16="http://schemas.microsoft.com/office/drawing/2014/main" xmlns:p15="http://schemas.microsoft.com/office/powerpoint/2012/main" xmlns:mc="http://schemas.openxmlformats.org/markup-compatibility/2006" xmlns:p14="http://schemas.microsoft.com/office/powerpoint/2010/main" xmlns:a14="http://schemas.microsoft.com/office/drawing/2010/main" xmlns="" id="{92C554F6-37EC-45B2-A3BE-7DCF030F42C5}"/>
                  </a:ext>
                </a:extLst>
              </p:cNvPr>
              <p:cNvSpPr>
                <a:spLocks noEditPoints="1"/>
              </p:cNvSpPr>
              <p:nvPr/>
            </p:nvSpPr>
            <p:spPr bwMode="auto">
              <a:xfrm>
                <a:off x="6257925" y="53975"/>
                <a:ext cx="1339850" cy="2278063"/>
              </a:xfrm>
              <a:custGeom>
                <a:avLst/>
                <a:gdLst>
                  <a:gd name="T0" fmla="*/ 404 w 1804"/>
                  <a:gd name="T1" fmla="*/ 2367 h 3072"/>
                  <a:gd name="T2" fmla="*/ 404 w 1804"/>
                  <a:gd name="T3" fmla="*/ 2367 h 3072"/>
                  <a:gd name="T4" fmla="*/ 550 w 1804"/>
                  <a:gd name="T5" fmla="*/ 2513 h 3072"/>
                  <a:gd name="T6" fmla="*/ 404 w 1804"/>
                  <a:gd name="T7" fmla="*/ 2659 h 3072"/>
                  <a:gd name="T8" fmla="*/ 259 w 1804"/>
                  <a:gd name="T9" fmla="*/ 2513 h 3072"/>
                  <a:gd name="T10" fmla="*/ 404 w 1804"/>
                  <a:gd name="T11" fmla="*/ 2367 h 3072"/>
                  <a:gd name="T12" fmla="*/ 29 w 1804"/>
                  <a:gd name="T13" fmla="*/ 2058 h 3072"/>
                  <a:gd name="T14" fmla="*/ 29 w 1804"/>
                  <a:gd name="T15" fmla="*/ 2058 h 3072"/>
                  <a:gd name="T16" fmla="*/ 29 w 1804"/>
                  <a:gd name="T17" fmla="*/ 2801 h 3072"/>
                  <a:gd name="T18" fmla="*/ 29 w 1804"/>
                  <a:gd name="T19" fmla="*/ 2952 h 3072"/>
                  <a:gd name="T20" fmla="*/ 29 w 1804"/>
                  <a:gd name="T21" fmla="*/ 3018 h 3072"/>
                  <a:gd name="T22" fmla="*/ 82 w 1804"/>
                  <a:gd name="T23" fmla="*/ 3072 h 3072"/>
                  <a:gd name="T24" fmla="*/ 1679 w 1804"/>
                  <a:gd name="T25" fmla="*/ 3072 h 3072"/>
                  <a:gd name="T26" fmla="*/ 1732 w 1804"/>
                  <a:gd name="T27" fmla="*/ 3018 h 3072"/>
                  <a:gd name="T28" fmla="*/ 1732 w 1804"/>
                  <a:gd name="T29" fmla="*/ 2801 h 3072"/>
                  <a:gd name="T30" fmla="*/ 1679 w 1804"/>
                  <a:gd name="T31" fmla="*/ 2747 h 3072"/>
                  <a:gd name="T32" fmla="*/ 871 w 1804"/>
                  <a:gd name="T33" fmla="*/ 2747 h 3072"/>
                  <a:gd name="T34" fmla="*/ 762 w 1804"/>
                  <a:gd name="T35" fmla="*/ 2347 h 3072"/>
                  <a:gd name="T36" fmla="*/ 313 w 1804"/>
                  <a:gd name="T37" fmla="*/ 2058 h 3072"/>
                  <a:gd name="T38" fmla="*/ 819 w 1804"/>
                  <a:gd name="T39" fmla="*/ 905 h 3072"/>
                  <a:gd name="T40" fmla="*/ 1178 w 1804"/>
                  <a:gd name="T41" fmla="*/ 1526 h 3072"/>
                  <a:gd name="T42" fmla="*/ 1163 w 1804"/>
                  <a:gd name="T43" fmla="*/ 1535 h 3072"/>
                  <a:gd name="T44" fmla="*/ 1143 w 1804"/>
                  <a:gd name="T45" fmla="*/ 1608 h 3072"/>
                  <a:gd name="T46" fmla="*/ 1216 w 1804"/>
                  <a:gd name="T47" fmla="*/ 1627 h 3072"/>
                  <a:gd name="T48" fmla="*/ 1282 w 1804"/>
                  <a:gd name="T49" fmla="*/ 1589 h 3072"/>
                  <a:gd name="T50" fmla="*/ 1442 w 1804"/>
                  <a:gd name="T51" fmla="*/ 1646 h 3072"/>
                  <a:gd name="T52" fmla="*/ 1673 w 1804"/>
                  <a:gd name="T53" fmla="*/ 1513 h 3072"/>
                  <a:gd name="T54" fmla="*/ 1703 w 1804"/>
                  <a:gd name="T55" fmla="*/ 1346 h 3072"/>
                  <a:gd name="T56" fmla="*/ 1769 w 1804"/>
                  <a:gd name="T57" fmla="*/ 1308 h 3072"/>
                  <a:gd name="T58" fmla="*/ 1789 w 1804"/>
                  <a:gd name="T59" fmla="*/ 1235 h 3072"/>
                  <a:gd name="T60" fmla="*/ 1716 w 1804"/>
                  <a:gd name="T61" fmla="*/ 1215 h 3072"/>
                  <a:gd name="T62" fmla="*/ 1701 w 1804"/>
                  <a:gd name="T63" fmla="*/ 1224 h 3072"/>
                  <a:gd name="T64" fmla="*/ 1145 w 1804"/>
                  <a:gd name="T65" fmla="*/ 261 h 3072"/>
                  <a:gd name="T66" fmla="*/ 1260 w 1804"/>
                  <a:gd name="T67" fmla="*/ 195 h 3072"/>
                  <a:gd name="T68" fmla="*/ 1280 w 1804"/>
                  <a:gd name="T69" fmla="*/ 122 h 3072"/>
                  <a:gd name="T70" fmla="*/ 1229 w 1804"/>
                  <a:gd name="T71" fmla="*/ 34 h 3072"/>
                  <a:gd name="T72" fmla="*/ 1156 w 1804"/>
                  <a:gd name="T73" fmla="*/ 15 h 3072"/>
                  <a:gd name="T74" fmla="*/ 403 w 1804"/>
                  <a:gd name="T75" fmla="*/ 450 h 3072"/>
                  <a:gd name="T76" fmla="*/ 383 w 1804"/>
                  <a:gd name="T77" fmla="*/ 522 h 3072"/>
                  <a:gd name="T78" fmla="*/ 434 w 1804"/>
                  <a:gd name="T79" fmla="*/ 610 h 3072"/>
                  <a:gd name="T80" fmla="*/ 507 w 1804"/>
                  <a:gd name="T81" fmla="*/ 630 h 3072"/>
                  <a:gd name="T82" fmla="*/ 622 w 1804"/>
                  <a:gd name="T83" fmla="*/ 564 h 3072"/>
                  <a:gd name="T84" fmla="*/ 711 w 1804"/>
                  <a:gd name="T85" fmla="*/ 718 h 3072"/>
                  <a:gd name="T86" fmla="*/ 29 w 1804"/>
                  <a:gd name="T87" fmla="*/ 2058 h 30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804" h="3072">
                    <a:moveTo>
                      <a:pt x="404" y="2367"/>
                    </a:moveTo>
                    <a:lnTo>
                      <a:pt x="404" y="2367"/>
                    </a:lnTo>
                    <a:cubicBezTo>
                      <a:pt x="485" y="2367"/>
                      <a:pt x="550" y="2432"/>
                      <a:pt x="550" y="2513"/>
                    </a:cubicBezTo>
                    <a:cubicBezTo>
                      <a:pt x="550" y="2593"/>
                      <a:pt x="485" y="2659"/>
                      <a:pt x="404" y="2659"/>
                    </a:cubicBezTo>
                    <a:cubicBezTo>
                      <a:pt x="324" y="2659"/>
                      <a:pt x="259" y="2593"/>
                      <a:pt x="259" y="2513"/>
                    </a:cubicBezTo>
                    <a:cubicBezTo>
                      <a:pt x="259" y="2432"/>
                      <a:pt x="324" y="2367"/>
                      <a:pt x="404" y="2367"/>
                    </a:cubicBezTo>
                    <a:close/>
                    <a:moveTo>
                      <a:pt x="29" y="2058"/>
                    </a:moveTo>
                    <a:lnTo>
                      <a:pt x="29" y="2058"/>
                    </a:lnTo>
                    <a:lnTo>
                      <a:pt x="29" y="2801"/>
                    </a:lnTo>
                    <a:lnTo>
                      <a:pt x="29" y="2952"/>
                    </a:lnTo>
                    <a:lnTo>
                      <a:pt x="29" y="3018"/>
                    </a:lnTo>
                    <a:cubicBezTo>
                      <a:pt x="29" y="3048"/>
                      <a:pt x="53" y="3072"/>
                      <a:pt x="82" y="3072"/>
                    </a:cubicBezTo>
                    <a:lnTo>
                      <a:pt x="1679" y="3072"/>
                    </a:lnTo>
                    <a:cubicBezTo>
                      <a:pt x="1708" y="3072"/>
                      <a:pt x="1732" y="3048"/>
                      <a:pt x="1732" y="3018"/>
                    </a:cubicBezTo>
                    <a:lnTo>
                      <a:pt x="1732" y="2801"/>
                    </a:lnTo>
                    <a:cubicBezTo>
                      <a:pt x="1732" y="2771"/>
                      <a:pt x="1708" y="2747"/>
                      <a:pt x="1679" y="2747"/>
                    </a:cubicBezTo>
                    <a:lnTo>
                      <a:pt x="871" y="2747"/>
                    </a:lnTo>
                    <a:cubicBezTo>
                      <a:pt x="872" y="2652"/>
                      <a:pt x="854" y="2509"/>
                      <a:pt x="762" y="2347"/>
                    </a:cubicBezTo>
                    <a:cubicBezTo>
                      <a:pt x="598" y="2058"/>
                      <a:pt x="313" y="2058"/>
                      <a:pt x="313" y="2058"/>
                    </a:cubicBezTo>
                    <a:cubicBezTo>
                      <a:pt x="349" y="1207"/>
                      <a:pt x="743" y="947"/>
                      <a:pt x="819" y="905"/>
                    </a:cubicBezTo>
                    <a:lnTo>
                      <a:pt x="1178" y="1526"/>
                    </a:lnTo>
                    <a:lnTo>
                      <a:pt x="1163" y="1535"/>
                    </a:lnTo>
                    <a:cubicBezTo>
                      <a:pt x="1137" y="1550"/>
                      <a:pt x="1128" y="1582"/>
                      <a:pt x="1143" y="1608"/>
                    </a:cubicBezTo>
                    <a:cubicBezTo>
                      <a:pt x="1158" y="1633"/>
                      <a:pt x="1191" y="1642"/>
                      <a:pt x="1216" y="1627"/>
                    </a:cubicBezTo>
                    <a:lnTo>
                      <a:pt x="1282" y="1589"/>
                    </a:lnTo>
                    <a:lnTo>
                      <a:pt x="1442" y="1646"/>
                    </a:lnTo>
                    <a:lnTo>
                      <a:pt x="1673" y="1513"/>
                    </a:lnTo>
                    <a:lnTo>
                      <a:pt x="1703" y="1346"/>
                    </a:lnTo>
                    <a:lnTo>
                      <a:pt x="1769" y="1308"/>
                    </a:lnTo>
                    <a:cubicBezTo>
                      <a:pt x="1795" y="1293"/>
                      <a:pt x="1804" y="1260"/>
                      <a:pt x="1789" y="1235"/>
                    </a:cubicBezTo>
                    <a:cubicBezTo>
                      <a:pt x="1774" y="1210"/>
                      <a:pt x="1741" y="1201"/>
                      <a:pt x="1716" y="1215"/>
                    </a:cubicBezTo>
                    <a:lnTo>
                      <a:pt x="1701" y="1224"/>
                    </a:lnTo>
                    <a:lnTo>
                      <a:pt x="1145" y="261"/>
                    </a:lnTo>
                    <a:lnTo>
                      <a:pt x="1260" y="195"/>
                    </a:lnTo>
                    <a:cubicBezTo>
                      <a:pt x="1286" y="180"/>
                      <a:pt x="1294" y="148"/>
                      <a:pt x="1280" y="122"/>
                    </a:cubicBezTo>
                    <a:lnTo>
                      <a:pt x="1229" y="34"/>
                    </a:lnTo>
                    <a:cubicBezTo>
                      <a:pt x="1214" y="9"/>
                      <a:pt x="1181" y="0"/>
                      <a:pt x="1156" y="15"/>
                    </a:cubicBezTo>
                    <a:lnTo>
                      <a:pt x="403" y="450"/>
                    </a:lnTo>
                    <a:cubicBezTo>
                      <a:pt x="377" y="464"/>
                      <a:pt x="368" y="497"/>
                      <a:pt x="383" y="522"/>
                    </a:cubicBezTo>
                    <a:lnTo>
                      <a:pt x="434" y="610"/>
                    </a:lnTo>
                    <a:cubicBezTo>
                      <a:pt x="449" y="636"/>
                      <a:pt x="481" y="645"/>
                      <a:pt x="507" y="630"/>
                    </a:cubicBezTo>
                    <a:lnTo>
                      <a:pt x="622" y="564"/>
                    </a:lnTo>
                    <a:lnTo>
                      <a:pt x="711" y="718"/>
                    </a:lnTo>
                    <a:cubicBezTo>
                      <a:pt x="0" y="1092"/>
                      <a:pt x="29" y="2058"/>
                      <a:pt x="29" y="2058"/>
                    </a:cubicBezTo>
                    <a:close/>
                  </a:path>
                </a:pathLst>
              </a:custGeom>
              <a:solidFill>
                <a:srgbClr val="E4B332"/>
              </a:solidFill>
              <a:ln w="0">
                <a:solidFill>
                  <a:srgbClr val="E4B332"/>
                </a:solidFill>
                <a:prstDash val="solid"/>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endParaRPr lang="zh-CN" altLang="en-US" dirty="0">
                  <a:cs typeface="+mn-ea"/>
                  <a:sym typeface="+mn-lt"/>
                </a:endParaRPr>
              </a:p>
            </p:txBody>
          </p:sp>
          <p:sp>
            <p:nvSpPr>
              <p:cNvPr id="101" name="Freeform 8">
                <a:extLst>
                  <a:ext uri="{FF2B5EF4-FFF2-40B4-BE49-F238E27FC236}">
                    <a16:creationId xmlns:a16="http://schemas.microsoft.com/office/drawing/2014/main" xmlns:p15="http://schemas.microsoft.com/office/powerpoint/2012/main" xmlns:mc="http://schemas.openxmlformats.org/markup-compatibility/2006" xmlns:p14="http://schemas.microsoft.com/office/powerpoint/2010/main" xmlns:a14="http://schemas.microsoft.com/office/drawing/2010/main" xmlns="" id="{6C895EFF-4505-4808-AD9E-C9FEA084BAAD}"/>
                  </a:ext>
                </a:extLst>
              </p:cNvPr>
              <p:cNvSpPr>
                <a:spLocks/>
              </p:cNvSpPr>
              <p:nvPr/>
            </p:nvSpPr>
            <p:spPr bwMode="auto">
              <a:xfrm>
                <a:off x="7080250" y="1238250"/>
                <a:ext cx="692150" cy="438150"/>
              </a:xfrm>
              <a:custGeom>
                <a:avLst/>
                <a:gdLst>
                  <a:gd name="T0" fmla="*/ 15 w 931"/>
                  <a:gd name="T1" fmla="*/ 555 h 589"/>
                  <a:gd name="T2" fmla="*/ 15 w 931"/>
                  <a:gd name="T3" fmla="*/ 555 h 589"/>
                  <a:gd name="T4" fmla="*/ 15 w 931"/>
                  <a:gd name="T5" fmla="*/ 555 h 589"/>
                  <a:gd name="T6" fmla="*/ 88 w 931"/>
                  <a:gd name="T7" fmla="*/ 574 h 589"/>
                  <a:gd name="T8" fmla="*/ 897 w 931"/>
                  <a:gd name="T9" fmla="*/ 107 h 589"/>
                  <a:gd name="T10" fmla="*/ 916 w 931"/>
                  <a:gd name="T11" fmla="*/ 35 h 589"/>
                  <a:gd name="T12" fmla="*/ 916 w 931"/>
                  <a:gd name="T13" fmla="*/ 35 h 589"/>
                  <a:gd name="T14" fmla="*/ 843 w 931"/>
                  <a:gd name="T15" fmla="*/ 15 h 589"/>
                  <a:gd name="T16" fmla="*/ 35 w 931"/>
                  <a:gd name="T17" fmla="*/ 482 h 589"/>
                  <a:gd name="T18" fmla="*/ 15 w 931"/>
                  <a:gd name="T19" fmla="*/ 555 h 5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31" h="589">
                    <a:moveTo>
                      <a:pt x="15" y="555"/>
                    </a:moveTo>
                    <a:lnTo>
                      <a:pt x="15" y="555"/>
                    </a:lnTo>
                    <a:lnTo>
                      <a:pt x="15" y="555"/>
                    </a:lnTo>
                    <a:cubicBezTo>
                      <a:pt x="30" y="580"/>
                      <a:pt x="62" y="589"/>
                      <a:pt x="88" y="574"/>
                    </a:cubicBezTo>
                    <a:lnTo>
                      <a:pt x="897" y="107"/>
                    </a:lnTo>
                    <a:cubicBezTo>
                      <a:pt x="922" y="93"/>
                      <a:pt x="931" y="60"/>
                      <a:pt x="916" y="35"/>
                    </a:cubicBezTo>
                    <a:lnTo>
                      <a:pt x="916" y="35"/>
                    </a:lnTo>
                    <a:cubicBezTo>
                      <a:pt x="902" y="9"/>
                      <a:pt x="869" y="0"/>
                      <a:pt x="843" y="15"/>
                    </a:cubicBezTo>
                    <a:lnTo>
                      <a:pt x="35" y="482"/>
                    </a:lnTo>
                    <a:cubicBezTo>
                      <a:pt x="9" y="497"/>
                      <a:pt x="0" y="529"/>
                      <a:pt x="15" y="555"/>
                    </a:cubicBezTo>
                    <a:close/>
                  </a:path>
                </a:pathLst>
              </a:custGeom>
              <a:grpFill/>
              <a:ln w="0">
                <a:solidFill>
                  <a:srgbClr val="E4B332"/>
                </a:solidFill>
                <a:prstDash val="solid"/>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grpSp>
      </p:grpSp>
      <p:sp>
        <p:nvSpPr>
          <p:cNvPr id="73" name="矩形 72">
            <a:extLst>
              <a:ext uri="{FF2B5EF4-FFF2-40B4-BE49-F238E27FC236}">
                <a16:creationId xmlns:a16="http://schemas.microsoft.com/office/drawing/2014/main" xmlns:p15="http://schemas.microsoft.com/office/powerpoint/2012/main" xmlns:mc="http://schemas.openxmlformats.org/markup-compatibility/2006" xmlns:p14="http://schemas.microsoft.com/office/powerpoint/2010/main" xmlns:a14="http://schemas.microsoft.com/office/drawing/2010/main" xmlns="" id="{FDE4D758-C8D5-4570-ABC3-EF4459C9C432}"/>
              </a:ext>
            </a:extLst>
          </p:cNvPr>
          <p:cNvSpPr/>
          <p:nvPr/>
        </p:nvSpPr>
        <p:spPr>
          <a:xfrm rot="19800000" flipH="1">
            <a:off x="8088142" y="3799466"/>
            <a:ext cx="938136" cy="180466"/>
          </a:xfrm>
          <a:prstGeom prst="rect">
            <a:avLst/>
          </a:prstGeom>
          <a:solidFill>
            <a:srgbClr val="E4B33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377" rtl="0" eaLnBrk="1" latinLnBrk="0" hangingPunct="1">
              <a:defRPr sz="1800" kern="1200">
                <a:solidFill>
                  <a:schemeClr val="lt1"/>
                </a:solidFill>
                <a:latin typeface="+mn-lt"/>
                <a:ea typeface="+mn-ea"/>
                <a:cs typeface="+mn-cs"/>
              </a:defRPr>
            </a:lvl1pPr>
            <a:lvl2pPr marL="457189" algn="l" defTabSz="914377" rtl="0" eaLnBrk="1" latinLnBrk="0" hangingPunct="1">
              <a:defRPr sz="1800" kern="1200">
                <a:solidFill>
                  <a:schemeClr val="lt1"/>
                </a:solidFill>
                <a:latin typeface="+mn-lt"/>
                <a:ea typeface="+mn-ea"/>
                <a:cs typeface="+mn-cs"/>
              </a:defRPr>
            </a:lvl2pPr>
            <a:lvl3pPr marL="914377" algn="l" defTabSz="914377" rtl="0" eaLnBrk="1" latinLnBrk="0" hangingPunct="1">
              <a:defRPr sz="1800" kern="1200">
                <a:solidFill>
                  <a:schemeClr val="lt1"/>
                </a:solidFill>
                <a:latin typeface="+mn-lt"/>
                <a:ea typeface="+mn-ea"/>
                <a:cs typeface="+mn-cs"/>
              </a:defRPr>
            </a:lvl3pPr>
            <a:lvl4pPr marL="1371566" algn="l" defTabSz="914377" rtl="0" eaLnBrk="1" latinLnBrk="0" hangingPunct="1">
              <a:defRPr sz="1800" kern="1200">
                <a:solidFill>
                  <a:schemeClr val="lt1"/>
                </a:solidFill>
                <a:latin typeface="+mn-lt"/>
                <a:ea typeface="+mn-ea"/>
                <a:cs typeface="+mn-cs"/>
              </a:defRPr>
            </a:lvl4pPr>
            <a:lvl5pPr marL="1828754" algn="l" defTabSz="914377" rtl="0" eaLnBrk="1" latinLnBrk="0" hangingPunct="1">
              <a:defRPr sz="1800" kern="1200">
                <a:solidFill>
                  <a:schemeClr val="lt1"/>
                </a:solidFill>
                <a:latin typeface="+mn-lt"/>
                <a:ea typeface="+mn-ea"/>
                <a:cs typeface="+mn-cs"/>
              </a:defRPr>
            </a:lvl5pPr>
            <a:lvl6pPr marL="2285943" algn="l" defTabSz="914377" rtl="0" eaLnBrk="1" latinLnBrk="0" hangingPunct="1">
              <a:defRPr sz="1800" kern="1200">
                <a:solidFill>
                  <a:schemeClr val="lt1"/>
                </a:solidFill>
                <a:latin typeface="+mn-lt"/>
                <a:ea typeface="+mn-ea"/>
                <a:cs typeface="+mn-cs"/>
              </a:defRPr>
            </a:lvl6pPr>
            <a:lvl7pPr marL="2743131" algn="l" defTabSz="914377" rtl="0" eaLnBrk="1" latinLnBrk="0" hangingPunct="1">
              <a:defRPr sz="1800" kern="1200">
                <a:solidFill>
                  <a:schemeClr val="lt1"/>
                </a:solidFill>
                <a:latin typeface="+mn-lt"/>
                <a:ea typeface="+mn-ea"/>
                <a:cs typeface="+mn-cs"/>
              </a:defRPr>
            </a:lvl7pPr>
            <a:lvl8pPr marL="3200320" algn="l" defTabSz="914377" rtl="0" eaLnBrk="1" latinLnBrk="0" hangingPunct="1">
              <a:defRPr sz="1800" kern="1200">
                <a:solidFill>
                  <a:schemeClr val="lt1"/>
                </a:solidFill>
                <a:latin typeface="+mn-lt"/>
                <a:ea typeface="+mn-ea"/>
                <a:cs typeface="+mn-cs"/>
              </a:defRPr>
            </a:lvl8pPr>
            <a:lvl9pPr marL="3657509" algn="l" defTabSz="914377" rtl="0" eaLnBrk="1" latinLnBrk="0" hangingPunct="1">
              <a:defRPr sz="1800" kern="1200">
                <a:solidFill>
                  <a:schemeClr val="lt1"/>
                </a:solidFill>
                <a:latin typeface="+mn-lt"/>
                <a:ea typeface="+mn-ea"/>
                <a:cs typeface="+mn-cs"/>
              </a:defRPr>
            </a:lvl9pPr>
          </a:lstStyle>
          <a:p>
            <a:pPr algn="ctr"/>
            <a:endParaRPr kumimoji="1" lang="zh-CN" altLang="en-US">
              <a:solidFill>
                <a:schemeClr val="tx1"/>
              </a:solidFill>
              <a:cs typeface="+mn-ea"/>
              <a:sym typeface="+mn-lt"/>
            </a:endParaRPr>
          </a:p>
        </p:txBody>
      </p:sp>
      <p:grpSp>
        <p:nvGrpSpPr>
          <p:cNvPr id="74" name="组 43">
            <a:extLst>
              <a:ext uri="{FF2B5EF4-FFF2-40B4-BE49-F238E27FC236}">
                <a16:creationId xmlns:a16="http://schemas.microsoft.com/office/drawing/2014/main" xmlns:p15="http://schemas.microsoft.com/office/powerpoint/2012/main" xmlns:mc="http://schemas.openxmlformats.org/markup-compatibility/2006" xmlns:p14="http://schemas.microsoft.com/office/powerpoint/2010/main" xmlns:a14="http://schemas.microsoft.com/office/drawing/2010/main" xmlns="" id="{90BAC4C1-617D-4B16-8FC6-6D3B6BA69488}"/>
              </a:ext>
            </a:extLst>
          </p:cNvPr>
          <p:cNvGrpSpPr/>
          <p:nvPr/>
        </p:nvGrpSpPr>
        <p:grpSpPr>
          <a:xfrm>
            <a:off x="8766141" y="2524729"/>
            <a:ext cx="1572796" cy="1572796"/>
            <a:chOff x="886691" y="2401677"/>
            <a:chExt cx="1817784" cy="1817784"/>
          </a:xfrm>
        </p:grpSpPr>
        <p:sp>
          <p:nvSpPr>
            <p:cNvPr id="90" name="椭圆 89">
              <a:extLst>
                <a:ext uri="{FF2B5EF4-FFF2-40B4-BE49-F238E27FC236}">
                  <a16:creationId xmlns:a16="http://schemas.microsoft.com/office/drawing/2014/main" xmlns:p15="http://schemas.microsoft.com/office/powerpoint/2012/main" xmlns:mc="http://schemas.openxmlformats.org/markup-compatibility/2006" xmlns:p14="http://schemas.microsoft.com/office/powerpoint/2010/main" xmlns:a14="http://schemas.microsoft.com/office/drawing/2010/main" xmlns="" id="{B86AD41D-9C0F-4925-BC9C-702F73AA7221}"/>
                </a:ext>
              </a:extLst>
            </p:cNvPr>
            <p:cNvSpPr/>
            <p:nvPr/>
          </p:nvSpPr>
          <p:spPr>
            <a:xfrm>
              <a:off x="886691" y="2401677"/>
              <a:ext cx="1817784" cy="1817784"/>
            </a:xfrm>
            <a:prstGeom prst="ellipse">
              <a:avLst/>
            </a:prstGeom>
            <a:solidFill>
              <a:srgbClr val="E4B33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377" rtl="0" eaLnBrk="1" latinLnBrk="0" hangingPunct="1">
                <a:defRPr sz="1800" kern="1200">
                  <a:solidFill>
                    <a:schemeClr val="lt1"/>
                  </a:solidFill>
                  <a:latin typeface="+mn-lt"/>
                  <a:ea typeface="+mn-ea"/>
                  <a:cs typeface="+mn-cs"/>
                </a:defRPr>
              </a:lvl1pPr>
              <a:lvl2pPr marL="457189" algn="l" defTabSz="914377" rtl="0" eaLnBrk="1" latinLnBrk="0" hangingPunct="1">
                <a:defRPr sz="1800" kern="1200">
                  <a:solidFill>
                    <a:schemeClr val="lt1"/>
                  </a:solidFill>
                  <a:latin typeface="+mn-lt"/>
                  <a:ea typeface="+mn-ea"/>
                  <a:cs typeface="+mn-cs"/>
                </a:defRPr>
              </a:lvl2pPr>
              <a:lvl3pPr marL="914377" algn="l" defTabSz="914377" rtl="0" eaLnBrk="1" latinLnBrk="0" hangingPunct="1">
                <a:defRPr sz="1800" kern="1200">
                  <a:solidFill>
                    <a:schemeClr val="lt1"/>
                  </a:solidFill>
                  <a:latin typeface="+mn-lt"/>
                  <a:ea typeface="+mn-ea"/>
                  <a:cs typeface="+mn-cs"/>
                </a:defRPr>
              </a:lvl3pPr>
              <a:lvl4pPr marL="1371566" algn="l" defTabSz="914377" rtl="0" eaLnBrk="1" latinLnBrk="0" hangingPunct="1">
                <a:defRPr sz="1800" kern="1200">
                  <a:solidFill>
                    <a:schemeClr val="lt1"/>
                  </a:solidFill>
                  <a:latin typeface="+mn-lt"/>
                  <a:ea typeface="+mn-ea"/>
                  <a:cs typeface="+mn-cs"/>
                </a:defRPr>
              </a:lvl4pPr>
              <a:lvl5pPr marL="1828754" algn="l" defTabSz="914377" rtl="0" eaLnBrk="1" latinLnBrk="0" hangingPunct="1">
                <a:defRPr sz="1800" kern="1200">
                  <a:solidFill>
                    <a:schemeClr val="lt1"/>
                  </a:solidFill>
                  <a:latin typeface="+mn-lt"/>
                  <a:ea typeface="+mn-ea"/>
                  <a:cs typeface="+mn-cs"/>
                </a:defRPr>
              </a:lvl5pPr>
              <a:lvl6pPr marL="2285943" algn="l" defTabSz="914377" rtl="0" eaLnBrk="1" latinLnBrk="0" hangingPunct="1">
                <a:defRPr sz="1800" kern="1200">
                  <a:solidFill>
                    <a:schemeClr val="lt1"/>
                  </a:solidFill>
                  <a:latin typeface="+mn-lt"/>
                  <a:ea typeface="+mn-ea"/>
                  <a:cs typeface="+mn-cs"/>
                </a:defRPr>
              </a:lvl6pPr>
              <a:lvl7pPr marL="2743131" algn="l" defTabSz="914377" rtl="0" eaLnBrk="1" latinLnBrk="0" hangingPunct="1">
                <a:defRPr sz="1800" kern="1200">
                  <a:solidFill>
                    <a:schemeClr val="lt1"/>
                  </a:solidFill>
                  <a:latin typeface="+mn-lt"/>
                  <a:ea typeface="+mn-ea"/>
                  <a:cs typeface="+mn-cs"/>
                </a:defRPr>
              </a:lvl7pPr>
              <a:lvl8pPr marL="3200320" algn="l" defTabSz="914377" rtl="0" eaLnBrk="1" latinLnBrk="0" hangingPunct="1">
                <a:defRPr sz="1800" kern="1200">
                  <a:solidFill>
                    <a:schemeClr val="lt1"/>
                  </a:solidFill>
                  <a:latin typeface="+mn-lt"/>
                  <a:ea typeface="+mn-ea"/>
                  <a:cs typeface="+mn-cs"/>
                </a:defRPr>
              </a:lvl8pPr>
              <a:lvl9pPr marL="3657509" algn="l" defTabSz="914377" rtl="0" eaLnBrk="1" latinLnBrk="0" hangingPunct="1">
                <a:defRPr sz="1800" kern="1200">
                  <a:solidFill>
                    <a:schemeClr val="lt1"/>
                  </a:solidFill>
                  <a:latin typeface="+mn-lt"/>
                  <a:ea typeface="+mn-ea"/>
                  <a:cs typeface="+mn-cs"/>
                </a:defRPr>
              </a:lvl9pPr>
            </a:lstStyle>
            <a:p>
              <a:pPr algn="ctr"/>
              <a:endParaRPr kumimoji="1" lang="zh-CN" altLang="en-US" dirty="0">
                <a:solidFill>
                  <a:schemeClr val="tx1"/>
                </a:solidFill>
                <a:cs typeface="+mn-ea"/>
                <a:sym typeface="+mn-lt"/>
              </a:endParaRPr>
            </a:p>
          </p:txBody>
        </p:sp>
        <p:sp>
          <p:nvSpPr>
            <p:cNvPr id="91" name="椭圆 90">
              <a:extLst>
                <a:ext uri="{FF2B5EF4-FFF2-40B4-BE49-F238E27FC236}">
                  <a16:creationId xmlns:a16="http://schemas.microsoft.com/office/drawing/2014/main" xmlns:p15="http://schemas.microsoft.com/office/powerpoint/2012/main" xmlns:mc="http://schemas.openxmlformats.org/markup-compatibility/2006" xmlns:p14="http://schemas.microsoft.com/office/powerpoint/2010/main" xmlns:a14="http://schemas.microsoft.com/office/drawing/2010/main" xmlns="" id="{A5987BB1-17F6-48BA-8CED-CA692EA06D7E}"/>
                </a:ext>
              </a:extLst>
            </p:cNvPr>
            <p:cNvSpPr/>
            <p:nvPr/>
          </p:nvSpPr>
          <p:spPr>
            <a:xfrm>
              <a:off x="1211523" y="2726509"/>
              <a:ext cx="1168120" cy="116812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377" rtl="0" eaLnBrk="1" latinLnBrk="0" hangingPunct="1">
                <a:defRPr sz="1800" kern="1200">
                  <a:solidFill>
                    <a:schemeClr val="lt1"/>
                  </a:solidFill>
                  <a:latin typeface="+mn-lt"/>
                  <a:ea typeface="+mn-ea"/>
                  <a:cs typeface="+mn-cs"/>
                </a:defRPr>
              </a:lvl1pPr>
              <a:lvl2pPr marL="457189" algn="l" defTabSz="914377" rtl="0" eaLnBrk="1" latinLnBrk="0" hangingPunct="1">
                <a:defRPr sz="1800" kern="1200">
                  <a:solidFill>
                    <a:schemeClr val="lt1"/>
                  </a:solidFill>
                  <a:latin typeface="+mn-lt"/>
                  <a:ea typeface="+mn-ea"/>
                  <a:cs typeface="+mn-cs"/>
                </a:defRPr>
              </a:lvl2pPr>
              <a:lvl3pPr marL="914377" algn="l" defTabSz="914377" rtl="0" eaLnBrk="1" latinLnBrk="0" hangingPunct="1">
                <a:defRPr sz="1800" kern="1200">
                  <a:solidFill>
                    <a:schemeClr val="lt1"/>
                  </a:solidFill>
                  <a:latin typeface="+mn-lt"/>
                  <a:ea typeface="+mn-ea"/>
                  <a:cs typeface="+mn-cs"/>
                </a:defRPr>
              </a:lvl3pPr>
              <a:lvl4pPr marL="1371566" algn="l" defTabSz="914377" rtl="0" eaLnBrk="1" latinLnBrk="0" hangingPunct="1">
                <a:defRPr sz="1800" kern="1200">
                  <a:solidFill>
                    <a:schemeClr val="lt1"/>
                  </a:solidFill>
                  <a:latin typeface="+mn-lt"/>
                  <a:ea typeface="+mn-ea"/>
                  <a:cs typeface="+mn-cs"/>
                </a:defRPr>
              </a:lvl4pPr>
              <a:lvl5pPr marL="1828754" algn="l" defTabSz="914377" rtl="0" eaLnBrk="1" latinLnBrk="0" hangingPunct="1">
                <a:defRPr sz="1800" kern="1200">
                  <a:solidFill>
                    <a:schemeClr val="lt1"/>
                  </a:solidFill>
                  <a:latin typeface="+mn-lt"/>
                  <a:ea typeface="+mn-ea"/>
                  <a:cs typeface="+mn-cs"/>
                </a:defRPr>
              </a:lvl5pPr>
              <a:lvl6pPr marL="2285943" algn="l" defTabSz="914377" rtl="0" eaLnBrk="1" latinLnBrk="0" hangingPunct="1">
                <a:defRPr sz="1800" kern="1200">
                  <a:solidFill>
                    <a:schemeClr val="lt1"/>
                  </a:solidFill>
                  <a:latin typeface="+mn-lt"/>
                  <a:ea typeface="+mn-ea"/>
                  <a:cs typeface="+mn-cs"/>
                </a:defRPr>
              </a:lvl6pPr>
              <a:lvl7pPr marL="2743131" algn="l" defTabSz="914377" rtl="0" eaLnBrk="1" latinLnBrk="0" hangingPunct="1">
                <a:defRPr sz="1800" kern="1200">
                  <a:solidFill>
                    <a:schemeClr val="lt1"/>
                  </a:solidFill>
                  <a:latin typeface="+mn-lt"/>
                  <a:ea typeface="+mn-ea"/>
                  <a:cs typeface="+mn-cs"/>
                </a:defRPr>
              </a:lvl7pPr>
              <a:lvl8pPr marL="3200320" algn="l" defTabSz="914377" rtl="0" eaLnBrk="1" latinLnBrk="0" hangingPunct="1">
                <a:defRPr sz="1800" kern="1200">
                  <a:solidFill>
                    <a:schemeClr val="lt1"/>
                  </a:solidFill>
                  <a:latin typeface="+mn-lt"/>
                  <a:ea typeface="+mn-ea"/>
                  <a:cs typeface="+mn-cs"/>
                </a:defRPr>
              </a:lvl8pPr>
              <a:lvl9pPr marL="3657509" algn="l" defTabSz="914377" rtl="0" eaLnBrk="1" latinLnBrk="0" hangingPunct="1">
                <a:defRPr sz="1800" kern="1200">
                  <a:solidFill>
                    <a:schemeClr val="lt1"/>
                  </a:solidFill>
                  <a:latin typeface="+mn-lt"/>
                  <a:ea typeface="+mn-ea"/>
                  <a:cs typeface="+mn-cs"/>
                </a:defRPr>
              </a:lvl9pPr>
            </a:lstStyle>
            <a:p>
              <a:pPr algn="ctr"/>
              <a:endParaRPr kumimoji="1" lang="zh-CN" altLang="en-US">
                <a:solidFill>
                  <a:schemeClr val="tx1"/>
                </a:solidFill>
                <a:cs typeface="+mn-ea"/>
                <a:sym typeface="+mn-lt"/>
              </a:endParaRPr>
            </a:p>
          </p:txBody>
        </p:sp>
        <p:grpSp>
          <p:nvGrpSpPr>
            <p:cNvPr id="92" name="组合 91">
              <a:extLst>
                <a:ext uri="{FF2B5EF4-FFF2-40B4-BE49-F238E27FC236}">
                  <a16:creationId xmlns:a16="http://schemas.microsoft.com/office/drawing/2014/main" xmlns:p15="http://schemas.microsoft.com/office/powerpoint/2012/main" xmlns:mc="http://schemas.openxmlformats.org/markup-compatibility/2006" xmlns:p14="http://schemas.microsoft.com/office/powerpoint/2010/main" xmlns:a14="http://schemas.microsoft.com/office/drawing/2010/main" xmlns="" id="{3153AB4E-DB21-46FC-9E79-701BD8784EAB}"/>
                </a:ext>
              </a:extLst>
            </p:cNvPr>
            <p:cNvGrpSpPr/>
            <p:nvPr/>
          </p:nvGrpSpPr>
          <p:grpSpPr>
            <a:xfrm>
              <a:off x="1542032" y="2918544"/>
              <a:ext cx="507109" cy="784049"/>
              <a:chOff x="6257925" y="-9525"/>
              <a:chExt cx="1514475" cy="2341563"/>
            </a:xfrm>
            <a:solidFill>
              <a:schemeClr val="accent1">
                <a:lumMod val="75000"/>
              </a:schemeClr>
            </a:solidFill>
          </p:grpSpPr>
          <p:sp>
            <p:nvSpPr>
              <p:cNvPr id="93" name="Freeform 6">
                <a:extLst>
                  <a:ext uri="{FF2B5EF4-FFF2-40B4-BE49-F238E27FC236}">
                    <a16:creationId xmlns:a16="http://schemas.microsoft.com/office/drawing/2014/main" xmlns:p15="http://schemas.microsoft.com/office/powerpoint/2012/main" xmlns:mc="http://schemas.openxmlformats.org/markup-compatibility/2006" xmlns:p14="http://schemas.microsoft.com/office/powerpoint/2010/main" xmlns:a14="http://schemas.microsoft.com/office/drawing/2010/main" xmlns="" id="{C3494794-C07F-44E4-9146-E10B8E8F538A}"/>
                  </a:ext>
                </a:extLst>
              </p:cNvPr>
              <p:cNvSpPr>
                <a:spLocks/>
              </p:cNvSpPr>
              <p:nvPr/>
            </p:nvSpPr>
            <p:spPr bwMode="auto">
              <a:xfrm>
                <a:off x="6551613" y="-9525"/>
                <a:ext cx="484188" cy="327025"/>
              </a:xfrm>
              <a:custGeom>
                <a:avLst/>
                <a:gdLst>
                  <a:gd name="T0" fmla="*/ 25 w 652"/>
                  <a:gd name="T1" fmla="*/ 406 h 440"/>
                  <a:gd name="T2" fmla="*/ 25 w 652"/>
                  <a:gd name="T3" fmla="*/ 406 h 440"/>
                  <a:gd name="T4" fmla="*/ 98 w 652"/>
                  <a:gd name="T5" fmla="*/ 425 h 440"/>
                  <a:gd name="T6" fmla="*/ 618 w 652"/>
                  <a:gd name="T7" fmla="*/ 125 h 440"/>
                  <a:gd name="T8" fmla="*/ 637 w 652"/>
                  <a:gd name="T9" fmla="*/ 52 h 440"/>
                  <a:gd name="T10" fmla="*/ 626 w 652"/>
                  <a:gd name="T11" fmla="*/ 33 h 440"/>
                  <a:gd name="T12" fmla="*/ 554 w 652"/>
                  <a:gd name="T13" fmla="*/ 14 h 440"/>
                  <a:gd name="T14" fmla="*/ 34 w 652"/>
                  <a:gd name="T15" fmla="*/ 314 h 440"/>
                  <a:gd name="T16" fmla="*/ 14 w 652"/>
                  <a:gd name="T17" fmla="*/ 386 h 440"/>
                  <a:gd name="T18" fmla="*/ 25 w 652"/>
                  <a:gd name="T19" fmla="*/ 406 h 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52" h="440">
                    <a:moveTo>
                      <a:pt x="25" y="406"/>
                    </a:moveTo>
                    <a:lnTo>
                      <a:pt x="25" y="406"/>
                    </a:lnTo>
                    <a:cubicBezTo>
                      <a:pt x="40" y="431"/>
                      <a:pt x="73" y="440"/>
                      <a:pt x="98" y="425"/>
                    </a:cubicBezTo>
                    <a:lnTo>
                      <a:pt x="618" y="125"/>
                    </a:lnTo>
                    <a:cubicBezTo>
                      <a:pt x="643" y="111"/>
                      <a:pt x="652" y="78"/>
                      <a:pt x="637" y="52"/>
                    </a:cubicBezTo>
                    <a:lnTo>
                      <a:pt x="626" y="33"/>
                    </a:lnTo>
                    <a:cubicBezTo>
                      <a:pt x="612" y="9"/>
                      <a:pt x="579" y="0"/>
                      <a:pt x="554" y="14"/>
                    </a:cubicBezTo>
                    <a:lnTo>
                      <a:pt x="34" y="314"/>
                    </a:lnTo>
                    <a:cubicBezTo>
                      <a:pt x="8" y="328"/>
                      <a:pt x="0" y="361"/>
                      <a:pt x="14" y="386"/>
                    </a:cubicBezTo>
                    <a:lnTo>
                      <a:pt x="25" y="406"/>
                    </a:lnTo>
                    <a:close/>
                  </a:path>
                </a:pathLst>
              </a:custGeom>
              <a:grpFill/>
              <a:ln w="0">
                <a:solidFill>
                  <a:srgbClr val="E4B332"/>
                </a:solidFill>
                <a:prstDash val="solid"/>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94" name="Freeform 7">
                <a:extLst>
                  <a:ext uri="{FF2B5EF4-FFF2-40B4-BE49-F238E27FC236}">
                    <a16:creationId xmlns:a16="http://schemas.microsoft.com/office/drawing/2014/main" xmlns:p15="http://schemas.microsoft.com/office/powerpoint/2012/main" xmlns:mc="http://schemas.openxmlformats.org/markup-compatibility/2006" xmlns:p14="http://schemas.microsoft.com/office/powerpoint/2010/main" xmlns:a14="http://schemas.microsoft.com/office/drawing/2010/main" xmlns="" id="{CCD42098-5E47-4888-A962-5BDF96FDB676}"/>
                  </a:ext>
                </a:extLst>
              </p:cNvPr>
              <p:cNvSpPr>
                <a:spLocks noEditPoints="1"/>
              </p:cNvSpPr>
              <p:nvPr/>
            </p:nvSpPr>
            <p:spPr bwMode="auto">
              <a:xfrm>
                <a:off x="6257925" y="53975"/>
                <a:ext cx="1339850" cy="2278063"/>
              </a:xfrm>
              <a:custGeom>
                <a:avLst/>
                <a:gdLst>
                  <a:gd name="T0" fmla="*/ 404 w 1804"/>
                  <a:gd name="T1" fmla="*/ 2367 h 3072"/>
                  <a:gd name="T2" fmla="*/ 404 w 1804"/>
                  <a:gd name="T3" fmla="*/ 2367 h 3072"/>
                  <a:gd name="T4" fmla="*/ 550 w 1804"/>
                  <a:gd name="T5" fmla="*/ 2513 h 3072"/>
                  <a:gd name="T6" fmla="*/ 404 w 1804"/>
                  <a:gd name="T7" fmla="*/ 2659 h 3072"/>
                  <a:gd name="T8" fmla="*/ 259 w 1804"/>
                  <a:gd name="T9" fmla="*/ 2513 h 3072"/>
                  <a:gd name="T10" fmla="*/ 404 w 1804"/>
                  <a:gd name="T11" fmla="*/ 2367 h 3072"/>
                  <a:gd name="T12" fmla="*/ 29 w 1804"/>
                  <a:gd name="T13" fmla="*/ 2058 h 3072"/>
                  <a:gd name="T14" fmla="*/ 29 w 1804"/>
                  <a:gd name="T15" fmla="*/ 2058 h 3072"/>
                  <a:gd name="T16" fmla="*/ 29 w 1804"/>
                  <a:gd name="T17" fmla="*/ 2801 h 3072"/>
                  <a:gd name="T18" fmla="*/ 29 w 1804"/>
                  <a:gd name="T19" fmla="*/ 2952 h 3072"/>
                  <a:gd name="T20" fmla="*/ 29 w 1804"/>
                  <a:gd name="T21" fmla="*/ 3018 h 3072"/>
                  <a:gd name="T22" fmla="*/ 82 w 1804"/>
                  <a:gd name="T23" fmla="*/ 3072 h 3072"/>
                  <a:gd name="T24" fmla="*/ 1679 w 1804"/>
                  <a:gd name="T25" fmla="*/ 3072 h 3072"/>
                  <a:gd name="T26" fmla="*/ 1732 w 1804"/>
                  <a:gd name="T27" fmla="*/ 3018 h 3072"/>
                  <a:gd name="T28" fmla="*/ 1732 w 1804"/>
                  <a:gd name="T29" fmla="*/ 2801 h 3072"/>
                  <a:gd name="T30" fmla="*/ 1679 w 1804"/>
                  <a:gd name="T31" fmla="*/ 2747 h 3072"/>
                  <a:gd name="T32" fmla="*/ 871 w 1804"/>
                  <a:gd name="T33" fmla="*/ 2747 h 3072"/>
                  <a:gd name="T34" fmla="*/ 762 w 1804"/>
                  <a:gd name="T35" fmla="*/ 2347 h 3072"/>
                  <a:gd name="T36" fmla="*/ 313 w 1804"/>
                  <a:gd name="T37" fmla="*/ 2058 h 3072"/>
                  <a:gd name="T38" fmla="*/ 819 w 1804"/>
                  <a:gd name="T39" fmla="*/ 905 h 3072"/>
                  <a:gd name="T40" fmla="*/ 1178 w 1804"/>
                  <a:gd name="T41" fmla="*/ 1526 h 3072"/>
                  <a:gd name="T42" fmla="*/ 1163 w 1804"/>
                  <a:gd name="T43" fmla="*/ 1535 h 3072"/>
                  <a:gd name="T44" fmla="*/ 1143 w 1804"/>
                  <a:gd name="T45" fmla="*/ 1608 h 3072"/>
                  <a:gd name="T46" fmla="*/ 1216 w 1804"/>
                  <a:gd name="T47" fmla="*/ 1627 h 3072"/>
                  <a:gd name="T48" fmla="*/ 1282 w 1804"/>
                  <a:gd name="T49" fmla="*/ 1589 h 3072"/>
                  <a:gd name="T50" fmla="*/ 1442 w 1804"/>
                  <a:gd name="T51" fmla="*/ 1646 h 3072"/>
                  <a:gd name="T52" fmla="*/ 1673 w 1804"/>
                  <a:gd name="T53" fmla="*/ 1513 h 3072"/>
                  <a:gd name="T54" fmla="*/ 1703 w 1804"/>
                  <a:gd name="T55" fmla="*/ 1346 h 3072"/>
                  <a:gd name="T56" fmla="*/ 1769 w 1804"/>
                  <a:gd name="T57" fmla="*/ 1308 h 3072"/>
                  <a:gd name="T58" fmla="*/ 1789 w 1804"/>
                  <a:gd name="T59" fmla="*/ 1235 h 3072"/>
                  <a:gd name="T60" fmla="*/ 1716 w 1804"/>
                  <a:gd name="T61" fmla="*/ 1215 h 3072"/>
                  <a:gd name="T62" fmla="*/ 1701 w 1804"/>
                  <a:gd name="T63" fmla="*/ 1224 h 3072"/>
                  <a:gd name="T64" fmla="*/ 1145 w 1804"/>
                  <a:gd name="T65" fmla="*/ 261 h 3072"/>
                  <a:gd name="T66" fmla="*/ 1260 w 1804"/>
                  <a:gd name="T67" fmla="*/ 195 h 3072"/>
                  <a:gd name="T68" fmla="*/ 1280 w 1804"/>
                  <a:gd name="T69" fmla="*/ 122 h 3072"/>
                  <a:gd name="T70" fmla="*/ 1229 w 1804"/>
                  <a:gd name="T71" fmla="*/ 34 h 3072"/>
                  <a:gd name="T72" fmla="*/ 1156 w 1804"/>
                  <a:gd name="T73" fmla="*/ 15 h 3072"/>
                  <a:gd name="T74" fmla="*/ 403 w 1804"/>
                  <a:gd name="T75" fmla="*/ 450 h 3072"/>
                  <a:gd name="T76" fmla="*/ 383 w 1804"/>
                  <a:gd name="T77" fmla="*/ 522 h 3072"/>
                  <a:gd name="T78" fmla="*/ 434 w 1804"/>
                  <a:gd name="T79" fmla="*/ 610 h 3072"/>
                  <a:gd name="T80" fmla="*/ 507 w 1804"/>
                  <a:gd name="T81" fmla="*/ 630 h 3072"/>
                  <a:gd name="T82" fmla="*/ 622 w 1804"/>
                  <a:gd name="T83" fmla="*/ 564 h 3072"/>
                  <a:gd name="T84" fmla="*/ 711 w 1804"/>
                  <a:gd name="T85" fmla="*/ 718 h 3072"/>
                  <a:gd name="T86" fmla="*/ 29 w 1804"/>
                  <a:gd name="T87" fmla="*/ 2058 h 30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804" h="3072">
                    <a:moveTo>
                      <a:pt x="404" y="2367"/>
                    </a:moveTo>
                    <a:lnTo>
                      <a:pt x="404" y="2367"/>
                    </a:lnTo>
                    <a:cubicBezTo>
                      <a:pt x="485" y="2367"/>
                      <a:pt x="550" y="2432"/>
                      <a:pt x="550" y="2513"/>
                    </a:cubicBezTo>
                    <a:cubicBezTo>
                      <a:pt x="550" y="2593"/>
                      <a:pt x="485" y="2659"/>
                      <a:pt x="404" y="2659"/>
                    </a:cubicBezTo>
                    <a:cubicBezTo>
                      <a:pt x="324" y="2659"/>
                      <a:pt x="259" y="2593"/>
                      <a:pt x="259" y="2513"/>
                    </a:cubicBezTo>
                    <a:cubicBezTo>
                      <a:pt x="259" y="2432"/>
                      <a:pt x="324" y="2367"/>
                      <a:pt x="404" y="2367"/>
                    </a:cubicBezTo>
                    <a:close/>
                    <a:moveTo>
                      <a:pt x="29" y="2058"/>
                    </a:moveTo>
                    <a:lnTo>
                      <a:pt x="29" y="2058"/>
                    </a:lnTo>
                    <a:lnTo>
                      <a:pt x="29" y="2801"/>
                    </a:lnTo>
                    <a:lnTo>
                      <a:pt x="29" y="2952"/>
                    </a:lnTo>
                    <a:lnTo>
                      <a:pt x="29" y="3018"/>
                    </a:lnTo>
                    <a:cubicBezTo>
                      <a:pt x="29" y="3048"/>
                      <a:pt x="53" y="3072"/>
                      <a:pt x="82" y="3072"/>
                    </a:cubicBezTo>
                    <a:lnTo>
                      <a:pt x="1679" y="3072"/>
                    </a:lnTo>
                    <a:cubicBezTo>
                      <a:pt x="1708" y="3072"/>
                      <a:pt x="1732" y="3048"/>
                      <a:pt x="1732" y="3018"/>
                    </a:cubicBezTo>
                    <a:lnTo>
                      <a:pt x="1732" y="2801"/>
                    </a:lnTo>
                    <a:cubicBezTo>
                      <a:pt x="1732" y="2771"/>
                      <a:pt x="1708" y="2747"/>
                      <a:pt x="1679" y="2747"/>
                    </a:cubicBezTo>
                    <a:lnTo>
                      <a:pt x="871" y="2747"/>
                    </a:lnTo>
                    <a:cubicBezTo>
                      <a:pt x="872" y="2652"/>
                      <a:pt x="854" y="2509"/>
                      <a:pt x="762" y="2347"/>
                    </a:cubicBezTo>
                    <a:cubicBezTo>
                      <a:pt x="598" y="2058"/>
                      <a:pt x="313" y="2058"/>
                      <a:pt x="313" y="2058"/>
                    </a:cubicBezTo>
                    <a:cubicBezTo>
                      <a:pt x="349" y="1207"/>
                      <a:pt x="743" y="947"/>
                      <a:pt x="819" y="905"/>
                    </a:cubicBezTo>
                    <a:lnTo>
                      <a:pt x="1178" y="1526"/>
                    </a:lnTo>
                    <a:lnTo>
                      <a:pt x="1163" y="1535"/>
                    </a:lnTo>
                    <a:cubicBezTo>
                      <a:pt x="1137" y="1550"/>
                      <a:pt x="1128" y="1582"/>
                      <a:pt x="1143" y="1608"/>
                    </a:cubicBezTo>
                    <a:cubicBezTo>
                      <a:pt x="1158" y="1633"/>
                      <a:pt x="1191" y="1642"/>
                      <a:pt x="1216" y="1627"/>
                    </a:cubicBezTo>
                    <a:lnTo>
                      <a:pt x="1282" y="1589"/>
                    </a:lnTo>
                    <a:lnTo>
                      <a:pt x="1442" y="1646"/>
                    </a:lnTo>
                    <a:lnTo>
                      <a:pt x="1673" y="1513"/>
                    </a:lnTo>
                    <a:lnTo>
                      <a:pt x="1703" y="1346"/>
                    </a:lnTo>
                    <a:lnTo>
                      <a:pt x="1769" y="1308"/>
                    </a:lnTo>
                    <a:cubicBezTo>
                      <a:pt x="1795" y="1293"/>
                      <a:pt x="1804" y="1260"/>
                      <a:pt x="1789" y="1235"/>
                    </a:cubicBezTo>
                    <a:cubicBezTo>
                      <a:pt x="1774" y="1210"/>
                      <a:pt x="1741" y="1201"/>
                      <a:pt x="1716" y="1215"/>
                    </a:cubicBezTo>
                    <a:lnTo>
                      <a:pt x="1701" y="1224"/>
                    </a:lnTo>
                    <a:lnTo>
                      <a:pt x="1145" y="261"/>
                    </a:lnTo>
                    <a:lnTo>
                      <a:pt x="1260" y="195"/>
                    </a:lnTo>
                    <a:cubicBezTo>
                      <a:pt x="1286" y="180"/>
                      <a:pt x="1294" y="148"/>
                      <a:pt x="1280" y="122"/>
                    </a:cubicBezTo>
                    <a:lnTo>
                      <a:pt x="1229" y="34"/>
                    </a:lnTo>
                    <a:cubicBezTo>
                      <a:pt x="1214" y="9"/>
                      <a:pt x="1181" y="0"/>
                      <a:pt x="1156" y="15"/>
                    </a:cubicBezTo>
                    <a:lnTo>
                      <a:pt x="403" y="450"/>
                    </a:lnTo>
                    <a:cubicBezTo>
                      <a:pt x="377" y="464"/>
                      <a:pt x="368" y="497"/>
                      <a:pt x="383" y="522"/>
                    </a:cubicBezTo>
                    <a:lnTo>
                      <a:pt x="434" y="610"/>
                    </a:lnTo>
                    <a:cubicBezTo>
                      <a:pt x="449" y="636"/>
                      <a:pt x="481" y="645"/>
                      <a:pt x="507" y="630"/>
                    </a:cubicBezTo>
                    <a:lnTo>
                      <a:pt x="622" y="564"/>
                    </a:lnTo>
                    <a:lnTo>
                      <a:pt x="711" y="718"/>
                    </a:lnTo>
                    <a:cubicBezTo>
                      <a:pt x="0" y="1092"/>
                      <a:pt x="29" y="2058"/>
                      <a:pt x="29" y="2058"/>
                    </a:cubicBezTo>
                    <a:close/>
                  </a:path>
                </a:pathLst>
              </a:custGeom>
              <a:solidFill>
                <a:srgbClr val="E4B332"/>
              </a:solidFill>
              <a:ln w="0">
                <a:solidFill>
                  <a:srgbClr val="E4B332"/>
                </a:solidFill>
                <a:prstDash val="solid"/>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95" name="Freeform 8">
                <a:extLst>
                  <a:ext uri="{FF2B5EF4-FFF2-40B4-BE49-F238E27FC236}">
                    <a16:creationId xmlns:a16="http://schemas.microsoft.com/office/drawing/2014/main" xmlns:p15="http://schemas.microsoft.com/office/powerpoint/2012/main" xmlns:mc="http://schemas.openxmlformats.org/markup-compatibility/2006" xmlns:p14="http://schemas.microsoft.com/office/powerpoint/2010/main" xmlns:a14="http://schemas.microsoft.com/office/drawing/2010/main" xmlns="" id="{DB3AFD30-EEBA-4A64-9F18-7550E26E6FDD}"/>
                  </a:ext>
                </a:extLst>
              </p:cNvPr>
              <p:cNvSpPr>
                <a:spLocks/>
              </p:cNvSpPr>
              <p:nvPr/>
            </p:nvSpPr>
            <p:spPr bwMode="auto">
              <a:xfrm>
                <a:off x="7080250" y="1238250"/>
                <a:ext cx="692150" cy="438150"/>
              </a:xfrm>
              <a:custGeom>
                <a:avLst/>
                <a:gdLst>
                  <a:gd name="T0" fmla="*/ 15 w 931"/>
                  <a:gd name="T1" fmla="*/ 555 h 589"/>
                  <a:gd name="T2" fmla="*/ 15 w 931"/>
                  <a:gd name="T3" fmla="*/ 555 h 589"/>
                  <a:gd name="T4" fmla="*/ 15 w 931"/>
                  <a:gd name="T5" fmla="*/ 555 h 589"/>
                  <a:gd name="T6" fmla="*/ 88 w 931"/>
                  <a:gd name="T7" fmla="*/ 574 h 589"/>
                  <a:gd name="T8" fmla="*/ 897 w 931"/>
                  <a:gd name="T9" fmla="*/ 107 h 589"/>
                  <a:gd name="T10" fmla="*/ 916 w 931"/>
                  <a:gd name="T11" fmla="*/ 35 h 589"/>
                  <a:gd name="T12" fmla="*/ 916 w 931"/>
                  <a:gd name="T13" fmla="*/ 35 h 589"/>
                  <a:gd name="T14" fmla="*/ 843 w 931"/>
                  <a:gd name="T15" fmla="*/ 15 h 589"/>
                  <a:gd name="T16" fmla="*/ 35 w 931"/>
                  <a:gd name="T17" fmla="*/ 482 h 589"/>
                  <a:gd name="T18" fmla="*/ 15 w 931"/>
                  <a:gd name="T19" fmla="*/ 555 h 5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31" h="589">
                    <a:moveTo>
                      <a:pt x="15" y="555"/>
                    </a:moveTo>
                    <a:lnTo>
                      <a:pt x="15" y="555"/>
                    </a:lnTo>
                    <a:lnTo>
                      <a:pt x="15" y="555"/>
                    </a:lnTo>
                    <a:cubicBezTo>
                      <a:pt x="30" y="580"/>
                      <a:pt x="62" y="589"/>
                      <a:pt x="88" y="574"/>
                    </a:cubicBezTo>
                    <a:lnTo>
                      <a:pt x="897" y="107"/>
                    </a:lnTo>
                    <a:cubicBezTo>
                      <a:pt x="922" y="93"/>
                      <a:pt x="931" y="60"/>
                      <a:pt x="916" y="35"/>
                    </a:cubicBezTo>
                    <a:lnTo>
                      <a:pt x="916" y="35"/>
                    </a:lnTo>
                    <a:cubicBezTo>
                      <a:pt x="902" y="9"/>
                      <a:pt x="869" y="0"/>
                      <a:pt x="843" y="15"/>
                    </a:cubicBezTo>
                    <a:lnTo>
                      <a:pt x="35" y="482"/>
                    </a:lnTo>
                    <a:cubicBezTo>
                      <a:pt x="9" y="497"/>
                      <a:pt x="0" y="529"/>
                      <a:pt x="15" y="555"/>
                    </a:cubicBezTo>
                    <a:close/>
                  </a:path>
                </a:pathLst>
              </a:custGeom>
              <a:grpFill/>
              <a:ln w="0">
                <a:solidFill>
                  <a:srgbClr val="E4B332"/>
                </a:solidFill>
                <a:prstDash val="solid"/>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endParaRPr lang="zh-CN" altLang="en-US" dirty="0">
                  <a:cs typeface="+mn-ea"/>
                  <a:sym typeface="+mn-lt"/>
                </a:endParaRPr>
              </a:p>
            </p:txBody>
          </p:sp>
        </p:grpSp>
      </p:grpSp>
      <p:sp>
        <p:nvSpPr>
          <p:cNvPr id="120" name="矩形 119">
            <a:extLst>
              <a:ext uri="{FF2B5EF4-FFF2-40B4-BE49-F238E27FC236}">
                <a16:creationId xmlns:a16="http://schemas.microsoft.com/office/drawing/2014/main" xmlns:p15="http://schemas.microsoft.com/office/powerpoint/2012/main" xmlns:mc="http://schemas.openxmlformats.org/markup-compatibility/2006" xmlns:p14="http://schemas.microsoft.com/office/powerpoint/2010/main" xmlns:a14="http://schemas.microsoft.com/office/drawing/2010/main" xmlns="" id="{4A3CEE76-25F9-45DD-9E0F-1109492F67EA}"/>
              </a:ext>
            </a:extLst>
          </p:cNvPr>
          <p:cNvSpPr/>
          <p:nvPr/>
        </p:nvSpPr>
        <p:spPr>
          <a:xfrm>
            <a:off x="886170" y="1445614"/>
            <a:ext cx="1980029" cy="400110"/>
          </a:xfrm>
          <a:prstGeom prst="rect">
            <a:avLst/>
          </a:prstGeom>
        </p:spPr>
        <p:txBody>
          <a:bodyPr wrap="none">
            <a:spAutoFit/>
          </a:bodyPr>
          <a:lstStyle>
            <a:defPPr>
              <a:defRPr lang="zh-CN"/>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pPr algn="ctr" defTabSz="609585"/>
            <a:r>
              <a:rPr lang="zh-CN" altLang="en-US" sz="2000" b="1" dirty="0">
                <a:solidFill>
                  <a:srgbClr val="FFD966"/>
                </a:solidFill>
                <a:cs typeface="+mn-ea"/>
                <a:sym typeface="+mn-lt"/>
              </a:rPr>
              <a:t>请在此输入标题</a:t>
            </a:r>
          </a:p>
        </p:txBody>
      </p:sp>
      <p:sp>
        <p:nvSpPr>
          <p:cNvPr id="121" name="矩形 120">
            <a:extLst>
              <a:ext uri="{FF2B5EF4-FFF2-40B4-BE49-F238E27FC236}">
                <a16:creationId xmlns:a16="http://schemas.microsoft.com/office/drawing/2014/main" xmlns:p15="http://schemas.microsoft.com/office/powerpoint/2012/main" xmlns:mc="http://schemas.openxmlformats.org/markup-compatibility/2006" xmlns:p14="http://schemas.microsoft.com/office/powerpoint/2010/main" xmlns:a14="http://schemas.microsoft.com/office/drawing/2010/main" xmlns="" id="{EC86C2ED-FC52-4F22-8DF6-8BDB38BC95E9}"/>
              </a:ext>
            </a:extLst>
          </p:cNvPr>
          <p:cNvSpPr/>
          <p:nvPr/>
        </p:nvSpPr>
        <p:spPr>
          <a:xfrm>
            <a:off x="908266" y="1828366"/>
            <a:ext cx="2600478" cy="701346"/>
          </a:xfrm>
          <a:prstGeom prst="rect">
            <a:avLst/>
          </a:prstGeom>
        </p:spPr>
        <p:txBody>
          <a:bodyPr wrap="square">
            <a:spAutoFit/>
          </a:bodyPr>
          <a:lstStyle>
            <a:defPPr>
              <a:defRPr lang="zh-CN"/>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pPr>
              <a:lnSpc>
                <a:spcPct val="130000"/>
              </a:lnSpc>
            </a:pPr>
            <a:r>
              <a:rPr lang="zh-CN" altLang="en-US" sz="1600" dirty="0">
                <a:solidFill>
                  <a:srgbClr val="FFD966"/>
                </a:solidFill>
                <a:cs typeface="+mn-ea"/>
                <a:sym typeface="+mn-lt"/>
              </a:rPr>
              <a:t>请在此输入你的内容请在此输入你的内容</a:t>
            </a:r>
          </a:p>
        </p:txBody>
      </p:sp>
      <p:sp>
        <p:nvSpPr>
          <p:cNvPr id="122" name="矩形 121">
            <a:extLst>
              <a:ext uri="{FF2B5EF4-FFF2-40B4-BE49-F238E27FC236}">
                <a16:creationId xmlns:a16="http://schemas.microsoft.com/office/drawing/2014/main" xmlns:p15="http://schemas.microsoft.com/office/powerpoint/2012/main" xmlns:mc="http://schemas.openxmlformats.org/markup-compatibility/2006" xmlns:p14="http://schemas.microsoft.com/office/powerpoint/2010/main" xmlns:a14="http://schemas.microsoft.com/office/drawing/2010/main" xmlns="" id="{3E8BA202-B2A1-4236-810A-4E50556E3332}"/>
              </a:ext>
            </a:extLst>
          </p:cNvPr>
          <p:cNvSpPr/>
          <p:nvPr/>
        </p:nvSpPr>
        <p:spPr>
          <a:xfrm>
            <a:off x="4788319" y="1445614"/>
            <a:ext cx="1980029" cy="400110"/>
          </a:xfrm>
          <a:prstGeom prst="rect">
            <a:avLst/>
          </a:prstGeom>
        </p:spPr>
        <p:txBody>
          <a:bodyPr wrap="none">
            <a:spAutoFit/>
          </a:bodyPr>
          <a:lstStyle>
            <a:defPPr>
              <a:defRPr lang="zh-CN"/>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pPr algn="ctr" defTabSz="609585"/>
            <a:r>
              <a:rPr lang="zh-CN" altLang="en-US" sz="2000" b="1" dirty="0">
                <a:solidFill>
                  <a:srgbClr val="FFD966"/>
                </a:solidFill>
                <a:cs typeface="+mn-ea"/>
                <a:sym typeface="+mn-lt"/>
              </a:rPr>
              <a:t>请在此输入标题</a:t>
            </a:r>
          </a:p>
        </p:txBody>
      </p:sp>
      <p:sp>
        <p:nvSpPr>
          <p:cNvPr id="123" name="矩形 122">
            <a:extLst>
              <a:ext uri="{FF2B5EF4-FFF2-40B4-BE49-F238E27FC236}">
                <a16:creationId xmlns:a16="http://schemas.microsoft.com/office/drawing/2014/main" xmlns:p15="http://schemas.microsoft.com/office/powerpoint/2012/main" xmlns:mc="http://schemas.openxmlformats.org/markup-compatibility/2006" xmlns:p14="http://schemas.microsoft.com/office/powerpoint/2010/main" xmlns:a14="http://schemas.microsoft.com/office/drawing/2010/main" xmlns="" id="{57609DD0-383E-4A87-94EA-C009FF68D090}"/>
              </a:ext>
            </a:extLst>
          </p:cNvPr>
          <p:cNvSpPr/>
          <p:nvPr/>
        </p:nvSpPr>
        <p:spPr>
          <a:xfrm>
            <a:off x="4810415" y="1828366"/>
            <a:ext cx="2600478" cy="701346"/>
          </a:xfrm>
          <a:prstGeom prst="rect">
            <a:avLst/>
          </a:prstGeom>
        </p:spPr>
        <p:txBody>
          <a:bodyPr wrap="square">
            <a:spAutoFit/>
          </a:bodyPr>
          <a:lstStyle>
            <a:defPPr>
              <a:defRPr lang="zh-CN"/>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pPr>
              <a:lnSpc>
                <a:spcPct val="130000"/>
              </a:lnSpc>
            </a:pPr>
            <a:r>
              <a:rPr lang="zh-CN" altLang="en-US" sz="1600" dirty="0">
                <a:solidFill>
                  <a:srgbClr val="FFD966"/>
                </a:solidFill>
                <a:cs typeface="+mn-ea"/>
                <a:sym typeface="+mn-lt"/>
              </a:rPr>
              <a:t>请在此输入你的内容请在此输入你的内容</a:t>
            </a:r>
          </a:p>
        </p:txBody>
      </p:sp>
      <p:sp>
        <p:nvSpPr>
          <p:cNvPr id="124" name="矩形 123">
            <a:extLst>
              <a:ext uri="{FF2B5EF4-FFF2-40B4-BE49-F238E27FC236}">
                <a16:creationId xmlns:a16="http://schemas.microsoft.com/office/drawing/2014/main" xmlns:p15="http://schemas.microsoft.com/office/powerpoint/2012/main" xmlns:mc="http://schemas.openxmlformats.org/markup-compatibility/2006" xmlns:p14="http://schemas.microsoft.com/office/powerpoint/2010/main" xmlns:a14="http://schemas.microsoft.com/office/drawing/2010/main" xmlns="" id="{199C52BC-81C1-49BD-8E50-72EB882C30D5}"/>
              </a:ext>
            </a:extLst>
          </p:cNvPr>
          <p:cNvSpPr/>
          <p:nvPr/>
        </p:nvSpPr>
        <p:spPr>
          <a:xfrm>
            <a:off x="8786160" y="1403082"/>
            <a:ext cx="1980029" cy="400110"/>
          </a:xfrm>
          <a:prstGeom prst="rect">
            <a:avLst/>
          </a:prstGeom>
        </p:spPr>
        <p:txBody>
          <a:bodyPr wrap="none">
            <a:spAutoFit/>
          </a:bodyPr>
          <a:lstStyle>
            <a:defPPr>
              <a:defRPr lang="zh-CN"/>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pPr algn="ctr" defTabSz="609585"/>
            <a:r>
              <a:rPr lang="zh-CN" altLang="en-US" sz="2000" b="1" dirty="0">
                <a:solidFill>
                  <a:srgbClr val="FFD966"/>
                </a:solidFill>
                <a:cs typeface="+mn-ea"/>
                <a:sym typeface="+mn-lt"/>
              </a:rPr>
              <a:t>请在此输入标题</a:t>
            </a:r>
          </a:p>
        </p:txBody>
      </p:sp>
      <p:sp>
        <p:nvSpPr>
          <p:cNvPr id="125" name="矩形 124">
            <a:extLst>
              <a:ext uri="{FF2B5EF4-FFF2-40B4-BE49-F238E27FC236}">
                <a16:creationId xmlns:a16="http://schemas.microsoft.com/office/drawing/2014/main" xmlns:p15="http://schemas.microsoft.com/office/powerpoint/2012/main" xmlns:mc="http://schemas.openxmlformats.org/markup-compatibility/2006" xmlns:p14="http://schemas.microsoft.com/office/powerpoint/2010/main" xmlns:a14="http://schemas.microsoft.com/office/drawing/2010/main" xmlns="" id="{4B46E160-86F9-4113-BF94-7C2BB36A9966}"/>
              </a:ext>
            </a:extLst>
          </p:cNvPr>
          <p:cNvSpPr/>
          <p:nvPr/>
        </p:nvSpPr>
        <p:spPr>
          <a:xfrm>
            <a:off x="8808256" y="1785834"/>
            <a:ext cx="2600478" cy="701346"/>
          </a:xfrm>
          <a:prstGeom prst="rect">
            <a:avLst/>
          </a:prstGeom>
        </p:spPr>
        <p:txBody>
          <a:bodyPr wrap="square">
            <a:spAutoFit/>
          </a:bodyPr>
          <a:lstStyle>
            <a:defPPr>
              <a:defRPr lang="zh-CN"/>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pPr>
              <a:lnSpc>
                <a:spcPct val="130000"/>
              </a:lnSpc>
            </a:pPr>
            <a:r>
              <a:rPr lang="zh-CN" altLang="en-US" sz="1600" dirty="0">
                <a:solidFill>
                  <a:srgbClr val="FFD966"/>
                </a:solidFill>
                <a:cs typeface="+mn-ea"/>
                <a:sym typeface="+mn-lt"/>
              </a:rPr>
              <a:t>请在此输入你的内容请在此输入你的内容</a:t>
            </a:r>
          </a:p>
        </p:txBody>
      </p:sp>
      <p:sp>
        <p:nvSpPr>
          <p:cNvPr id="126" name="矩形 125">
            <a:extLst>
              <a:ext uri="{FF2B5EF4-FFF2-40B4-BE49-F238E27FC236}">
                <a16:creationId xmlns:a16="http://schemas.microsoft.com/office/drawing/2014/main" xmlns:p15="http://schemas.microsoft.com/office/powerpoint/2012/main" xmlns:mc="http://schemas.openxmlformats.org/markup-compatibility/2006" xmlns:p14="http://schemas.microsoft.com/office/powerpoint/2010/main" xmlns:a14="http://schemas.microsoft.com/office/drawing/2010/main" xmlns="" id="{02B1825C-5900-4405-8038-FBC90D9F5CA0}"/>
              </a:ext>
            </a:extLst>
          </p:cNvPr>
          <p:cNvSpPr/>
          <p:nvPr/>
        </p:nvSpPr>
        <p:spPr>
          <a:xfrm>
            <a:off x="6723444" y="5411556"/>
            <a:ext cx="1980029" cy="400110"/>
          </a:xfrm>
          <a:prstGeom prst="rect">
            <a:avLst/>
          </a:prstGeom>
        </p:spPr>
        <p:txBody>
          <a:bodyPr wrap="none">
            <a:spAutoFit/>
          </a:bodyPr>
          <a:lstStyle>
            <a:defPPr>
              <a:defRPr lang="zh-CN"/>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pPr algn="ctr" defTabSz="609585"/>
            <a:r>
              <a:rPr lang="zh-CN" altLang="en-US" sz="2000" b="1" dirty="0">
                <a:solidFill>
                  <a:srgbClr val="FFD966"/>
                </a:solidFill>
                <a:cs typeface="+mn-ea"/>
                <a:sym typeface="+mn-lt"/>
              </a:rPr>
              <a:t>请在此输入标题</a:t>
            </a:r>
          </a:p>
        </p:txBody>
      </p:sp>
      <p:sp>
        <p:nvSpPr>
          <p:cNvPr id="127" name="矩形 126">
            <a:extLst>
              <a:ext uri="{FF2B5EF4-FFF2-40B4-BE49-F238E27FC236}">
                <a16:creationId xmlns:a16="http://schemas.microsoft.com/office/drawing/2014/main" xmlns:p15="http://schemas.microsoft.com/office/powerpoint/2012/main" xmlns:mc="http://schemas.openxmlformats.org/markup-compatibility/2006" xmlns:p14="http://schemas.microsoft.com/office/powerpoint/2010/main" xmlns:a14="http://schemas.microsoft.com/office/drawing/2010/main" xmlns="" id="{3EE71A11-46A9-41AF-A612-2D954E095798}"/>
              </a:ext>
            </a:extLst>
          </p:cNvPr>
          <p:cNvSpPr/>
          <p:nvPr/>
        </p:nvSpPr>
        <p:spPr>
          <a:xfrm>
            <a:off x="6745540" y="5794308"/>
            <a:ext cx="2600478" cy="701346"/>
          </a:xfrm>
          <a:prstGeom prst="rect">
            <a:avLst/>
          </a:prstGeom>
        </p:spPr>
        <p:txBody>
          <a:bodyPr wrap="square">
            <a:spAutoFit/>
          </a:bodyPr>
          <a:lstStyle>
            <a:defPPr>
              <a:defRPr lang="zh-CN"/>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pPr>
              <a:lnSpc>
                <a:spcPct val="130000"/>
              </a:lnSpc>
            </a:pPr>
            <a:r>
              <a:rPr lang="zh-CN" altLang="en-US" sz="1600" dirty="0">
                <a:solidFill>
                  <a:srgbClr val="FFD966"/>
                </a:solidFill>
                <a:cs typeface="+mn-ea"/>
                <a:sym typeface="+mn-lt"/>
              </a:rPr>
              <a:t>请在此输入你的内容请在此输入你的内容</a:t>
            </a:r>
          </a:p>
        </p:txBody>
      </p:sp>
      <p:sp>
        <p:nvSpPr>
          <p:cNvPr id="128" name="矩形 127">
            <a:extLst>
              <a:ext uri="{FF2B5EF4-FFF2-40B4-BE49-F238E27FC236}">
                <a16:creationId xmlns:a16="http://schemas.microsoft.com/office/drawing/2014/main" xmlns:p15="http://schemas.microsoft.com/office/powerpoint/2012/main" xmlns:mc="http://schemas.openxmlformats.org/markup-compatibility/2006" xmlns:p14="http://schemas.microsoft.com/office/powerpoint/2010/main" xmlns:a14="http://schemas.microsoft.com/office/drawing/2010/main" xmlns="" id="{678C7CBD-F6C9-4FC1-A855-54B22A7779F6}"/>
              </a:ext>
            </a:extLst>
          </p:cNvPr>
          <p:cNvSpPr/>
          <p:nvPr/>
        </p:nvSpPr>
        <p:spPr>
          <a:xfrm>
            <a:off x="2831928" y="5411556"/>
            <a:ext cx="1980029" cy="400110"/>
          </a:xfrm>
          <a:prstGeom prst="rect">
            <a:avLst/>
          </a:prstGeom>
        </p:spPr>
        <p:txBody>
          <a:bodyPr wrap="none">
            <a:spAutoFit/>
          </a:bodyPr>
          <a:lstStyle>
            <a:defPPr>
              <a:defRPr lang="zh-CN"/>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pPr algn="ctr" defTabSz="609585"/>
            <a:r>
              <a:rPr lang="zh-CN" altLang="en-US" sz="2000" b="1" dirty="0">
                <a:solidFill>
                  <a:srgbClr val="FFD966"/>
                </a:solidFill>
                <a:cs typeface="+mn-ea"/>
                <a:sym typeface="+mn-lt"/>
              </a:rPr>
              <a:t>请在此输入标题</a:t>
            </a:r>
          </a:p>
        </p:txBody>
      </p:sp>
      <p:sp>
        <p:nvSpPr>
          <p:cNvPr id="129" name="矩形 128">
            <a:extLst>
              <a:ext uri="{FF2B5EF4-FFF2-40B4-BE49-F238E27FC236}">
                <a16:creationId xmlns:a16="http://schemas.microsoft.com/office/drawing/2014/main" xmlns:p15="http://schemas.microsoft.com/office/powerpoint/2012/main" xmlns:mc="http://schemas.openxmlformats.org/markup-compatibility/2006" xmlns:p14="http://schemas.microsoft.com/office/powerpoint/2010/main" xmlns:a14="http://schemas.microsoft.com/office/drawing/2010/main" xmlns="" id="{D18BEC28-0368-4D49-A802-0D71AE2116BD}"/>
              </a:ext>
            </a:extLst>
          </p:cNvPr>
          <p:cNvSpPr/>
          <p:nvPr/>
        </p:nvSpPr>
        <p:spPr>
          <a:xfrm>
            <a:off x="2854024" y="5794308"/>
            <a:ext cx="2600478" cy="701346"/>
          </a:xfrm>
          <a:prstGeom prst="rect">
            <a:avLst/>
          </a:prstGeom>
        </p:spPr>
        <p:txBody>
          <a:bodyPr wrap="square">
            <a:spAutoFit/>
          </a:bodyPr>
          <a:lstStyle>
            <a:defPPr>
              <a:defRPr lang="zh-CN"/>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pPr>
              <a:lnSpc>
                <a:spcPct val="130000"/>
              </a:lnSpc>
            </a:pPr>
            <a:r>
              <a:rPr lang="zh-CN" altLang="en-US" sz="1600" dirty="0">
                <a:solidFill>
                  <a:srgbClr val="FFD966"/>
                </a:solidFill>
                <a:cs typeface="+mn-ea"/>
                <a:sym typeface="+mn-lt"/>
              </a:rPr>
              <a:t>请在此输入你的内容请在此输入你的内容</a:t>
            </a:r>
          </a:p>
        </p:txBody>
      </p:sp>
    </p:spTree>
    <p:extLst>
      <p:ext uri="{BB962C8B-B14F-4D97-AF65-F5344CB8AC3E}">
        <p14:creationId xmlns:p14="http://schemas.microsoft.com/office/powerpoint/2010/main" val="515555674"/>
      </p:ext>
    </p:extLst>
  </p:cSld>
  <p:clrMapOvr>
    <a:masterClrMapping/>
  </p:clrMapOvr>
  <mc:AlternateContent xmlns:mc="http://schemas.openxmlformats.org/markup-compatibility/2006">
    <mc:Choice xmlns:p15="http://schemas.microsoft.com/office/powerpoint/2012/main" xmlns:p14="http://schemas.microsoft.com/office/powerpoint/2010/main" xmlns:a14="http://schemas.microsoft.com/office/drawing/2010/main" xmlns:a16="http://schemas.microsoft.com/office/drawing/2014/main" xmlns="" Requires="p15">
      <p:transition xmlns:p14="http://schemas.microsoft.com/office/powerpoint/2010/main" spd="slow" p14:dur="1250" advTm="4000">
        <p15:prstTrans prst="pageCurlDouble"/>
      </p:transition>
    </mc:Choice>
    <mc:Fallback>
      <p:transition spd="slow"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8"/>
                                        </p:tgtEl>
                                        <p:attrNameLst>
                                          <p:attrName>style.visibility</p:attrName>
                                        </p:attrNameLst>
                                      </p:cBhvr>
                                      <p:to>
                                        <p:strVal val="visible"/>
                                      </p:to>
                                    </p:set>
                                    <p:animEffect transition="in" filter="fade">
                                      <p:cBhvr>
                                        <p:cTn id="10" dur="500"/>
                                        <p:tgtEl>
                                          <p:spTgt spid="38"/>
                                        </p:tgtEl>
                                      </p:cBhvr>
                                    </p:animEffect>
                                  </p:childTnLst>
                                </p:cTn>
                              </p:par>
                            </p:childTnLst>
                          </p:cTn>
                        </p:par>
                        <p:par>
                          <p:cTn id="11" fill="hold">
                            <p:stCondLst>
                              <p:cond delay="500"/>
                            </p:stCondLst>
                            <p:childTnLst>
                              <p:par>
                                <p:cTn id="12" presetID="10" presetClass="entr" presetSubtype="0" fill="hold" nodeType="afterEffect">
                                  <p:stCondLst>
                                    <p:cond delay="0"/>
                                  </p:stCondLst>
                                  <p:childTnLst>
                                    <p:set>
                                      <p:cBhvr>
                                        <p:cTn id="13" dur="1" fill="hold">
                                          <p:stCondLst>
                                            <p:cond delay="0"/>
                                          </p:stCondLst>
                                        </p:cTn>
                                        <p:tgtEl>
                                          <p:spTgt spid="66"/>
                                        </p:tgtEl>
                                        <p:attrNameLst>
                                          <p:attrName>style.visibility</p:attrName>
                                        </p:attrNameLst>
                                      </p:cBhvr>
                                      <p:to>
                                        <p:strVal val="visible"/>
                                      </p:to>
                                    </p:set>
                                    <p:animEffect transition="in" filter="fade">
                                      <p:cBhvr>
                                        <p:cTn id="14" dur="750"/>
                                        <p:tgtEl>
                                          <p:spTgt spid="66"/>
                                        </p:tgtEl>
                                      </p:cBhvr>
                                    </p:animEffect>
                                  </p:childTnLst>
                                </p:cTn>
                              </p:par>
                              <p:par>
                                <p:cTn id="15" presetID="10" presetClass="entr" presetSubtype="0" fill="hold" nodeType="withEffect">
                                  <p:stCondLst>
                                    <p:cond delay="0"/>
                                  </p:stCondLst>
                                  <p:childTnLst>
                                    <p:set>
                                      <p:cBhvr>
                                        <p:cTn id="16" dur="1" fill="hold">
                                          <p:stCondLst>
                                            <p:cond delay="0"/>
                                          </p:stCondLst>
                                        </p:cTn>
                                        <p:tgtEl>
                                          <p:spTgt spid="68"/>
                                        </p:tgtEl>
                                        <p:attrNameLst>
                                          <p:attrName>style.visibility</p:attrName>
                                        </p:attrNameLst>
                                      </p:cBhvr>
                                      <p:to>
                                        <p:strVal val="visible"/>
                                      </p:to>
                                    </p:set>
                                    <p:animEffect transition="in" filter="fade">
                                      <p:cBhvr>
                                        <p:cTn id="17" dur="750"/>
                                        <p:tgtEl>
                                          <p:spTgt spid="68"/>
                                        </p:tgtEl>
                                      </p:cBhvr>
                                    </p:animEffect>
                                  </p:childTnLst>
                                </p:cTn>
                              </p:par>
                              <p:par>
                                <p:cTn id="18" presetID="10" presetClass="entr" presetSubtype="0" fill="hold" nodeType="withEffect">
                                  <p:stCondLst>
                                    <p:cond delay="0"/>
                                  </p:stCondLst>
                                  <p:childTnLst>
                                    <p:set>
                                      <p:cBhvr>
                                        <p:cTn id="19" dur="1" fill="hold">
                                          <p:stCondLst>
                                            <p:cond delay="0"/>
                                          </p:stCondLst>
                                        </p:cTn>
                                        <p:tgtEl>
                                          <p:spTgt spid="70"/>
                                        </p:tgtEl>
                                        <p:attrNameLst>
                                          <p:attrName>style.visibility</p:attrName>
                                        </p:attrNameLst>
                                      </p:cBhvr>
                                      <p:to>
                                        <p:strVal val="visible"/>
                                      </p:to>
                                    </p:set>
                                    <p:animEffect transition="in" filter="fade">
                                      <p:cBhvr>
                                        <p:cTn id="20" dur="750"/>
                                        <p:tgtEl>
                                          <p:spTgt spid="70"/>
                                        </p:tgtEl>
                                      </p:cBhvr>
                                    </p:animEffect>
                                  </p:childTnLst>
                                </p:cTn>
                              </p:par>
                              <p:par>
                                <p:cTn id="21" presetID="10" presetClass="entr" presetSubtype="0" fill="hold" nodeType="withEffect">
                                  <p:stCondLst>
                                    <p:cond delay="0"/>
                                  </p:stCondLst>
                                  <p:childTnLst>
                                    <p:set>
                                      <p:cBhvr>
                                        <p:cTn id="22" dur="1" fill="hold">
                                          <p:stCondLst>
                                            <p:cond delay="0"/>
                                          </p:stCondLst>
                                        </p:cTn>
                                        <p:tgtEl>
                                          <p:spTgt spid="72"/>
                                        </p:tgtEl>
                                        <p:attrNameLst>
                                          <p:attrName>style.visibility</p:attrName>
                                        </p:attrNameLst>
                                      </p:cBhvr>
                                      <p:to>
                                        <p:strVal val="visible"/>
                                      </p:to>
                                    </p:set>
                                    <p:animEffect transition="in" filter="fade">
                                      <p:cBhvr>
                                        <p:cTn id="23" dur="750"/>
                                        <p:tgtEl>
                                          <p:spTgt spid="72"/>
                                        </p:tgtEl>
                                      </p:cBhvr>
                                    </p:animEffect>
                                  </p:childTnLst>
                                </p:cTn>
                              </p:par>
                              <p:par>
                                <p:cTn id="24" presetID="10" presetClass="entr" presetSubtype="0" fill="hold" nodeType="withEffect">
                                  <p:stCondLst>
                                    <p:cond delay="0"/>
                                  </p:stCondLst>
                                  <p:childTnLst>
                                    <p:set>
                                      <p:cBhvr>
                                        <p:cTn id="25" dur="1" fill="hold">
                                          <p:stCondLst>
                                            <p:cond delay="0"/>
                                          </p:stCondLst>
                                        </p:cTn>
                                        <p:tgtEl>
                                          <p:spTgt spid="74"/>
                                        </p:tgtEl>
                                        <p:attrNameLst>
                                          <p:attrName>style.visibility</p:attrName>
                                        </p:attrNameLst>
                                      </p:cBhvr>
                                      <p:to>
                                        <p:strVal val="visible"/>
                                      </p:to>
                                    </p:set>
                                    <p:animEffect transition="in" filter="fade">
                                      <p:cBhvr>
                                        <p:cTn id="26" dur="750"/>
                                        <p:tgtEl>
                                          <p:spTgt spid="74"/>
                                        </p:tgtEl>
                                      </p:cBhvr>
                                    </p:animEffect>
                                  </p:childTnLst>
                                </p:cTn>
                              </p:par>
                            </p:childTnLst>
                          </p:cTn>
                        </p:par>
                        <p:par>
                          <p:cTn id="27" fill="hold">
                            <p:stCondLst>
                              <p:cond delay="1250"/>
                            </p:stCondLst>
                            <p:childTnLst>
                              <p:par>
                                <p:cTn id="28" presetID="22" presetClass="entr" presetSubtype="8" fill="hold" grpId="0" nodeType="afterEffect">
                                  <p:stCondLst>
                                    <p:cond delay="0"/>
                                  </p:stCondLst>
                                  <p:childTnLst>
                                    <p:set>
                                      <p:cBhvr>
                                        <p:cTn id="29" dur="1" fill="hold">
                                          <p:stCondLst>
                                            <p:cond delay="0"/>
                                          </p:stCondLst>
                                        </p:cTn>
                                        <p:tgtEl>
                                          <p:spTgt spid="67"/>
                                        </p:tgtEl>
                                        <p:attrNameLst>
                                          <p:attrName>style.visibility</p:attrName>
                                        </p:attrNameLst>
                                      </p:cBhvr>
                                      <p:to>
                                        <p:strVal val="visible"/>
                                      </p:to>
                                    </p:set>
                                    <p:animEffect transition="in" filter="wipe(left)">
                                      <p:cBhvr>
                                        <p:cTn id="30" dur="500"/>
                                        <p:tgtEl>
                                          <p:spTgt spid="67"/>
                                        </p:tgtEl>
                                      </p:cBhvr>
                                    </p:animEffect>
                                  </p:childTnLst>
                                </p:cTn>
                              </p:par>
                            </p:childTnLst>
                          </p:cTn>
                        </p:par>
                        <p:par>
                          <p:cTn id="31" fill="hold">
                            <p:stCondLst>
                              <p:cond delay="1750"/>
                            </p:stCondLst>
                            <p:childTnLst>
                              <p:par>
                                <p:cTn id="32" presetID="22" presetClass="entr" presetSubtype="8" fill="hold" grpId="0" nodeType="afterEffect">
                                  <p:stCondLst>
                                    <p:cond delay="0"/>
                                  </p:stCondLst>
                                  <p:childTnLst>
                                    <p:set>
                                      <p:cBhvr>
                                        <p:cTn id="33" dur="1" fill="hold">
                                          <p:stCondLst>
                                            <p:cond delay="0"/>
                                          </p:stCondLst>
                                        </p:cTn>
                                        <p:tgtEl>
                                          <p:spTgt spid="69"/>
                                        </p:tgtEl>
                                        <p:attrNameLst>
                                          <p:attrName>style.visibility</p:attrName>
                                        </p:attrNameLst>
                                      </p:cBhvr>
                                      <p:to>
                                        <p:strVal val="visible"/>
                                      </p:to>
                                    </p:set>
                                    <p:animEffect transition="in" filter="wipe(left)">
                                      <p:cBhvr>
                                        <p:cTn id="34" dur="500"/>
                                        <p:tgtEl>
                                          <p:spTgt spid="69"/>
                                        </p:tgtEl>
                                      </p:cBhvr>
                                    </p:animEffect>
                                  </p:childTnLst>
                                </p:cTn>
                              </p:par>
                            </p:childTnLst>
                          </p:cTn>
                        </p:par>
                        <p:par>
                          <p:cTn id="35" fill="hold">
                            <p:stCondLst>
                              <p:cond delay="2250"/>
                            </p:stCondLst>
                            <p:childTnLst>
                              <p:par>
                                <p:cTn id="36" presetID="22" presetClass="entr" presetSubtype="8" fill="hold" grpId="0" nodeType="afterEffect">
                                  <p:stCondLst>
                                    <p:cond delay="0"/>
                                  </p:stCondLst>
                                  <p:childTnLst>
                                    <p:set>
                                      <p:cBhvr>
                                        <p:cTn id="37" dur="1" fill="hold">
                                          <p:stCondLst>
                                            <p:cond delay="0"/>
                                          </p:stCondLst>
                                        </p:cTn>
                                        <p:tgtEl>
                                          <p:spTgt spid="71"/>
                                        </p:tgtEl>
                                        <p:attrNameLst>
                                          <p:attrName>style.visibility</p:attrName>
                                        </p:attrNameLst>
                                      </p:cBhvr>
                                      <p:to>
                                        <p:strVal val="visible"/>
                                      </p:to>
                                    </p:set>
                                    <p:animEffect transition="in" filter="wipe(left)">
                                      <p:cBhvr>
                                        <p:cTn id="38" dur="500"/>
                                        <p:tgtEl>
                                          <p:spTgt spid="71"/>
                                        </p:tgtEl>
                                      </p:cBhvr>
                                    </p:animEffect>
                                  </p:childTnLst>
                                </p:cTn>
                              </p:par>
                            </p:childTnLst>
                          </p:cTn>
                        </p:par>
                        <p:par>
                          <p:cTn id="39" fill="hold">
                            <p:stCondLst>
                              <p:cond delay="2750"/>
                            </p:stCondLst>
                            <p:childTnLst>
                              <p:par>
                                <p:cTn id="40" presetID="22" presetClass="entr" presetSubtype="8" fill="hold" grpId="0" nodeType="afterEffect">
                                  <p:stCondLst>
                                    <p:cond delay="0"/>
                                  </p:stCondLst>
                                  <p:childTnLst>
                                    <p:set>
                                      <p:cBhvr>
                                        <p:cTn id="41" dur="1" fill="hold">
                                          <p:stCondLst>
                                            <p:cond delay="0"/>
                                          </p:stCondLst>
                                        </p:cTn>
                                        <p:tgtEl>
                                          <p:spTgt spid="73"/>
                                        </p:tgtEl>
                                        <p:attrNameLst>
                                          <p:attrName>style.visibility</p:attrName>
                                        </p:attrNameLst>
                                      </p:cBhvr>
                                      <p:to>
                                        <p:strVal val="visible"/>
                                      </p:to>
                                    </p:set>
                                    <p:animEffect transition="in" filter="wipe(left)">
                                      <p:cBhvr>
                                        <p:cTn id="42" dur="500"/>
                                        <p:tgtEl>
                                          <p:spTgt spid="73"/>
                                        </p:tgtEl>
                                      </p:cBhvr>
                                    </p:animEffect>
                                  </p:childTnLst>
                                </p:cTn>
                              </p:par>
                            </p:childTnLst>
                          </p:cTn>
                        </p:par>
                        <p:par>
                          <p:cTn id="43" fill="hold">
                            <p:stCondLst>
                              <p:cond delay="3250"/>
                            </p:stCondLst>
                            <p:childTnLst>
                              <p:par>
                                <p:cTn id="44" presetID="42" presetClass="entr" presetSubtype="0" fill="hold" grpId="0" nodeType="afterEffect">
                                  <p:stCondLst>
                                    <p:cond delay="0"/>
                                  </p:stCondLst>
                                  <p:childTnLst>
                                    <p:set>
                                      <p:cBhvr>
                                        <p:cTn id="45" dur="1" fill="hold">
                                          <p:stCondLst>
                                            <p:cond delay="0"/>
                                          </p:stCondLst>
                                        </p:cTn>
                                        <p:tgtEl>
                                          <p:spTgt spid="120"/>
                                        </p:tgtEl>
                                        <p:attrNameLst>
                                          <p:attrName>style.visibility</p:attrName>
                                        </p:attrNameLst>
                                      </p:cBhvr>
                                      <p:to>
                                        <p:strVal val="visible"/>
                                      </p:to>
                                    </p:set>
                                    <p:animEffect transition="in" filter="fade">
                                      <p:cBhvr>
                                        <p:cTn id="46" dur="1000"/>
                                        <p:tgtEl>
                                          <p:spTgt spid="120"/>
                                        </p:tgtEl>
                                      </p:cBhvr>
                                    </p:animEffect>
                                    <p:anim calcmode="lin" valueType="num">
                                      <p:cBhvr>
                                        <p:cTn id="47" dur="1000" fill="hold"/>
                                        <p:tgtEl>
                                          <p:spTgt spid="120"/>
                                        </p:tgtEl>
                                        <p:attrNameLst>
                                          <p:attrName>ppt_x</p:attrName>
                                        </p:attrNameLst>
                                      </p:cBhvr>
                                      <p:tavLst>
                                        <p:tav tm="0">
                                          <p:val>
                                            <p:strVal val="#ppt_x"/>
                                          </p:val>
                                        </p:tav>
                                        <p:tav tm="100000">
                                          <p:val>
                                            <p:strVal val="#ppt_x"/>
                                          </p:val>
                                        </p:tav>
                                      </p:tavLst>
                                    </p:anim>
                                    <p:anim calcmode="lin" valueType="num">
                                      <p:cBhvr>
                                        <p:cTn id="48" dur="1000" fill="hold"/>
                                        <p:tgtEl>
                                          <p:spTgt spid="120"/>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0"/>
                                  </p:stCondLst>
                                  <p:childTnLst>
                                    <p:set>
                                      <p:cBhvr>
                                        <p:cTn id="50" dur="1" fill="hold">
                                          <p:stCondLst>
                                            <p:cond delay="0"/>
                                          </p:stCondLst>
                                        </p:cTn>
                                        <p:tgtEl>
                                          <p:spTgt spid="121"/>
                                        </p:tgtEl>
                                        <p:attrNameLst>
                                          <p:attrName>style.visibility</p:attrName>
                                        </p:attrNameLst>
                                      </p:cBhvr>
                                      <p:to>
                                        <p:strVal val="visible"/>
                                      </p:to>
                                    </p:set>
                                    <p:animEffect transition="in" filter="fade">
                                      <p:cBhvr>
                                        <p:cTn id="51" dur="1000"/>
                                        <p:tgtEl>
                                          <p:spTgt spid="121"/>
                                        </p:tgtEl>
                                      </p:cBhvr>
                                    </p:animEffect>
                                    <p:anim calcmode="lin" valueType="num">
                                      <p:cBhvr>
                                        <p:cTn id="52" dur="1000" fill="hold"/>
                                        <p:tgtEl>
                                          <p:spTgt spid="121"/>
                                        </p:tgtEl>
                                        <p:attrNameLst>
                                          <p:attrName>ppt_x</p:attrName>
                                        </p:attrNameLst>
                                      </p:cBhvr>
                                      <p:tavLst>
                                        <p:tav tm="0">
                                          <p:val>
                                            <p:strVal val="#ppt_x"/>
                                          </p:val>
                                        </p:tav>
                                        <p:tav tm="100000">
                                          <p:val>
                                            <p:strVal val="#ppt_x"/>
                                          </p:val>
                                        </p:tav>
                                      </p:tavLst>
                                    </p:anim>
                                    <p:anim calcmode="lin" valueType="num">
                                      <p:cBhvr>
                                        <p:cTn id="53" dur="1000" fill="hold"/>
                                        <p:tgtEl>
                                          <p:spTgt spid="121"/>
                                        </p:tgtEl>
                                        <p:attrNameLst>
                                          <p:attrName>ppt_y</p:attrName>
                                        </p:attrNameLst>
                                      </p:cBhvr>
                                      <p:tavLst>
                                        <p:tav tm="0">
                                          <p:val>
                                            <p:strVal val="#ppt_y+.1"/>
                                          </p:val>
                                        </p:tav>
                                        <p:tav tm="100000">
                                          <p:val>
                                            <p:strVal val="#ppt_y"/>
                                          </p:val>
                                        </p:tav>
                                      </p:tavLst>
                                    </p:anim>
                                  </p:childTnLst>
                                </p:cTn>
                              </p:par>
                              <p:par>
                                <p:cTn id="54" presetID="42" presetClass="entr" presetSubtype="0" fill="hold" grpId="0" nodeType="withEffect">
                                  <p:stCondLst>
                                    <p:cond delay="0"/>
                                  </p:stCondLst>
                                  <p:childTnLst>
                                    <p:set>
                                      <p:cBhvr>
                                        <p:cTn id="55" dur="1" fill="hold">
                                          <p:stCondLst>
                                            <p:cond delay="0"/>
                                          </p:stCondLst>
                                        </p:cTn>
                                        <p:tgtEl>
                                          <p:spTgt spid="128"/>
                                        </p:tgtEl>
                                        <p:attrNameLst>
                                          <p:attrName>style.visibility</p:attrName>
                                        </p:attrNameLst>
                                      </p:cBhvr>
                                      <p:to>
                                        <p:strVal val="visible"/>
                                      </p:to>
                                    </p:set>
                                    <p:animEffect transition="in" filter="fade">
                                      <p:cBhvr>
                                        <p:cTn id="56" dur="1000"/>
                                        <p:tgtEl>
                                          <p:spTgt spid="128"/>
                                        </p:tgtEl>
                                      </p:cBhvr>
                                    </p:animEffect>
                                    <p:anim calcmode="lin" valueType="num">
                                      <p:cBhvr>
                                        <p:cTn id="57" dur="1000" fill="hold"/>
                                        <p:tgtEl>
                                          <p:spTgt spid="128"/>
                                        </p:tgtEl>
                                        <p:attrNameLst>
                                          <p:attrName>ppt_x</p:attrName>
                                        </p:attrNameLst>
                                      </p:cBhvr>
                                      <p:tavLst>
                                        <p:tav tm="0">
                                          <p:val>
                                            <p:strVal val="#ppt_x"/>
                                          </p:val>
                                        </p:tav>
                                        <p:tav tm="100000">
                                          <p:val>
                                            <p:strVal val="#ppt_x"/>
                                          </p:val>
                                        </p:tav>
                                      </p:tavLst>
                                    </p:anim>
                                    <p:anim calcmode="lin" valueType="num">
                                      <p:cBhvr>
                                        <p:cTn id="58" dur="1000" fill="hold"/>
                                        <p:tgtEl>
                                          <p:spTgt spid="128"/>
                                        </p:tgtEl>
                                        <p:attrNameLst>
                                          <p:attrName>ppt_y</p:attrName>
                                        </p:attrNameLst>
                                      </p:cBhvr>
                                      <p:tavLst>
                                        <p:tav tm="0">
                                          <p:val>
                                            <p:strVal val="#ppt_y+.1"/>
                                          </p:val>
                                        </p:tav>
                                        <p:tav tm="100000">
                                          <p:val>
                                            <p:strVal val="#ppt_y"/>
                                          </p:val>
                                        </p:tav>
                                      </p:tavLst>
                                    </p:anim>
                                  </p:childTnLst>
                                </p:cTn>
                              </p:par>
                              <p:par>
                                <p:cTn id="59" presetID="42" presetClass="entr" presetSubtype="0" fill="hold" grpId="0" nodeType="withEffect">
                                  <p:stCondLst>
                                    <p:cond delay="0"/>
                                  </p:stCondLst>
                                  <p:childTnLst>
                                    <p:set>
                                      <p:cBhvr>
                                        <p:cTn id="60" dur="1" fill="hold">
                                          <p:stCondLst>
                                            <p:cond delay="0"/>
                                          </p:stCondLst>
                                        </p:cTn>
                                        <p:tgtEl>
                                          <p:spTgt spid="129"/>
                                        </p:tgtEl>
                                        <p:attrNameLst>
                                          <p:attrName>style.visibility</p:attrName>
                                        </p:attrNameLst>
                                      </p:cBhvr>
                                      <p:to>
                                        <p:strVal val="visible"/>
                                      </p:to>
                                    </p:set>
                                    <p:animEffect transition="in" filter="fade">
                                      <p:cBhvr>
                                        <p:cTn id="61" dur="1000"/>
                                        <p:tgtEl>
                                          <p:spTgt spid="129"/>
                                        </p:tgtEl>
                                      </p:cBhvr>
                                    </p:animEffect>
                                    <p:anim calcmode="lin" valueType="num">
                                      <p:cBhvr>
                                        <p:cTn id="62" dur="1000" fill="hold"/>
                                        <p:tgtEl>
                                          <p:spTgt spid="129"/>
                                        </p:tgtEl>
                                        <p:attrNameLst>
                                          <p:attrName>ppt_x</p:attrName>
                                        </p:attrNameLst>
                                      </p:cBhvr>
                                      <p:tavLst>
                                        <p:tav tm="0">
                                          <p:val>
                                            <p:strVal val="#ppt_x"/>
                                          </p:val>
                                        </p:tav>
                                        <p:tav tm="100000">
                                          <p:val>
                                            <p:strVal val="#ppt_x"/>
                                          </p:val>
                                        </p:tav>
                                      </p:tavLst>
                                    </p:anim>
                                    <p:anim calcmode="lin" valueType="num">
                                      <p:cBhvr>
                                        <p:cTn id="63" dur="1000" fill="hold"/>
                                        <p:tgtEl>
                                          <p:spTgt spid="129"/>
                                        </p:tgtEl>
                                        <p:attrNameLst>
                                          <p:attrName>ppt_y</p:attrName>
                                        </p:attrNameLst>
                                      </p:cBhvr>
                                      <p:tavLst>
                                        <p:tav tm="0">
                                          <p:val>
                                            <p:strVal val="#ppt_y+.1"/>
                                          </p:val>
                                        </p:tav>
                                        <p:tav tm="100000">
                                          <p:val>
                                            <p:strVal val="#ppt_y"/>
                                          </p:val>
                                        </p:tav>
                                      </p:tavLst>
                                    </p:anim>
                                  </p:childTnLst>
                                </p:cTn>
                              </p:par>
                              <p:par>
                                <p:cTn id="64" presetID="42" presetClass="entr" presetSubtype="0" fill="hold" grpId="0" nodeType="withEffect">
                                  <p:stCondLst>
                                    <p:cond delay="0"/>
                                  </p:stCondLst>
                                  <p:childTnLst>
                                    <p:set>
                                      <p:cBhvr>
                                        <p:cTn id="65" dur="1" fill="hold">
                                          <p:stCondLst>
                                            <p:cond delay="0"/>
                                          </p:stCondLst>
                                        </p:cTn>
                                        <p:tgtEl>
                                          <p:spTgt spid="122"/>
                                        </p:tgtEl>
                                        <p:attrNameLst>
                                          <p:attrName>style.visibility</p:attrName>
                                        </p:attrNameLst>
                                      </p:cBhvr>
                                      <p:to>
                                        <p:strVal val="visible"/>
                                      </p:to>
                                    </p:set>
                                    <p:animEffect transition="in" filter="fade">
                                      <p:cBhvr>
                                        <p:cTn id="66" dur="1000"/>
                                        <p:tgtEl>
                                          <p:spTgt spid="122"/>
                                        </p:tgtEl>
                                      </p:cBhvr>
                                    </p:animEffect>
                                    <p:anim calcmode="lin" valueType="num">
                                      <p:cBhvr>
                                        <p:cTn id="67" dur="1000" fill="hold"/>
                                        <p:tgtEl>
                                          <p:spTgt spid="122"/>
                                        </p:tgtEl>
                                        <p:attrNameLst>
                                          <p:attrName>ppt_x</p:attrName>
                                        </p:attrNameLst>
                                      </p:cBhvr>
                                      <p:tavLst>
                                        <p:tav tm="0">
                                          <p:val>
                                            <p:strVal val="#ppt_x"/>
                                          </p:val>
                                        </p:tav>
                                        <p:tav tm="100000">
                                          <p:val>
                                            <p:strVal val="#ppt_x"/>
                                          </p:val>
                                        </p:tav>
                                      </p:tavLst>
                                    </p:anim>
                                    <p:anim calcmode="lin" valueType="num">
                                      <p:cBhvr>
                                        <p:cTn id="68" dur="1000" fill="hold"/>
                                        <p:tgtEl>
                                          <p:spTgt spid="122"/>
                                        </p:tgtEl>
                                        <p:attrNameLst>
                                          <p:attrName>ppt_y</p:attrName>
                                        </p:attrNameLst>
                                      </p:cBhvr>
                                      <p:tavLst>
                                        <p:tav tm="0">
                                          <p:val>
                                            <p:strVal val="#ppt_y+.1"/>
                                          </p:val>
                                        </p:tav>
                                        <p:tav tm="100000">
                                          <p:val>
                                            <p:strVal val="#ppt_y"/>
                                          </p:val>
                                        </p:tav>
                                      </p:tavLst>
                                    </p:anim>
                                  </p:childTnLst>
                                </p:cTn>
                              </p:par>
                              <p:par>
                                <p:cTn id="69" presetID="42" presetClass="entr" presetSubtype="0" fill="hold" grpId="0" nodeType="withEffect">
                                  <p:stCondLst>
                                    <p:cond delay="0"/>
                                  </p:stCondLst>
                                  <p:childTnLst>
                                    <p:set>
                                      <p:cBhvr>
                                        <p:cTn id="70" dur="1" fill="hold">
                                          <p:stCondLst>
                                            <p:cond delay="0"/>
                                          </p:stCondLst>
                                        </p:cTn>
                                        <p:tgtEl>
                                          <p:spTgt spid="123"/>
                                        </p:tgtEl>
                                        <p:attrNameLst>
                                          <p:attrName>style.visibility</p:attrName>
                                        </p:attrNameLst>
                                      </p:cBhvr>
                                      <p:to>
                                        <p:strVal val="visible"/>
                                      </p:to>
                                    </p:set>
                                    <p:animEffect transition="in" filter="fade">
                                      <p:cBhvr>
                                        <p:cTn id="71" dur="1000"/>
                                        <p:tgtEl>
                                          <p:spTgt spid="123"/>
                                        </p:tgtEl>
                                      </p:cBhvr>
                                    </p:animEffect>
                                    <p:anim calcmode="lin" valueType="num">
                                      <p:cBhvr>
                                        <p:cTn id="72" dur="1000" fill="hold"/>
                                        <p:tgtEl>
                                          <p:spTgt spid="123"/>
                                        </p:tgtEl>
                                        <p:attrNameLst>
                                          <p:attrName>ppt_x</p:attrName>
                                        </p:attrNameLst>
                                      </p:cBhvr>
                                      <p:tavLst>
                                        <p:tav tm="0">
                                          <p:val>
                                            <p:strVal val="#ppt_x"/>
                                          </p:val>
                                        </p:tav>
                                        <p:tav tm="100000">
                                          <p:val>
                                            <p:strVal val="#ppt_x"/>
                                          </p:val>
                                        </p:tav>
                                      </p:tavLst>
                                    </p:anim>
                                    <p:anim calcmode="lin" valueType="num">
                                      <p:cBhvr>
                                        <p:cTn id="73" dur="1000" fill="hold"/>
                                        <p:tgtEl>
                                          <p:spTgt spid="123"/>
                                        </p:tgtEl>
                                        <p:attrNameLst>
                                          <p:attrName>ppt_y</p:attrName>
                                        </p:attrNameLst>
                                      </p:cBhvr>
                                      <p:tavLst>
                                        <p:tav tm="0">
                                          <p:val>
                                            <p:strVal val="#ppt_y+.1"/>
                                          </p:val>
                                        </p:tav>
                                        <p:tav tm="100000">
                                          <p:val>
                                            <p:strVal val="#ppt_y"/>
                                          </p:val>
                                        </p:tav>
                                      </p:tavLst>
                                    </p:anim>
                                  </p:childTnLst>
                                </p:cTn>
                              </p:par>
                              <p:par>
                                <p:cTn id="74" presetID="42" presetClass="entr" presetSubtype="0" fill="hold" grpId="0" nodeType="withEffect">
                                  <p:stCondLst>
                                    <p:cond delay="0"/>
                                  </p:stCondLst>
                                  <p:childTnLst>
                                    <p:set>
                                      <p:cBhvr>
                                        <p:cTn id="75" dur="1" fill="hold">
                                          <p:stCondLst>
                                            <p:cond delay="0"/>
                                          </p:stCondLst>
                                        </p:cTn>
                                        <p:tgtEl>
                                          <p:spTgt spid="126"/>
                                        </p:tgtEl>
                                        <p:attrNameLst>
                                          <p:attrName>style.visibility</p:attrName>
                                        </p:attrNameLst>
                                      </p:cBhvr>
                                      <p:to>
                                        <p:strVal val="visible"/>
                                      </p:to>
                                    </p:set>
                                    <p:animEffect transition="in" filter="fade">
                                      <p:cBhvr>
                                        <p:cTn id="76" dur="1000"/>
                                        <p:tgtEl>
                                          <p:spTgt spid="126"/>
                                        </p:tgtEl>
                                      </p:cBhvr>
                                    </p:animEffect>
                                    <p:anim calcmode="lin" valueType="num">
                                      <p:cBhvr>
                                        <p:cTn id="77" dur="1000" fill="hold"/>
                                        <p:tgtEl>
                                          <p:spTgt spid="126"/>
                                        </p:tgtEl>
                                        <p:attrNameLst>
                                          <p:attrName>ppt_x</p:attrName>
                                        </p:attrNameLst>
                                      </p:cBhvr>
                                      <p:tavLst>
                                        <p:tav tm="0">
                                          <p:val>
                                            <p:strVal val="#ppt_x"/>
                                          </p:val>
                                        </p:tav>
                                        <p:tav tm="100000">
                                          <p:val>
                                            <p:strVal val="#ppt_x"/>
                                          </p:val>
                                        </p:tav>
                                      </p:tavLst>
                                    </p:anim>
                                    <p:anim calcmode="lin" valueType="num">
                                      <p:cBhvr>
                                        <p:cTn id="78" dur="1000" fill="hold"/>
                                        <p:tgtEl>
                                          <p:spTgt spid="126"/>
                                        </p:tgtEl>
                                        <p:attrNameLst>
                                          <p:attrName>ppt_y</p:attrName>
                                        </p:attrNameLst>
                                      </p:cBhvr>
                                      <p:tavLst>
                                        <p:tav tm="0">
                                          <p:val>
                                            <p:strVal val="#ppt_y+.1"/>
                                          </p:val>
                                        </p:tav>
                                        <p:tav tm="100000">
                                          <p:val>
                                            <p:strVal val="#ppt_y"/>
                                          </p:val>
                                        </p:tav>
                                      </p:tavLst>
                                    </p:anim>
                                  </p:childTnLst>
                                </p:cTn>
                              </p:par>
                              <p:par>
                                <p:cTn id="79" presetID="42" presetClass="entr" presetSubtype="0" fill="hold" grpId="0" nodeType="withEffect">
                                  <p:stCondLst>
                                    <p:cond delay="0"/>
                                  </p:stCondLst>
                                  <p:childTnLst>
                                    <p:set>
                                      <p:cBhvr>
                                        <p:cTn id="80" dur="1" fill="hold">
                                          <p:stCondLst>
                                            <p:cond delay="0"/>
                                          </p:stCondLst>
                                        </p:cTn>
                                        <p:tgtEl>
                                          <p:spTgt spid="127"/>
                                        </p:tgtEl>
                                        <p:attrNameLst>
                                          <p:attrName>style.visibility</p:attrName>
                                        </p:attrNameLst>
                                      </p:cBhvr>
                                      <p:to>
                                        <p:strVal val="visible"/>
                                      </p:to>
                                    </p:set>
                                    <p:animEffect transition="in" filter="fade">
                                      <p:cBhvr>
                                        <p:cTn id="81" dur="1000"/>
                                        <p:tgtEl>
                                          <p:spTgt spid="127"/>
                                        </p:tgtEl>
                                      </p:cBhvr>
                                    </p:animEffect>
                                    <p:anim calcmode="lin" valueType="num">
                                      <p:cBhvr>
                                        <p:cTn id="82" dur="1000" fill="hold"/>
                                        <p:tgtEl>
                                          <p:spTgt spid="127"/>
                                        </p:tgtEl>
                                        <p:attrNameLst>
                                          <p:attrName>ppt_x</p:attrName>
                                        </p:attrNameLst>
                                      </p:cBhvr>
                                      <p:tavLst>
                                        <p:tav tm="0">
                                          <p:val>
                                            <p:strVal val="#ppt_x"/>
                                          </p:val>
                                        </p:tav>
                                        <p:tav tm="100000">
                                          <p:val>
                                            <p:strVal val="#ppt_x"/>
                                          </p:val>
                                        </p:tav>
                                      </p:tavLst>
                                    </p:anim>
                                    <p:anim calcmode="lin" valueType="num">
                                      <p:cBhvr>
                                        <p:cTn id="83" dur="1000" fill="hold"/>
                                        <p:tgtEl>
                                          <p:spTgt spid="127"/>
                                        </p:tgtEl>
                                        <p:attrNameLst>
                                          <p:attrName>ppt_y</p:attrName>
                                        </p:attrNameLst>
                                      </p:cBhvr>
                                      <p:tavLst>
                                        <p:tav tm="0">
                                          <p:val>
                                            <p:strVal val="#ppt_y+.1"/>
                                          </p:val>
                                        </p:tav>
                                        <p:tav tm="100000">
                                          <p:val>
                                            <p:strVal val="#ppt_y"/>
                                          </p:val>
                                        </p:tav>
                                      </p:tavLst>
                                    </p:anim>
                                  </p:childTnLst>
                                </p:cTn>
                              </p:par>
                              <p:par>
                                <p:cTn id="84" presetID="42" presetClass="entr" presetSubtype="0" fill="hold" grpId="0" nodeType="withEffect">
                                  <p:stCondLst>
                                    <p:cond delay="0"/>
                                  </p:stCondLst>
                                  <p:childTnLst>
                                    <p:set>
                                      <p:cBhvr>
                                        <p:cTn id="85" dur="1" fill="hold">
                                          <p:stCondLst>
                                            <p:cond delay="0"/>
                                          </p:stCondLst>
                                        </p:cTn>
                                        <p:tgtEl>
                                          <p:spTgt spid="124"/>
                                        </p:tgtEl>
                                        <p:attrNameLst>
                                          <p:attrName>style.visibility</p:attrName>
                                        </p:attrNameLst>
                                      </p:cBhvr>
                                      <p:to>
                                        <p:strVal val="visible"/>
                                      </p:to>
                                    </p:set>
                                    <p:animEffect transition="in" filter="fade">
                                      <p:cBhvr>
                                        <p:cTn id="86" dur="1000"/>
                                        <p:tgtEl>
                                          <p:spTgt spid="124"/>
                                        </p:tgtEl>
                                      </p:cBhvr>
                                    </p:animEffect>
                                    <p:anim calcmode="lin" valueType="num">
                                      <p:cBhvr>
                                        <p:cTn id="87" dur="1000" fill="hold"/>
                                        <p:tgtEl>
                                          <p:spTgt spid="124"/>
                                        </p:tgtEl>
                                        <p:attrNameLst>
                                          <p:attrName>ppt_x</p:attrName>
                                        </p:attrNameLst>
                                      </p:cBhvr>
                                      <p:tavLst>
                                        <p:tav tm="0">
                                          <p:val>
                                            <p:strVal val="#ppt_x"/>
                                          </p:val>
                                        </p:tav>
                                        <p:tav tm="100000">
                                          <p:val>
                                            <p:strVal val="#ppt_x"/>
                                          </p:val>
                                        </p:tav>
                                      </p:tavLst>
                                    </p:anim>
                                    <p:anim calcmode="lin" valueType="num">
                                      <p:cBhvr>
                                        <p:cTn id="88" dur="1000" fill="hold"/>
                                        <p:tgtEl>
                                          <p:spTgt spid="124"/>
                                        </p:tgtEl>
                                        <p:attrNameLst>
                                          <p:attrName>ppt_y</p:attrName>
                                        </p:attrNameLst>
                                      </p:cBhvr>
                                      <p:tavLst>
                                        <p:tav tm="0">
                                          <p:val>
                                            <p:strVal val="#ppt_y+.1"/>
                                          </p:val>
                                        </p:tav>
                                        <p:tav tm="100000">
                                          <p:val>
                                            <p:strVal val="#ppt_y"/>
                                          </p:val>
                                        </p:tav>
                                      </p:tavLst>
                                    </p:anim>
                                  </p:childTnLst>
                                </p:cTn>
                              </p:par>
                              <p:par>
                                <p:cTn id="89" presetID="42" presetClass="entr" presetSubtype="0" fill="hold" grpId="0" nodeType="withEffect">
                                  <p:stCondLst>
                                    <p:cond delay="0"/>
                                  </p:stCondLst>
                                  <p:childTnLst>
                                    <p:set>
                                      <p:cBhvr>
                                        <p:cTn id="90" dur="1" fill="hold">
                                          <p:stCondLst>
                                            <p:cond delay="0"/>
                                          </p:stCondLst>
                                        </p:cTn>
                                        <p:tgtEl>
                                          <p:spTgt spid="125"/>
                                        </p:tgtEl>
                                        <p:attrNameLst>
                                          <p:attrName>style.visibility</p:attrName>
                                        </p:attrNameLst>
                                      </p:cBhvr>
                                      <p:to>
                                        <p:strVal val="visible"/>
                                      </p:to>
                                    </p:set>
                                    <p:animEffect transition="in" filter="fade">
                                      <p:cBhvr>
                                        <p:cTn id="91" dur="1000"/>
                                        <p:tgtEl>
                                          <p:spTgt spid="125"/>
                                        </p:tgtEl>
                                      </p:cBhvr>
                                    </p:animEffect>
                                    <p:anim calcmode="lin" valueType="num">
                                      <p:cBhvr>
                                        <p:cTn id="92" dur="1000" fill="hold"/>
                                        <p:tgtEl>
                                          <p:spTgt spid="125"/>
                                        </p:tgtEl>
                                        <p:attrNameLst>
                                          <p:attrName>ppt_x</p:attrName>
                                        </p:attrNameLst>
                                      </p:cBhvr>
                                      <p:tavLst>
                                        <p:tav tm="0">
                                          <p:val>
                                            <p:strVal val="#ppt_x"/>
                                          </p:val>
                                        </p:tav>
                                        <p:tav tm="100000">
                                          <p:val>
                                            <p:strVal val="#ppt_x"/>
                                          </p:val>
                                        </p:tav>
                                      </p:tavLst>
                                    </p:anim>
                                    <p:anim calcmode="lin" valueType="num">
                                      <p:cBhvr>
                                        <p:cTn id="93" dur="1000" fill="hold"/>
                                        <p:tgtEl>
                                          <p:spTgt spid="1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8" grpId="0"/>
      <p:bldP spid="67" grpId="0" animBg="1"/>
      <p:bldP spid="69" grpId="0" animBg="1"/>
      <p:bldP spid="71" grpId="0" animBg="1"/>
      <p:bldP spid="73" grpId="0" animBg="1"/>
      <p:bldP spid="120" grpId="0"/>
      <p:bldP spid="121" grpId="0"/>
      <p:bldP spid="122" grpId="0"/>
      <p:bldP spid="123" grpId="0"/>
      <p:bldP spid="124" grpId="0"/>
      <p:bldP spid="125" grpId="0"/>
      <p:bldP spid="126" grpId="0"/>
      <p:bldP spid="127" grpId="0"/>
      <p:bldP spid="128" grpId="0"/>
      <p:bldP spid="129"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22167CFC-8300-47FC-9787-CDF0C2636410}"/>
              </a:ext>
            </a:extLst>
          </p:cNvPr>
          <p:cNvGrpSpPr/>
          <p:nvPr/>
        </p:nvGrpSpPr>
        <p:grpSpPr>
          <a:xfrm>
            <a:off x="0" y="0"/>
            <a:ext cx="12192000" cy="6858000"/>
            <a:chOff x="0" y="0"/>
            <a:chExt cx="12192000" cy="6858000"/>
          </a:xfrm>
        </p:grpSpPr>
        <p:pic>
          <p:nvPicPr>
            <p:cNvPr id="3" name="图片 2">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D0FC4479-8C64-4912-AD44-007C40DAAC2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矩形 3">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7BB750C0-EF80-41ED-B92F-F5C103A0777A}"/>
                </a:ext>
              </a:extLst>
            </p:cNvPr>
            <p:cNvSpPr/>
            <p:nvPr/>
          </p:nvSpPr>
          <p:spPr>
            <a:xfrm>
              <a:off x="0" y="0"/>
              <a:ext cx="12192000" cy="6858000"/>
            </a:xfrm>
            <a:prstGeom prst="rect">
              <a:avLst/>
            </a:prstGeom>
            <a:blipFill>
              <a:blip r:embed="rId4">
                <a:alphaModFix amt="52000"/>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5" name="星形: 五角 4">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558F9FC1-5CC7-42AE-ABAF-9630AE359EB6}"/>
              </a:ext>
            </a:extLst>
          </p:cNvPr>
          <p:cNvSpPr/>
          <p:nvPr/>
        </p:nvSpPr>
        <p:spPr>
          <a:xfrm>
            <a:off x="761114" y="373712"/>
            <a:ext cx="648586" cy="648586"/>
          </a:xfrm>
          <a:prstGeom prst="star5">
            <a:avLst/>
          </a:prstGeom>
          <a:solidFill>
            <a:srgbClr val="FFC000"/>
          </a:solidFill>
          <a:ln>
            <a:noFill/>
          </a:ln>
          <a:effectLst>
            <a:glow rad="63500">
              <a:srgbClr val="FFC000">
                <a:alpha val="16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C000"/>
              </a:solidFill>
              <a:cs typeface="+mn-ea"/>
              <a:sym typeface="+mn-lt"/>
            </a:endParaRPr>
          </a:p>
        </p:txBody>
      </p:sp>
      <p:sp>
        <p:nvSpPr>
          <p:cNvPr id="7" name="文本框 6">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6E7B406E-7421-4814-B89E-3F2BA59BA44B}"/>
              </a:ext>
            </a:extLst>
          </p:cNvPr>
          <p:cNvSpPr txBox="1"/>
          <p:nvPr/>
        </p:nvSpPr>
        <p:spPr>
          <a:xfrm>
            <a:off x="1523409" y="392814"/>
            <a:ext cx="2261192" cy="646331"/>
          </a:xfrm>
          <a:prstGeom prst="rect">
            <a:avLst/>
          </a:prstGeom>
          <a:noFill/>
        </p:spPr>
        <p:txBody>
          <a:bodyPr wrap="square" rtlCol="0">
            <a:spAutoFit/>
          </a:bodyPr>
          <a:lstStyle/>
          <a:p>
            <a:r>
              <a:rPr lang="zh-CN" altLang="en-US" sz="3600" b="1" spc="300" dirty="0">
                <a:solidFill>
                  <a:srgbClr val="E4B332"/>
                </a:solidFill>
                <a:cs typeface="+mn-ea"/>
                <a:sym typeface="+mn-lt"/>
              </a:rPr>
              <a:t>执行计划</a:t>
            </a:r>
          </a:p>
        </p:txBody>
      </p:sp>
      <p:sp>
        <p:nvSpPr>
          <p:cNvPr id="43" name="椭圆 42">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78059527-F04F-4CDB-A0DC-9541D17A849D}"/>
              </a:ext>
            </a:extLst>
          </p:cNvPr>
          <p:cNvSpPr/>
          <p:nvPr/>
        </p:nvSpPr>
        <p:spPr>
          <a:xfrm>
            <a:off x="2374607" y="-609599"/>
            <a:ext cx="8077198" cy="8077198"/>
          </a:xfrm>
          <a:prstGeom prst="ellipse">
            <a:avLst/>
          </a:prstGeom>
          <a:solidFill>
            <a:schemeClr val="bg1">
              <a:lumMod val="65000"/>
              <a:alpha val="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7" name="椭圆 26">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4113E9F3-D848-4004-99BE-ED66E27DFFF4}"/>
              </a:ext>
            </a:extLst>
          </p:cNvPr>
          <p:cNvSpPr/>
          <p:nvPr/>
        </p:nvSpPr>
        <p:spPr>
          <a:xfrm>
            <a:off x="3110026" y="125820"/>
            <a:ext cx="6606360" cy="6606360"/>
          </a:xfrm>
          <a:prstGeom prst="ellipse">
            <a:avLst/>
          </a:prstGeom>
          <a:solidFill>
            <a:schemeClr val="bg1">
              <a:lumMod val="65000"/>
              <a:alpha val="1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6" name="椭圆 25">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AAFD18E0-EF05-4F47-922B-9B1EE07BB888}"/>
              </a:ext>
            </a:extLst>
          </p:cNvPr>
          <p:cNvSpPr/>
          <p:nvPr/>
        </p:nvSpPr>
        <p:spPr>
          <a:xfrm>
            <a:off x="3843671" y="859465"/>
            <a:ext cx="5139070" cy="5139070"/>
          </a:xfrm>
          <a:prstGeom prst="ellipse">
            <a:avLst/>
          </a:prstGeom>
          <a:solidFill>
            <a:schemeClr val="bg1">
              <a:lumMod val="65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45" name="组合 44">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231A9576-BAC0-4DE9-A817-DC7DF87ABD92}"/>
              </a:ext>
            </a:extLst>
          </p:cNvPr>
          <p:cNvGrpSpPr/>
          <p:nvPr/>
        </p:nvGrpSpPr>
        <p:grpSpPr>
          <a:xfrm>
            <a:off x="4818322" y="1834116"/>
            <a:ext cx="3189767" cy="3189767"/>
            <a:chOff x="4818322" y="1834116"/>
            <a:chExt cx="3189767" cy="3189767"/>
          </a:xfrm>
        </p:grpSpPr>
        <p:sp>
          <p:nvSpPr>
            <p:cNvPr id="6" name="椭圆 5">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90E6FEF6-2928-48B0-8A53-62E4717D8B05}"/>
                </a:ext>
              </a:extLst>
            </p:cNvPr>
            <p:cNvSpPr/>
            <p:nvPr/>
          </p:nvSpPr>
          <p:spPr>
            <a:xfrm>
              <a:off x="4818322" y="1834116"/>
              <a:ext cx="3189767" cy="3189767"/>
            </a:xfrm>
            <a:prstGeom prst="ellipse">
              <a:avLst/>
            </a:prstGeom>
            <a:solidFill>
              <a:srgbClr val="FFD4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9" name="矩形 28">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717FF8E9-0434-4E56-A50B-BA66F47E1D06}"/>
                </a:ext>
              </a:extLst>
            </p:cNvPr>
            <p:cNvSpPr/>
            <p:nvPr/>
          </p:nvSpPr>
          <p:spPr>
            <a:xfrm>
              <a:off x="5089766" y="2644169"/>
              <a:ext cx="2646879" cy="1569660"/>
            </a:xfrm>
            <a:prstGeom prst="rect">
              <a:avLst/>
            </a:prstGeom>
          </p:spPr>
          <p:txBody>
            <a:bodyPr wrap="none">
              <a:spAutoFit/>
            </a:bodyPr>
            <a:lstStyle>
              <a:defPPr>
                <a:defRPr lang="zh-CN"/>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pPr algn="ctr" defTabSz="609585"/>
              <a:r>
                <a:rPr lang="zh-CN" altLang="en-US" sz="4800" b="1" dirty="0">
                  <a:solidFill>
                    <a:schemeClr val="bg1"/>
                  </a:solidFill>
                  <a:cs typeface="+mn-ea"/>
                  <a:sym typeface="+mn-lt"/>
                </a:rPr>
                <a:t>请在此输</a:t>
              </a:r>
              <a:endParaRPr lang="en-US" altLang="zh-CN" sz="4800" b="1" dirty="0">
                <a:solidFill>
                  <a:schemeClr val="bg1"/>
                </a:solidFill>
                <a:cs typeface="+mn-ea"/>
                <a:sym typeface="+mn-lt"/>
              </a:endParaRPr>
            </a:p>
            <a:p>
              <a:pPr algn="ctr" defTabSz="609585"/>
              <a:r>
                <a:rPr lang="zh-CN" altLang="en-US" sz="4800" b="1" dirty="0">
                  <a:solidFill>
                    <a:schemeClr val="bg1"/>
                  </a:solidFill>
                  <a:cs typeface="+mn-ea"/>
                  <a:sym typeface="+mn-lt"/>
                </a:rPr>
                <a:t>入标题</a:t>
              </a:r>
            </a:p>
          </p:txBody>
        </p:sp>
      </p:grpSp>
      <p:sp>
        <p:nvSpPr>
          <p:cNvPr id="30" name="矩形 29">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81D11F8F-94CE-4CF4-BCDF-FB59A1DB38FE}"/>
              </a:ext>
            </a:extLst>
          </p:cNvPr>
          <p:cNvSpPr/>
          <p:nvPr/>
        </p:nvSpPr>
        <p:spPr>
          <a:xfrm>
            <a:off x="9231786" y="2982002"/>
            <a:ext cx="2643009" cy="777457"/>
          </a:xfrm>
          <a:prstGeom prst="rect">
            <a:avLst/>
          </a:prstGeom>
        </p:spPr>
        <p:txBody>
          <a:bodyPr wrap="square">
            <a:spAutoFit/>
          </a:bodyPr>
          <a:lstStyle>
            <a:defPPr>
              <a:defRPr lang="zh-CN"/>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pPr>
              <a:lnSpc>
                <a:spcPct val="130000"/>
              </a:lnSpc>
            </a:pPr>
            <a:r>
              <a:rPr lang="zh-CN" altLang="en-US" dirty="0">
                <a:solidFill>
                  <a:srgbClr val="FFD966"/>
                </a:solidFill>
                <a:cs typeface="+mn-ea"/>
                <a:sym typeface="+mn-lt"/>
              </a:rPr>
              <a:t>请在此输入你的内容请在此输入你的内容</a:t>
            </a:r>
          </a:p>
        </p:txBody>
      </p:sp>
      <p:sp>
        <p:nvSpPr>
          <p:cNvPr id="31" name="椭圆 30">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BC7E8482-91E7-4A1B-8E83-53BD3B9BB0F7}"/>
              </a:ext>
            </a:extLst>
          </p:cNvPr>
          <p:cNvSpPr/>
          <p:nvPr/>
        </p:nvSpPr>
        <p:spPr>
          <a:xfrm>
            <a:off x="8833885" y="1174897"/>
            <a:ext cx="202018" cy="202018"/>
          </a:xfrm>
          <a:prstGeom prst="ellipse">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2" name="椭圆 31">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21753AB4-583D-439E-BC5D-28E3C8E7DC7F}"/>
              </a:ext>
            </a:extLst>
          </p:cNvPr>
          <p:cNvSpPr/>
          <p:nvPr/>
        </p:nvSpPr>
        <p:spPr>
          <a:xfrm>
            <a:off x="8823253" y="3237619"/>
            <a:ext cx="252000" cy="252000"/>
          </a:xfrm>
          <a:prstGeom prst="ellipse">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3" name="椭圆 32">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EE52F44D-143E-45DF-BC7D-16D30400612B}"/>
              </a:ext>
            </a:extLst>
          </p:cNvPr>
          <p:cNvSpPr/>
          <p:nvPr/>
        </p:nvSpPr>
        <p:spPr>
          <a:xfrm>
            <a:off x="8791356" y="5534245"/>
            <a:ext cx="202018" cy="202018"/>
          </a:xfrm>
          <a:prstGeom prst="ellipse">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4" name="椭圆 33">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608E0040-4B94-4C97-ACA9-867BB68856AF}"/>
              </a:ext>
            </a:extLst>
          </p:cNvPr>
          <p:cNvSpPr/>
          <p:nvPr/>
        </p:nvSpPr>
        <p:spPr>
          <a:xfrm>
            <a:off x="4548965" y="5183371"/>
            <a:ext cx="252000" cy="252000"/>
          </a:xfrm>
          <a:prstGeom prst="ellipse">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5" name="椭圆 34">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AA9781F6-6B49-4510-8B91-96375AD28141}"/>
              </a:ext>
            </a:extLst>
          </p:cNvPr>
          <p:cNvSpPr/>
          <p:nvPr/>
        </p:nvSpPr>
        <p:spPr>
          <a:xfrm>
            <a:off x="3017877" y="3216348"/>
            <a:ext cx="202018" cy="202018"/>
          </a:xfrm>
          <a:prstGeom prst="ellipse">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6" name="椭圆 35">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85FC12C8-FF91-47E8-9F82-6E248E7F94E0}"/>
              </a:ext>
            </a:extLst>
          </p:cNvPr>
          <p:cNvSpPr/>
          <p:nvPr/>
        </p:nvSpPr>
        <p:spPr>
          <a:xfrm>
            <a:off x="4591494" y="1387547"/>
            <a:ext cx="252000" cy="252000"/>
          </a:xfrm>
          <a:prstGeom prst="ellipse">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7" name="矩形 36">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BFA898CF-5BDF-4BF1-9DDA-A41F5B366670}"/>
              </a:ext>
            </a:extLst>
          </p:cNvPr>
          <p:cNvSpPr/>
          <p:nvPr/>
        </p:nvSpPr>
        <p:spPr>
          <a:xfrm>
            <a:off x="9136093" y="887382"/>
            <a:ext cx="2643009" cy="777457"/>
          </a:xfrm>
          <a:prstGeom prst="rect">
            <a:avLst/>
          </a:prstGeom>
        </p:spPr>
        <p:txBody>
          <a:bodyPr wrap="square">
            <a:spAutoFit/>
          </a:bodyPr>
          <a:lstStyle>
            <a:defPPr>
              <a:defRPr lang="zh-CN"/>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pPr>
              <a:lnSpc>
                <a:spcPct val="130000"/>
              </a:lnSpc>
            </a:pPr>
            <a:r>
              <a:rPr lang="zh-CN" altLang="en-US" dirty="0">
                <a:solidFill>
                  <a:srgbClr val="FFD966"/>
                </a:solidFill>
                <a:cs typeface="+mn-ea"/>
                <a:sym typeface="+mn-lt"/>
              </a:rPr>
              <a:t>请在此输入你的内容请在此输入你的内容</a:t>
            </a:r>
          </a:p>
        </p:txBody>
      </p:sp>
      <p:sp>
        <p:nvSpPr>
          <p:cNvPr id="38" name="矩形 37">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DD20EE40-66A1-402B-A584-EBCD11C75B14}"/>
              </a:ext>
            </a:extLst>
          </p:cNvPr>
          <p:cNvSpPr/>
          <p:nvPr/>
        </p:nvSpPr>
        <p:spPr>
          <a:xfrm>
            <a:off x="9199889" y="5299893"/>
            <a:ext cx="2643009" cy="777457"/>
          </a:xfrm>
          <a:prstGeom prst="rect">
            <a:avLst/>
          </a:prstGeom>
        </p:spPr>
        <p:txBody>
          <a:bodyPr wrap="square">
            <a:spAutoFit/>
          </a:bodyPr>
          <a:lstStyle>
            <a:defPPr>
              <a:defRPr lang="zh-CN"/>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pPr>
              <a:lnSpc>
                <a:spcPct val="130000"/>
              </a:lnSpc>
            </a:pPr>
            <a:r>
              <a:rPr lang="zh-CN" altLang="en-US" dirty="0">
                <a:solidFill>
                  <a:srgbClr val="FFD966"/>
                </a:solidFill>
                <a:cs typeface="+mn-ea"/>
                <a:sym typeface="+mn-lt"/>
              </a:rPr>
              <a:t>请在此输入你的内容请在此输入你的内容</a:t>
            </a:r>
          </a:p>
        </p:txBody>
      </p:sp>
      <p:sp>
        <p:nvSpPr>
          <p:cNvPr id="39" name="矩形 38">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580DBFA9-2262-4FD9-861D-92C5D85F7E73}"/>
              </a:ext>
            </a:extLst>
          </p:cNvPr>
          <p:cNvSpPr/>
          <p:nvPr/>
        </p:nvSpPr>
        <p:spPr>
          <a:xfrm>
            <a:off x="1788995" y="5012814"/>
            <a:ext cx="2643009" cy="777457"/>
          </a:xfrm>
          <a:prstGeom prst="rect">
            <a:avLst/>
          </a:prstGeom>
        </p:spPr>
        <p:txBody>
          <a:bodyPr wrap="square">
            <a:spAutoFit/>
          </a:bodyPr>
          <a:lstStyle>
            <a:defPPr>
              <a:defRPr lang="zh-CN"/>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pPr algn="r">
              <a:lnSpc>
                <a:spcPct val="130000"/>
              </a:lnSpc>
            </a:pPr>
            <a:r>
              <a:rPr lang="zh-CN" altLang="en-US" dirty="0">
                <a:solidFill>
                  <a:srgbClr val="FFD966"/>
                </a:solidFill>
                <a:cs typeface="+mn-ea"/>
                <a:sym typeface="+mn-lt"/>
              </a:rPr>
              <a:t>请在此输入你的内容请在此输入你的内容</a:t>
            </a:r>
          </a:p>
        </p:txBody>
      </p:sp>
      <p:sp>
        <p:nvSpPr>
          <p:cNvPr id="40" name="矩形 39">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763750A9-ADF0-4B88-8CBD-1C46ED9B7951}"/>
              </a:ext>
            </a:extLst>
          </p:cNvPr>
          <p:cNvSpPr/>
          <p:nvPr/>
        </p:nvSpPr>
        <p:spPr>
          <a:xfrm>
            <a:off x="317205" y="2950098"/>
            <a:ext cx="2643009" cy="777457"/>
          </a:xfrm>
          <a:prstGeom prst="rect">
            <a:avLst/>
          </a:prstGeom>
        </p:spPr>
        <p:txBody>
          <a:bodyPr wrap="square">
            <a:spAutoFit/>
          </a:bodyPr>
          <a:lstStyle>
            <a:defPPr>
              <a:defRPr lang="zh-CN"/>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pPr algn="r">
              <a:lnSpc>
                <a:spcPct val="130000"/>
              </a:lnSpc>
            </a:pPr>
            <a:r>
              <a:rPr lang="zh-CN" altLang="en-US" dirty="0">
                <a:solidFill>
                  <a:srgbClr val="FFD966"/>
                </a:solidFill>
                <a:cs typeface="+mn-ea"/>
                <a:sym typeface="+mn-lt"/>
              </a:rPr>
              <a:t>请在此输入你的内容请在此输入你的内容</a:t>
            </a:r>
          </a:p>
        </p:txBody>
      </p:sp>
      <p:sp>
        <p:nvSpPr>
          <p:cNvPr id="41" name="矩形 40">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C11E4327-C427-4F16-9AFE-B3FC741742B7}"/>
              </a:ext>
            </a:extLst>
          </p:cNvPr>
          <p:cNvSpPr/>
          <p:nvPr/>
        </p:nvSpPr>
        <p:spPr>
          <a:xfrm>
            <a:off x="1827029" y="1142563"/>
            <a:ext cx="2643009" cy="777457"/>
          </a:xfrm>
          <a:prstGeom prst="rect">
            <a:avLst/>
          </a:prstGeom>
        </p:spPr>
        <p:txBody>
          <a:bodyPr wrap="square">
            <a:spAutoFit/>
          </a:bodyPr>
          <a:lstStyle>
            <a:defPPr>
              <a:defRPr lang="zh-CN"/>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pPr algn="r">
              <a:lnSpc>
                <a:spcPct val="130000"/>
              </a:lnSpc>
            </a:pPr>
            <a:r>
              <a:rPr lang="zh-CN" altLang="en-US" dirty="0">
                <a:solidFill>
                  <a:srgbClr val="FFD966"/>
                </a:solidFill>
                <a:cs typeface="+mn-ea"/>
                <a:sym typeface="+mn-lt"/>
              </a:rPr>
              <a:t>请在此输入你的内容请在此输入你的内容</a:t>
            </a:r>
          </a:p>
        </p:txBody>
      </p:sp>
    </p:spTree>
    <p:extLst>
      <p:ext uri="{BB962C8B-B14F-4D97-AF65-F5344CB8AC3E}">
        <p14:creationId xmlns:p14="http://schemas.microsoft.com/office/powerpoint/2010/main" val="860869729"/>
      </p:ext>
    </p:extLst>
  </p:cSld>
  <p:clrMapOvr>
    <a:masterClrMapping/>
  </p:clrMapOvr>
  <mc:AlternateContent xmlns:mc="http://schemas.openxmlformats.org/markup-compatibility/2006" xmlns:p14="http://schemas.microsoft.com/office/powerpoint/2010/main">
    <mc:Choice Requires="p14">
      <p:transition spd="slow" p14:dur="1400" advTm="6000">
        <p14:ripple/>
      </p:transition>
    </mc:Choice>
    <mc:Fallback xmlns:a14="http://schemas.microsoft.com/office/drawing/2010/main" xmlns:a16="http://schemas.microsoft.com/office/drawing/2014/main" xmlns="">
      <p:transition spd="slow"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childTnLst>
                          </p:cTn>
                        </p:par>
                        <p:par>
                          <p:cTn id="11" fill="hold">
                            <p:stCondLst>
                              <p:cond delay="500"/>
                            </p:stCondLst>
                            <p:childTnLst>
                              <p:par>
                                <p:cTn id="12" presetID="6" presetClass="entr" presetSubtype="32" fill="hold" nodeType="afterEffect">
                                  <p:stCondLst>
                                    <p:cond delay="0"/>
                                  </p:stCondLst>
                                  <p:childTnLst>
                                    <p:set>
                                      <p:cBhvr>
                                        <p:cTn id="13" dur="1" fill="hold">
                                          <p:stCondLst>
                                            <p:cond delay="0"/>
                                          </p:stCondLst>
                                        </p:cTn>
                                        <p:tgtEl>
                                          <p:spTgt spid="45"/>
                                        </p:tgtEl>
                                        <p:attrNameLst>
                                          <p:attrName>style.visibility</p:attrName>
                                        </p:attrNameLst>
                                      </p:cBhvr>
                                      <p:to>
                                        <p:strVal val="visible"/>
                                      </p:to>
                                    </p:set>
                                    <p:animEffect transition="in" filter="circle(out)">
                                      <p:cBhvr>
                                        <p:cTn id="14" dur="1000"/>
                                        <p:tgtEl>
                                          <p:spTgt spid="45"/>
                                        </p:tgtEl>
                                      </p:cBhvr>
                                    </p:animEffect>
                                  </p:childTnLst>
                                </p:cTn>
                              </p:par>
                              <p:par>
                                <p:cTn id="15" presetID="26" presetClass="emph" presetSubtype="0" fill="hold" nodeType="withEffect">
                                  <p:stCondLst>
                                    <p:cond delay="0"/>
                                  </p:stCondLst>
                                  <p:childTnLst>
                                    <p:animEffect transition="out" filter="fade">
                                      <p:cBhvr>
                                        <p:cTn id="16" dur="500" tmFilter="0, 0; .2, .5; .8, .5; 1, 0"/>
                                        <p:tgtEl>
                                          <p:spTgt spid="45"/>
                                        </p:tgtEl>
                                      </p:cBhvr>
                                    </p:animEffect>
                                    <p:animScale>
                                      <p:cBhvr>
                                        <p:cTn id="17" dur="250" autoRev="1" fill="hold"/>
                                        <p:tgtEl>
                                          <p:spTgt spid="45"/>
                                        </p:tgtEl>
                                      </p:cBhvr>
                                      <p:by x="105000" y="105000"/>
                                    </p:animScale>
                                  </p:childTnLst>
                                </p:cTn>
                              </p:par>
                              <p:par>
                                <p:cTn id="18" presetID="6" presetClass="entr" presetSubtype="32" fill="hold" grpId="0" nodeType="withEffect">
                                  <p:stCondLst>
                                    <p:cond delay="250"/>
                                  </p:stCondLst>
                                  <p:childTnLst>
                                    <p:set>
                                      <p:cBhvr>
                                        <p:cTn id="19" dur="1" fill="hold">
                                          <p:stCondLst>
                                            <p:cond delay="0"/>
                                          </p:stCondLst>
                                        </p:cTn>
                                        <p:tgtEl>
                                          <p:spTgt spid="26"/>
                                        </p:tgtEl>
                                        <p:attrNameLst>
                                          <p:attrName>style.visibility</p:attrName>
                                        </p:attrNameLst>
                                      </p:cBhvr>
                                      <p:to>
                                        <p:strVal val="visible"/>
                                      </p:to>
                                    </p:set>
                                    <p:animEffect transition="in" filter="circle(out)">
                                      <p:cBhvr>
                                        <p:cTn id="20" dur="1500"/>
                                        <p:tgtEl>
                                          <p:spTgt spid="26"/>
                                        </p:tgtEl>
                                      </p:cBhvr>
                                    </p:animEffect>
                                  </p:childTnLst>
                                </p:cTn>
                              </p:par>
                              <p:par>
                                <p:cTn id="21" presetID="26" presetClass="emph" presetSubtype="0" fill="hold" grpId="1" nodeType="withEffect">
                                  <p:stCondLst>
                                    <p:cond delay="250"/>
                                  </p:stCondLst>
                                  <p:childTnLst>
                                    <p:animEffect transition="out" filter="fade">
                                      <p:cBhvr>
                                        <p:cTn id="22" dur="500" tmFilter="0, 0; .2, .5; .8, .5; 1, 0"/>
                                        <p:tgtEl>
                                          <p:spTgt spid="26"/>
                                        </p:tgtEl>
                                      </p:cBhvr>
                                    </p:animEffect>
                                    <p:animScale>
                                      <p:cBhvr>
                                        <p:cTn id="23" dur="250" autoRev="1" fill="hold"/>
                                        <p:tgtEl>
                                          <p:spTgt spid="26"/>
                                        </p:tgtEl>
                                      </p:cBhvr>
                                      <p:by x="105000" y="105000"/>
                                    </p:animScale>
                                  </p:childTnLst>
                                </p:cTn>
                              </p:par>
                              <p:par>
                                <p:cTn id="24" presetID="6" presetClass="entr" presetSubtype="32" fill="hold" grpId="0" nodeType="withEffect">
                                  <p:stCondLst>
                                    <p:cond delay="500"/>
                                  </p:stCondLst>
                                  <p:childTnLst>
                                    <p:set>
                                      <p:cBhvr>
                                        <p:cTn id="25" dur="1" fill="hold">
                                          <p:stCondLst>
                                            <p:cond delay="0"/>
                                          </p:stCondLst>
                                        </p:cTn>
                                        <p:tgtEl>
                                          <p:spTgt spid="27"/>
                                        </p:tgtEl>
                                        <p:attrNameLst>
                                          <p:attrName>style.visibility</p:attrName>
                                        </p:attrNameLst>
                                      </p:cBhvr>
                                      <p:to>
                                        <p:strVal val="visible"/>
                                      </p:to>
                                    </p:set>
                                    <p:animEffect transition="in" filter="circle(out)">
                                      <p:cBhvr>
                                        <p:cTn id="26" dur="2000"/>
                                        <p:tgtEl>
                                          <p:spTgt spid="27"/>
                                        </p:tgtEl>
                                      </p:cBhvr>
                                    </p:animEffect>
                                  </p:childTnLst>
                                </p:cTn>
                              </p:par>
                              <p:par>
                                <p:cTn id="27" presetID="26" presetClass="emph" presetSubtype="0" fill="hold" grpId="1" nodeType="withEffect">
                                  <p:stCondLst>
                                    <p:cond delay="500"/>
                                  </p:stCondLst>
                                  <p:childTnLst>
                                    <p:animEffect transition="out" filter="fade">
                                      <p:cBhvr>
                                        <p:cTn id="28" dur="500" tmFilter="0, 0; .2, .5; .8, .5; 1, 0"/>
                                        <p:tgtEl>
                                          <p:spTgt spid="27"/>
                                        </p:tgtEl>
                                      </p:cBhvr>
                                    </p:animEffect>
                                    <p:animScale>
                                      <p:cBhvr>
                                        <p:cTn id="29" dur="250" autoRev="1" fill="hold"/>
                                        <p:tgtEl>
                                          <p:spTgt spid="27"/>
                                        </p:tgtEl>
                                      </p:cBhvr>
                                      <p:by x="105000" y="105000"/>
                                    </p:animScale>
                                  </p:childTnLst>
                                </p:cTn>
                              </p:par>
                              <p:par>
                                <p:cTn id="30" presetID="6" presetClass="entr" presetSubtype="32" fill="hold" grpId="0" nodeType="withEffect">
                                  <p:stCondLst>
                                    <p:cond delay="750"/>
                                  </p:stCondLst>
                                  <p:childTnLst>
                                    <p:set>
                                      <p:cBhvr>
                                        <p:cTn id="31" dur="1" fill="hold">
                                          <p:stCondLst>
                                            <p:cond delay="0"/>
                                          </p:stCondLst>
                                        </p:cTn>
                                        <p:tgtEl>
                                          <p:spTgt spid="43"/>
                                        </p:tgtEl>
                                        <p:attrNameLst>
                                          <p:attrName>style.visibility</p:attrName>
                                        </p:attrNameLst>
                                      </p:cBhvr>
                                      <p:to>
                                        <p:strVal val="visible"/>
                                      </p:to>
                                    </p:set>
                                    <p:animEffect transition="in" filter="circle(out)">
                                      <p:cBhvr>
                                        <p:cTn id="32" dur="2500"/>
                                        <p:tgtEl>
                                          <p:spTgt spid="43"/>
                                        </p:tgtEl>
                                      </p:cBhvr>
                                    </p:animEffect>
                                  </p:childTnLst>
                                </p:cTn>
                              </p:par>
                              <p:par>
                                <p:cTn id="33" presetID="26" presetClass="emph" presetSubtype="0" fill="hold" grpId="1" nodeType="withEffect">
                                  <p:stCondLst>
                                    <p:cond delay="750"/>
                                  </p:stCondLst>
                                  <p:childTnLst>
                                    <p:animEffect transition="out" filter="fade">
                                      <p:cBhvr>
                                        <p:cTn id="34" dur="500" tmFilter="0, 0; .2, .5; .8, .5; 1, 0"/>
                                        <p:tgtEl>
                                          <p:spTgt spid="43"/>
                                        </p:tgtEl>
                                      </p:cBhvr>
                                    </p:animEffect>
                                    <p:animScale>
                                      <p:cBhvr>
                                        <p:cTn id="35" dur="250" autoRev="1" fill="hold"/>
                                        <p:tgtEl>
                                          <p:spTgt spid="43"/>
                                        </p:tgtEl>
                                      </p:cBhvr>
                                      <p:by x="105000" y="105000"/>
                                    </p:animScale>
                                  </p:childTnLst>
                                </p:cTn>
                              </p:par>
                            </p:childTnLst>
                          </p:cTn>
                        </p:par>
                        <p:par>
                          <p:cTn id="36" fill="hold">
                            <p:stCondLst>
                              <p:cond delay="3750"/>
                            </p:stCondLst>
                            <p:childTnLst>
                              <p:par>
                                <p:cTn id="37" presetID="10" presetClass="entr" presetSubtype="0" fill="hold" grpId="0" nodeType="afterEffect">
                                  <p:stCondLst>
                                    <p:cond delay="0"/>
                                  </p:stCondLst>
                                  <p:childTnLst>
                                    <p:set>
                                      <p:cBhvr>
                                        <p:cTn id="38" dur="1" fill="hold">
                                          <p:stCondLst>
                                            <p:cond delay="0"/>
                                          </p:stCondLst>
                                        </p:cTn>
                                        <p:tgtEl>
                                          <p:spTgt spid="31"/>
                                        </p:tgtEl>
                                        <p:attrNameLst>
                                          <p:attrName>style.visibility</p:attrName>
                                        </p:attrNameLst>
                                      </p:cBhvr>
                                      <p:to>
                                        <p:strVal val="visible"/>
                                      </p:to>
                                    </p:set>
                                    <p:animEffect transition="in" filter="fade">
                                      <p:cBhvr>
                                        <p:cTn id="39" dur="500"/>
                                        <p:tgtEl>
                                          <p:spTgt spid="31"/>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32"/>
                                        </p:tgtEl>
                                        <p:attrNameLst>
                                          <p:attrName>style.visibility</p:attrName>
                                        </p:attrNameLst>
                                      </p:cBhvr>
                                      <p:to>
                                        <p:strVal val="visible"/>
                                      </p:to>
                                    </p:set>
                                    <p:animEffect transition="in" filter="fade">
                                      <p:cBhvr>
                                        <p:cTn id="42" dur="500"/>
                                        <p:tgtEl>
                                          <p:spTgt spid="32"/>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33"/>
                                        </p:tgtEl>
                                        <p:attrNameLst>
                                          <p:attrName>style.visibility</p:attrName>
                                        </p:attrNameLst>
                                      </p:cBhvr>
                                      <p:to>
                                        <p:strVal val="visible"/>
                                      </p:to>
                                    </p:set>
                                    <p:animEffect transition="in" filter="fade">
                                      <p:cBhvr>
                                        <p:cTn id="45" dur="500"/>
                                        <p:tgtEl>
                                          <p:spTgt spid="33"/>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34"/>
                                        </p:tgtEl>
                                        <p:attrNameLst>
                                          <p:attrName>style.visibility</p:attrName>
                                        </p:attrNameLst>
                                      </p:cBhvr>
                                      <p:to>
                                        <p:strVal val="visible"/>
                                      </p:to>
                                    </p:set>
                                    <p:animEffect transition="in" filter="fade">
                                      <p:cBhvr>
                                        <p:cTn id="48" dur="500"/>
                                        <p:tgtEl>
                                          <p:spTgt spid="34"/>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35"/>
                                        </p:tgtEl>
                                        <p:attrNameLst>
                                          <p:attrName>style.visibility</p:attrName>
                                        </p:attrNameLst>
                                      </p:cBhvr>
                                      <p:to>
                                        <p:strVal val="visible"/>
                                      </p:to>
                                    </p:set>
                                    <p:animEffect transition="in" filter="fade">
                                      <p:cBhvr>
                                        <p:cTn id="51" dur="500"/>
                                        <p:tgtEl>
                                          <p:spTgt spid="35"/>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36"/>
                                        </p:tgtEl>
                                        <p:attrNameLst>
                                          <p:attrName>style.visibility</p:attrName>
                                        </p:attrNameLst>
                                      </p:cBhvr>
                                      <p:to>
                                        <p:strVal val="visible"/>
                                      </p:to>
                                    </p:set>
                                    <p:animEffect transition="in" filter="fade">
                                      <p:cBhvr>
                                        <p:cTn id="54" dur="500"/>
                                        <p:tgtEl>
                                          <p:spTgt spid="36"/>
                                        </p:tgtEl>
                                      </p:cBhvr>
                                    </p:animEffect>
                                  </p:childTnLst>
                                </p:cTn>
                              </p:par>
                            </p:childTnLst>
                          </p:cTn>
                        </p:par>
                        <p:par>
                          <p:cTn id="55" fill="hold">
                            <p:stCondLst>
                              <p:cond delay="4250"/>
                            </p:stCondLst>
                            <p:childTnLst>
                              <p:par>
                                <p:cTn id="56" presetID="26" presetClass="emph" presetSubtype="0" fill="hold" grpId="1" nodeType="afterEffect">
                                  <p:stCondLst>
                                    <p:cond delay="0"/>
                                  </p:stCondLst>
                                  <p:childTnLst>
                                    <p:animEffect transition="out" filter="fade">
                                      <p:cBhvr>
                                        <p:cTn id="57" dur="500" tmFilter="0, 0; .2, .5; .8, .5; 1, 0"/>
                                        <p:tgtEl>
                                          <p:spTgt spid="31"/>
                                        </p:tgtEl>
                                      </p:cBhvr>
                                    </p:animEffect>
                                    <p:animScale>
                                      <p:cBhvr>
                                        <p:cTn id="58" dur="250" autoRev="1" fill="hold"/>
                                        <p:tgtEl>
                                          <p:spTgt spid="31"/>
                                        </p:tgtEl>
                                      </p:cBhvr>
                                      <p:by x="105000" y="105000"/>
                                    </p:animScale>
                                  </p:childTnLst>
                                </p:cTn>
                              </p:par>
                              <p:par>
                                <p:cTn id="59" presetID="26" presetClass="emph" presetSubtype="0" fill="hold" grpId="1" nodeType="withEffect">
                                  <p:stCondLst>
                                    <p:cond delay="0"/>
                                  </p:stCondLst>
                                  <p:childTnLst>
                                    <p:animEffect transition="out" filter="fade">
                                      <p:cBhvr>
                                        <p:cTn id="60" dur="500" tmFilter="0, 0; .2, .5; .8, .5; 1, 0"/>
                                        <p:tgtEl>
                                          <p:spTgt spid="32"/>
                                        </p:tgtEl>
                                      </p:cBhvr>
                                    </p:animEffect>
                                    <p:animScale>
                                      <p:cBhvr>
                                        <p:cTn id="61" dur="250" autoRev="1" fill="hold"/>
                                        <p:tgtEl>
                                          <p:spTgt spid="32"/>
                                        </p:tgtEl>
                                      </p:cBhvr>
                                      <p:by x="105000" y="105000"/>
                                    </p:animScale>
                                  </p:childTnLst>
                                </p:cTn>
                              </p:par>
                              <p:par>
                                <p:cTn id="62" presetID="26" presetClass="emph" presetSubtype="0" fill="hold" grpId="1" nodeType="withEffect">
                                  <p:stCondLst>
                                    <p:cond delay="0"/>
                                  </p:stCondLst>
                                  <p:childTnLst>
                                    <p:animEffect transition="out" filter="fade">
                                      <p:cBhvr>
                                        <p:cTn id="63" dur="500" tmFilter="0, 0; .2, .5; .8, .5; 1, 0"/>
                                        <p:tgtEl>
                                          <p:spTgt spid="33"/>
                                        </p:tgtEl>
                                      </p:cBhvr>
                                    </p:animEffect>
                                    <p:animScale>
                                      <p:cBhvr>
                                        <p:cTn id="64" dur="250" autoRev="1" fill="hold"/>
                                        <p:tgtEl>
                                          <p:spTgt spid="33"/>
                                        </p:tgtEl>
                                      </p:cBhvr>
                                      <p:by x="105000" y="105000"/>
                                    </p:animScale>
                                  </p:childTnLst>
                                </p:cTn>
                              </p:par>
                              <p:par>
                                <p:cTn id="65" presetID="26" presetClass="emph" presetSubtype="0" fill="hold" grpId="1" nodeType="withEffect">
                                  <p:stCondLst>
                                    <p:cond delay="0"/>
                                  </p:stCondLst>
                                  <p:childTnLst>
                                    <p:animEffect transition="out" filter="fade">
                                      <p:cBhvr>
                                        <p:cTn id="66" dur="500" tmFilter="0, 0; .2, .5; .8, .5; 1, 0"/>
                                        <p:tgtEl>
                                          <p:spTgt spid="34"/>
                                        </p:tgtEl>
                                      </p:cBhvr>
                                    </p:animEffect>
                                    <p:animScale>
                                      <p:cBhvr>
                                        <p:cTn id="67" dur="250" autoRev="1" fill="hold"/>
                                        <p:tgtEl>
                                          <p:spTgt spid="34"/>
                                        </p:tgtEl>
                                      </p:cBhvr>
                                      <p:by x="105000" y="105000"/>
                                    </p:animScale>
                                  </p:childTnLst>
                                </p:cTn>
                              </p:par>
                              <p:par>
                                <p:cTn id="68" presetID="26" presetClass="emph" presetSubtype="0" fill="hold" grpId="1" nodeType="withEffect">
                                  <p:stCondLst>
                                    <p:cond delay="0"/>
                                  </p:stCondLst>
                                  <p:childTnLst>
                                    <p:animEffect transition="out" filter="fade">
                                      <p:cBhvr>
                                        <p:cTn id="69" dur="500" tmFilter="0, 0; .2, .5; .8, .5; 1, 0"/>
                                        <p:tgtEl>
                                          <p:spTgt spid="35"/>
                                        </p:tgtEl>
                                      </p:cBhvr>
                                    </p:animEffect>
                                    <p:animScale>
                                      <p:cBhvr>
                                        <p:cTn id="70" dur="250" autoRev="1" fill="hold"/>
                                        <p:tgtEl>
                                          <p:spTgt spid="35"/>
                                        </p:tgtEl>
                                      </p:cBhvr>
                                      <p:by x="105000" y="105000"/>
                                    </p:animScale>
                                  </p:childTnLst>
                                </p:cTn>
                              </p:par>
                              <p:par>
                                <p:cTn id="71" presetID="26" presetClass="emph" presetSubtype="0" fill="hold" grpId="1" nodeType="withEffect">
                                  <p:stCondLst>
                                    <p:cond delay="0"/>
                                  </p:stCondLst>
                                  <p:childTnLst>
                                    <p:animEffect transition="out" filter="fade">
                                      <p:cBhvr>
                                        <p:cTn id="72" dur="500" tmFilter="0, 0; .2, .5; .8, .5; 1, 0"/>
                                        <p:tgtEl>
                                          <p:spTgt spid="36"/>
                                        </p:tgtEl>
                                      </p:cBhvr>
                                    </p:animEffect>
                                    <p:animScale>
                                      <p:cBhvr>
                                        <p:cTn id="73" dur="250" autoRev="1" fill="hold"/>
                                        <p:tgtEl>
                                          <p:spTgt spid="36"/>
                                        </p:tgtEl>
                                      </p:cBhvr>
                                      <p:by x="105000" y="105000"/>
                                    </p:animScale>
                                  </p:childTnLst>
                                </p:cTn>
                              </p:par>
                            </p:childTnLst>
                          </p:cTn>
                        </p:par>
                        <p:par>
                          <p:cTn id="74" fill="hold">
                            <p:stCondLst>
                              <p:cond delay="4750"/>
                            </p:stCondLst>
                            <p:childTnLst>
                              <p:par>
                                <p:cTn id="75" presetID="42" presetClass="entr" presetSubtype="0" fill="hold" grpId="0" nodeType="afterEffect">
                                  <p:stCondLst>
                                    <p:cond delay="0"/>
                                  </p:stCondLst>
                                  <p:childTnLst>
                                    <p:set>
                                      <p:cBhvr>
                                        <p:cTn id="76" dur="1" fill="hold">
                                          <p:stCondLst>
                                            <p:cond delay="0"/>
                                          </p:stCondLst>
                                        </p:cTn>
                                        <p:tgtEl>
                                          <p:spTgt spid="37"/>
                                        </p:tgtEl>
                                        <p:attrNameLst>
                                          <p:attrName>style.visibility</p:attrName>
                                        </p:attrNameLst>
                                      </p:cBhvr>
                                      <p:to>
                                        <p:strVal val="visible"/>
                                      </p:to>
                                    </p:set>
                                    <p:animEffect transition="in" filter="fade">
                                      <p:cBhvr>
                                        <p:cTn id="77" dur="1000"/>
                                        <p:tgtEl>
                                          <p:spTgt spid="37"/>
                                        </p:tgtEl>
                                      </p:cBhvr>
                                    </p:animEffect>
                                    <p:anim calcmode="lin" valueType="num">
                                      <p:cBhvr>
                                        <p:cTn id="78" dur="1000" fill="hold"/>
                                        <p:tgtEl>
                                          <p:spTgt spid="37"/>
                                        </p:tgtEl>
                                        <p:attrNameLst>
                                          <p:attrName>ppt_x</p:attrName>
                                        </p:attrNameLst>
                                      </p:cBhvr>
                                      <p:tavLst>
                                        <p:tav tm="0">
                                          <p:val>
                                            <p:strVal val="#ppt_x"/>
                                          </p:val>
                                        </p:tav>
                                        <p:tav tm="100000">
                                          <p:val>
                                            <p:strVal val="#ppt_x"/>
                                          </p:val>
                                        </p:tav>
                                      </p:tavLst>
                                    </p:anim>
                                    <p:anim calcmode="lin" valueType="num">
                                      <p:cBhvr>
                                        <p:cTn id="79" dur="1000" fill="hold"/>
                                        <p:tgtEl>
                                          <p:spTgt spid="37"/>
                                        </p:tgtEl>
                                        <p:attrNameLst>
                                          <p:attrName>ppt_y</p:attrName>
                                        </p:attrNameLst>
                                      </p:cBhvr>
                                      <p:tavLst>
                                        <p:tav tm="0">
                                          <p:val>
                                            <p:strVal val="#ppt_y+.1"/>
                                          </p:val>
                                        </p:tav>
                                        <p:tav tm="100000">
                                          <p:val>
                                            <p:strVal val="#ppt_y"/>
                                          </p:val>
                                        </p:tav>
                                      </p:tavLst>
                                    </p:anim>
                                  </p:childTnLst>
                                </p:cTn>
                              </p:par>
                              <p:par>
                                <p:cTn id="80" presetID="42" presetClass="entr" presetSubtype="0" fill="hold" grpId="0" nodeType="withEffect">
                                  <p:stCondLst>
                                    <p:cond delay="0"/>
                                  </p:stCondLst>
                                  <p:childTnLst>
                                    <p:set>
                                      <p:cBhvr>
                                        <p:cTn id="81" dur="1" fill="hold">
                                          <p:stCondLst>
                                            <p:cond delay="0"/>
                                          </p:stCondLst>
                                        </p:cTn>
                                        <p:tgtEl>
                                          <p:spTgt spid="30"/>
                                        </p:tgtEl>
                                        <p:attrNameLst>
                                          <p:attrName>style.visibility</p:attrName>
                                        </p:attrNameLst>
                                      </p:cBhvr>
                                      <p:to>
                                        <p:strVal val="visible"/>
                                      </p:to>
                                    </p:set>
                                    <p:animEffect transition="in" filter="fade">
                                      <p:cBhvr>
                                        <p:cTn id="82" dur="1000"/>
                                        <p:tgtEl>
                                          <p:spTgt spid="30"/>
                                        </p:tgtEl>
                                      </p:cBhvr>
                                    </p:animEffect>
                                    <p:anim calcmode="lin" valueType="num">
                                      <p:cBhvr>
                                        <p:cTn id="83" dur="1000" fill="hold"/>
                                        <p:tgtEl>
                                          <p:spTgt spid="30"/>
                                        </p:tgtEl>
                                        <p:attrNameLst>
                                          <p:attrName>ppt_x</p:attrName>
                                        </p:attrNameLst>
                                      </p:cBhvr>
                                      <p:tavLst>
                                        <p:tav tm="0">
                                          <p:val>
                                            <p:strVal val="#ppt_x"/>
                                          </p:val>
                                        </p:tav>
                                        <p:tav tm="100000">
                                          <p:val>
                                            <p:strVal val="#ppt_x"/>
                                          </p:val>
                                        </p:tav>
                                      </p:tavLst>
                                    </p:anim>
                                    <p:anim calcmode="lin" valueType="num">
                                      <p:cBhvr>
                                        <p:cTn id="84" dur="1000" fill="hold"/>
                                        <p:tgtEl>
                                          <p:spTgt spid="30"/>
                                        </p:tgtEl>
                                        <p:attrNameLst>
                                          <p:attrName>ppt_y</p:attrName>
                                        </p:attrNameLst>
                                      </p:cBhvr>
                                      <p:tavLst>
                                        <p:tav tm="0">
                                          <p:val>
                                            <p:strVal val="#ppt_y+.1"/>
                                          </p:val>
                                        </p:tav>
                                        <p:tav tm="100000">
                                          <p:val>
                                            <p:strVal val="#ppt_y"/>
                                          </p:val>
                                        </p:tav>
                                      </p:tavLst>
                                    </p:anim>
                                  </p:childTnLst>
                                </p:cTn>
                              </p:par>
                              <p:par>
                                <p:cTn id="85" presetID="42" presetClass="entr" presetSubtype="0" fill="hold" grpId="0" nodeType="withEffect">
                                  <p:stCondLst>
                                    <p:cond delay="0"/>
                                  </p:stCondLst>
                                  <p:childTnLst>
                                    <p:set>
                                      <p:cBhvr>
                                        <p:cTn id="86" dur="1" fill="hold">
                                          <p:stCondLst>
                                            <p:cond delay="0"/>
                                          </p:stCondLst>
                                        </p:cTn>
                                        <p:tgtEl>
                                          <p:spTgt spid="38"/>
                                        </p:tgtEl>
                                        <p:attrNameLst>
                                          <p:attrName>style.visibility</p:attrName>
                                        </p:attrNameLst>
                                      </p:cBhvr>
                                      <p:to>
                                        <p:strVal val="visible"/>
                                      </p:to>
                                    </p:set>
                                    <p:animEffect transition="in" filter="fade">
                                      <p:cBhvr>
                                        <p:cTn id="87" dur="1000"/>
                                        <p:tgtEl>
                                          <p:spTgt spid="38"/>
                                        </p:tgtEl>
                                      </p:cBhvr>
                                    </p:animEffect>
                                    <p:anim calcmode="lin" valueType="num">
                                      <p:cBhvr>
                                        <p:cTn id="88" dur="1000" fill="hold"/>
                                        <p:tgtEl>
                                          <p:spTgt spid="38"/>
                                        </p:tgtEl>
                                        <p:attrNameLst>
                                          <p:attrName>ppt_x</p:attrName>
                                        </p:attrNameLst>
                                      </p:cBhvr>
                                      <p:tavLst>
                                        <p:tav tm="0">
                                          <p:val>
                                            <p:strVal val="#ppt_x"/>
                                          </p:val>
                                        </p:tav>
                                        <p:tav tm="100000">
                                          <p:val>
                                            <p:strVal val="#ppt_x"/>
                                          </p:val>
                                        </p:tav>
                                      </p:tavLst>
                                    </p:anim>
                                    <p:anim calcmode="lin" valueType="num">
                                      <p:cBhvr>
                                        <p:cTn id="89" dur="1000" fill="hold"/>
                                        <p:tgtEl>
                                          <p:spTgt spid="38"/>
                                        </p:tgtEl>
                                        <p:attrNameLst>
                                          <p:attrName>ppt_y</p:attrName>
                                        </p:attrNameLst>
                                      </p:cBhvr>
                                      <p:tavLst>
                                        <p:tav tm="0">
                                          <p:val>
                                            <p:strVal val="#ppt_y+.1"/>
                                          </p:val>
                                        </p:tav>
                                        <p:tav tm="100000">
                                          <p:val>
                                            <p:strVal val="#ppt_y"/>
                                          </p:val>
                                        </p:tav>
                                      </p:tavLst>
                                    </p:anim>
                                  </p:childTnLst>
                                </p:cTn>
                              </p:par>
                              <p:par>
                                <p:cTn id="90" presetID="42" presetClass="entr" presetSubtype="0" fill="hold" grpId="0" nodeType="withEffect">
                                  <p:stCondLst>
                                    <p:cond delay="0"/>
                                  </p:stCondLst>
                                  <p:childTnLst>
                                    <p:set>
                                      <p:cBhvr>
                                        <p:cTn id="91" dur="1" fill="hold">
                                          <p:stCondLst>
                                            <p:cond delay="0"/>
                                          </p:stCondLst>
                                        </p:cTn>
                                        <p:tgtEl>
                                          <p:spTgt spid="41"/>
                                        </p:tgtEl>
                                        <p:attrNameLst>
                                          <p:attrName>style.visibility</p:attrName>
                                        </p:attrNameLst>
                                      </p:cBhvr>
                                      <p:to>
                                        <p:strVal val="visible"/>
                                      </p:to>
                                    </p:set>
                                    <p:animEffect transition="in" filter="fade">
                                      <p:cBhvr>
                                        <p:cTn id="92" dur="1000"/>
                                        <p:tgtEl>
                                          <p:spTgt spid="41"/>
                                        </p:tgtEl>
                                      </p:cBhvr>
                                    </p:animEffect>
                                    <p:anim calcmode="lin" valueType="num">
                                      <p:cBhvr>
                                        <p:cTn id="93" dur="1000" fill="hold"/>
                                        <p:tgtEl>
                                          <p:spTgt spid="41"/>
                                        </p:tgtEl>
                                        <p:attrNameLst>
                                          <p:attrName>ppt_x</p:attrName>
                                        </p:attrNameLst>
                                      </p:cBhvr>
                                      <p:tavLst>
                                        <p:tav tm="0">
                                          <p:val>
                                            <p:strVal val="#ppt_x"/>
                                          </p:val>
                                        </p:tav>
                                        <p:tav tm="100000">
                                          <p:val>
                                            <p:strVal val="#ppt_x"/>
                                          </p:val>
                                        </p:tav>
                                      </p:tavLst>
                                    </p:anim>
                                    <p:anim calcmode="lin" valueType="num">
                                      <p:cBhvr>
                                        <p:cTn id="94" dur="1000" fill="hold"/>
                                        <p:tgtEl>
                                          <p:spTgt spid="41"/>
                                        </p:tgtEl>
                                        <p:attrNameLst>
                                          <p:attrName>ppt_y</p:attrName>
                                        </p:attrNameLst>
                                      </p:cBhvr>
                                      <p:tavLst>
                                        <p:tav tm="0">
                                          <p:val>
                                            <p:strVal val="#ppt_y+.1"/>
                                          </p:val>
                                        </p:tav>
                                        <p:tav tm="100000">
                                          <p:val>
                                            <p:strVal val="#ppt_y"/>
                                          </p:val>
                                        </p:tav>
                                      </p:tavLst>
                                    </p:anim>
                                  </p:childTnLst>
                                </p:cTn>
                              </p:par>
                              <p:par>
                                <p:cTn id="95" presetID="42" presetClass="entr" presetSubtype="0" fill="hold" grpId="0" nodeType="withEffect">
                                  <p:stCondLst>
                                    <p:cond delay="0"/>
                                  </p:stCondLst>
                                  <p:childTnLst>
                                    <p:set>
                                      <p:cBhvr>
                                        <p:cTn id="96" dur="1" fill="hold">
                                          <p:stCondLst>
                                            <p:cond delay="0"/>
                                          </p:stCondLst>
                                        </p:cTn>
                                        <p:tgtEl>
                                          <p:spTgt spid="40"/>
                                        </p:tgtEl>
                                        <p:attrNameLst>
                                          <p:attrName>style.visibility</p:attrName>
                                        </p:attrNameLst>
                                      </p:cBhvr>
                                      <p:to>
                                        <p:strVal val="visible"/>
                                      </p:to>
                                    </p:set>
                                    <p:animEffect transition="in" filter="fade">
                                      <p:cBhvr>
                                        <p:cTn id="97" dur="1000"/>
                                        <p:tgtEl>
                                          <p:spTgt spid="40"/>
                                        </p:tgtEl>
                                      </p:cBhvr>
                                    </p:animEffect>
                                    <p:anim calcmode="lin" valueType="num">
                                      <p:cBhvr>
                                        <p:cTn id="98" dur="1000" fill="hold"/>
                                        <p:tgtEl>
                                          <p:spTgt spid="40"/>
                                        </p:tgtEl>
                                        <p:attrNameLst>
                                          <p:attrName>ppt_x</p:attrName>
                                        </p:attrNameLst>
                                      </p:cBhvr>
                                      <p:tavLst>
                                        <p:tav tm="0">
                                          <p:val>
                                            <p:strVal val="#ppt_x"/>
                                          </p:val>
                                        </p:tav>
                                        <p:tav tm="100000">
                                          <p:val>
                                            <p:strVal val="#ppt_x"/>
                                          </p:val>
                                        </p:tav>
                                      </p:tavLst>
                                    </p:anim>
                                    <p:anim calcmode="lin" valueType="num">
                                      <p:cBhvr>
                                        <p:cTn id="99" dur="1000" fill="hold"/>
                                        <p:tgtEl>
                                          <p:spTgt spid="40"/>
                                        </p:tgtEl>
                                        <p:attrNameLst>
                                          <p:attrName>ppt_y</p:attrName>
                                        </p:attrNameLst>
                                      </p:cBhvr>
                                      <p:tavLst>
                                        <p:tav tm="0">
                                          <p:val>
                                            <p:strVal val="#ppt_y+.1"/>
                                          </p:val>
                                        </p:tav>
                                        <p:tav tm="100000">
                                          <p:val>
                                            <p:strVal val="#ppt_y"/>
                                          </p:val>
                                        </p:tav>
                                      </p:tavLst>
                                    </p:anim>
                                  </p:childTnLst>
                                </p:cTn>
                              </p:par>
                              <p:par>
                                <p:cTn id="100" presetID="42" presetClass="entr" presetSubtype="0" fill="hold" grpId="0" nodeType="withEffect">
                                  <p:stCondLst>
                                    <p:cond delay="0"/>
                                  </p:stCondLst>
                                  <p:childTnLst>
                                    <p:set>
                                      <p:cBhvr>
                                        <p:cTn id="101" dur="1" fill="hold">
                                          <p:stCondLst>
                                            <p:cond delay="0"/>
                                          </p:stCondLst>
                                        </p:cTn>
                                        <p:tgtEl>
                                          <p:spTgt spid="39"/>
                                        </p:tgtEl>
                                        <p:attrNameLst>
                                          <p:attrName>style.visibility</p:attrName>
                                        </p:attrNameLst>
                                      </p:cBhvr>
                                      <p:to>
                                        <p:strVal val="visible"/>
                                      </p:to>
                                    </p:set>
                                    <p:animEffect transition="in" filter="fade">
                                      <p:cBhvr>
                                        <p:cTn id="102" dur="1000"/>
                                        <p:tgtEl>
                                          <p:spTgt spid="39"/>
                                        </p:tgtEl>
                                      </p:cBhvr>
                                    </p:animEffect>
                                    <p:anim calcmode="lin" valueType="num">
                                      <p:cBhvr>
                                        <p:cTn id="103" dur="1000" fill="hold"/>
                                        <p:tgtEl>
                                          <p:spTgt spid="39"/>
                                        </p:tgtEl>
                                        <p:attrNameLst>
                                          <p:attrName>ppt_x</p:attrName>
                                        </p:attrNameLst>
                                      </p:cBhvr>
                                      <p:tavLst>
                                        <p:tav tm="0">
                                          <p:val>
                                            <p:strVal val="#ppt_x"/>
                                          </p:val>
                                        </p:tav>
                                        <p:tav tm="100000">
                                          <p:val>
                                            <p:strVal val="#ppt_x"/>
                                          </p:val>
                                        </p:tav>
                                      </p:tavLst>
                                    </p:anim>
                                    <p:anim calcmode="lin" valueType="num">
                                      <p:cBhvr>
                                        <p:cTn id="104" dur="1000" fill="hold"/>
                                        <p:tgtEl>
                                          <p:spTgt spid="3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p:bldP spid="43" grpId="0" animBg="1"/>
      <p:bldP spid="43" grpId="1" animBg="1"/>
      <p:bldP spid="27" grpId="0" animBg="1"/>
      <p:bldP spid="27" grpId="1" animBg="1"/>
      <p:bldP spid="26" grpId="0" animBg="1"/>
      <p:bldP spid="26" grpId="1" animBg="1"/>
      <p:bldP spid="30" grpId="0"/>
      <p:bldP spid="31" grpId="0" animBg="1"/>
      <p:bldP spid="31" grpId="1" animBg="1"/>
      <p:bldP spid="32" grpId="0" animBg="1"/>
      <p:bldP spid="32" grpId="1" animBg="1"/>
      <p:bldP spid="33" grpId="0" animBg="1"/>
      <p:bldP spid="33" grpId="1" animBg="1"/>
      <p:bldP spid="34" grpId="0" animBg="1"/>
      <p:bldP spid="34" grpId="1" animBg="1"/>
      <p:bldP spid="35" grpId="0" animBg="1"/>
      <p:bldP spid="35" grpId="1" animBg="1"/>
      <p:bldP spid="36" grpId="0" animBg="1"/>
      <p:bldP spid="36" grpId="1" animBg="1"/>
      <p:bldP spid="37" grpId="0"/>
      <p:bldP spid="38" grpId="0"/>
      <p:bldP spid="39" grpId="0"/>
      <p:bldP spid="40" grpId="0"/>
      <p:bldP spid="41"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674E45F6-0C7E-4DA8-9016-5E9AB483B15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8" name="椭圆 17">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CE3CBAEA-9430-4387-BDEC-9D9E7F3B22CB}"/>
              </a:ext>
            </a:extLst>
          </p:cNvPr>
          <p:cNvSpPr/>
          <p:nvPr/>
        </p:nvSpPr>
        <p:spPr>
          <a:xfrm rot="12824638">
            <a:off x="-2018363" y="3518588"/>
            <a:ext cx="16216087" cy="16218772"/>
          </a:xfrm>
          <a:prstGeom prst="ellipse">
            <a:avLst/>
          </a:prstGeom>
          <a:blipFill dpi="0" rotWithShape="1">
            <a:blip r:embed="rId4">
              <a:alphaModFix amt="87000"/>
            </a:blip>
            <a:srcRect/>
            <a:stretch>
              <a:fillRect/>
            </a:stretch>
          </a:blipFill>
          <a:ln>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9" name="矩形 18">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70EF4979-6DFD-49F4-B4A5-FA654D69AC4E}"/>
              </a:ext>
            </a:extLst>
          </p:cNvPr>
          <p:cNvSpPr/>
          <p:nvPr/>
        </p:nvSpPr>
        <p:spPr>
          <a:xfrm>
            <a:off x="0" y="4433777"/>
            <a:ext cx="12192000" cy="2636874"/>
          </a:xfrm>
          <a:prstGeom prst="rect">
            <a:avLst/>
          </a:prstGeom>
          <a:blipFill dpi="0" rotWithShape="1">
            <a:blip r:embed="rId5">
              <a:alphaModFix amt="92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20" name="图片 19">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66C2477B-194F-4A5B-BB1E-3DDA1824C4DA}"/>
              </a:ext>
            </a:extLst>
          </p:cNvPr>
          <p:cNvPicPr>
            <a:picLocks noChangeAspect="1"/>
          </p:cNvPicPr>
          <p:nvPr/>
        </p:nvPicPr>
        <p:blipFill>
          <a:blip r:embed="rId6">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flipV="1">
            <a:off x="-1" y="-1"/>
            <a:ext cx="7844589" cy="4244742"/>
          </a:xfrm>
          <a:prstGeom prst="rect">
            <a:avLst/>
          </a:prstGeom>
        </p:spPr>
      </p:pic>
      <p:sp>
        <p:nvSpPr>
          <p:cNvPr id="21" name="矩形 20">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4C7FCE5C-78EB-4BDF-AB8F-27FE075C1051}"/>
              </a:ext>
            </a:extLst>
          </p:cNvPr>
          <p:cNvSpPr/>
          <p:nvPr/>
        </p:nvSpPr>
        <p:spPr>
          <a:xfrm>
            <a:off x="7464056" y="0"/>
            <a:ext cx="4727944" cy="3274828"/>
          </a:xfrm>
          <a:prstGeom prst="rect">
            <a:avLst/>
          </a:prstGeom>
          <a:blipFill dpi="0" rotWithShape="1">
            <a:blip r:embed="rId7">
              <a:alphaModFix amt="60000"/>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2" name="矩形 21">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1E4E4D2F-547B-4451-BCCA-3FA7FC383F9A}"/>
              </a:ext>
            </a:extLst>
          </p:cNvPr>
          <p:cNvSpPr/>
          <p:nvPr/>
        </p:nvSpPr>
        <p:spPr>
          <a:xfrm>
            <a:off x="0" y="0"/>
            <a:ext cx="12192000" cy="6858000"/>
          </a:xfrm>
          <a:prstGeom prst="rect">
            <a:avLst/>
          </a:prstGeom>
          <a:blipFill>
            <a:blip r:embed="rId8">
              <a:alphaModFix amt="52000"/>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3" name="文本框 22">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F626F34D-3C46-4FA9-9754-14D0837BAE88}"/>
              </a:ext>
            </a:extLst>
          </p:cNvPr>
          <p:cNvSpPr txBox="1"/>
          <p:nvPr/>
        </p:nvSpPr>
        <p:spPr>
          <a:xfrm>
            <a:off x="1369739" y="2149473"/>
            <a:ext cx="9452522" cy="1107996"/>
          </a:xfrm>
          <a:prstGeom prst="rect">
            <a:avLst/>
          </a:prstGeom>
          <a:noFill/>
        </p:spPr>
        <p:txBody>
          <a:bodyPr wrap="square" rtlCol="0">
            <a:spAutoFit/>
          </a:bodyPr>
          <a:lstStyle/>
          <a:p>
            <a:pPr algn="ctr"/>
            <a:r>
              <a:rPr lang="zh-CN" altLang="en-US" sz="6600" b="1" spc="800" dirty="0">
                <a:solidFill>
                  <a:srgbClr val="E4B332"/>
                </a:solidFill>
                <a:cs typeface="+mn-ea"/>
                <a:sym typeface="+mn-lt"/>
              </a:rPr>
              <a:t>演示结束 感谢聆听</a:t>
            </a:r>
          </a:p>
        </p:txBody>
      </p:sp>
      <p:grpSp>
        <p:nvGrpSpPr>
          <p:cNvPr id="24" name="组合 23">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126B6FB1-7E77-45FE-9122-9D7932AA1A1E}"/>
              </a:ext>
            </a:extLst>
          </p:cNvPr>
          <p:cNvGrpSpPr/>
          <p:nvPr/>
        </p:nvGrpSpPr>
        <p:grpSpPr>
          <a:xfrm>
            <a:off x="4885944" y="4957590"/>
            <a:ext cx="2420113" cy="863535"/>
            <a:chOff x="4885944" y="4957590"/>
            <a:chExt cx="2420113" cy="863535"/>
          </a:xfrm>
        </p:grpSpPr>
        <p:sp>
          <p:nvSpPr>
            <p:cNvPr id="25" name="矩形: 圆角 24">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8EBAC1E2-D745-4E74-A32F-79A42BE325AD}"/>
                </a:ext>
              </a:extLst>
            </p:cNvPr>
            <p:cNvSpPr/>
            <p:nvPr/>
          </p:nvSpPr>
          <p:spPr>
            <a:xfrm>
              <a:off x="4902506" y="4957590"/>
              <a:ext cx="2386988" cy="528809"/>
            </a:xfrm>
            <a:prstGeom prst="roundRect">
              <a:avLst>
                <a:gd name="adj" fmla="val 50000"/>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26" name="文本框 25">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5B64B8A0-4043-4D9C-8C7A-8D8E6EAC1EF6}"/>
                </a:ext>
              </a:extLst>
            </p:cNvPr>
            <p:cNvSpPr txBox="1"/>
            <p:nvPr/>
          </p:nvSpPr>
          <p:spPr>
            <a:xfrm>
              <a:off x="4885944" y="4990128"/>
              <a:ext cx="2420113" cy="830997"/>
            </a:xfrm>
            <a:prstGeom prst="rect">
              <a:avLst/>
            </a:prstGeom>
            <a:noFill/>
          </p:spPr>
          <p:txBody>
            <a:bodyPr wrap="square" rtlCol="0">
              <a:spAutoFit/>
            </a:bodyPr>
            <a:lstStyle/>
            <a:p>
              <a:pPr algn="l"/>
              <a:r>
                <a:rPr lang="zh-CN" altLang="en-US" sz="2400" dirty="0">
                  <a:solidFill>
                    <a:srgbClr val="E4B332"/>
                  </a:solidFill>
                  <a:cs typeface="+mn-ea"/>
                  <a:sym typeface="+mn-lt"/>
                </a:rPr>
                <a:t>汇报人</a:t>
              </a:r>
              <a:r>
                <a:rPr lang="zh-CN" altLang="en-US" sz="2400" dirty="0" smtClean="0">
                  <a:solidFill>
                    <a:srgbClr val="E4B332"/>
                  </a:solidFill>
                  <a:cs typeface="+mn-ea"/>
                  <a:sym typeface="+mn-lt"/>
                </a:rPr>
                <a:t>：第一</a:t>
              </a:r>
              <a:r>
                <a:rPr lang="en-US" altLang="zh-CN" sz="2400" dirty="0" smtClean="0">
                  <a:solidFill>
                    <a:srgbClr val="E4B332"/>
                  </a:solidFill>
                  <a:cs typeface="+mn-ea"/>
                  <a:sym typeface="+mn-lt"/>
                </a:rPr>
                <a:t>PPT</a:t>
              </a:r>
              <a:endParaRPr lang="zh-CN" altLang="en-US" sz="2400" dirty="0">
                <a:solidFill>
                  <a:srgbClr val="E4B332"/>
                </a:solidFill>
                <a:cs typeface="+mn-ea"/>
                <a:sym typeface="+mn-lt"/>
              </a:endParaRPr>
            </a:p>
          </p:txBody>
        </p:sp>
      </p:grpSp>
      <p:sp>
        <p:nvSpPr>
          <p:cNvPr id="27" name="星形: 五角 26">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D704114D-BCE5-4CAE-A881-6F67CDD727FF}"/>
              </a:ext>
            </a:extLst>
          </p:cNvPr>
          <p:cNvSpPr/>
          <p:nvPr/>
        </p:nvSpPr>
        <p:spPr>
          <a:xfrm>
            <a:off x="4400105" y="1499184"/>
            <a:ext cx="308344" cy="308344"/>
          </a:xfrm>
          <a:prstGeom prst="star5">
            <a:avLst/>
          </a:prstGeom>
          <a:solidFill>
            <a:srgbClr val="FFC000"/>
          </a:solidFill>
          <a:ln>
            <a:noFill/>
          </a:ln>
          <a:effectLst>
            <a:glow rad="63500">
              <a:srgbClr val="FFC000">
                <a:alpha val="16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C000"/>
              </a:solidFill>
              <a:cs typeface="+mn-ea"/>
              <a:sym typeface="+mn-lt"/>
            </a:endParaRPr>
          </a:p>
        </p:txBody>
      </p:sp>
      <p:sp>
        <p:nvSpPr>
          <p:cNvPr id="28" name="星形: 五角 27">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43FBB6EB-D2AF-4043-83F1-EAE24E4F94F4}"/>
              </a:ext>
            </a:extLst>
          </p:cNvPr>
          <p:cNvSpPr/>
          <p:nvPr/>
        </p:nvSpPr>
        <p:spPr>
          <a:xfrm>
            <a:off x="5061982" y="1499184"/>
            <a:ext cx="308344" cy="308344"/>
          </a:xfrm>
          <a:prstGeom prst="star5">
            <a:avLst/>
          </a:prstGeom>
          <a:solidFill>
            <a:srgbClr val="FFC000"/>
          </a:solidFill>
          <a:ln>
            <a:noFill/>
          </a:ln>
          <a:effectLst>
            <a:glow rad="63500">
              <a:srgbClr val="FFC000">
                <a:alpha val="16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C000"/>
              </a:solidFill>
              <a:cs typeface="+mn-ea"/>
              <a:sym typeface="+mn-lt"/>
            </a:endParaRPr>
          </a:p>
        </p:txBody>
      </p:sp>
      <p:sp>
        <p:nvSpPr>
          <p:cNvPr id="29" name="星形: 五角 28">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0D3C4D94-3E11-4C89-A9C0-5153EC78AE00}"/>
              </a:ext>
            </a:extLst>
          </p:cNvPr>
          <p:cNvSpPr/>
          <p:nvPr/>
        </p:nvSpPr>
        <p:spPr>
          <a:xfrm>
            <a:off x="5723859" y="1499184"/>
            <a:ext cx="308344" cy="308344"/>
          </a:xfrm>
          <a:prstGeom prst="star5">
            <a:avLst/>
          </a:prstGeom>
          <a:solidFill>
            <a:srgbClr val="FFC000"/>
          </a:solidFill>
          <a:ln>
            <a:noFill/>
          </a:ln>
          <a:effectLst>
            <a:glow rad="63500">
              <a:srgbClr val="FFC000">
                <a:alpha val="16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C000"/>
              </a:solidFill>
              <a:cs typeface="+mn-ea"/>
              <a:sym typeface="+mn-lt"/>
            </a:endParaRPr>
          </a:p>
        </p:txBody>
      </p:sp>
      <p:sp>
        <p:nvSpPr>
          <p:cNvPr id="43" name="星形: 五角 42">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3A1722BD-D534-4D51-9D34-355DD68FF1D9}"/>
              </a:ext>
            </a:extLst>
          </p:cNvPr>
          <p:cNvSpPr/>
          <p:nvPr/>
        </p:nvSpPr>
        <p:spPr>
          <a:xfrm>
            <a:off x="6385736" y="1499184"/>
            <a:ext cx="308344" cy="308344"/>
          </a:xfrm>
          <a:prstGeom prst="star5">
            <a:avLst/>
          </a:prstGeom>
          <a:solidFill>
            <a:srgbClr val="FFC000"/>
          </a:solidFill>
          <a:ln>
            <a:noFill/>
          </a:ln>
          <a:effectLst>
            <a:glow rad="63500">
              <a:srgbClr val="FFC000">
                <a:alpha val="16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C000"/>
              </a:solidFill>
              <a:cs typeface="+mn-ea"/>
              <a:sym typeface="+mn-lt"/>
            </a:endParaRPr>
          </a:p>
        </p:txBody>
      </p:sp>
      <p:sp>
        <p:nvSpPr>
          <p:cNvPr id="44" name="星形: 五角 43">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DA520676-70F0-465D-8189-9AB6040911C2}"/>
              </a:ext>
            </a:extLst>
          </p:cNvPr>
          <p:cNvSpPr/>
          <p:nvPr/>
        </p:nvSpPr>
        <p:spPr>
          <a:xfrm>
            <a:off x="7047614" y="1499184"/>
            <a:ext cx="308344" cy="308344"/>
          </a:xfrm>
          <a:prstGeom prst="star5">
            <a:avLst/>
          </a:prstGeom>
          <a:solidFill>
            <a:srgbClr val="FFC000"/>
          </a:solidFill>
          <a:ln>
            <a:noFill/>
          </a:ln>
          <a:effectLst>
            <a:glow rad="63500">
              <a:srgbClr val="FFC000">
                <a:alpha val="16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C000"/>
              </a:solidFill>
              <a:cs typeface="+mn-ea"/>
              <a:sym typeface="+mn-lt"/>
            </a:endParaRPr>
          </a:p>
        </p:txBody>
      </p:sp>
      <p:sp>
        <p:nvSpPr>
          <p:cNvPr id="45" name="文本框 44">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6F614E9E-037C-4EF9-B8F4-87B26D691505}"/>
              </a:ext>
            </a:extLst>
          </p:cNvPr>
          <p:cNvSpPr txBox="1"/>
          <p:nvPr/>
        </p:nvSpPr>
        <p:spPr>
          <a:xfrm>
            <a:off x="3186566" y="3440307"/>
            <a:ext cx="5818869" cy="523220"/>
          </a:xfrm>
          <a:prstGeom prst="rect">
            <a:avLst/>
          </a:prstGeom>
          <a:noFill/>
        </p:spPr>
        <p:txBody>
          <a:bodyPr wrap="square" rtlCol="0">
            <a:spAutoFit/>
          </a:bodyPr>
          <a:lstStyle/>
          <a:p>
            <a:pPr algn="ctr"/>
            <a:r>
              <a:rPr lang="zh-CN" altLang="en-US" sz="2800" spc="-200" dirty="0">
                <a:solidFill>
                  <a:srgbClr val="E4B332"/>
                </a:solidFill>
                <a:cs typeface="+mn-ea"/>
                <a:sym typeface="+mn-lt"/>
              </a:rPr>
              <a:t>规划精彩人生，打造锦绣前程</a:t>
            </a:r>
          </a:p>
        </p:txBody>
      </p:sp>
      <p:sp>
        <p:nvSpPr>
          <p:cNvPr id="46" name="椭圆 45">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0608F297-E410-467D-BBC3-999624EC714A}"/>
              </a:ext>
            </a:extLst>
          </p:cNvPr>
          <p:cNvSpPr/>
          <p:nvPr/>
        </p:nvSpPr>
        <p:spPr>
          <a:xfrm rot="10194731">
            <a:off x="9063200" y="798494"/>
            <a:ext cx="723540" cy="723660"/>
          </a:xfrm>
          <a:prstGeom prst="ellipse">
            <a:avLst/>
          </a:prstGeom>
          <a:blipFill dpi="0" rotWithShape="1">
            <a:blip r:embed="rId4">
              <a:alphaModFix amt="87000"/>
            </a:blip>
            <a:srcRect/>
            <a:stretch>
              <a:fillRect/>
            </a:stretch>
          </a:blipFill>
          <a:ln>
            <a:noFill/>
          </a:ln>
          <a:effectLst>
            <a:softEdge rad="101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8" name="椭圆 47">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ED69D8A0-92FA-473C-92D3-9A5D6BBE9EED}"/>
              </a:ext>
            </a:extLst>
          </p:cNvPr>
          <p:cNvSpPr/>
          <p:nvPr/>
        </p:nvSpPr>
        <p:spPr>
          <a:xfrm rot="10194731">
            <a:off x="10825600" y="3978271"/>
            <a:ext cx="540000" cy="540000"/>
          </a:xfrm>
          <a:prstGeom prst="ellipse">
            <a:avLst/>
          </a:prstGeom>
          <a:blipFill dpi="0" rotWithShape="1">
            <a:blip r:embed="rId4">
              <a:alphaModFix amt="87000"/>
            </a:blip>
            <a:srcRect/>
            <a:stretch>
              <a:fillRect/>
            </a:stretch>
          </a:blipFill>
          <a:ln>
            <a:noFill/>
          </a:ln>
          <a:effectLst>
            <a:softEdge rad="101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9" name="椭圆 48">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E85E2685-BEB5-483B-BC52-1D546F459406}"/>
              </a:ext>
            </a:extLst>
          </p:cNvPr>
          <p:cNvSpPr/>
          <p:nvPr/>
        </p:nvSpPr>
        <p:spPr>
          <a:xfrm rot="10194731">
            <a:off x="687728" y="2807427"/>
            <a:ext cx="668472" cy="668472"/>
          </a:xfrm>
          <a:prstGeom prst="ellipse">
            <a:avLst/>
          </a:prstGeom>
          <a:blipFill dpi="0" rotWithShape="1">
            <a:blip r:embed="rId4">
              <a:alphaModFix amt="87000"/>
            </a:blip>
            <a:srcRect/>
            <a:stretch>
              <a:fillRect/>
            </a:stretch>
          </a:blipFill>
          <a:ln>
            <a:noFill/>
          </a:ln>
          <a:effectLst>
            <a:softEdge rad="101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0" name="椭圆 49">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78972664-8BF0-493B-A794-4BEBBA4C62FF}"/>
              </a:ext>
            </a:extLst>
          </p:cNvPr>
          <p:cNvSpPr/>
          <p:nvPr/>
        </p:nvSpPr>
        <p:spPr>
          <a:xfrm rot="10194731">
            <a:off x="2911326" y="1694199"/>
            <a:ext cx="360000" cy="360000"/>
          </a:xfrm>
          <a:prstGeom prst="ellipse">
            <a:avLst/>
          </a:prstGeom>
          <a:blipFill dpi="0" rotWithShape="1">
            <a:blip r:embed="rId4">
              <a:alphaModFix amt="87000"/>
            </a:blip>
            <a:srcRect/>
            <a:stretch>
              <a:fillRect/>
            </a:stretch>
          </a:blipFill>
          <a:ln>
            <a:noFill/>
          </a:ln>
          <a:effectLst>
            <a:softEdge rad="101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1" name="椭圆 50">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C8F6AB7D-D151-47A9-8C04-CC3BA0BA2FB2}"/>
              </a:ext>
            </a:extLst>
          </p:cNvPr>
          <p:cNvSpPr/>
          <p:nvPr/>
        </p:nvSpPr>
        <p:spPr>
          <a:xfrm rot="10194731">
            <a:off x="10352007" y="-540000"/>
            <a:ext cx="1080000" cy="1080000"/>
          </a:xfrm>
          <a:prstGeom prst="ellipse">
            <a:avLst/>
          </a:prstGeom>
          <a:blipFill dpi="0" rotWithShape="1">
            <a:blip r:embed="rId4">
              <a:alphaModFix amt="87000"/>
            </a:blip>
            <a:srcRect/>
            <a:stretch>
              <a:fillRect/>
            </a:stretch>
          </a:blipFill>
          <a:ln>
            <a:noFill/>
          </a:ln>
          <a:effectLst>
            <a:softEdge rad="101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2" name="椭圆 51">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EFBE99DC-89DB-40FF-B822-03FA84E7A305}"/>
              </a:ext>
            </a:extLst>
          </p:cNvPr>
          <p:cNvSpPr/>
          <p:nvPr/>
        </p:nvSpPr>
        <p:spPr>
          <a:xfrm rot="10194731">
            <a:off x="-642824" y="4409147"/>
            <a:ext cx="1080000" cy="1080000"/>
          </a:xfrm>
          <a:prstGeom prst="ellipse">
            <a:avLst/>
          </a:prstGeom>
          <a:blipFill dpi="0" rotWithShape="1">
            <a:blip r:embed="rId4">
              <a:alphaModFix amt="87000"/>
            </a:blip>
            <a:srcRect/>
            <a:stretch>
              <a:fillRect/>
            </a:stretch>
          </a:blipFill>
          <a:ln>
            <a:noFill/>
          </a:ln>
          <a:effectLst>
            <a:softEdge rad="101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53" name="直接连接符 52">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75C1054C-5973-4368-AA4A-F59FF69B23BD}"/>
              </a:ext>
            </a:extLst>
          </p:cNvPr>
          <p:cNvCxnSpPr>
            <a:cxnSpLocks/>
            <a:stCxn id="45" idx="3"/>
          </p:cNvCxnSpPr>
          <p:nvPr/>
        </p:nvCxnSpPr>
        <p:spPr>
          <a:xfrm>
            <a:off x="9005435" y="3701917"/>
            <a:ext cx="1537708" cy="67040"/>
          </a:xfrm>
          <a:prstGeom prst="line">
            <a:avLst/>
          </a:prstGeom>
          <a:ln w="9525">
            <a:solidFill>
              <a:srgbClr val="E4B332"/>
            </a:solidFill>
          </a:ln>
        </p:spPr>
        <p:style>
          <a:lnRef idx="1">
            <a:schemeClr val="accent1"/>
          </a:lnRef>
          <a:fillRef idx="0">
            <a:schemeClr val="accent1"/>
          </a:fillRef>
          <a:effectRef idx="0">
            <a:schemeClr val="accent1"/>
          </a:effectRef>
          <a:fontRef idx="minor">
            <a:schemeClr val="tx1"/>
          </a:fontRef>
        </p:style>
      </p:cxnSp>
      <p:cxnSp>
        <p:nvCxnSpPr>
          <p:cNvPr id="54" name="直接连接符 53">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A8621EFB-E76A-4B3A-81A3-39FAF4B5FEB3}"/>
              </a:ext>
            </a:extLst>
          </p:cNvPr>
          <p:cNvCxnSpPr>
            <a:cxnSpLocks/>
          </p:cNvCxnSpPr>
          <p:nvPr/>
        </p:nvCxnSpPr>
        <p:spPr>
          <a:xfrm>
            <a:off x="1547016" y="3707201"/>
            <a:ext cx="1537708" cy="5484"/>
          </a:xfrm>
          <a:prstGeom prst="line">
            <a:avLst/>
          </a:prstGeom>
          <a:ln w="9525">
            <a:solidFill>
              <a:srgbClr val="E4B33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36512252"/>
      </p:ext>
    </p:extLst>
  </p:cSld>
  <p:clrMapOvr>
    <a:masterClrMapping/>
  </p:clrMapOvr>
  <mc:AlternateContent xmlns:mc="http://schemas.openxmlformats.org/markup-compatibility/2006" xmlns:p14="http://schemas.microsoft.com/office/powerpoint/2010/main">
    <mc:Choice Requires="p14">
      <p:transition spd="slow" p14:dur="2500" advTm="7000">
        <p:checker/>
      </p:transition>
    </mc:Choice>
    <mc:Fallback xmlns:a14="http://schemas.microsoft.com/office/drawing/2010/main" xmlns:a16="http://schemas.microsoft.com/office/drawing/2014/main" xmlns="">
      <p:transition spd="slow" advTm="700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fade">
                                      <p:cBhvr>
                                        <p:cTn id="11" dur="750"/>
                                        <p:tgtEl>
                                          <p:spTgt spid="18"/>
                                        </p:tgtEl>
                                      </p:cBhvr>
                                    </p:animEffect>
                                    <p:anim calcmode="lin" valueType="num">
                                      <p:cBhvr>
                                        <p:cTn id="12" dur="750" fill="hold"/>
                                        <p:tgtEl>
                                          <p:spTgt spid="18"/>
                                        </p:tgtEl>
                                        <p:attrNameLst>
                                          <p:attrName>ppt_x</p:attrName>
                                        </p:attrNameLst>
                                      </p:cBhvr>
                                      <p:tavLst>
                                        <p:tav tm="0">
                                          <p:val>
                                            <p:strVal val="#ppt_x"/>
                                          </p:val>
                                        </p:tav>
                                        <p:tav tm="100000">
                                          <p:val>
                                            <p:strVal val="#ppt_x"/>
                                          </p:val>
                                        </p:tav>
                                      </p:tavLst>
                                    </p:anim>
                                    <p:anim calcmode="lin" valueType="num">
                                      <p:cBhvr>
                                        <p:cTn id="13" dur="750" fill="hold"/>
                                        <p:tgtEl>
                                          <p:spTgt spid="18"/>
                                        </p:tgtEl>
                                        <p:attrNameLst>
                                          <p:attrName>ppt_y</p:attrName>
                                        </p:attrNameLst>
                                      </p:cBhvr>
                                      <p:tavLst>
                                        <p:tav tm="0">
                                          <p:val>
                                            <p:strVal val="#ppt_y+.1"/>
                                          </p:val>
                                        </p:tav>
                                        <p:tav tm="100000">
                                          <p:val>
                                            <p:strVal val="#ppt_y"/>
                                          </p:val>
                                        </p:tav>
                                      </p:tavLst>
                                    </p:anim>
                                  </p:childTnLst>
                                </p:cTn>
                              </p:par>
                              <p:par>
                                <p:cTn id="14" presetID="10" presetClass="entr" presetSubtype="0" fill="hold" grpId="0" nodeType="withEffect">
                                  <p:stCondLst>
                                    <p:cond delay="0"/>
                                  </p:stCondLst>
                                  <p:childTnLst>
                                    <p:set>
                                      <p:cBhvr>
                                        <p:cTn id="15" dur="1" fill="hold">
                                          <p:stCondLst>
                                            <p:cond delay="0"/>
                                          </p:stCondLst>
                                        </p:cTn>
                                        <p:tgtEl>
                                          <p:spTgt spid="46"/>
                                        </p:tgtEl>
                                        <p:attrNameLst>
                                          <p:attrName>style.visibility</p:attrName>
                                        </p:attrNameLst>
                                      </p:cBhvr>
                                      <p:to>
                                        <p:strVal val="visible"/>
                                      </p:to>
                                    </p:set>
                                    <p:animEffect transition="in" filter="fade">
                                      <p:cBhvr>
                                        <p:cTn id="16" dur="500"/>
                                        <p:tgtEl>
                                          <p:spTgt spid="46"/>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51"/>
                                        </p:tgtEl>
                                        <p:attrNameLst>
                                          <p:attrName>style.visibility</p:attrName>
                                        </p:attrNameLst>
                                      </p:cBhvr>
                                      <p:to>
                                        <p:strVal val="visible"/>
                                      </p:to>
                                    </p:set>
                                    <p:animEffect transition="in" filter="fade">
                                      <p:cBhvr>
                                        <p:cTn id="19" dur="500"/>
                                        <p:tgtEl>
                                          <p:spTgt spid="51"/>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48"/>
                                        </p:tgtEl>
                                        <p:attrNameLst>
                                          <p:attrName>style.visibility</p:attrName>
                                        </p:attrNameLst>
                                      </p:cBhvr>
                                      <p:to>
                                        <p:strVal val="visible"/>
                                      </p:to>
                                    </p:set>
                                    <p:animEffect transition="in" filter="fade">
                                      <p:cBhvr>
                                        <p:cTn id="22" dur="500"/>
                                        <p:tgtEl>
                                          <p:spTgt spid="48"/>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49"/>
                                        </p:tgtEl>
                                        <p:attrNameLst>
                                          <p:attrName>style.visibility</p:attrName>
                                        </p:attrNameLst>
                                      </p:cBhvr>
                                      <p:to>
                                        <p:strVal val="visible"/>
                                      </p:to>
                                    </p:set>
                                    <p:animEffect transition="in" filter="fade">
                                      <p:cBhvr>
                                        <p:cTn id="25" dur="500"/>
                                        <p:tgtEl>
                                          <p:spTgt spid="49"/>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52"/>
                                        </p:tgtEl>
                                        <p:attrNameLst>
                                          <p:attrName>style.visibility</p:attrName>
                                        </p:attrNameLst>
                                      </p:cBhvr>
                                      <p:to>
                                        <p:strVal val="visible"/>
                                      </p:to>
                                    </p:set>
                                    <p:animEffect transition="in" filter="fade">
                                      <p:cBhvr>
                                        <p:cTn id="28" dur="500"/>
                                        <p:tgtEl>
                                          <p:spTgt spid="52"/>
                                        </p:tgtEl>
                                      </p:cBhvr>
                                    </p:animEffect>
                                  </p:childTnLst>
                                </p:cTn>
                              </p:par>
                            </p:childTnLst>
                          </p:cTn>
                        </p:par>
                        <p:par>
                          <p:cTn id="29" fill="hold">
                            <p:stCondLst>
                              <p:cond delay="1250"/>
                            </p:stCondLst>
                            <p:childTnLst>
                              <p:par>
                                <p:cTn id="30" presetID="42" presetClass="entr" presetSubtype="0" fill="hold" grpId="0" nodeType="after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fade">
                                      <p:cBhvr>
                                        <p:cTn id="32" dur="1000"/>
                                        <p:tgtEl>
                                          <p:spTgt spid="19"/>
                                        </p:tgtEl>
                                      </p:cBhvr>
                                    </p:animEffect>
                                    <p:anim calcmode="lin" valueType="num">
                                      <p:cBhvr>
                                        <p:cTn id="33" dur="1000" fill="hold"/>
                                        <p:tgtEl>
                                          <p:spTgt spid="19"/>
                                        </p:tgtEl>
                                        <p:attrNameLst>
                                          <p:attrName>ppt_x</p:attrName>
                                        </p:attrNameLst>
                                      </p:cBhvr>
                                      <p:tavLst>
                                        <p:tav tm="0">
                                          <p:val>
                                            <p:strVal val="#ppt_x"/>
                                          </p:val>
                                        </p:tav>
                                        <p:tav tm="100000">
                                          <p:val>
                                            <p:strVal val="#ppt_x"/>
                                          </p:val>
                                        </p:tav>
                                      </p:tavLst>
                                    </p:anim>
                                    <p:anim calcmode="lin" valueType="num">
                                      <p:cBhvr>
                                        <p:cTn id="34" dur="1000" fill="hold"/>
                                        <p:tgtEl>
                                          <p:spTgt spid="19"/>
                                        </p:tgtEl>
                                        <p:attrNameLst>
                                          <p:attrName>ppt_y</p:attrName>
                                        </p:attrNameLst>
                                      </p:cBhvr>
                                      <p:tavLst>
                                        <p:tav tm="0">
                                          <p:val>
                                            <p:strVal val="#ppt_y+.1"/>
                                          </p:val>
                                        </p:tav>
                                        <p:tav tm="100000">
                                          <p:val>
                                            <p:strVal val="#ppt_y"/>
                                          </p:val>
                                        </p:tav>
                                      </p:tavLst>
                                    </p:anim>
                                  </p:childTnLst>
                                </p:cTn>
                              </p:par>
                              <p:par>
                                <p:cTn id="35" presetID="10" presetClass="entr" presetSubtype="0" fill="hold" grpId="0" nodeType="withEffect">
                                  <p:stCondLst>
                                    <p:cond delay="0"/>
                                  </p:stCondLst>
                                  <p:childTnLst>
                                    <p:set>
                                      <p:cBhvr>
                                        <p:cTn id="36" dur="1" fill="hold">
                                          <p:stCondLst>
                                            <p:cond delay="0"/>
                                          </p:stCondLst>
                                        </p:cTn>
                                        <p:tgtEl>
                                          <p:spTgt spid="21"/>
                                        </p:tgtEl>
                                        <p:attrNameLst>
                                          <p:attrName>style.visibility</p:attrName>
                                        </p:attrNameLst>
                                      </p:cBhvr>
                                      <p:to>
                                        <p:strVal val="visible"/>
                                      </p:to>
                                    </p:set>
                                    <p:animEffect transition="in" filter="fade">
                                      <p:cBhvr>
                                        <p:cTn id="37" dur="500"/>
                                        <p:tgtEl>
                                          <p:spTgt spid="21"/>
                                        </p:tgtEl>
                                      </p:cBhvr>
                                    </p:animEffect>
                                  </p:childTnLst>
                                </p:cTn>
                              </p:par>
                            </p:childTnLst>
                          </p:cTn>
                        </p:par>
                        <p:par>
                          <p:cTn id="38" fill="hold">
                            <p:stCondLst>
                              <p:cond delay="2250"/>
                            </p:stCondLst>
                            <p:childTnLst>
                              <p:par>
                                <p:cTn id="39" presetID="10" presetClass="entr" presetSubtype="0" fill="hold" grpId="0" nodeType="afterEffect">
                                  <p:stCondLst>
                                    <p:cond delay="0"/>
                                  </p:stCondLst>
                                  <p:childTnLst>
                                    <p:set>
                                      <p:cBhvr>
                                        <p:cTn id="40" dur="1" fill="hold">
                                          <p:stCondLst>
                                            <p:cond delay="0"/>
                                          </p:stCondLst>
                                        </p:cTn>
                                        <p:tgtEl>
                                          <p:spTgt spid="27"/>
                                        </p:tgtEl>
                                        <p:attrNameLst>
                                          <p:attrName>style.visibility</p:attrName>
                                        </p:attrNameLst>
                                      </p:cBhvr>
                                      <p:to>
                                        <p:strVal val="visible"/>
                                      </p:to>
                                    </p:set>
                                    <p:animEffect transition="in" filter="fade">
                                      <p:cBhvr>
                                        <p:cTn id="41" dur="500"/>
                                        <p:tgtEl>
                                          <p:spTgt spid="27"/>
                                        </p:tgtEl>
                                      </p:cBhvr>
                                    </p:animEffect>
                                  </p:childTnLst>
                                </p:cTn>
                              </p:par>
                              <p:par>
                                <p:cTn id="42" presetID="10" presetClass="entr" presetSubtype="0" fill="hold" grpId="0" nodeType="withEffect">
                                  <p:stCondLst>
                                    <p:cond delay="250"/>
                                  </p:stCondLst>
                                  <p:childTnLst>
                                    <p:set>
                                      <p:cBhvr>
                                        <p:cTn id="43" dur="1" fill="hold">
                                          <p:stCondLst>
                                            <p:cond delay="0"/>
                                          </p:stCondLst>
                                        </p:cTn>
                                        <p:tgtEl>
                                          <p:spTgt spid="28"/>
                                        </p:tgtEl>
                                        <p:attrNameLst>
                                          <p:attrName>style.visibility</p:attrName>
                                        </p:attrNameLst>
                                      </p:cBhvr>
                                      <p:to>
                                        <p:strVal val="visible"/>
                                      </p:to>
                                    </p:set>
                                    <p:animEffect transition="in" filter="fade">
                                      <p:cBhvr>
                                        <p:cTn id="44" dur="500"/>
                                        <p:tgtEl>
                                          <p:spTgt spid="28"/>
                                        </p:tgtEl>
                                      </p:cBhvr>
                                    </p:animEffect>
                                  </p:childTnLst>
                                </p:cTn>
                              </p:par>
                              <p:par>
                                <p:cTn id="45" presetID="10" presetClass="entr" presetSubtype="0" fill="hold" grpId="0" nodeType="withEffect">
                                  <p:stCondLst>
                                    <p:cond delay="500"/>
                                  </p:stCondLst>
                                  <p:childTnLst>
                                    <p:set>
                                      <p:cBhvr>
                                        <p:cTn id="46" dur="1" fill="hold">
                                          <p:stCondLst>
                                            <p:cond delay="0"/>
                                          </p:stCondLst>
                                        </p:cTn>
                                        <p:tgtEl>
                                          <p:spTgt spid="29"/>
                                        </p:tgtEl>
                                        <p:attrNameLst>
                                          <p:attrName>style.visibility</p:attrName>
                                        </p:attrNameLst>
                                      </p:cBhvr>
                                      <p:to>
                                        <p:strVal val="visible"/>
                                      </p:to>
                                    </p:set>
                                    <p:animEffect transition="in" filter="fade">
                                      <p:cBhvr>
                                        <p:cTn id="47" dur="500"/>
                                        <p:tgtEl>
                                          <p:spTgt spid="29"/>
                                        </p:tgtEl>
                                      </p:cBhvr>
                                    </p:animEffect>
                                  </p:childTnLst>
                                </p:cTn>
                              </p:par>
                              <p:par>
                                <p:cTn id="48" presetID="10" presetClass="entr" presetSubtype="0" fill="hold" grpId="0" nodeType="withEffect">
                                  <p:stCondLst>
                                    <p:cond delay="750"/>
                                  </p:stCondLst>
                                  <p:childTnLst>
                                    <p:set>
                                      <p:cBhvr>
                                        <p:cTn id="49" dur="1" fill="hold">
                                          <p:stCondLst>
                                            <p:cond delay="0"/>
                                          </p:stCondLst>
                                        </p:cTn>
                                        <p:tgtEl>
                                          <p:spTgt spid="43"/>
                                        </p:tgtEl>
                                        <p:attrNameLst>
                                          <p:attrName>style.visibility</p:attrName>
                                        </p:attrNameLst>
                                      </p:cBhvr>
                                      <p:to>
                                        <p:strVal val="visible"/>
                                      </p:to>
                                    </p:set>
                                    <p:animEffect transition="in" filter="fade">
                                      <p:cBhvr>
                                        <p:cTn id="50" dur="500"/>
                                        <p:tgtEl>
                                          <p:spTgt spid="43"/>
                                        </p:tgtEl>
                                      </p:cBhvr>
                                    </p:animEffect>
                                  </p:childTnLst>
                                </p:cTn>
                              </p:par>
                              <p:par>
                                <p:cTn id="51" presetID="10" presetClass="entr" presetSubtype="0" fill="hold" grpId="0" nodeType="withEffect">
                                  <p:stCondLst>
                                    <p:cond delay="1000"/>
                                  </p:stCondLst>
                                  <p:childTnLst>
                                    <p:set>
                                      <p:cBhvr>
                                        <p:cTn id="52" dur="1" fill="hold">
                                          <p:stCondLst>
                                            <p:cond delay="0"/>
                                          </p:stCondLst>
                                        </p:cTn>
                                        <p:tgtEl>
                                          <p:spTgt spid="44"/>
                                        </p:tgtEl>
                                        <p:attrNameLst>
                                          <p:attrName>style.visibility</p:attrName>
                                        </p:attrNameLst>
                                      </p:cBhvr>
                                      <p:to>
                                        <p:strVal val="visible"/>
                                      </p:to>
                                    </p:set>
                                    <p:animEffect transition="in" filter="fade">
                                      <p:cBhvr>
                                        <p:cTn id="53" dur="500"/>
                                        <p:tgtEl>
                                          <p:spTgt spid="44"/>
                                        </p:tgtEl>
                                      </p:cBhvr>
                                    </p:animEffect>
                                  </p:childTnLst>
                                </p:cTn>
                              </p:par>
                            </p:childTnLst>
                          </p:cTn>
                        </p:par>
                        <p:par>
                          <p:cTn id="54" fill="hold">
                            <p:stCondLst>
                              <p:cond delay="3750"/>
                            </p:stCondLst>
                            <p:childTnLst>
                              <p:par>
                                <p:cTn id="55" presetID="16" presetClass="entr" presetSubtype="37" fill="hold" grpId="0" nodeType="afterEffect">
                                  <p:stCondLst>
                                    <p:cond delay="0"/>
                                  </p:stCondLst>
                                  <p:childTnLst>
                                    <p:set>
                                      <p:cBhvr>
                                        <p:cTn id="56" dur="1" fill="hold">
                                          <p:stCondLst>
                                            <p:cond delay="0"/>
                                          </p:stCondLst>
                                        </p:cTn>
                                        <p:tgtEl>
                                          <p:spTgt spid="23"/>
                                        </p:tgtEl>
                                        <p:attrNameLst>
                                          <p:attrName>style.visibility</p:attrName>
                                        </p:attrNameLst>
                                      </p:cBhvr>
                                      <p:to>
                                        <p:strVal val="visible"/>
                                      </p:to>
                                    </p:set>
                                    <p:animEffect transition="in" filter="barn(outVertical)">
                                      <p:cBhvr>
                                        <p:cTn id="57" dur="750"/>
                                        <p:tgtEl>
                                          <p:spTgt spid="23"/>
                                        </p:tgtEl>
                                      </p:cBhvr>
                                    </p:animEffect>
                                  </p:childTnLst>
                                </p:cTn>
                              </p:par>
                            </p:childTnLst>
                          </p:cTn>
                        </p:par>
                        <p:par>
                          <p:cTn id="58" fill="hold">
                            <p:stCondLst>
                              <p:cond delay="4500"/>
                            </p:stCondLst>
                            <p:childTnLst>
                              <p:par>
                                <p:cTn id="59" presetID="42" presetClass="entr" presetSubtype="0" fill="hold" nodeType="afterEffect">
                                  <p:stCondLst>
                                    <p:cond delay="0"/>
                                  </p:stCondLst>
                                  <p:childTnLst>
                                    <p:set>
                                      <p:cBhvr>
                                        <p:cTn id="60" dur="1" fill="hold">
                                          <p:stCondLst>
                                            <p:cond delay="0"/>
                                          </p:stCondLst>
                                        </p:cTn>
                                        <p:tgtEl>
                                          <p:spTgt spid="54"/>
                                        </p:tgtEl>
                                        <p:attrNameLst>
                                          <p:attrName>style.visibility</p:attrName>
                                        </p:attrNameLst>
                                      </p:cBhvr>
                                      <p:to>
                                        <p:strVal val="visible"/>
                                      </p:to>
                                    </p:set>
                                    <p:animEffect transition="in" filter="fade">
                                      <p:cBhvr>
                                        <p:cTn id="61" dur="1000"/>
                                        <p:tgtEl>
                                          <p:spTgt spid="54"/>
                                        </p:tgtEl>
                                      </p:cBhvr>
                                    </p:animEffect>
                                    <p:anim calcmode="lin" valueType="num">
                                      <p:cBhvr>
                                        <p:cTn id="62" dur="1000" fill="hold"/>
                                        <p:tgtEl>
                                          <p:spTgt spid="54"/>
                                        </p:tgtEl>
                                        <p:attrNameLst>
                                          <p:attrName>ppt_x</p:attrName>
                                        </p:attrNameLst>
                                      </p:cBhvr>
                                      <p:tavLst>
                                        <p:tav tm="0">
                                          <p:val>
                                            <p:strVal val="#ppt_x"/>
                                          </p:val>
                                        </p:tav>
                                        <p:tav tm="100000">
                                          <p:val>
                                            <p:strVal val="#ppt_x"/>
                                          </p:val>
                                        </p:tav>
                                      </p:tavLst>
                                    </p:anim>
                                    <p:anim calcmode="lin" valueType="num">
                                      <p:cBhvr>
                                        <p:cTn id="63" dur="1000" fill="hold"/>
                                        <p:tgtEl>
                                          <p:spTgt spid="54"/>
                                        </p:tgtEl>
                                        <p:attrNameLst>
                                          <p:attrName>ppt_y</p:attrName>
                                        </p:attrNameLst>
                                      </p:cBhvr>
                                      <p:tavLst>
                                        <p:tav tm="0">
                                          <p:val>
                                            <p:strVal val="#ppt_y+.1"/>
                                          </p:val>
                                        </p:tav>
                                        <p:tav tm="100000">
                                          <p:val>
                                            <p:strVal val="#ppt_y"/>
                                          </p:val>
                                        </p:tav>
                                      </p:tavLst>
                                    </p:anim>
                                  </p:childTnLst>
                                </p:cTn>
                              </p:par>
                            </p:childTnLst>
                          </p:cTn>
                        </p:par>
                        <p:par>
                          <p:cTn id="64" fill="hold">
                            <p:stCondLst>
                              <p:cond delay="5500"/>
                            </p:stCondLst>
                            <p:childTnLst>
                              <p:par>
                                <p:cTn id="65" presetID="42" presetClass="entr" presetSubtype="0" fill="hold" grpId="0" nodeType="afterEffect">
                                  <p:stCondLst>
                                    <p:cond delay="0"/>
                                  </p:stCondLst>
                                  <p:childTnLst>
                                    <p:set>
                                      <p:cBhvr>
                                        <p:cTn id="66" dur="1" fill="hold">
                                          <p:stCondLst>
                                            <p:cond delay="0"/>
                                          </p:stCondLst>
                                        </p:cTn>
                                        <p:tgtEl>
                                          <p:spTgt spid="45"/>
                                        </p:tgtEl>
                                        <p:attrNameLst>
                                          <p:attrName>style.visibility</p:attrName>
                                        </p:attrNameLst>
                                      </p:cBhvr>
                                      <p:to>
                                        <p:strVal val="visible"/>
                                      </p:to>
                                    </p:set>
                                    <p:animEffect transition="in" filter="fade">
                                      <p:cBhvr>
                                        <p:cTn id="67" dur="1000"/>
                                        <p:tgtEl>
                                          <p:spTgt spid="45"/>
                                        </p:tgtEl>
                                      </p:cBhvr>
                                    </p:animEffect>
                                    <p:anim calcmode="lin" valueType="num">
                                      <p:cBhvr>
                                        <p:cTn id="68" dur="1000" fill="hold"/>
                                        <p:tgtEl>
                                          <p:spTgt spid="45"/>
                                        </p:tgtEl>
                                        <p:attrNameLst>
                                          <p:attrName>ppt_x</p:attrName>
                                        </p:attrNameLst>
                                      </p:cBhvr>
                                      <p:tavLst>
                                        <p:tav tm="0">
                                          <p:val>
                                            <p:strVal val="#ppt_x"/>
                                          </p:val>
                                        </p:tav>
                                        <p:tav tm="100000">
                                          <p:val>
                                            <p:strVal val="#ppt_x"/>
                                          </p:val>
                                        </p:tav>
                                      </p:tavLst>
                                    </p:anim>
                                    <p:anim calcmode="lin" valueType="num">
                                      <p:cBhvr>
                                        <p:cTn id="69" dur="1000" fill="hold"/>
                                        <p:tgtEl>
                                          <p:spTgt spid="45"/>
                                        </p:tgtEl>
                                        <p:attrNameLst>
                                          <p:attrName>ppt_y</p:attrName>
                                        </p:attrNameLst>
                                      </p:cBhvr>
                                      <p:tavLst>
                                        <p:tav tm="0">
                                          <p:val>
                                            <p:strVal val="#ppt_y+.1"/>
                                          </p:val>
                                        </p:tav>
                                        <p:tav tm="100000">
                                          <p:val>
                                            <p:strVal val="#ppt_y"/>
                                          </p:val>
                                        </p:tav>
                                      </p:tavLst>
                                    </p:anim>
                                  </p:childTnLst>
                                </p:cTn>
                              </p:par>
                            </p:childTnLst>
                          </p:cTn>
                        </p:par>
                        <p:par>
                          <p:cTn id="70" fill="hold">
                            <p:stCondLst>
                              <p:cond delay="6500"/>
                            </p:stCondLst>
                            <p:childTnLst>
                              <p:par>
                                <p:cTn id="71" presetID="42" presetClass="entr" presetSubtype="0" fill="hold" nodeType="afterEffect">
                                  <p:stCondLst>
                                    <p:cond delay="0"/>
                                  </p:stCondLst>
                                  <p:childTnLst>
                                    <p:set>
                                      <p:cBhvr>
                                        <p:cTn id="72" dur="1" fill="hold">
                                          <p:stCondLst>
                                            <p:cond delay="0"/>
                                          </p:stCondLst>
                                        </p:cTn>
                                        <p:tgtEl>
                                          <p:spTgt spid="53"/>
                                        </p:tgtEl>
                                        <p:attrNameLst>
                                          <p:attrName>style.visibility</p:attrName>
                                        </p:attrNameLst>
                                      </p:cBhvr>
                                      <p:to>
                                        <p:strVal val="visible"/>
                                      </p:to>
                                    </p:set>
                                    <p:animEffect transition="in" filter="fade">
                                      <p:cBhvr>
                                        <p:cTn id="73" dur="1000"/>
                                        <p:tgtEl>
                                          <p:spTgt spid="53"/>
                                        </p:tgtEl>
                                      </p:cBhvr>
                                    </p:animEffect>
                                    <p:anim calcmode="lin" valueType="num">
                                      <p:cBhvr>
                                        <p:cTn id="74" dur="1000" fill="hold"/>
                                        <p:tgtEl>
                                          <p:spTgt spid="53"/>
                                        </p:tgtEl>
                                        <p:attrNameLst>
                                          <p:attrName>ppt_x</p:attrName>
                                        </p:attrNameLst>
                                      </p:cBhvr>
                                      <p:tavLst>
                                        <p:tav tm="0">
                                          <p:val>
                                            <p:strVal val="#ppt_x"/>
                                          </p:val>
                                        </p:tav>
                                        <p:tav tm="100000">
                                          <p:val>
                                            <p:strVal val="#ppt_x"/>
                                          </p:val>
                                        </p:tav>
                                      </p:tavLst>
                                    </p:anim>
                                    <p:anim calcmode="lin" valueType="num">
                                      <p:cBhvr>
                                        <p:cTn id="75" dur="1000" fill="hold"/>
                                        <p:tgtEl>
                                          <p:spTgt spid="53"/>
                                        </p:tgtEl>
                                        <p:attrNameLst>
                                          <p:attrName>ppt_y</p:attrName>
                                        </p:attrNameLst>
                                      </p:cBhvr>
                                      <p:tavLst>
                                        <p:tav tm="0">
                                          <p:val>
                                            <p:strVal val="#ppt_y+.1"/>
                                          </p:val>
                                        </p:tav>
                                        <p:tav tm="100000">
                                          <p:val>
                                            <p:strVal val="#ppt_y"/>
                                          </p:val>
                                        </p:tav>
                                      </p:tavLst>
                                    </p:anim>
                                  </p:childTnLst>
                                </p:cTn>
                              </p:par>
                            </p:childTnLst>
                          </p:cTn>
                        </p:par>
                        <p:par>
                          <p:cTn id="76" fill="hold">
                            <p:stCondLst>
                              <p:cond delay="7500"/>
                            </p:stCondLst>
                            <p:childTnLst>
                              <p:par>
                                <p:cTn id="77" presetID="14" presetClass="entr" presetSubtype="10" fill="hold" nodeType="afterEffect">
                                  <p:stCondLst>
                                    <p:cond delay="0"/>
                                  </p:stCondLst>
                                  <p:childTnLst>
                                    <p:set>
                                      <p:cBhvr>
                                        <p:cTn id="78" dur="1" fill="hold">
                                          <p:stCondLst>
                                            <p:cond delay="0"/>
                                          </p:stCondLst>
                                        </p:cTn>
                                        <p:tgtEl>
                                          <p:spTgt spid="24"/>
                                        </p:tgtEl>
                                        <p:attrNameLst>
                                          <p:attrName>style.visibility</p:attrName>
                                        </p:attrNameLst>
                                      </p:cBhvr>
                                      <p:to>
                                        <p:strVal val="visible"/>
                                      </p:to>
                                    </p:set>
                                    <p:animEffect transition="in" filter="randombar(horizontal)">
                                      <p:cBhvr>
                                        <p:cTn id="79"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1" grpId="0" animBg="1"/>
      <p:bldP spid="23" grpId="0"/>
      <p:bldP spid="27" grpId="0" animBg="1"/>
      <p:bldP spid="28" grpId="0" animBg="1"/>
      <p:bldP spid="29" grpId="0" animBg="1"/>
      <p:bldP spid="43" grpId="0" animBg="1"/>
      <p:bldP spid="44" grpId="0" animBg="1"/>
      <p:bldP spid="45" grpId="0"/>
      <p:bldP spid="46" grpId="0" animBg="1"/>
      <p:bldP spid="48" grpId="0" animBg="1"/>
      <p:bldP spid="49" grpId="0" animBg="1"/>
      <p:bldP spid="51" grpId="0" animBg="1"/>
      <p:bldP spid="52"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2595984" y="3933058"/>
            <a:ext cx="7263527" cy="904863"/>
          </a:xfrm>
          <a:prstGeom prst="rect">
            <a:avLst/>
          </a:prstGeom>
        </p:spPr>
        <p:txBody>
          <a:bodyPr wrap="none">
            <a:spAutoFit/>
          </a:bodyPr>
          <a:lstStyle/>
          <a:p>
            <a:pPr marL="342900" indent="-342900" algn="ctr" defTabSz="914400" fontAlgn="base">
              <a:lnSpc>
                <a:spcPct val="110000"/>
              </a:lnSpc>
              <a:spcBef>
                <a:spcPct val="0"/>
              </a:spcBef>
              <a:spcAft>
                <a:spcPct val="0"/>
              </a:spcAft>
            </a:pPr>
            <a:r>
              <a:rPr lang="zh-CN" altLang="en-US" sz="2400" kern="0" dirty="0" smtClean="0">
                <a:solidFill>
                  <a:srgbClr val="FFC000"/>
                </a:solidFill>
                <a:latin typeface="汉仪中圆简" panose="02010609000101010101" pitchFamily="49" charset="-122"/>
                <a:ea typeface="汉仪中圆简" panose="02010609000101010101" pitchFamily="49" charset="-122"/>
              </a:rPr>
              <a:t>素材授权</a:t>
            </a:r>
            <a:r>
              <a:rPr lang="en-US" altLang="zh-CN" sz="2400" kern="0" dirty="0" smtClean="0">
                <a:solidFill>
                  <a:srgbClr val="FFC000"/>
                </a:solidFill>
                <a:latin typeface="汉仪中圆简" panose="02010609000101010101" pitchFamily="49" charset="-122"/>
                <a:ea typeface="汉仪中圆简" panose="02010609000101010101" pitchFamily="49" charset="-122"/>
              </a:rPr>
              <a:t>/</a:t>
            </a:r>
            <a:r>
              <a:rPr lang="zh-CN" altLang="en-US" sz="2400" kern="0" dirty="0" smtClean="0">
                <a:solidFill>
                  <a:srgbClr val="FFC000"/>
                </a:solidFill>
                <a:latin typeface="汉仪中圆简" panose="02010609000101010101" pitchFamily="49" charset="-122"/>
                <a:ea typeface="汉仪中圆简" panose="02010609000101010101" pitchFamily="49" charset="-122"/>
              </a:rPr>
              <a:t>素材来源</a:t>
            </a:r>
            <a:r>
              <a:rPr lang="en-US" altLang="zh-CN" sz="2400" kern="0" dirty="0" smtClean="0">
                <a:solidFill>
                  <a:srgbClr val="FFC000"/>
                </a:solidFill>
                <a:latin typeface="汉仪中圆简" panose="02010609000101010101" pitchFamily="49" charset="-122"/>
                <a:ea typeface="汉仪中圆简" panose="02010609000101010101" pitchFamily="49" charset="-122"/>
              </a:rPr>
              <a:t>@</a:t>
            </a:r>
            <a:r>
              <a:rPr lang="zh-CN" altLang="en-US" sz="2400" kern="0" dirty="0" smtClean="0">
                <a:solidFill>
                  <a:srgbClr val="FFC000"/>
                </a:solidFill>
                <a:latin typeface="汉仪中圆简" panose="02010609000101010101" pitchFamily="49" charset="-122"/>
                <a:ea typeface="汉仪中圆简" panose="02010609000101010101" pitchFamily="49" charset="-122"/>
              </a:rPr>
              <a:t>包图网</a:t>
            </a:r>
            <a:endParaRPr lang="en-US" altLang="zh-CN" sz="2400" kern="0" dirty="0" smtClean="0">
              <a:solidFill>
                <a:srgbClr val="FFC000"/>
              </a:solidFill>
              <a:latin typeface="汉仪中圆简" panose="02010609000101010101" pitchFamily="49" charset="-122"/>
              <a:ea typeface="汉仪中圆简" panose="02010609000101010101" pitchFamily="49" charset="-122"/>
            </a:endParaRPr>
          </a:p>
          <a:p>
            <a:pPr marL="342900" indent="-342900" algn="ctr" defTabSz="914400" fontAlgn="base">
              <a:lnSpc>
                <a:spcPct val="110000"/>
              </a:lnSpc>
              <a:spcBef>
                <a:spcPct val="0"/>
              </a:spcBef>
              <a:spcAft>
                <a:spcPct val="0"/>
              </a:spcAft>
            </a:pPr>
            <a:r>
              <a:rPr lang="zh-CN" altLang="en-US" sz="2400" kern="0" dirty="0" smtClean="0">
                <a:solidFill>
                  <a:srgbClr val="FFC000"/>
                </a:solidFill>
                <a:latin typeface="汉仪中圆简" panose="02010609000101010101" pitchFamily="49" charset="-122"/>
                <a:ea typeface="汉仪中圆简" panose="02010609000101010101" pitchFamily="49" charset="-122"/>
              </a:rPr>
              <a:t>本素材仅供学习研究使用。禁止商用、传播、转载。</a:t>
            </a:r>
            <a:endParaRPr lang="en-US" altLang="zh-CN" sz="2400" kern="0" dirty="0">
              <a:solidFill>
                <a:srgbClr val="FFC000"/>
              </a:solidFill>
              <a:latin typeface="汉仪中圆简" panose="02010609000101010101" pitchFamily="49" charset="-122"/>
              <a:ea typeface="汉仪中圆简" panose="02010609000101010101" pitchFamily="49" charset="-122"/>
            </a:endParaRPr>
          </a:p>
        </p:txBody>
      </p:sp>
      <p:pic>
        <p:nvPicPr>
          <p:cNvPr id="1026" name="Picture 2" descr="https://js.ibaotu.com/revision/img/logo2.png"/>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4721709" y="1844825"/>
            <a:ext cx="3012081" cy="871141"/>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7" name="矩形 6"/>
          <p:cNvSpPr/>
          <p:nvPr/>
        </p:nvSpPr>
        <p:spPr>
          <a:xfrm>
            <a:off x="4626991" y="2802292"/>
            <a:ext cx="3201517" cy="430887"/>
          </a:xfrm>
          <a:prstGeom prst="rect">
            <a:avLst/>
          </a:prstGeom>
        </p:spPr>
        <p:txBody>
          <a:bodyPr wrap="none">
            <a:spAutoFit/>
          </a:bodyPr>
          <a:lstStyle/>
          <a:p>
            <a:pPr marL="342900" indent="-342900" algn="ctr" defTabSz="914400" fontAlgn="base">
              <a:lnSpc>
                <a:spcPct val="110000"/>
              </a:lnSpc>
              <a:spcBef>
                <a:spcPct val="0"/>
              </a:spcBef>
              <a:spcAft>
                <a:spcPct val="0"/>
              </a:spcAft>
            </a:pPr>
            <a:r>
              <a:rPr lang="en-US" altLang="zh-CN" sz="2000" kern="0" dirty="0">
                <a:solidFill>
                  <a:srgbClr val="FFC000"/>
                </a:solidFill>
                <a:latin typeface="微软雅黑" panose="020B0503020204020204" pitchFamily="34" charset="-122"/>
                <a:ea typeface="微软雅黑" panose="020B0503020204020204" pitchFamily="34" charset="-122"/>
                <a:hlinkClick r:id="rId3"/>
              </a:rPr>
              <a:t>https://ibaotu.com/ppt</a:t>
            </a:r>
            <a:r>
              <a:rPr lang="en-US" altLang="zh-CN" sz="2000" kern="0" dirty="0" smtClean="0">
                <a:solidFill>
                  <a:srgbClr val="FFC000"/>
                </a:solidFill>
                <a:latin typeface="微软雅黑" panose="020B0503020204020204" pitchFamily="34" charset="-122"/>
                <a:ea typeface="微软雅黑" panose="020B0503020204020204" pitchFamily="34" charset="-122"/>
                <a:hlinkClick r:id="rId3"/>
              </a:rPr>
              <a:t>/</a:t>
            </a:r>
            <a:r>
              <a:rPr lang="en-US" altLang="zh-CN" sz="2000" kern="0" dirty="0" smtClean="0">
                <a:solidFill>
                  <a:srgbClr val="FFC000"/>
                </a:solidFill>
                <a:latin typeface="微软雅黑" panose="020B0503020204020204" pitchFamily="34" charset="-122"/>
                <a:ea typeface="微软雅黑" panose="020B0503020204020204" pitchFamily="34" charset="-122"/>
              </a:rPr>
              <a:t> </a:t>
            </a:r>
            <a:endParaRPr lang="en-US" altLang="zh-CN" sz="2000" kern="0" dirty="0">
              <a:solidFill>
                <a:srgbClr val="FFC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910120990"/>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2063553" y="4437112"/>
            <a:ext cx="9025003" cy="216024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914400"/>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模</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板：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2"/>
              </a:rPr>
              <a:t>www.1ppt.com/moban</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2"/>
              </a:rPr>
              <a:t>/</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行业</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3"/>
              </a:rPr>
              <a:t>www.1ppt.com/hangye/</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pPr defTabSz="914400"/>
            <a:r>
              <a:rPr lang="zh-CN" altLang="en-US" sz="110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4"/>
              </a:rPr>
              <a:t>www.1ppt.com/jieri/</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素</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材：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5"/>
              </a:rPr>
              <a:t>www.1ppt.com/sucai</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5"/>
              </a:rPr>
              <a:t>/</a:t>
            </a:r>
            <a:endParaRPr lang="en-US" altLang="zh-CN" sz="1100" dirty="0">
              <a:solidFill>
                <a:srgbClr val="EEECE1">
                  <a:lumMod val="25000"/>
                </a:srgbClr>
              </a:solidFill>
              <a:latin typeface="微软雅黑" panose="020B0503020204020204" pitchFamily="34" charset="-122"/>
              <a:ea typeface="微软雅黑" panose="020B0503020204020204" pitchFamily="34" charset="-122"/>
            </a:endParaRPr>
          </a:p>
          <a:p>
            <a:pPr defTabSz="914400"/>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6"/>
              </a:rPr>
              <a:t>www.1ppt.com/beijing/</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图</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表：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7"/>
              </a:rPr>
              <a:t>www.1ppt.com/tubiao</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7"/>
              </a:rPr>
              <a:t>/</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pPr defTabSz="914400"/>
            <a:r>
              <a:rPr lang="zh-CN" altLang="en-US" sz="1100" dirty="0">
                <a:solidFill>
                  <a:srgbClr val="EEECE1">
                    <a:lumMod val="25000"/>
                  </a:srgbClr>
                </a:solidFill>
                <a:latin typeface="微软雅黑" panose="020B0503020204020204" pitchFamily="34" charset="-122"/>
                <a:ea typeface="微软雅黑" panose="020B0503020204020204" pitchFamily="34" charset="-122"/>
              </a:rPr>
              <a:t>优秀</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8"/>
              </a:rPr>
              <a:t>www.1ppt.com/xiazai/</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教程</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9"/>
              </a:rPr>
              <a:t>www.1ppt.com/powerpoint</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9"/>
              </a:rPr>
              <a:t>/</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pPr defTabSz="914400"/>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Word</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模板</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0"/>
              </a:rPr>
              <a:t>www.1ppt.com/word</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0"/>
              </a:rPr>
              <a:t>/</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Excel</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模板</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1"/>
              </a:rPr>
              <a:t>www.1ppt.com/excel</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1"/>
              </a:rPr>
              <a:t>/</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pPr defTabSz="914400"/>
            <a:r>
              <a:rPr lang="zh-CN" altLang="en-US" sz="1100" dirty="0">
                <a:solidFill>
                  <a:srgbClr val="EEECE1">
                    <a:lumMod val="25000"/>
                  </a:srgbClr>
                </a:solidFill>
                <a:latin typeface="微软雅黑" panose="020B0503020204020204" pitchFamily="34" charset="-122"/>
                <a:ea typeface="微软雅黑" panose="020B0503020204020204" pitchFamily="34" charset="-122"/>
              </a:rPr>
              <a:t>个人简历</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2"/>
              </a:rPr>
              <a:t>www.1ppt.com/jianli/</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课</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件：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3"/>
              </a:rPr>
              <a:t>www.1ppt.com/kejian</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3"/>
              </a:rPr>
              <a:t>/</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pPr defTabSz="914400"/>
            <a:r>
              <a:rPr lang="zh-CN" altLang="en-US" sz="1100" dirty="0">
                <a:solidFill>
                  <a:srgbClr val="EEECE1">
                    <a:lumMod val="25000"/>
                  </a:srgbClr>
                </a:solidFill>
                <a:latin typeface="微软雅黑" panose="020B0503020204020204" pitchFamily="34" charset="-122"/>
                <a:ea typeface="微软雅黑" panose="020B0503020204020204" pitchFamily="34" charset="-122"/>
              </a:rPr>
              <a:t>手抄报</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4"/>
              </a:rPr>
              <a:t>www.1ppt.com/shouchaobao/</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试</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题</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下载：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5"/>
              </a:rPr>
              <a:t>www.1ppt.com/shiti/</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p>
          <a:p>
            <a:pPr defTabSz="914400"/>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教案下载：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6"/>
              </a:rPr>
              <a:t>www.1ppt.com/jiaoan/</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字体下载：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7"/>
              </a:rPr>
              <a:t>www.1ppt.com/ziti/</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endParaRPr lang="zh-CN" altLang="en-US" sz="1100" dirty="0">
              <a:solidFill>
                <a:srgbClr val="EEECE1">
                  <a:lumMod val="25000"/>
                </a:srgbClr>
              </a:solidFill>
              <a:latin typeface="微软雅黑" panose="020B0503020204020204" pitchFamily="34" charset="-122"/>
              <a:ea typeface="微软雅黑" panose="020B0503020204020204" pitchFamily="34" charset="-122"/>
            </a:endParaRPr>
          </a:p>
        </p:txBody>
      </p:sp>
      <p:sp>
        <p:nvSpPr>
          <p:cNvPr id="3" name="Rectangle 17"/>
          <p:cNvSpPr>
            <a:spLocks noChangeArrowheads="1"/>
          </p:cNvSpPr>
          <p:nvPr/>
        </p:nvSpPr>
        <p:spPr bwMode="gray">
          <a:xfrm>
            <a:off x="0" y="2998275"/>
            <a:ext cx="12192000" cy="1366829"/>
          </a:xfrm>
          <a:prstGeom prst="rect">
            <a:avLst/>
          </a:prstGeom>
          <a:solidFill>
            <a:schemeClr val="tx2">
              <a:lumMod val="75000"/>
            </a:schemeClr>
          </a:solidFill>
          <a:ln w="9525">
            <a:noFill/>
            <a:miter lim="800000"/>
            <a:headEnd/>
            <a:tailEnd/>
          </a:ln>
        </p:spPr>
        <p:txBody>
          <a:bodyPr wrap="none" anchor="ctr"/>
          <a:lstStyle/>
          <a:p>
            <a:pPr defTabSz="914400">
              <a:defRPr/>
            </a:pPr>
            <a:endParaRPr lang="zh-CN" altLang="en-US" kern="0" dirty="0">
              <a:solidFill>
                <a:srgbClr val="005397"/>
              </a:solidFill>
              <a:latin typeface="Arial"/>
              <a:ea typeface="微软雅黑"/>
            </a:endParaRPr>
          </a:p>
        </p:txBody>
      </p:sp>
      <p:sp>
        <p:nvSpPr>
          <p:cNvPr id="15" name="Rectangle 3"/>
          <p:cNvSpPr>
            <a:spLocks noChangeArrowheads="1"/>
          </p:cNvSpPr>
          <p:nvPr/>
        </p:nvSpPr>
        <p:spPr bwMode="auto">
          <a:xfrm>
            <a:off x="528408" y="3097348"/>
            <a:ext cx="5471583" cy="1195751"/>
          </a:xfrm>
          <a:prstGeom prst="rect">
            <a:avLst/>
          </a:prstGeom>
          <a:noFill/>
          <a:ln w="3175" algn="ctr">
            <a:noFill/>
            <a:prstDash val="dash"/>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defTabSz="914400">
              <a:spcBef>
                <a:spcPct val="20000"/>
              </a:spcBef>
              <a:buClr>
                <a:srgbClr val="5B8CC1"/>
              </a:buClr>
              <a:buFont typeface="Wingdings" pitchFamily="2" charset="2"/>
              <a:buNone/>
              <a:defRPr/>
            </a:pPr>
            <a:r>
              <a:rPr lang="zh-CN" altLang="en-US" sz="2000" b="1" kern="0" dirty="0" smtClean="0">
                <a:solidFill>
                  <a:prstClr val="white"/>
                </a:solidFill>
                <a:latin typeface="微软雅黑" pitchFamily="34" charset="-122"/>
                <a:ea typeface="微软雅黑" pitchFamily="34" charset="-122"/>
              </a:rPr>
              <a:t>可以在下列情况使用</a:t>
            </a:r>
            <a:endParaRPr lang="zh-CN" altLang="en-US" sz="1200" kern="0" dirty="0" smtClean="0">
              <a:solidFill>
                <a:prstClr val="white"/>
              </a:solidFill>
              <a:latin typeface="微软雅黑" pitchFamily="34" charset="-122"/>
              <a:ea typeface="微软雅黑" pitchFamily="34" charset="-122"/>
            </a:endParaRPr>
          </a:p>
          <a:p>
            <a:pPr defTabSz="914400">
              <a:lnSpc>
                <a:spcPct val="150000"/>
              </a:lnSpc>
              <a:buClr>
                <a:srgbClr val="5B8CC1"/>
              </a:buClr>
              <a:buFont typeface="Wingdings" pitchFamily="2" charset="2"/>
              <a:buChar char="n"/>
              <a:defRPr/>
            </a:pPr>
            <a:r>
              <a:rPr lang="zh-CN" altLang="en-US" sz="1200" kern="0" dirty="0">
                <a:solidFill>
                  <a:prstClr val="white"/>
                </a:solidFill>
                <a:latin typeface="微软雅黑" pitchFamily="34" charset="-122"/>
                <a:ea typeface="微软雅黑" pitchFamily="34" charset="-122"/>
              </a:rPr>
              <a:t>个</a:t>
            </a:r>
            <a:r>
              <a:rPr lang="zh-CN" altLang="en-US" sz="1200" kern="0" dirty="0" smtClean="0">
                <a:solidFill>
                  <a:prstClr val="white"/>
                </a:solidFill>
                <a:latin typeface="微软雅黑" pitchFamily="34" charset="-122"/>
                <a:ea typeface="微软雅黑" pitchFamily="34" charset="-122"/>
              </a:rPr>
              <a:t>人学习、研究。</a:t>
            </a:r>
          </a:p>
          <a:p>
            <a:pPr defTabSz="914400">
              <a:lnSpc>
                <a:spcPct val="150000"/>
              </a:lnSpc>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拷贝模板中的内容用于其它幻灯片母版中使用。</a:t>
            </a:r>
          </a:p>
        </p:txBody>
      </p:sp>
      <p:sp>
        <p:nvSpPr>
          <p:cNvPr id="16" name="Rectangle 4"/>
          <p:cNvSpPr>
            <a:spLocks noChangeArrowheads="1"/>
          </p:cNvSpPr>
          <p:nvPr/>
        </p:nvSpPr>
        <p:spPr bwMode="auto">
          <a:xfrm>
            <a:off x="6096000" y="3097348"/>
            <a:ext cx="5471584" cy="1195751"/>
          </a:xfrm>
          <a:prstGeom prst="rect">
            <a:avLst/>
          </a:prstGeom>
          <a:noFill/>
          <a:ln w="3175" algn="ctr">
            <a:noFill/>
            <a:prstDash val="dash"/>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defTabSz="914400">
              <a:spcBef>
                <a:spcPct val="20000"/>
              </a:spcBef>
              <a:buClr>
                <a:srgbClr val="5B8CC1"/>
              </a:buClr>
              <a:buFont typeface="Wingdings" pitchFamily="2" charset="2"/>
              <a:buNone/>
              <a:defRPr/>
            </a:pPr>
            <a:r>
              <a:rPr lang="zh-CN" altLang="en-US" sz="2000" b="1" kern="0" dirty="0" smtClean="0">
                <a:solidFill>
                  <a:prstClr val="white"/>
                </a:solidFill>
                <a:latin typeface="微软雅黑" pitchFamily="34" charset="-122"/>
                <a:ea typeface="微软雅黑" pitchFamily="34" charset="-122"/>
              </a:rPr>
              <a:t>不可以在以下情况使用</a:t>
            </a:r>
            <a:endParaRPr lang="zh-CN" altLang="en-US" sz="1050" b="1" kern="0" dirty="0" smtClean="0">
              <a:solidFill>
                <a:prstClr val="white"/>
              </a:solidFill>
              <a:latin typeface="微软雅黑" pitchFamily="34" charset="-122"/>
              <a:ea typeface="微软雅黑" pitchFamily="34" charset="-122"/>
            </a:endParaRPr>
          </a:p>
          <a:p>
            <a:pPr defTabSz="914400">
              <a:lnSpc>
                <a:spcPct val="150000"/>
              </a:lnSpc>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任何形式的在线付费下载。</a:t>
            </a:r>
          </a:p>
          <a:p>
            <a:pPr defTabSz="914400">
              <a:lnSpc>
                <a:spcPct val="150000"/>
              </a:lnSpc>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刻录光碟销售。</a:t>
            </a:r>
            <a:endParaRPr lang="zh-CN" altLang="en-GB" sz="1200" kern="0" dirty="0" smtClean="0">
              <a:solidFill>
                <a:prstClr val="white"/>
              </a:solidFill>
              <a:latin typeface="微软雅黑" pitchFamily="34" charset="-122"/>
              <a:ea typeface="微软雅黑" pitchFamily="34" charset="-122"/>
            </a:endParaRPr>
          </a:p>
        </p:txBody>
      </p:sp>
      <p:pic>
        <p:nvPicPr>
          <p:cNvPr id="1027" name="Picture 3"/>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1947369" y="356247"/>
            <a:ext cx="7893049" cy="2352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8915597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991BE864-3414-41CC-B3DC-24384E43D3D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矩形 1">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8A15A817-27FB-4E71-8AD0-2B2A92C6EB46}"/>
              </a:ext>
            </a:extLst>
          </p:cNvPr>
          <p:cNvSpPr/>
          <p:nvPr/>
        </p:nvSpPr>
        <p:spPr>
          <a:xfrm>
            <a:off x="0" y="0"/>
            <a:ext cx="12192000" cy="6858000"/>
          </a:xfrm>
          <a:prstGeom prst="rect">
            <a:avLst/>
          </a:prstGeom>
          <a:blipFill>
            <a:blip r:embed="rId4">
              <a:alphaModFix amt="52000"/>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星形: 五角 3">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88E9C630-2E6E-4524-AA5E-997DDBE7FC69}"/>
              </a:ext>
            </a:extLst>
          </p:cNvPr>
          <p:cNvSpPr/>
          <p:nvPr/>
        </p:nvSpPr>
        <p:spPr>
          <a:xfrm>
            <a:off x="4836042" y="264433"/>
            <a:ext cx="308344" cy="308344"/>
          </a:xfrm>
          <a:prstGeom prst="star5">
            <a:avLst/>
          </a:prstGeom>
          <a:solidFill>
            <a:srgbClr val="FFC000"/>
          </a:solidFill>
          <a:ln>
            <a:noFill/>
          </a:ln>
          <a:effectLst>
            <a:glow rad="63500">
              <a:srgbClr val="FFC000">
                <a:alpha val="16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C000"/>
              </a:solidFill>
              <a:cs typeface="+mn-ea"/>
              <a:sym typeface="+mn-lt"/>
            </a:endParaRPr>
          </a:p>
        </p:txBody>
      </p:sp>
      <p:sp>
        <p:nvSpPr>
          <p:cNvPr id="5" name="星形: 五角 4">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FB199E0E-A008-439A-92B3-9697EF7979CE}"/>
              </a:ext>
            </a:extLst>
          </p:cNvPr>
          <p:cNvSpPr/>
          <p:nvPr/>
        </p:nvSpPr>
        <p:spPr>
          <a:xfrm>
            <a:off x="5388935" y="264433"/>
            <a:ext cx="308344" cy="308344"/>
          </a:xfrm>
          <a:prstGeom prst="star5">
            <a:avLst/>
          </a:prstGeom>
          <a:solidFill>
            <a:srgbClr val="FFC000"/>
          </a:solidFill>
          <a:ln>
            <a:noFill/>
          </a:ln>
          <a:effectLst>
            <a:glow rad="63500">
              <a:srgbClr val="FFC000">
                <a:alpha val="16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C000"/>
              </a:solidFill>
              <a:cs typeface="+mn-ea"/>
              <a:sym typeface="+mn-lt"/>
            </a:endParaRPr>
          </a:p>
        </p:txBody>
      </p:sp>
      <p:sp>
        <p:nvSpPr>
          <p:cNvPr id="6" name="星形: 五角 5">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6C96055E-02BE-40D0-B53A-B0346EE31751}"/>
              </a:ext>
            </a:extLst>
          </p:cNvPr>
          <p:cNvSpPr/>
          <p:nvPr/>
        </p:nvSpPr>
        <p:spPr>
          <a:xfrm>
            <a:off x="5941828" y="264433"/>
            <a:ext cx="308344" cy="308344"/>
          </a:xfrm>
          <a:prstGeom prst="star5">
            <a:avLst/>
          </a:prstGeom>
          <a:solidFill>
            <a:srgbClr val="FFC000"/>
          </a:solidFill>
          <a:ln>
            <a:noFill/>
          </a:ln>
          <a:effectLst>
            <a:glow rad="63500">
              <a:srgbClr val="FFC000">
                <a:alpha val="16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C000"/>
              </a:solidFill>
              <a:cs typeface="+mn-ea"/>
              <a:sym typeface="+mn-lt"/>
            </a:endParaRPr>
          </a:p>
        </p:txBody>
      </p:sp>
      <p:sp>
        <p:nvSpPr>
          <p:cNvPr id="7" name="星形: 五角 6">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70E8BE81-6EB6-461F-950D-E2E366E5200C}"/>
              </a:ext>
            </a:extLst>
          </p:cNvPr>
          <p:cNvSpPr/>
          <p:nvPr/>
        </p:nvSpPr>
        <p:spPr>
          <a:xfrm>
            <a:off x="6494721" y="264433"/>
            <a:ext cx="308344" cy="308344"/>
          </a:xfrm>
          <a:prstGeom prst="star5">
            <a:avLst/>
          </a:prstGeom>
          <a:solidFill>
            <a:srgbClr val="FFC000"/>
          </a:solidFill>
          <a:ln>
            <a:noFill/>
          </a:ln>
          <a:effectLst>
            <a:glow rad="63500">
              <a:srgbClr val="FFC000">
                <a:alpha val="16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C000"/>
              </a:solidFill>
              <a:cs typeface="+mn-ea"/>
              <a:sym typeface="+mn-lt"/>
            </a:endParaRPr>
          </a:p>
        </p:txBody>
      </p:sp>
      <p:sp>
        <p:nvSpPr>
          <p:cNvPr id="8" name="星形: 五角 7">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19C2F139-43FC-4F1E-B0CB-ADF06B41371F}"/>
              </a:ext>
            </a:extLst>
          </p:cNvPr>
          <p:cNvSpPr/>
          <p:nvPr/>
        </p:nvSpPr>
        <p:spPr>
          <a:xfrm>
            <a:off x="7047614" y="264433"/>
            <a:ext cx="308344" cy="308344"/>
          </a:xfrm>
          <a:prstGeom prst="star5">
            <a:avLst/>
          </a:prstGeom>
          <a:solidFill>
            <a:srgbClr val="FFC000"/>
          </a:solidFill>
          <a:ln>
            <a:noFill/>
          </a:ln>
          <a:effectLst>
            <a:glow rad="63500">
              <a:srgbClr val="FFC000">
                <a:alpha val="16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C000"/>
              </a:solidFill>
              <a:cs typeface="+mn-ea"/>
              <a:sym typeface="+mn-lt"/>
            </a:endParaRPr>
          </a:p>
        </p:txBody>
      </p:sp>
      <p:sp>
        <p:nvSpPr>
          <p:cNvPr id="9" name="任意多边形: 形状 8">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F0BA7FA6-FF72-4201-81D0-E1E93A2FB172}"/>
              </a:ext>
            </a:extLst>
          </p:cNvPr>
          <p:cNvSpPr/>
          <p:nvPr/>
        </p:nvSpPr>
        <p:spPr>
          <a:xfrm>
            <a:off x="4562791" y="2251091"/>
            <a:ext cx="755018" cy="1225218"/>
          </a:xfrm>
          <a:custGeom>
            <a:avLst/>
            <a:gdLst>
              <a:gd name="connsiteX0" fmla="*/ 874080 w 4226113"/>
              <a:gd name="connsiteY0" fmla="*/ 2153148 h 6858000"/>
              <a:gd name="connsiteX1" fmla="*/ 2331523 w 4226113"/>
              <a:gd name="connsiteY1" fmla="*/ 2153148 h 6858000"/>
              <a:gd name="connsiteX2" fmla="*/ 2546602 w 4226113"/>
              <a:gd name="connsiteY2" fmla="*/ 1938069 h 6858000"/>
              <a:gd name="connsiteX3" fmla="*/ 2331523 w 4226113"/>
              <a:gd name="connsiteY3" fmla="*/ 1722990 h 6858000"/>
              <a:gd name="connsiteX4" fmla="*/ 768427 w 4226113"/>
              <a:gd name="connsiteY4" fmla="*/ 1722990 h 6858000"/>
              <a:gd name="connsiteX5" fmla="*/ 472222 w 4226113"/>
              <a:gd name="connsiteY5" fmla="*/ 540056 h 6858000"/>
              <a:gd name="connsiteX6" fmla="*/ 550518 w 4226113"/>
              <a:gd name="connsiteY6" fmla="*/ 172158 h 6858000"/>
              <a:gd name="connsiteX7" fmla="*/ 889173 w 4226113"/>
              <a:gd name="connsiteY7" fmla="*/ 7075 h 6858000"/>
              <a:gd name="connsiteX8" fmla="*/ 3344658 w 4226113"/>
              <a:gd name="connsiteY8" fmla="*/ 7075 h 6858000"/>
              <a:gd name="connsiteX9" fmla="*/ 3683313 w 4226113"/>
              <a:gd name="connsiteY9" fmla="*/ 172158 h 6858000"/>
              <a:gd name="connsiteX10" fmla="*/ 3761609 w 4226113"/>
              <a:gd name="connsiteY10" fmla="*/ 540056 h 6858000"/>
              <a:gd name="connsiteX11" fmla="*/ 3439934 w 4226113"/>
              <a:gd name="connsiteY11" fmla="*/ 1827699 h 6858000"/>
              <a:gd name="connsiteX12" fmla="*/ 3327678 w 4226113"/>
              <a:gd name="connsiteY12" fmla="*/ 2025799 h 6858000"/>
              <a:gd name="connsiteX13" fmla="*/ 4213464 w 4226113"/>
              <a:gd name="connsiteY13" fmla="*/ 5540642 h 6858000"/>
              <a:gd name="connsiteX14" fmla="*/ 3977632 w 4226113"/>
              <a:gd name="connsiteY14" fmla="*/ 6034946 h 6858000"/>
              <a:gd name="connsiteX15" fmla="*/ 2297563 w 4226113"/>
              <a:gd name="connsiteY15" fmla="*/ 6813192 h 6858000"/>
              <a:gd name="connsiteX16" fmla="*/ 1937211 w 4226113"/>
              <a:gd name="connsiteY16" fmla="*/ 6813192 h 6858000"/>
              <a:gd name="connsiteX17" fmla="*/ 256199 w 4226113"/>
              <a:gd name="connsiteY17" fmla="*/ 6035889 h 6858000"/>
              <a:gd name="connsiteX18" fmla="*/ 20367 w 4226113"/>
              <a:gd name="connsiteY18" fmla="*/ 5541585 h 6858000"/>
              <a:gd name="connsiteX19" fmla="*/ 874080 w 4226113"/>
              <a:gd name="connsiteY19" fmla="*/ 2153148 h 6858000"/>
              <a:gd name="connsiteX20" fmla="*/ 874080 w 4226113"/>
              <a:gd name="connsiteY20" fmla="*/ 2153148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226113" h="6858000">
                <a:moveTo>
                  <a:pt x="874080" y="2153148"/>
                </a:moveTo>
                <a:lnTo>
                  <a:pt x="2331523" y="2153148"/>
                </a:lnTo>
                <a:cubicBezTo>
                  <a:pt x="2450382" y="2153148"/>
                  <a:pt x="2546602" y="2056928"/>
                  <a:pt x="2546602" y="1938069"/>
                </a:cubicBezTo>
                <a:cubicBezTo>
                  <a:pt x="2546602" y="1819210"/>
                  <a:pt x="2450382" y="1722990"/>
                  <a:pt x="2331523" y="1722990"/>
                </a:cubicBezTo>
                <a:lnTo>
                  <a:pt x="768427" y="1722990"/>
                </a:lnTo>
                <a:lnTo>
                  <a:pt x="472222" y="540056"/>
                </a:lnTo>
                <a:cubicBezTo>
                  <a:pt x="440149" y="411763"/>
                  <a:pt x="469392" y="275924"/>
                  <a:pt x="550518" y="172158"/>
                </a:cubicBezTo>
                <a:cubicBezTo>
                  <a:pt x="631644" y="68391"/>
                  <a:pt x="757107" y="7075"/>
                  <a:pt x="889173" y="7075"/>
                </a:cubicBezTo>
                <a:lnTo>
                  <a:pt x="3344658" y="7075"/>
                </a:lnTo>
                <a:cubicBezTo>
                  <a:pt x="3476724" y="7075"/>
                  <a:pt x="3601243" y="68391"/>
                  <a:pt x="3683313" y="172158"/>
                </a:cubicBezTo>
                <a:cubicBezTo>
                  <a:pt x="3764439" y="275924"/>
                  <a:pt x="3793682" y="412706"/>
                  <a:pt x="3761609" y="540056"/>
                </a:cubicBezTo>
                <a:lnTo>
                  <a:pt x="3439934" y="1827699"/>
                </a:lnTo>
                <a:cubicBezTo>
                  <a:pt x="3420124" y="1904109"/>
                  <a:pt x="3381448" y="1972029"/>
                  <a:pt x="3327678" y="2025799"/>
                </a:cubicBezTo>
                <a:lnTo>
                  <a:pt x="4213464" y="5540642"/>
                </a:lnTo>
                <a:cubicBezTo>
                  <a:pt x="4264404" y="5740627"/>
                  <a:pt x="4164411" y="5948160"/>
                  <a:pt x="3977632" y="6034946"/>
                </a:cubicBezTo>
                <a:lnTo>
                  <a:pt x="2297563" y="6813192"/>
                </a:lnTo>
                <a:cubicBezTo>
                  <a:pt x="2183420" y="6866018"/>
                  <a:pt x="2051354" y="6866018"/>
                  <a:pt x="1937211" y="6813192"/>
                </a:cubicBezTo>
                <a:lnTo>
                  <a:pt x="256199" y="6035889"/>
                </a:lnTo>
                <a:cubicBezTo>
                  <a:pt x="68477" y="5949103"/>
                  <a:pt x="-30573" y="5741570"/>
                  <a:pt x="20367" y="5541585"/>
                </a:cubicBezTo>
                <a:lnTo>
                  <a:pt x="874080" y="2153148"/>
                </a:lnTo>
                <a:lnTo>
                  <a:pt x="874080" y="2153148"/>
                </a:lnTo>
                <a:close/>
              </a:path>
            </a:pathLst>
          </a:custGeom>
          <a:solidFill>
            <a:srgbClr val="E4B332"/>
          </a:solidFill>
          <a:ln w="9525" cap="flat">
            <a:noFill/>
            <a:prstDash val="solid"/>
            <a:miter/>
          </a:ln>
        </p:spPr>
        <p:txBody>
          <a:bodyPr rtlCol="0" anchor="ctr"/>
          <a:lstStyle/>
          <a:p>
            <a:endParaRPr lang="zh-CN" altLang="en-US">
              <a:cs typeface="+mn-ea"/>
              <a:sym typeface="+mn-lt"/>
            </a:endParaRPr>
          </a:p>
        </p:txBody>
      </p:sp>
      <p:sp>
        <p:nvSpPr>
          <p:cNvPr id="10" name="文本框 9">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345311DF-E06E-46FE-8664-FFE179E4F6B5}"/>
              </a:ext>
            </a:extLst>
          </p:cNvPr>
          <p:cNvSpPr txBox="1"/>
          <p:nvPr/>
        </p:nvSpPr>
        <p:spPr>
          <a:xfrm>
            <a:off x="4728861" y="2668457"/>
            <a:ext cx="2900348" cy="707886"/>
          </a:xfrm>
          <a:prstGeom prst="rect">
            <a:avLst/>
          </a:prstGeom>
          <a:noFill/>
        </p:spPr>
        <p:txBody>
          <a:bodyPr wrap="square" rtlCol="0">
            <a:spAutoFit/>
          </a:bodyPr>
          <a:lstStyle/>
          <a:p>
            <a:r>
              <a:rPr lang="en-US" altLang="zh-CN" sz="4000" b="1" dirty="0">
                <a:solidFill>
                  <a:schemeClr val="tx1">
                    <a:lumMod val="85000"/>
                    <a:lumOff val="15000"/>
                  </a:schemeClr>
                </a:solidFill>
                <a:cs typeface="+mn-ea"/>
                <a:sym typeface="+mn-lt"/>
              </a:rPr>
              <a:t>1</a:t>
            </a:r>
            <a:r>
              <a:rPr lang="zh-CN" altLang="en-US" sz="4000" b="1" dirty="0">
                <a:solidFill>
                  <a:schemeClr val="tx1">
                    <a:lumMod val="85000"/>
                    <a:lumOff val="15000"/>
                  </a:schemeClr>
                </a:solidFill>
                <a:cs typeface="+mn-ea"/>
                <a:sym typeface="+mn-lt"/>
              </a:rPr>
              <a:t>  </a:t>
            </a:r>
            <a:r>
              <a:rPr lang="zh-CN" altLang="en-US" sz="4000" b="1" dirty="0">
                <a:solidFill>
                  <a:srgbClr val="E4B332"/>
                </a:solidFill>
                <a:cs typeface="+mn-ea"/>
                <a:sym typeface="+mn-lt"/>
              </a:rPr>
              <a:t>自我认知</a:t>
            </a:r>
          </a:p>
        </p:txBody>
      </p:sp>
      <p:pic>
        <p:nvPicPr>
          <p:cNvPr id="56" name="图片 55">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467CF9F0-131F-4D6A-AACE-0349094ACB6F}"/>
              </a:ext>
            </a:extLst>
          </p:cNvPr>
          <p:cNvPicPr>
            <a:picLocks noChangeAspect="1"/>
          </p:cNvPicPr>
          <p:nvPr/>
        </p:nvPicPr>
        <p:blipFill>
          <a:blip r:embed="rId5" cstate="print">
            <a:extLst>
              <a:ext uri="{BEBA8EAE-BF5A-486C-A8C5-ECC9F3942E4B}">
                <a14:imgProps xmlns:a14="http://schemas.microsoft.com/office/drawing/2010/main">
                  <a14:imgLayer r:embed="rId6">
                    <a14:imgEffect>
                      <a14:saturation sat="400000"/>
                    </a14:imgEffect>
                  </a14:imgLayer>
                </a14:imgProps>
              </a:ext>
              <a:ext uri="{28A0092B-C50C-407E-A947-70E740481C1C}">
                <a14:useLocalDpi xmlns:a14="http://schemas.microsoft.com/office/drawing/2010/main" val="0"/>
              </a:ext>
            </a:extLst>
          </a:blip>
          <a:stretch>
            <a:fillRect/>
          </a:stretch>
        </p:blipFill>
        <p:spPr>
          <a:xfrm rot="5400000">
            <a:off x="9156700" y="4229100"/>
            <a:ext cx="2209800" cy="2209800"/>
          </a:xfrm>
          <a:prstGeom prst="rect">
            <a:avLst/>
          </a:prstGeom>
        </p:spPr>
      </p:pic>
      <p:pic>
        <p:nvPicPr>
          <p:cNvPr id="61" name="图片 60">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D183DDE6-3B2B-49D1-9477-5DB9334818BA}"/>
              </a:ext>
            </a:extLst>
          </p:cNvPr>
          <p:cNvPicPr>
            <a:picLocks noChangeAspect="1"/>
          </p:cNvPicPr>
          <p:nvPr/>
        </p:nvPicPr>
        <p:blipFill rotWithShape="1">
          <a:blip r:embed="rId7">
            <a:extLst>
              <a:ext uri="{28A0092B-C50C-407E-A947-70E740481C1C}">
                <a14:useLocalDpi xmlns:a14="http://schemas.microsoft.com/office/drawing/2010/main" val="0"/>
              </a:ext>
            </a:extLst>
          </a:blip>
          <a:srcRect l="44167" t="19965" r="39799" b="62054"/>
          <a:stretch/>
        </p:blipFill>
        <p:spPr>
          <a:xfrm>
            <a:off x="1104899" y="1873671"/>
            <a:ext cx="1186987" cy="1212429"/>
          </a:xfrm>
          <a:prstGeom prst="rect">
            <a:avLst/>
          </a:prstGeom>
        </p:spPr>
      </p:pic>
      <p:cxnSp>
        <p:nvCxnSpPr>
          <p:cNvPr id="66" name="直接连接符 65">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FDB594EC-6DEC-46E2-B756-8312096C1634}"/>
              </a:ext>
            </a:extLst>
          </p:cNvPr>
          <p:cNvCxnSpPr>
            <a:cxnSpLocks/>
          </p:cNvCxnSpPr>
          <p:nvPr/>
        </p:nvCxnSpPr>
        <p:spPr>
          <a:xfrm flipV="1">
            <a:off x="1137920" y="1794933"/>
            <a:ext cx="1069979" cy="404707"/>
          </a:xfrm>
          <a:prstGeom prst="line">
            <a:avLst/>
          </a:prstGeom>
          <a:ln>
            <a:solidFill>
              <a:srgbClr val="FDD66B"/>
            </a:solidFill>
          </a:ln>
        </p:spPr>
        <p:style>
          <a:lnRef idx="1">
            <a:schemeClr val="accent1"/>
          </a:lnRef>
          <a:fillRef idx="0">
            <a:schemeClr val="accent1"/>
          </a:fillRef>
          <a:effectRef idx="0">
            <a:schemeClr val="accent1"/>
          </a:effectRef>
          <a:fontRef idx="minor">
            <a:schemeClr val="tx1"/>
          </a:fontRef>
        </p:style>
      </p:cxnSp>
      <p:cxnSp>
        <p:nvCxnSpPr>
          <p:cNvPr id="70" name="直接连接符 69">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D11A915F-60FB-4308-8BF9-D1DF761BF487}"/>
              </a:ext>
            </a:extLst>
          </p:cNvPr>
          <p:cNvCxnSpPr>
            <a:cxnSpLocks/>
          </p:cNvCxnSpPr>
          <p:nvPr/>
        </p:nvCxnSpPr>
        <p:spPr>
          <a:xfrm flipH="1">
            <a:off x="1981817" y="1972733"/>
            <a:ext cx="214890" cy="1172634"/>
          </a:xfrm>
          <a:prstGeom prst="line">
            <a:avLst/>
          </a:prstGeom>
          <a:ln>
            <a:solidFill>
              <a:srgbClr val="FDD66B"/>
            </a:solidFill>
          </a:ln>
        </p:spPr>
        <p:style>
          <a:lnRef idx="1">
            <a:schemeClr val="accent1"/>
          </a:lnRef>
          <a:fillRef idx="0">
            <a:schemeClr val="accent1"/>
          </a:fillRef>
          <a:effectRef idx="0">
            <a:schemeClr val="accent1"/>
          </a:effectRef>
          <a:fontRef idx="minor">
            <a:schemeClr val="tx1"/>
          </a:fontRef>
        </p:style>
      </p:cxnSp>
      <p:cxnSp>
        <p:nvCxnSpPr>
          <p:cNvPr id="72" name="直接连接符 71">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9E2E104F-E641-467B-9970-3733144773DD}"/>
              </a:ext>
            </a:extLst>
          </p:cNvPr>
          <p:cNvCxnSpPr>
            <a:cxnSpLocks/>
          </p:cNvCxnSpPr>
          <p:nvPr/>
        </p:nvCxnSpPr>
        <p:spPr>
          <a:xfrm>
            <a:off x="990600" y="2259965"/>
            <a:ext cx="883920" cy="828675"/>
          </a:xfrm>
          <a:prstGeom prst="line">
            <a:avLst/>
          </a:prstGeom>
          <a:ln>
            <a:solidFill>
              <a:srgbClr val="FDD66B"/>
            </a:solidFill>
          </a:ln>
        </p:spPr>
        <p:style>
          <a:lnRef idx="1">
            <a:schemeClr val="accent1"/>
          </a:lnRef>
          <a:fillRef idx="0">
            <a:schemeClr val="accent1"/>
          </a:fillRef>
          <a:effectRef idx="0">
            <a:schemeClr val="accent1"/>
          </a:effectRef>
          <a:fontRef idx="minor">
            <a:schemeClr val="tx1"/>
          </a:fontRef>
        </p:style>
      </p:cxnSp>
      <p:sp>
        <p:nvSpPr>
          <p:cNvPr id="82" name="椭圆 81">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EFBBC8AC-EE2D-4364-AFE6-D007FC2829D2}"/>
              </a:ext>
            </a:extLst>
          </p:cNvPr>
          <p:cNvSpPr/>
          <p:nvPr/>
        </p:nvSpPr>
        <p:spPr>
          <a:xfrm>
            <a:off x="1109133" y="2146300"/>
            <a:ext cx="101600" cy="101600"/>
          </a:xfrm>
          <a:prstGeom prst="ellipse">
            <a:avLst/>
          </a:prstGeom>
          <a:solidFill>
            <a:srgbClr val="FDD66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3" name="椭圆 82">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731D37BF-2D28-4D9E-8344-64AD3A9B1C17}"/>
              </a:ext>
            </a:extLst>
          </p:cNvPr>
          <p:cNvSpPr/>
          <p:nvPr/>
        </p:nvSpPr>
        <p:spPr>
          <a:xfrm>
            <a:off x="2142066" y="1748367"/>
            <a:ext cx="101600" cy="101600"/>
          </a:xfrm>
          <a:prstGeom prst="ellipse">
            <a:avLst/>
          </a:prstGeom>
          <a:solidFill>
            <a:srgbClr val="FDD66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4" name="椭圆 83">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D13A9BBB-2019-4F82-B9F5-A16D6CC19075}"/>
              </a:ext>
            </a:extLst>
          </p:cNvPr>
          <p:cNvSpPr/>
          <p:nvPr/>
        </p:nvSpPr>
        <p:spPr>
          <a:xfrm>
            <a:off x="2142065" y="1930400"/>
            <a:ext cx="101600" cy="101600"/>
          </a:xfrm>
          <a:prstGeom prst="ellipse">
            <a:avLst/>
          </a:prstGeom>
          <a:solidFill>
            <a:srgbClr val="FDD66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5" name="椭圆 84">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87192C28-7A5F-463E-AB61-CF1486D8FF23}"/>
              </a:ext>
            </a:extLst>
          </p:cNvPr>
          <p:cNvSpPr/>
          <p:nvPr/>
        </p:nvSpPr>
        <p:spPr>
          <a:xfrm>
            <a:off x="1930400" y="3081867"/>
            <a:ext cx="101600" cy="101600"/>
          </a:xfrm>
          <a:prstGeom prst="ellipse">
            <a:avLst/>
          </a:prstGeom>
          <a:solidFill>
            <a:srgbClr val="FDD66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6" name="椭圆 85">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ADC79A2E-6782-4B78-9298-18A859C0D3BA}"/>
              </a:ext>
            </a:extLst>
          </p:cNvPr>
          <p:cNvSpPr/>
          <p:nvPr/>
        </p:nvSpPr>
        <p:spPr>
          <a:xfrm>
            <a:off x="1820333" y="3022600"/>
            <a:ext cx="101600" cy="101600"/>
          </a:xfrm>
          <a:prstGeom prst="ellipse">
            <a:avLst/>
          </a:prstGeom>
          <a:solidFill>
            <a:srgbClr val="FDD66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7" name="椭圆 86">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97AA984E-FA35-4186-8CFE-0C47458D4338}"/>
              </a:ext>
            </a:extLst>
          </p:cNvPr>
          <p:cNvSpPr/>
          <p:nvPr/>
        </p:nvSpPr>
        <p:spPr>
          <a:xfrm>
            <a:off x="939800" y="2205566"/>
            <a:ext cx="101600" cy="101600"/>
          </a:xfrm>
          <a:prstGeom prst="ellipse">
            <a:avLst/>
          </a:prstGeom>
          <a:solidFill>
            <a:srgbClr val="FDD66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2" name="椭圆 91">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19F6F25E-8BA1-4974-AD06-D08097F16C8B}"/>
              </a:ext>
            </a:extLst>
          </p:cNvPr>
          <p:cNvSpPr/>
          <p:nvPr/>
        </p:nvSpPr>
        <p:spPr>
          <a:xfrm>
            <a:off x="1443565" y="2034167"/>
            <a:ext cx="82800" cy="82800"/>
          </a:xfrm>
          <a:prstGeom prst="ellipse">
            <a:avLst/>
          </a:prstGeom>
          <a:solidFill>
            <a:srgbClr val="FDD66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3" name="椭圆 92">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4ACEE0EE-D697-44D1-8382-45F9FEBDE140}"/>
              </a:ext>
            </a:extLst>
          </p:cNvPr>
          <p:cNvSpPr/>
          <p:nvPr/>
        </p:nvSpPr>
        <p:spPr>
          <a:xfrm>
            <a:off x="1794932" y="1896534"/>
            <a:ext cx="82800" cy="82800"/>
          </a:xfrm>
          <a:prstGeom prst="ellipse">
            <a:avLst/>
          </a:prstGeom>
          <a:solidFill>
            <a:srgbClr val="FDD66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4" name="椭圆 93">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F0CEC674-3091-431A-A3C4-EBBD9564F2F2}"/>
              </a:ext>
            </a:extLst>
          </p:cNvPr>
          <p:cNvSpPr/>
          <p:nvPr/>
        </p:nvSpPr>
        <p:spPr>
          <a:xfrm>
            <a:off x="2095498" y="2256367"/>
            <a:ext cx="82800" cy="82800"/>
          </a:xfrm>
          <a:prstGeom prst="ellipse">
            <a:avLst/>
          </a:prstGeom>
          <a:solidFill>
            <a:srgbClr val="FDD66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5" name="椭圆 94">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80007D47-3261-4CDB-9BB9-A259B466E6F3}"/>
              </a:ext>
            </a:extLst>
          </p:cNvPr>
          <p:cNvSpPr/>
          <p:nvPr/>
        </p:nvSpPr>
        <p:spPr>
          <a:xfrm>
            <a:off x="2010832" y="2666875"/>
            <a:ext cx="82800" cy="82800"/>
          </a:xfrm>
          <a:prstGeom prst="ellipse">
            <a:avLst/>
          </a:prstGeom>
          <a:solidFill>
            <a:srgbClr val="FDD66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6" name="椭圆 95">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30B04E3F-2BA3-4A64-B97C-D49FD870BBA5}"/>
              </a:ext>
            </a:extLst>
          </p:cNvPr>
          <p:cNvSpPr/>
          <p:nvPr/>
        </p:nvSpPr>
        <p:spPr>
          <a:xfrm>
            <a:off x="1553631" y="2781300"/>
            <a:ext cx="82800" cy="82800"/>
          </a:xfrm>
          <a:prstGeom prst="ellipse">
            <a:avLst/>
          </a:prstGeom>
          <a:solidFill>
            <a:srgbClr val="FDD66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7" name="椭圆 96">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9705FAF8-147C-40CE-8A7B-2EDCD3FA67BB}"/>
              </a:ext>
            </a:extLst>
          </p:cNvPr>
          <p:cNvSpPr/>
          <p:nvPr/>
        </p:nvSpPr>
        <p:spPr>
          <a:xfrm>
            <a:off x="1265764" y="2506134"/>
            <a:ext cx="82800" cy="82800"/>
          </a:xfrm>
          <a:prstGeom prst="ellipse">
            <a:avLst/>
          </a:prstGeom>
          <a:solidFill>
            <a:srgbClr val="FDD66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9" name="椭圆 98">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FCC74948-F51A-404E-B4E1-A8608CF6E471}"/>
              </a:ext>
            </a:extLst>
          </p:cNvPr>
          <p:cNvSpPr/>
          <p:nvPr/>
        </p:nvSpPr>
        <p:spPr>
          <a:xfrm>
            <a:off x="1892596" y="3221665"/>
            <a:ext cx="233916" cy="233916"/>
          </a:xfrm>
          <a:prstGeom prst="ellipse">
            <a:avLst/>
          </a:prstGeom>
          <a:solidFill>
            <a:srgbClr val="FDD66B"/>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pic>
        <p:nvPicPr>
          <p:cNvPr id="100" name="图片 99">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B387FFF3-552D-4DCC-9FF2-C2ABE53D2DA3}"/>
              </a:ext>
            </a:extLst>
          </p:cNvPr>
          <p:cNvPicPr>
            <a:picLocks noChangeAspect="1"/>
          </p:cNvPicPr>
          <p:nvPr/>
        </p:nvPicPr>
        <p:blipFill rotWithShape="1">
          <a:blip r:embed="rId7">
            <a:extLst>
              <a:ext uri="{28A0092B-C50C-407E-A947-70E740481C1C}">
                <a14:useLocalDpi xmlns:a14="http://schemas.microsoft.com/office/drawing/2010/main" val="0"/>
              </a:ext>
            </a:extLst>
          </a:blip>
          <a:srcRect l="70750" t="21980" r="17617" b="62566"/>
          <a:stretch/>
        </p:blipFill>
        <p:spPr>
          <a:xfrm>
            <a:off x="10621926" y="425302"/>
            <a:ext cx="861237" cy="1041991"/>
          </a:xfrm>
          <a:prstGeom prst="rect">
            <a:avLst/>
          </a:prstGeom>
        </p:spPr>
      </p:pic>
      <p:pic>
        <p:nvPicPr>
          <p:cNvPr id="101" name="图片 100">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D901B7FE-DB38-4A36-9D67-D3CE01DF9B80}"/>
              </a:ext>
            </a:extLst>
          </p:cNvPr>
          <p:cNvPicPr>
            <a:picLocks noChangeAspect="1"/>
          </p:cNvPicPr>
          <p:nvPr/>
        </p:nvPicPr>
        <p:blipFill rotWithShape="1">
          <a:blip r:embed="rId7">
            <a:extLst>
              <a:ext uri="{28A0092B-C50C-407E-A947-70E740481C1C}">
                <a14:useLocalDpi xmlns:a14="http://schemas.microsoft.com/office/drawing/2010/main" val="0"/>
              </a:ext>
            </a:extLst>
          </a:blip>
          <a:srcRect l="74341" t="50050" r="15893" b="39069"/>
          <a:stretch/>
        </p:blipFill>
        <p:spPr>
          <a:xfrm rot="7173887">
            <a:off x="10558131" y="1562985"/>
            <a:ext cx="723014" cy="733647"/>
          </a:xfrm>
          <a:prstGeom prst="rect">
            <a:avLst/>
          </a:prstGeom>
        </p:spPr>
      </p:pic>
      <p:pic>
        <p:nvPicPr>
          <p:cNvPr id="102" name="图片 101">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9FEC8F7E-B5C0-40F0-8654-B8921E05D387}"/>
              </a:ext>
            </a:extLst>
          </p:cNvPr>
          <p:cNvPicPr>
            <a:picLocks noChangeAspect="1"/>
          </p:cNvPicPr>
          <p:nvPr/>
        </p:nvPicPr>
        <p:blipFill rotWithShape="1">
          <a:blip r:embed="rId7">
            <a:extLst>
              <a:ext uri="{28A0092B-C50C-407E-A947-70E740481C1C}">
                <a14:useLocalDpi xmlns:a14="http://schemas.microsoft.com/office/drawing/2010/main" val="0"/>
              </a:ext>
            </a:extLst>
          </a:blip>
          <a:srcRect l="74380" t="50735" r="13715" b="39068"/>
          <a:stretch/>
        </p:blipFill>
        <p:spPr>
          <a:xfrm rot="6248515">
            <a:off x="8798250" y="1633626"/>
            <a:ext cx="1200462" cy="936441"/>
          </a:xfrm>
          <a:prstGeom prst="rect">
            <a:avLst/>
          </a:prstGeom>
        </p:spPr>
      </p:pic>
      <p:sp>
        <p:nvSpPr>
          <p:cNvPr id="36" name="椭圆 35">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0C035168-E075-4C06-B340-F89853CAD18D}"/>
              </a:ext>
            </a:extLst>
          </p:cNvPr>
          <p:cNvSpPr/>
          <p:nvPr/>
        </p:nvSpPr>
        <p:spPr>
          <a:xfrm>
            <a:off x="1932516" y="3084912"/>
            <a:ext cx="100800" cy="100800"/>
          </a:xfrm>
          <a:prstGeom prst="ellipse">
            <a:avLst/>
          </a:prstGeom>
          <a:solidFill>
            <a:srgbClr val="FDD66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7" name="椭圆 36">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9F09D129-2236-48D9-9A71-C24C5C81E99D}"/>
              </a:ext>
            </a:extLst>
          </p:cNvPr>
          <p:cNvSpPr/>
          <p:nvPr/>
        </p:nvSpPr>
        <p:spPr>
          <a:xfrm>
            <a:off x="1820333" y="3024463"/>
            <a:ext cx="100800" cy="100800"/>
          </a:xfrm>
          <a:prstGeom prst="ellipse">
            <a:avLst/>
          </a:prstGeom>
          <a:solidFill>
            <a:srgbClr val="FDD66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5" name="文本框 34">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A178224F-60FC-4F16-AA54-2D37C1837A69}"/>
              </a:ext>
            </a:extLst>
          </p:cNvPr>
          <p:cNvSpPr txBox="1"/>
          <p:nvPr/>
        </p:nvSpPr>
        <p:spPr>
          <a:xfrm>
            <a:off x="2970028" y="3704841"/>
            <a:ext cx="6251944" cy="338554"/>
          </a:xfrm>
          <a:prstGeom prst="rect">
            <a:avLst/>
          </a:prstGeom>
          <a:noFill/>
        </p:spPr>
        <p:txBody>
          <a:bodyPr wrap="square" rtlCol="0">
            <a:spAutoFit/>
          </a:bodyPr>
          <a:lstStyle/>
          <a:p>
            <a:pPr algn="ctr"/>
            <a:r>
              <a:rPr lang="zh-CN" altLang="en-US" sz="1600" dirty="0">
                <a:solidFill>
                  <a:srgbClr val="E4B332"/>
                </a:solidFill>
                <a:cs typeface="+mn-ea"/>
                <a:sym typeface="+mn-lt"/>
              </a:rPr>
              <a:t>请在此输入内容请在此输入内容请在此输入内容请在此输入内容</a:t>
            </a:r>
          </a:p>
        </p:txBody>
      </p:sp>
    </p:spTree>
    <p:extLst>
      <p:ext uri="{BB962C8B-B14F-4D97-AF65-F5344CB8AC3E}">
        <p14:creationId xmlns:p14="http://schemas.microsoft.com/office/powerpoint/2010/main" val="721404453"/>
      </p:ext>
    </p:extLst>
  </p:cSld>
  <p:clrMapOvr>
    <a:masterClrMapping/>
  </p:clrMapOvr>
  <mc:AlternateContent xmlns:mc="http://schemas.openxmlformats.org/markup-compatibility/2006" xmlns:p14="http://schemas.microsoft.com/office/powerpoint/2010/main">
    <mc:Choice Requires="p14">
      <p:transition spd="slow" p14:dur="1400" advTm="13000">
        <p14:doors dir="vert"/>
      </p:transition>
    </mc:Choice>
    <mc:Fallback xmlns:a14="http://schemas.microsoft.com/office/drawing/2010/main" xmlns:a16="http://schemas.microsoft.com/office/drawing/2014/main" xmlns="">
      <p:transition spd="slow" advTm="1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nodeType="withEffect">
                                  <p:stCondLst>
                                    <p:cond delay="0"/>
                                  </p:stCondLst>
                                  <p:childTnLst>
                                    <p:set>
                                      <p:cBhvr>
                                        <p:cTn id="6" dur="1" fill="hold">
                                          <p:stCondLst>
                                            <p:cond delay="0"/>
                                          </p:stCondLst>
                                        </p:cTn>
                                        <p:tgtEl>
                                          <p:spTgt spid="61"/>
                                        </p:tgtEl>
                                        <p:attrNameLst>
                                          <p:attrName>style.visibility</p:attrName>
                                        </p:attrNameLst>
                                      </p:cBhvr>
                                      <p:to>
                                        <p:strVal val="visible"/>
                                      </p:to>
                                    </p:set>
                                    <p:anim calcmode="lin" valueType="num">
                                      <p:cBhvr additive="base">
                                        <p:cTn id="7" dur="750" fill="hold"/>
                                        <p:tgtEl>
                                          <p:spTgt spid="61"/>
                                        </p:tgtEl>
                                        <p:attrNameLst>
                                          <p:attrName>ppt_x</p:attrName>
                                        </p:attrNameLst>
                                      </p:cBhvr>
                                      <p:tavLst>
                                        <p:tav tm="0">
                                          <p:val>
                                            <p:strVal val="0-#ppt_w/2"/>
                                          </p:val>
                                        </p:tav>
                                        <p:tav tm="100000">
                                          <p:val>
                                            <p:strVal val="#ppt_x"/>
                                          </p:val>
                                        </p:tav>
                                      </p:tavLst>
                                    </p:anim>
                                    <p:anim calcmode="lin" valueType="num">
                                      <p:cBhvr additive="base">
                                        <p:cTn id="8" dur="750" fill="hold"/>
                                        <p:tgtEl>
                                          <p:spTgt spid="61"/>
                                        </p:tgtEl>
                                        <p:attrNameLst>
                                          <p:attrName>ppt_y</p:attrName>
                                        </p:attrNameLst>
                                      </p:cBhvr>
                                      <p:tavLst>
                                        <p:tav tm="0">
                                          <p:val>
                                            <p:strVal val="0-#ppt_h/2"/>
                                          </p:val>
                                        </p:tav>
                                        <p:tav tm="100000">
                                          <p:val>
                                            <p:strVal val="#ppt_y"/>
                                          </p:val>
                                        </p:tav>
                                      </p:tavLst>
                                    </p:anim>
                                  </p:childTnLst>
                                </p:cTn>
                              </p:par>
                              <p:par>
                                <p:cTn id="9" presetID="2" presetClass="entr" presetSubtype="3" decel="100000" fill="hold" nodeType="withEffect">
                                  <p:stCondLst>
                                    <p:cond delay="0"/>
                                  </p:stCondLst>
                                  <p:childTnLst>
                                    <p:set>
                                      <p:cBhvr>
                                        <p:cTn id="10" dur="1" fill="hold">
                                          <p:stCondLst>
                                            <p:cond delay="0"/>
                                          </p:stCondLst>
                                        </p:cTn>
                                        <p:tgtEl>
                                          <p:spTgt spid="102"/>
                                        </p:tgtEl>
                                        <p:attrNameLst>
                                          <p:attrName>style.visibility</p:attrName>
                                        </p:attrNameLst>
                                      </p:cBhvr>
                                      <p:to>
                                        <p:strVal val="visible"/>
                                      </p:to>
                                    </p:set>
                                    <p:anim calcmode="lin" valueType="num">
                                      <p:cBhvr additive="base">
                                        <p:cTn id="11" dur="750" fill="hold"/>
                                        <p:tgtEl>
                                          <p:spTgt spid="102"/>
                                        </p:tgtEl>
                                        <p:attrNameLst>
                                          <p:attrName>ppt_x</p:attrName>
                                        </p:attrNameLst>
                                      </p:cBhvr>
                                      <p:tavLst>
                                        <p:tav tm="0">
                                          <p:val>
                                            <p:strVal val="1+#ppt_w/2"/>
                                          </p:val>
                                        </p:tav>
                                        <p:tav tm="100000">
                                          <p:val>
                                            <p:strVal val="#ppt_x"/>
                                          </p:val>
                                        </p:tav>
                                      </p:tavLst>
                                    </p:anim>
                                    <p:anim calcmode="lin" valueType="num">
                                      <p:cBhvr additive="base">
                                        <p:cTn id="12" dur="750" fill="hold"/>
                                        <p:tgtEl>
                                          <p:spTgt spid="102"/>
                                        </p:tgtEl>
                                        <p:attrNameLst>
                                          <p:attrName>ppt_y</p:attrName>
                                        </p:attrNameLst>
                                      </p:cBhvr>
                                      <p:tavLst>
                                        <p:tav tm="0">
                                          <p:val>
                                            <p:strVal val="0-#ppt_h/2"/>
                                          </p:val>
                                        </p:tav>
                                        <p:tav tm="100000">
                                          <p:val>
                                            <p:strVal val="#ppt_y"/>
                                          </p:val>
                                        </p:tav>
                                      </p:tavLst>
                                    </p:anim>
                                  </p:childTnLst>
                                </p:cTn>
                              </p:par>
                              <p:par>
                                <p:cTn id="13" presetID="2" presetClass="entr" presetSubtype="3" decel="100000" fill="hold" nodeType="withEffect">
                                  <p:stCondLst>
                                    <p:cond delay="0"/>
                                  </p:stCondLst>
                                  <p:childTnLst>
                                    <p:set>
                                      <p:cBhvr>
                                        <p:cTn id="14" dur="1" fill="hold">
                                          <p:stCondLst>
                                            <p:cond delay="0"/>
                                          </p:stCondLst>
                                        </p:cTn>
                                        <p:tgtEl>
                                          <p:spTgt spid="101"/>
                                        </p:tgtEl>
                                        <p:attrNameLst>
                                          <p:attrName>style.visibility</p:attrName>
                                        </p:attrNameLst>
                                      </p:cBhvr>
                                      <p:to>
                                        <p:strVal val="visible"/>
                                      </p:to>
                                    </p:set>
                                    <p:anim calcmode="lin" valueType="num">
                                      <p:cBhvr additive="base">
                                        <p:cTn id="15" dur="750" fill="hold"/>
                                        <p:tgtEl>
                                          <p:spTgt spid="101"/>
                                        </p:tgtEl>
                                        <p:attrNameLst>
                                          <p:attrName>ppt_x</p:attrName>
                                        </p:attrNameLst>
                                      </p:cBhvr>
                                      <p:tavLst>
                                        <p:tav tm="0">
                                          <p:val>
                                            <p:strVal val="1+#ppt_w/2"/>
                                          </p:val>
                                        </p:tav>
                                        <p:tav tm="100000">
                                          <p:val>
                                            <p:strVal val="#ppt_x"/>
                                          </p:val>
                                        </p:tav>
                                      </p:tavLst>
                                    </p:anim>
                                    <p:anim calcmode="lin" valueType="num">
                                      <p:cBhvr additive="base">
                                        <p:cTn id="16" dur="750" fill="hold"/>
                                        <p:tgtEl>
                                          <p:spTgt spid="101"/>
                                        </p:tgtEl>
                                        <p:attrNameLst>
                                          <p:attrName>ppt_y</p:attrName>
                                        </p:attrNameLst>
                                      </p:cBhvr>
                                      <p:tavLst>
                                        <p:tav tm="0">
                                          <p:val>
                                            <p:strVal val="0-#ppt_h/2"/>
                                          </p:val>
                                        </p:tav>
                                        <p:tav tm="100000">
                                          <p:val>
                                            <p:strVal val="#ppt_y"/>
                                          </p:val>
                                        </p:tav>
                                      </p:tavLst>
                                    </p:anim>
                                  </p:childTnLst>
                                </p:cTn>
                              </p:par>
                              <p:par>
                                <p:cTn id="17" presetID="2" presetClass="entr" presetSubtype="3" decel="100000" fill="hold" nodeType="withEffect">
                                  <p:stCondLst>
                                    <p:cond delay="0"/>
                                  </p:stCondLst>
                                  <p:childTnLst>
                                    <p:set>
                                      <p:cBhvr>
                                        <p:cTn id="18" dur="1" fill="hold">
                                          <p:stCondLst>
                                            <p:cond delay="0"/>
                                          </p:stCondLst>
                                        </p:cTn>
                                        <p:tgtEl>
                                          <p:spTgt spid="100"/>
                                        </p:tgtEl>
                                        <p:attrNameLst>
                                          <p:attrName>style.visibility</p:attrName>
                                        </p:attrNameLst>
                                      </p:cBhvr>
                                      <p:to>
                                        <p:strVal val="visible"/>
                                      </p:to>
                                    </p:set>
                                    <p:anim calcmode="lin" valueType="num">
                                      <p:cBhvr additive="base">
                                        <p:cTn id="19" dur="750" fill="hold"/>
                                        <p:tgtEl>
                                          <p:spTgt spid="100"/>
                                        </p:tgtEl>
                                        <p:attrNameLst>
                                          <p:attrName>ppt_x</p:attrName>
                                        </p:attrNameLst>
                                      </p:cBhvr>
                                      <p:tavLst>
                                        <p:tav tm="0">
                                          <p:val>
                                            <p:strVal val="1+#ppt_w/2"/>
                                          </p:val>
                                        </p:tav>
                                        <p:tav tm="100000">
                                          <p:val>
                                            <p:strVal val="#ppt_x"/>
                                          </p:val>
                                        </p:tav>
                                      </p:tavLst>
                                    </p:anim>
                                    <p:anim calcmode="lin" valueType="num">
                                      <p:cBhvr additive="base">
                                        <p:cTn id="20" dur="750" fill="hold"/>
                                        <p:tgtEl>
                                          <p:spTgt spid="100"/>
                                        </p:tgtEl>
                                        <p:attrNameLst>
                                          <p:attrName>ppt_y</p:attrName>
                                        </p:attrNameLst>
                                      </p:cBhvr>
                                      <p:tavLst>
                                        <p:tav tm="0">
                                          <p:val>
                                            <p:strVal val="0-#ppt_h/2"/>
                                          </p:val>
                                        </p:tav>
                                        <p:tav tm="100000">
                                          <p:val>
                                            <p:strVal val="#ppt_y"/>
                                          </p:val>
                                        </p:tav>
                                      </p:tavLst>
                                    </p:anim>
                                  </p:childTnLst>
                                </p:cTn>
                              </p:par>
                              <p:par>
                                <p:cTn id="21" presetID="26" presetClass="emph" presetSubtype="0" repeatCount="indefinite" fill="hold" nodeType="withEffect">
                                  <p:stCondLst>
                                    <p:cond delay="750"/>
                                  </p:stCondLst>
                                  <p:childTnLst>
                                    <p:animEffect transition="out" filter="fade">
                                      <p:cBhvr>
                                        <p:cTn id="22" dur="500" tmFilter="0, 0; .2, .5; .8, .5; 1, 0"/>
                                        <p:tgtEl>
                                          <p:spTgt spid="61"/>
                                        </p:tgtEl>
                                      </p:cBhvr>
                                    </p:animEffect>
                                    <p:animScale>
                                      <p:cBhvr>
                                        <p:cTn id="23" dur="250" autoRev="1" fill="hold"/>
                                        <p:tgtEl>
                                          <p:spTgt spid="61"/>
                                        </p:tgtEl>
                                      </p:cBhvr>
                                      <p:by x="105000" y="105000"/>
                                    </p:animScale>
                                  </p:childTnLst>
                                </p:cTn>
                              </p:par>
                              <p:par>
                                <p:cTn id="24" presetID="26" presetClass="emph" presetSubtype="0" repeatCount="indefinite" fill="hold" nodeType="withEffect">
                                  <p:stCondLst>
                                    <p:cond delay="750"/>
                                  </p:stCondLst>
                                  <p:childTnLst>
                                    <p:animEffect transition="out" filter="fade">
                                      <p:cBhvr>
                                        <p:cTn id="25" dur="500" tmFilter="0, 0; .2, .5; .8, .5; 1, 0"/>
                                        <p:tgtEl>
                                          <p:spTgt spid="102"/>
                                        </p:tgtEl>
                                      </p:cBhvr>
                                    </p:animEffect>
                                    <p:animScale>
                                      <p:cBhvr>
                                        <p:cTn id="26" dur="250" autoRev="1" fill="hold"/>
                                        <p:tgtEl>
                                          <p:spTgt spid="102"/>
                                        </p:tgtEl>
                                      </p:cBhvr>
                                      <p:by x="105000" y="105000"/>
                                    </p:animScale>
                                  </p:childTnLst>
                                </p:cTn>
                              </p:par>
                              <p:par>
                                <p:cTn id="27" presetID="26" presetClass="emph" presetSubtype="0" repeatCount="indefinite" fill="hold" nodeType="withEffect">
                                  <p:stCondLst>
                                    <p:cond delay="750"/>
                                  </p:stCondLst>
                                  <p:childTnLst>
                                    <p:animEffect transition="out" filter="fade">
                                      <p:cBhvr>
                                        <p:cTn id="28" dur="500" tmFilter="0, 0; .2, .5; .8, .5; 1, 0"/>
                                        <p:tgtEl>
                                          <p:spTgt spid="101"/>
                                        </p:tgtEl>
                                      </p:cBhvr>
                                    </p:animEffect>
                                    <p:animScale>
                                      <p:cBhvr>
                                        <p:cTn id="29" dur="250" autoRev="1" fill="hold"/>
                                        <p:tgtEl>
                                          <p:spTgt spid="101"/>
                                        </p:tgtEl>
                                      </p:cBhvr>
                                      <p:by x="105000" y="105000"/>
                                    </p:animScale>
                                  </p:childTnLst>
                                </p:cTn>
                              </p:par>
                              <p:par>
                                <p:cTn id="30" presetID="26" presetClass="emph" presetSubtype="0" repeatCount="indefinite" fill="hold" nodeType="withEffect">
                                  <p:stCondLst>
                                    <p:cond delay="750"/>
                                  </p:stCondLst>
                                  <p:childTnLst>
                                    <p:animEffect transition="out" filter="fade">
                                      <p:cBhvr>
                                        <p:cTn id="31" dur="500" tmFilter="0, 0; .2, .5; .8, .5; 1, 0"/>
                                        <p:tgtEl>
                                          <p:spTgt spid="100"/>
                                        </p:tgtEl>
                                      </p:cBhvr>
                                    </p:animEffect>
                                    <p:animScale>
                                      <p:cBhvr>
                                        <p:cTn id="32" dur="250" autoRev="1" fill="hold"/>
                                        <p:tgtEl>
                                          <p:spTgt spid="100"/>
                                        </p:tgtEl>
                                      </p:cBhvr>
                                      <p:by x="105000" y="105000"/>
                                    </p:animScale>
                                  </p:childTnLst>
                                </p:cTn>
                              </p:par>
                            </p:childTnLst>
                          </p:cTn>
                        </p:par>
                        <p:par>
                          <p:cTn id="33" fill="hold">
                            <p:stCondLst>
                              <p:cond delay="1250"/>
                            </p:stCondLst>
                            <p:childTnLst>
                              <p:par>
                                <p:cTn id="34" presetID="1" presetClass="entr" presetSubtype="0" fill="hold" grpId="0" nodeType="afterEffect">
                                  <p:stCondLst>
                                    <p:cond delay="0"/>
                                  </p:stCondLst>
                                  <p:childTnLst>
                                    <p:set>
                                      <p:cBhvr>
                                        <p:cTn id="35" dur="1" fill="hold">
                                          <p:stCondLst>
                                            <p:cond delay="0"/>
                                          </p:stCondLst>
                                        </p:cTn>
                                        <p:tgtEl>
                                          <p:spTgt spid="82"/>
                                        </p:tgtEl>
                                        <p:attrNameLst>
                                          <p:attrName>style.visibility</p:attrName>
                                        </p:attrNameLst>
                                      </p:cBhvr>
                                      <p:to>
                                        <p:strVal val="visible"/>
                                      </p:to>
                                    </p:set>
                                  </p:childTnLst>
                                </p:cTn>
                              </p:par>
                              <p:par>
                                <p:cTn id="36" presetID="22" presetClass="entr" presetSubtype="4" fill="hold" nodeType="withEffect">
                                  <p:stCondLst>
                                    <p:cond delay="0"/>
                                  </p:stCondLst>
                                  <p:childTnLst>
                                    <p:set>
                                      <p:cBhvr>
                                        <p:cTn id="37" dur="1" fill="hold">
                                          <p:stCondLst>
                                            <p:cond delay="0"/>
                                          </p:stCondLst>
                                        </p:cTn>
                                        <p:tgtEl>
                                          <p:spTgt spid="66"/>
                                        </p:tgtEl>
                                        <p:attrNameLst>
                                          <p:attrName>style.visibility</p:attrName>
                                        </p:attrNameLst>
                                      </p:cBhvr>
                                      <p:to>
                                        <p:strVal val="visible"/>
                                      </p:to>
                                    </p:set>
                                    <p:animEffect transition="in" filter="wipe(down)">
                                      <p:cBhvr>
                                        <p:cTn id="38" dur="500"/>
                                        <p:tgtEl>
                                          <p:spTgt spid="66"/>
                                        </p:tgtEl>
                                      </p:cBhvr>
                                    </p:animEffect>
                                  </p:childTnLst>
                                </p:cTn>
                              </p:par>
                              <p:par>
                                <p:cTn id="39" presetID="1" presetClass="entr" presetSubtype="0" fill="hold" grpId="0" nodeType="withEffect">
                                  <p:stCondLst>
                                    <p:cond delay="250"/>
                                  </p:stCondLst>
                                  <p:childTnLst>
                                    <p:set>
                                      <p:cBhvr>
                                        <p:cTn id="40" dur="1" fill="hold">
                                          <p:stCondLst>
                                            <p:cond delay="0"/>
                                          </p:stCondLst>
                                        </p:cTn>
                                        <p:tgtEl>
                                          <p:spTgt spid="92"/>
                                        </p:tgtEl>
                                        <p:attrNameLst>
                                          <p:attrName>style.visibility</p:attrName>
                                        </p:attrNameLst>
                                      </p:cBhvr>
                                      <p:to>
                                        <p:strVal val="visible"/>
                                      </p:to>
                                    </p:set>
                                  </p:childTnLst>
                                </p:cTn>
                              </p:par>
                              <p:par>
                                <p:cTn id="41" presetID="1" presetClass="entr" presetSubtype="0" fill="hold" grpId="0" nodeType="withEffect">
                                  <p:stCondLst>
                                    <p:cond delay="500"/>
                                  </p:stCondLst>
                                  <p:childTnLst>
                                    <p:set>
                                      <p:cBhvr>
                                        <p:cTn id="42" dur="1" fill="hold">
                                          <p:stCondLst>
                                            <p:cond delay="0"/>
                                          </p:stCondLst>
                                        </p:cTn>
                                        <p:tgtEl>
                                          <p:spTgt spid="93"/>
                                        </p:tgtEl>
                                        <p:attrNameLst>
                                          <p:attrName>style.visibility</p:attrName>
                                        </p:attrNameLst>
                                      </p:cBhvr>
                                      <p:to>
                                        <p:strVal val="visible"/>
                                      </p:to>
                                    </p:set>
                                  </p:childTnLst>
                                </p:cTn>
                              </p:par>
                              <p:par>
                                <p:cTn id="43" presetID="1" presetClass="entr" presetSubtype="0" fill="hold" grpId="0" nodeType="withEffect">
                                  <p:stCondLst>
                                    <p:cond delay="500"/>
                                  </p:stCondLst>
                                  <p:childTnLst>
                                    <p:set>
                                      <p:cBhvr>
                                        <p:cTn id="44" dur="1" fill="hold">
                                          <p:stCondLst>
                                            <p:cond delay="0"/>
                                          </p:stCondLst>
                                        </p:cTn>
                                        <p:tgtEl>
                                          <p:spTgt spid="83"/>
                                        </p:tgtEl>
                                        <p:attrNameLst>
                                          <p:attrName>style.visibility</p:attrName>
                                        </p:attrNameLst>
                                      </p:cBhvr>
                                      <p:to>
                                        <p:strVal val="visible"/>
                                      </p:to>
                                    </p:set>
                                  </p:childTnLst>
                                </p:cTn>
                              </p:par>
                            </p:childTnLst>
                          </p:cTn>
                        </p:par>
                        <p:par>
                          <p:cTn id="45" fill="hold">
                            <p:stCondLst>
                              <p:cond delay="1750"/>
                            </p:stCondLst>
                            <p:childTnLst>
                              <p:par>
                                <p:cTn id="46" presetID="10" presetClass="entr" presetSubtype="0" fill="hold" grpId="0" nodeType="afterEffect">
                                  <p:stCondLst>
                                    <p:cond delay="0"/>
                                  </p:stCondLst>
                                  <p:childTnLst>
                                    <p:set>
                                      <p:cBhvr>
                                        <p:cTn id="47" dur="1" fill="hold">
                                          <p:stCondLst>
                                            <p:cond delay="0"/>
                                          </p:stCondLst>
                                        </p:cTn>
                                        <p:tgtEl>
                                          <p:spTgt spid="84"/>
                                        </p:tgtEl>
                                        <p:attrNameLst>
                                          <p:attrName>style.visibility</p:attrName>
                                        </p:attrNameLst>
                                      </p:cBhvr>
                                      <p:to>
                                        <p:strVal val="visible"/>
                                      </p:to>
                                    </p:set>
                                    <p:animEffect transition="in" filter="fade">
                                      <p:cBhvr>
                                        <p:cTn id="48" dur="500"/>
                                        <p:tgtEl>
                                          <p:spTgt spid="84"/>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87"/>
                                        </p:tgtEl>
                                        <p:attrNameLst>
                                          <p:attrName>style.visibility</p:attrName>
                                        </p:attrNameLst>
                                      </p:cBhvr>
                                      <p:to>
                                        <p:strVal val="visible"/>
                                      </p:to>
                                    </p:set>
                                    <p:animEffect transition="in" filter="fade">
                                      <p:cBhvr>
                                        <p:cTn id="51" dur="500"/>
                                        <p:tgtEl>
                                          <p:spTgt spid="87"/>
                                        </p:tgtEl>
                                      </p:cBhvr>
                                    </p:animEffect>
                                  </p:childTnLst>
                                </p:cTn>
                              </p:par>
                              <p:par>
                                <p:cTn id="52" presetID="22" presetClass="entr" presetSubtype="1" fill="hold" nodeType="withEffect">
                                  <p:stCondLst>
                                    <p:cond delay="0"/>
                                  </p:stCondLst>
                                  <p:childTnLst>
                                    <p:set>
                                      <p:cBhvr>
                                        <p:cTn id="53" dur="1" fill="hold">
                                          <p:stCondLst>
                                            <p:cond delay="0"/>
                                          </p:stCondLst>
                                        </p:cTn>
                                        <p:tgtEl>
                                          <p:spTgt spid="70"/>
                                        </p:tgtEl>
                                        <p:attrNameLst>
                                          <p:attrName>style.visibility</p:attrName>
                                        </p:attrNameLst>
                                      </p:cBhvr>
                                      <p:to>
                                        <p:strVal val="visible"/>
                                      </p:to>
                                    </p:set>
                                    <p:animEffect transition="in" filter="wipe(up)">
                                      <p:cBhvr>
                                        <p:cTn id="54" dur="500"/>
                                        <p:tgtEl>
                                          <p:spTgt spid="70"/>
                                        </p:tgtEl>
                                      </p:cBhvr>
                                    </p:animEffect>
                                  </p:childTnLst>
                                </p:cTn>
                              </p:par>
                              <p:par>
                                <p:cTn id="55" presetID="22" presetClass="entr" presetSubtype="1" fill="hold" nodeType="withEffect">
                                  <p:stCondLst>
                                    <p:cond delay="0"/>
                                  </p:stCondLst>
                                  <p:childTnLst>
                                    <p:set>
                                      <p:cBhvr>
                                        <p:cTn id="56" dur="1" fill="hold">
                                          <p:stCondLst>
                                            <p:cond delay="0"/>
                                          </p:stCondLst>
                                        </p:cTn>
                                        <p:tgtEl>
                                          <p:spTgt spid="72"/>
                                        </p:tgtEl>
                                        <p:attrNameLst>
                                          <p:attrName>style.visibility</p:attrName>
                                        </p:attrNameLst>
                                      </p:cBhvr>
                                      <p:to>
                                        <p:strVal val="visible"/>
                                      </p:to>
                                    </p:set>
                                    <p:animEffect transition="in" filter="wipe(up)">
                                      <p:cBhvr>
                                        <p:cTn id="57" dur="500"/>
                                        <p:tgtEl>
                                          <p:spTgt spid="72"/>
                                        </p:tgtEl>
                                      </p:cBhvr>
                                    </p:animEffect>
                                  </p:childTnLst>
                                </p:cTn>
                              </p:par>
                              <p:par>
                                <p:cTn id="58" presetID="10" presetClass="entr" presetSubtype="0" fill="hold" grpId="0" nodeType="withEffect">
                                  <p:stCondLst>
                                    <p:cond delay="250"/>
                                  </p:stCondLst>
                                  <p:childTnLst>
                                    <p:set>
                                      <p:cBhvr>
                                        <p:cTn id="59" dur="1" fill="hold">
                                          <p:stCondLst>
                                            <p:cond delay="0"/>
                                          </p:stCondLst>
                                        </p:cTn>
                                        <p:tgtEl>
                                          <p:spTgt spid="94"/>
                                        </p:tgtEl>
                                        <p:attrNameLst>
                                          <p:attrName>style.visibility</p:attrName>
                                        </p:attrNameLst>
                                      </p:cBhvr>
                                      <p:to>
                                        <p:strVal val="visible"/>
                                      </p:to>
                                    </p:set>
                                    <p:animEffect transition="in" filter="fade">
                                      <p:cBhvr>
                                        <p:cTn id="60" dur="500"/>
                                        <p:tgtEl>
                                          <p:spTgt spid="94"/>
                                        </p:tgtEl>
                                      </p:cBhvr>
                                    </p:animEffect>
                                  </p:childTnLst>
                                </p:cTn>
                              </p:par>
                              <p:par>
                                <p:cTn id="61" presetID="10" presetClass="entr" presetSubtype="0" fill="hold" grpId="0" nodeType="withEffect">
                                  <p:stCondLst>
                                    <p:cond delay="250"/>
                                  </p:stCondLst>
                                  <p:childTnLst>
                                    <p:set>
                                      <p:cBhvr>
                                        <p:cTn id="62" dur="1" fill="hold">
                                          <p:stCondLst>
                                            <p:cond delay="0"/>
                                          </p:stCondLst>
                                        </p:cTn>
                                        <p:tgtEl>
                                          <p:spTgt spid="97"/>
                                        </p:tgtEl>
                                        <p:attrNameLst>
                                          <p:attrName>style.visibility</p:attrName>
                                        </p:attrNameLst>
                                      </p:cBhvr>
                                      <p:to>
                                        <p:strVal val="visible"/>
                                      </p:to>
                                    </p:set>
                                    <p:animEffect transition="in" filter="fade">
                                      <p:cBhvr>
                                        <p:cTn id="63" dur="500"/>
                                        <p:tgtEl>
                                          <p:spTgt spid="97"/>
                                        </p:tgtEl>
                                      </p:cBhvr>
                                    </p:animEffect>
                                  </p:childTnLst>
                                </p:cTn>
                              </p:par>
                              <p:par>
                                <p:cTn id="64" presetID="10" presetClass="entr" presetSubtype="0" fill="hold" grpId="0" nodeType="withEffect">
                                  <p:stCondLst>
                                    <p:cond delay="500"/>
                                  </p:stCondLst>
                                  <p:childTnLst>
                                    <p:set>
                                      <p:cBhvr>
                                        <p:cTn id="65" dur="1" fill="hold">
                                          <p:stCondLst>
                                            <p:cond delay="0"/>
                                          </p:stCondLst>
                                        </p:cTn>
                                        <p:tgtEl>
                                          <p:spTgt spid="95"/>
                                        </p:tgtEl>
                                        <p:attrNameLst>
                                          <p:attrName>style.visibility</p:attrName>
                                        </p:attrNameLst>
                                      </p:cBhvr>
                                      <p:to>
                                        <p:strVal val="visible"/>
                                      </p:to>
                                    </p:set>
                                    <p:animEffect transition="in" filter="fade">
                                      <p:cBhvr>
                                        <p:cTn id="66" dur="500"/>
                                        <p:tgtEl>
                                          <p:spTgt spid="95"/>
                                        </p:tgtEl>
                                      </p:cBhvr>
                                    </p:animEffect>
                                  </p:childTnLst>
                                </p:cTn>
                              </p:par>
                              <p:par>
                                <p:cTn id="67" presetID="10" presetClass="entr" presetSubtype="0" fill="hold" grpId="0" nodeType="withEffect">
                                  <p:stCondLst>
                                    <p:cond delay="500"/>
                                  </p:stCondLst>
                                  <p:childTnLst>
                                    <p:set>
                                      <p:cBhvr>
                                        <p:cTn id="68" dur="1" fill="hold">
                                          <p:stCondLst>
                                            <p:cond delay="0"/>
                                          </p:stCondLst>
                                        </p:cTn>
                                        <p:tgtEl>
                                          <p:spTgt spid="96"/>
                                        </p:tgtEl>
                                        <p:attrNameLst>
                                          <p:attrName>style.visibility</p:attrName>
                                        </p:attrNameLst>
                                      </p:cBhvr>
                                      <p:to>
                                        <p:strVal val="visible"/>
                                      </p:to>
                                    </p:set>
                                    <p:animEffect transition="in" filter="fade">
                                      <p:cBhvr>
                                        <p:cTn id="69" dur="500"/>
                                        <p:tgtEl>
                                          <p:spTgt spid="96"/>
                                        </p:tgtEl>
                                      </p:cBhvr>
                                    </p:animEffect>
                                  </p:childTnLst>
                                </p:cTn>
                              </p:par>
                              <p:par>
                                <p:cTn id="70" presetID="10" presetClass="entr" presetSubtype="0" fill="hold" grpId="1" nodeType="withEffect">
                                  <p:stCondLst>
                                    <p:cond delay="750"/>
                                  </p:stCondLst>
                                  <p:childTnLst>
                                    <p:set>
                                      <p:cBhvr>
                                        <p:cTn id="71" dur="1" fill="hold">
                                          <p:stCondLst>
                                            <p:cond delay="0"/>
                                          </p:stCondLst>
                                        </p:cTn>
                                        <p:tgtEl>
                                          <p:spTgt spid="86"/>
                                        </p:tgtEl>
                                        <p:attrNameLst>
                                          <p:attrName>style.visibility</p:attrName>
                                        </p:attrNameLst>
                                      </p:cBhvr>
                                      <p:to>
                                        <p:strVal val="visible"/>
                                      </p:to>
                                    </p:set>
                                    <p:animEffect transition="in" filter="fade">
                                      <p:cBhvr>
                                        <p:cTn id="72" dur="500"/>
                                        <p:tgtEl>
                                          <p:spTgt spid="86"/>
                                        </p:tgtEl>
                                      </p:cBhvr>
                                    </p:animEffect>
                                  </p:childTnLst>
                                </p:cTn>
                              </p:par>
                              <p:par>
                                <p:cTn id="73" presetID="10" presetClass="entr" presetSubtype="0" fill="hold" grpId="1" nodeType="withEffect">
                                  <p:stCondLst>
                                    <p:cond delay="750"/>
                                  </p:stCondLst>
                                  <p:childTnLst>
                                    <p:set>
                                      <p:cBhvr>
                                        <p:cTn id="74" dur="1" fill="hold">
                                          <p:stCondLst>
                                            <p:cond delay="0"/>
                                          </p:stCondLst>
                                        </p:cTn>
                                        <p:tgtEl>
                                          <p:spTgt spid="85"/>
                                        </p:tgtEl>
                                        <p:attrNameLst>
                                          <p:attrName>style.visibility</p:attrName>
                                        </p:attrNameLst>
                                      </p:cBhvr>
                                      <p:to>
                                        <p:strVal val="visible"/>
                                      </p:to>
                                    </p:set>
                                    <p:animEffect transition="in" filter="fade">
                                      <p:cBhvr>
                                        <p:cTn id="75" dur="500"/>
                                        <p:tgtEl>
                                          <p:spTgt spid="85"/>
                                        </p:tgtEl>
                                      </p:cBhvr>
                                    </p:animEffect>
                                  </p:childTnLst>
                                </p:cTn>
                              </p:par>
                              <p:par>
                                <p:cTn id="76" presetID="10" presetClass="entr" presetSubtype="0" fill="hold" grpId="0" nodeType="withEffect">
                                  <p:stCondLst>
                                    <p:cond delay="750"/>
                                  </p:stCondLst>
                                  <p:childTnLst>
                                    <p:set>
                                      <p:cBhvr>
                                        <p:cTn id="77" dur="1" fill="hold">
                                          <p:stCondLst>
                                            <p:cond delay="0"/>
                                          </p:stCondLst>
                                        </p:cTn>
                                        <p:tgtEl>
                                          <p:spTgt spid="36"/>
                                        </p:tgtEl>
                                        <p:attrNameLst>
                                          <p:attrName>style.visibility</p:attrName>
                                        </p:attrNameLst>
                                      </p:cBhvr>
                                      <p:to>
                                        <p:strVal val="visible"/>
                                      </p:to>
                                    </p:set>
                                    <p:animEffect transition="in" filter="fade">
                                      <p:cBhvr>
                                        <p:cTn id="78" dur="500"/>
                                        <p:tgtEl>
                                          <p:spTgt spid="36"/>
                                        </p:tgtEl>
                                      </p:cBhvr>
                                    </p:animEffect>
                                  </p:childTnLst>
                                </p:cTn>
                              </p:par>
                              <p:par>
                                <p:cTn id="79" presetID="10" presetClass="entr" presetSubtype="0" fill="hold" grpId="0" nodeType="withEffect">
                                  <p:stCondLst>
                                    <p:cond delay="750"/>
                                  </p:stCondLst>
                                  <p:childTnLst>
                                    <p:set>
                                      <p:cBhvr>
                                        <p:cTn id="80" dur="1" fill="hold">
                                          <p:stCondLst>
                                            <p:cond delay="0"/>
                                          </p:stCondLst>
                                        </p:cTn>
                                        <p:tgtEl>
                                          <p:spTgt spid="37"/>
                                        </p:tgtEl>
                                        <p:attrNameLst>
                                          <p:attrName>style.visibility</p:attrName>
                                        </p:attrNameLst>
                                      </p:cBhvr>
                                      <p:to>
                                        <p:strVal val="visible"/>
                                      </p:to>
                                    </p:set>
                                    <p:animEffect transition="in" filter="fade">
                                      <p:cBhvr>
                                        <p:cTn id="81" dur="500"/>
                                        <p:tgtEl>
                                          <p:spTgt spid="37"/>
                                        </p:tgtEl>
                                      </p:cBhvr>
                                    </p:animEffect>
                                  </p:childTnLst>
                                </p:cTn>
                              </p:par>
                            </p:childTnLst>
                          </p:cTn>
                        </p:par>
                        <p:par>
                          <p:cTn id="82" fill="hold">
                            <p:stCondLst>
                              <p:cond delay="3000"/>
                            </p:stCondLst>
                            <p:childTnLst>
                              <p:par>
                                <p:cTn id="83" presetID="0" presetClass="path" presetSubtype="0" accel="50000" decel="50000" fill="hold" grpId="0" nodeType="afterEffect">
                                  <p:stCondLst>
                                    <p:cond delay="0"/>
                                  </p:stCondLst>
                                  <p:childTnLst>
                                    <p:animMotion origin="layout" path="M 0.00026 0.00069 L 0.00026 0.00069 C 0.00065 0.00579 0.00078 0.01111 0.00143 0.0162 C 0.00156 0.01713 0.00169 0.01829 0.00182 0.01921 C 0.00221 0.02083 0.00273 0.02268 0.00312 0.0243 C 0.00338 0.02569 0.00377 0.02731 0.0039 0.0287 C 0.00403 0.02986 0.00403 0.03079 0.00429 0.03171 C 0.00468 0.03264 0.0052 0.0331 0.00559 0.03403 C 0.00599 0.03495 0.00638 0.03588 0.00677 0.03704 C 0.00716 0.03773 0.00729 0.03866 0.00768 0.03912 C 0.00794 0.03958 0.00846 0.03958 0.00885 0.04004 L 0.00937 0.03773 " pathEditMode="relative" ptsTypes="AAAAAAAAAAAA">
                                      <p:cBhvr>
                                        <p:cTn id="84" dur="500" fill="hold"/>
                                        <p:tgtEl>
                                          <p:spTgt spid="86"/>
                                        </p:tgtEl>
                                        <p:attrNameLst>
                                          <p:attrName>ppt_x</p:attrName>
                                          <p:attrName>ppt_y</p:attrName>
                                        </p:attrNameLst>
                                      </p:cBhvr>
                                    </p:animMotion>
                                  </p:childTnLst>
                                </p:cTn>
                              </p:par>
                              <p:par>
                                <p:cTn id="85" presetID="42" presetClass="path" presetSubtype="0" accel="50000" decel="50000" fill="hold" grpId="0" nodeType="withEffect">
                                  <p:stCondLst>
                                    <p:cond delay="0"/>
                                  </p:stCondLst>
                                  <p:childTnLst>
                                    <p:animMotion origin="layout" path="M 2.77556E-17 -2.96296E-6 L 0.00078 0.03148 " pathEditMode="relative" rAng="0" ptsTypes="AA">
                                      <p:cBhvr>
                                        <p:cTn id="86" dur="500" fill="hold"/>
                                        <p:tgtEl>
                                          <p:spTgt spid="85"/>
                                        </p:tgtEl>
                                        <p:attrNameLst>
                                          <p:attrName>ppt_x</p:attrName>
                                          <p:attrName>ppt_y</p:attrName>
                                        </p:attrNameLst>
                                      </p:cBhvr>
                                      <p:rCtr x="39" y="1574"/>
                                    </p:animMotion>
                                  </p:childTnLst>
                                </p:cTn>
                              </p:par>
                              <p:par>
                                <p:cTn id="87" presetID="10" presetClass="entr" presetSubtype="0" fill="hold" grpId="1" nodeType="withEffect">
                                  <p:stCondLst>
                                    <p:cond delay="500"/>
                                  </p:stCondLst>
                                  <p:childTnLst>
                                    <p:set>
                                      <p:cBhvr>
                                        <p:cTn id="88" dur="1" fill="hold">
                                          <p:stCondLst>
                                            <p:cond delay="0"/>
                                          </p:stCondLst>
                                        </p:cTn>
                                        <p:tgtEl>
                                          <p:spTgt spid="99"/>
                                        </p:tgtEl>
                                        <p:attrNameLst>
                                          <p:attrName>style.visibility</p:attrName>
                                        </p:attrNameLst>
                                      </p:cBhvr>
                                      <p:to>
                                        <p:strVal val="visible"/>
                                      </p:to>
                                    </p:set>
                                    <p:animEffect transition="in" filter="fade">
                                      <p:cBhvr>
                                        <p:cTn id="89" dur="500"/>
                                        <p:tgtEl>
                                          <p:spTgt spid="99"/>
                                        </p:tgtEl>
                                      </p:cBhvr>
                                    </p:animEffect>
                                  </p:childTnLst>
                                </p:cTn>
                              </p:par>
                              <p:par>
                                <p:cTn id="90" presetID="10" presetClass="exit" presetSubtype="0" fill="hold" grpId="2" nodeType="withEffect">
                                  <p:stCondLst>
                                    <p:cond delay="500"/>
                                  </p:stCondLst>
                                  <p:childTnLst>
                                    <p:animEffect transition="out" filter="fade">
                                      <p:cBhvr>
                                        <p:cTn id="91" dur="250"/>
                                        <p:tgtEl>
                                          <p:spTgt spid="86"/>
                                        </p:tgtEl>
                                      </p:cBhvr>
                                    </p:animEffect>
                                    <p:set>
                                      <p:cBhvr>
                                        <p:cTn id="92" dur="1" fill="hold">
                                          <p:stCondLst>
                                            <p:cond delay="249"/>
                                          </p:stCondLst>
                                        </p:cTn>
                                        <p:tgtEl>
                                          <p:spTgt spid="86"/>
                                        </p:tgtEl>
                                        <p:attrNameLst>
                                          <p:attrName>style.visibility</p:attrName>
                                        </p:attrNameLst>
                                      </p:cBhvr>
                                      <p:to>
                                        <p:strVal val="hidden"/>
                                      </p:to>
                                    </p:set>
                                  </p:childTnLst>
                                </p:cTn>
                              </p:par>
                              <p:par>
                                <p:cTn id="93" presetID="10" presetClass="exit" presetSubtype="0" fill="hold" grpId="2" nodeType="withEffect">
                                  <p:stCondLst>
                                    <p:cond delay="500"/>
                                  </p:stCondLst>
                                  <p:childTnLst>
                                    <p:animEffect transition="out" filter="fade">
                                      <p:cBhvr>
                                        <p:cTn id="94" dur="250"/>
                                        <p:tgtEl>
                                          <p:spTgt spid="85"/>
                                        </p:tgtEl>
                                      </p:cBhvr>
                                    </p:animEffect>
                                    <p:set>
                                      <p:cBhvr>
                                        <p:cTn id="95" dur="1" fill="hold">
                                          <p:stCondLst>
                                            <p:cond delay="249"/>
                                          </p:stCondLst>
                                        </p:cTn>
                                        <p:tgtEl>
                                          <p:spTgt spid="85"/>
                                        </p:tgtEl>
                                        <p:attrNameLst>
                                          <p:attrName>style.visibility</p:attrName>
                                        </p:attrNameLst>
                                      </p:cBhvr>
                                      <p:to>
                                        <p:strVal val="hidden"/>
                                      </p:to>
                                    </p:set>
                                  </p:childTnLst>
                                </p:cTn>
                              </p:par>
                            </p:childTnLst>
                          </p:cTn>
                        </p:par>
                        <p:par>
                          <p:cTn id="96" fill="hold">
                            <p:stCondLst>
                              <p:cond delay="4000"/>
                            </p:stCondLst>
                            <p:childTnLst>
                              <p:par>
                                <p:cTn id="97" presetID="0" presetClass="path" presetSubtype="0" accel="50000" decel="50000" fill="hold" grpId="0" nodeType="afterEffect">
                                  <p:stCondLst>
                                    <p:cond delay="0"/>
                                  </p:stCondLst>
                                  <p:childTnLst>
                                    <p:animMotion origin="layout" path="M 3.54167E-6 4.81481E-6 L 3.54167E-6 0.00023 C 0.0013 0.00462 0.0026 0.00925 0.00416 0.01388 C 0.0052 0.01666 0.00664 0.01898 0.00768 0.02152 C 0.00911 0.02569 0.01054 0.02986 0.01185 0.03402 C 0.01328 0.03842 0.01432 0.04398 0.01627 0.04791 C 0.01718 0.05 0.01849 0.05115 0.01966 0.05254 C 0.02122 0.06388 0.01914 0.05416 0.02304 0.06342 C 0.02851 0.07662 0.02239 0.06597 0.02903 0.07893 C 0.03125 0.08333 0.03398 0.0868 0.03606 0.09143 C 0.03698 0.09375 0.03737 0.09699 0.03854 0.09907 C 0.04088 0.10324 0.0444 0.10532 0.04622 0.10995 C 0.04713 0.11203 0.04778 0.11458 0.04882 0.1162 C 0.05 0.11782 0.0556 0.12175 0.05664 0.12245 C 0.05742 0.12453 0.0582 0.12685 0.05924 0.1287 C 0.06185 0.1331 0.06198 0.13078 0.06523 0.13333 C 0.06692 0.13449 0.06875 0.13634 0.07044 0.13796 C 0.07239 0.13981 0.07435 0.14189 0.07643 0.14421 C 0.07734 0.14513 0.07812 0.14629 0.07903 0.14722 C 0.08007 0.14837 0.08125 0.14907 0.08242 0.15023 C 0.08333 0.15115 0.08398 0.15277 0.08502 0.15347 C 0.08632 0.15439 0.08789 0.15439 0.08932 0.15486 C 0.0901 0.15532 0.09101 0.15601 0.09179 0.15648 C 0.10455 0.17175 0.09114 0.15625 0.10039 0.16574 C 0.1013 0.16666 0.10208 0.16805 0.10299 0.16898 C 0.10859 0.17361 0.10898 0.17314 0.11419 0.175 C 0.11627 0.17708 0.1181 0.17962 0.12018 0.18125 C 0.12109 0.18194 0.12929 0.18425 0.12968 0.18449 C 0.13424 0.18773 0.13724 0.19074 0.14179 0.19212 C 0.14375 0.19282 0.1457 0.19328 0.14778 0.19375 C 0.15351 0.19884 0.14882 0.19513 0.15455 0.19837 C 0.16328 0.203 0.15625 0.20023 0.16406 0.203 C 0.16549 0.20462 0.16692 0.20601 0.16836 0.20763 C 0.17018 0.20972 0.17161 0.2125 0.17356 0.21388 C 0.17513 0.21504 0.17695 0.21481 0.17877 0.2155 C 0.1802 0.21643 0.18151 0.21759 0.18294 0.21851 C 0.18385 0.21921 0.18476 0.21944 0.18554 0.22013 C 0.1901 0.22407 0.18997 0.22615 0.19505 0.22939 C 0.19648 0.23032 0.19791 0.23032 0.19935 0.23101 C 0.20247 0.2324 0.20573 0.23425 0.20872 0.23564 C 0.21015 0.23634 0.21172 0.23657 0.21315 0.23703 C 0.21432 0.2375 0.21549 0.23819 0.21653 0.23865 C 0.21731 0.23912 0.21823 0.23981 0.21914 0.24027 C 0.22109 0.24097 0.22317 0.2412 0.22513 0.24189 C 0.22903 0.24884 0.2263 0.24583 0.23294 0.24791 C 0.2513 0.25439 0.2401 0.25185 0.25872 0.25416 C 0.27161 0.26296 0.26002 0.25648 0.28007 0.26041 C 0.28333 0.26111 0.28645 0.26273 0.28958 0.26342 C 0.29791 0.26574 0.30638 0.26643 0.31458 0.26967 C 0.32617 0.2743 0.31966 0.27245 0.33424 0.2743 C 0.36172 0.28101 0.34687 0.27824 0.37903 0.28217 C 0.38789 0.29004 0.38007 0.28425 0.39961 0.2868 C 0.4108 0.28819 0.40065 0.28935 0.4151 0.28981 L 0.53815 0.29305 C 0.54127 0.29351 0.5444 0.29351 0.54752 0.29444 C 0.56067 0.29884 0.55273 0.29884 0.56211 0.30069 C 0.56562 0.30138 0.56901 0.30162 0.57252 0.30231 L 0.58112 0.30393 C 0.58711 0.30324 0.59323 0.30439 0.59909 0.30231 C 0.60052 0.30185 0.60078 0.29791 0.60169 0.29606 C 0.60247 0.29467 0.60442 0.29305 0.60442 0.29328 " pathEditMode="relative" rAng="0" ptsTypes="AAAAAAAAAAAAAAAAAAAAAAAAAAAAAAAAAAAAAAAAAAAAAAAAAAAAAAAAAAAAA">
                                      <p:cBhvr>
                                        <p:cTn id="98" dur="2000" fill="hold"/>
                                        <p:tgtEl>
                                          <p:spTgt spid="99"/>
                                        </p:tgtEl>
                                        <p:attrNameLst>
                                          <p:attrName>ppt_x</p:attrName>
                                          <p:attrName>ppt_y</p:attrName>
                                        </p:attrNameLst>
                                      </p:cBhvr>
                                      <p:rCtr x="30221" y="15185"/>
                                    </p:animMotion>
                                  </p:childTnLst>
                                </p:cTn>
                              </p:par>
                            </p:childTnLst>
                          </p:cTn>
                        </p:par>
                        <p:par>
                          <p:cTn id="99" fill="hold">
                            <p:stCondLst>
                              <p:cond delay="6000"/>
                            </p:stCondLst>
                            <p:childTnLst>
                              <p:par>
                                <p:cTn id="100" presetID="1" presetClass="exit" presetSubtype="0" fill="hold" grpId="2" nodeType="afterEffect">
                                  <p:stCondLst>
                                    <p:cond delay="0"/>
                                  </p:stCondLst>
                                  <p:childTnLst>
                                    <p:set>
                                      <p:cBhvr>
                                        <p:cTn id="101" dur="1" fill="hold">
                                          <p:stCondLst>
                                            <p:cond delay="499"/>
                                          </p:stCondLst>
                                        </p:cTn>
                                        <p:tgtEl>
                                          <p:spTgt spid="99"/>
                                        </p:tgtEl>
                                        <p:attrNameLst>
                                          <p:attrName>style.visibility</p:attrName>
                                        </p:attrNameLst>
                                      </p:cBhvr>
                                      <p:to>
                                        <p:strVal val="hidden"/>
                                      </p:to>
                                    </p:set>
                                  </p:childTnLst>
                                </p:cTn>
                              </p:par>
                              <p:par>
                                <p:cTn id="102" presetID="22" presetClass="entr" presetSubtype="8" fill="hold" nodeType="withEffect">
                                  <p:stCondLst>
                                    <p:cond delay="0"/>
                                  </p:stCondLst>
                                  <p:childTnLst>
                                    <p:set>
                                      <p:cBhvr>
                                        <p:cTn id="103" dur="1" fill="hold">
                                          <p:stCondLst>
                                            <p:cond delay="0"/>
                                          </p:stCondLst>
                                        </p:cTn>
                                        <p:tgtEl>
                                          <p:spTgt spid="56"/>
                                        </p:tgtEl>
                                        <p:attrNameLst>
                                          <p:attrName>style.visibility</p:attrName>
                                        </p:attrNameLst>
                                      </p:cBhvr>
                                      <p:to>
                                        <p:strVal val="visible"/>
                                      </p:to>
                                    </p:set>
                                    <p:animEffect transition="in" filter="wipe(left)">
                                      <p:cBhvr>
                                        <p:cTn id="104" dur="1000"/>
                                        <p:tgtEl>
                                          <p:spTgt spid="56"/>
                                        </p:tgtEl>
                                      </p:cBhvr>
                                    </p:animEffect>
                                  </p:childTnLst>
                                </p:cTn>
                              </p:par>
                              <p:par>
                                <p:cTn id="105" presetID="8" presetClass="emph" presetSubtype="0" repeatCount="indefinite" fill="hold" nodeType="withEffect">
                                  <p:stCondLst>
                                    <p:cond delay="1000"/>
                                  </p:stCondLst>
                                  <p:childTnLst>
                                    <p:animRot by="21600000">
                                      <p:cBhvr>
                                        <p:cTn id="106" dur="2000" fill="hold"/>
                                        <p:tgtEl>
                                          <p:spTgt spid="56"/>
                                        </p:tgtEl>
                                        <p:attrNameLst>
                                          <p:attrName>r</p:attrName>
                                        </p:attrNameLst>
                                      </p:cBhvr>
                                    </p:animRot>
                                  </p:childTnLst>
                                </p:cTn>
                              </p:par>
                              <p:par>
                                <p:cTn id="107" presetID="22" presetClass="entr" presetSubtype="1" fill="hold" grpId="0" nodeType="withEffect">
                                  <p:stCondLst>
                                    <p:cond delay="1000"/>
                                  </p:stCondLst>
                                  <p:childTnLst>
                                    <p:set>
                                      <p:cBhvr>
                                        <p:cTn id="108" dur="1" fill="hold">
                                          <p:stCondLst>
                                            <p:cond delay="0"/>
                                          </p:stCondLst>
                                        </p:cTn>
                                        <p:tgtEl>
                                          <p:spTgt spid="9"/>
                                        </p:tgtEl>
                                        <p:attrNameLst>
                                          <p:attrName>style.visibility</p:attrName>
                                        </p:attrNameLst>
                                      </p:cBhvr>
                                      <p:to>
                                        <p:strVal val="visible"/>
                                      </p:to>
                                    </p:set>
                                    <p:animEffect transition="in" filter="wipe(up)">
                                      <p:cBhvr>
                                        <p:cTn id="109" dur="500"/>
                                        <p:tgtEl>
                                          <p:spTgt spid="9"/>
                                        </p:tgtEl>
                                      </p:cBhvr>
                                    </p:animEffect>
                                  </p:childTnLst>
                                </p:cTn>
                              </p:par>
                              <p:par>
                                <p:cTn id="110" presetID="22" presetClass="entr" presetSubtype="8" fill="hold" grpId="0" nodeType="withEffect">
                                  <p:stCondLst>
                                    <p:cond delay="1250"/>
                                  </p:stCondLst>
                                  <p:childTnLst>
                                    <p:set>
                                      <p:cBhvr>
                                        <p:cTn id="111" dur="1" fill="hold">
                                          <p:stCondLst>
                                            <p:cond delay="0"/>
                                          </p:stCondLst>
                                        </p:cTn>
                                        <p:tgtEl>
                                          <p:spTgt spid="10"/>
                                        </p:tgtEl>
                                        <p:attrNameLst>
                                          <p:attrName>style.visibility</p:attrName>
                                        </p:attrNameLst>
                                      </p:cBhvr>
                                      <p:to>
                                        <p:strVal val="visible"/>
                                      </p:to>
                                    </p:set>
                                    <p:animEffect transition="in" filter="wipe(left)">
                                      <p:cBhvr>
                                        <p:cTn id="112" dur="500"/>
                                        <p:tgtEl>
                                          <p:spTgt spid="10"/>
                                        </p:tgtEl>
                                      </p:cBhvr>
                                    </p:animEffect>
                                  </p:childTnLst>
                                </p:cTn>
                              </p:par>
                            </p:childTnLst>
                          </p:cTn>
                        </p:par>
                        <p:par>
                          <p:cTn id="113" fill="hold">
                            <p:stCondLst>
                              <p:cond delay="9000"/>
                            </p:stCondLst>
                            <p:childTnLst>
                              <p:par>
                                <p:cTn id="114" presetID="42" presetClass="entr" presetSubtype="0" fill="hold" grpId="0" nodeType="afterEffect">
                                  <p:stCondLst>
                                    <p:cond delay="0"/>
                                  </p:stCondLst>
                                  <p:iterate type="lt">
                                    <p:tmPct val="10000"/>
                                  </p:iterate>
                                  <p:childTnLst>
                                    <p:set>
                                      <p:cBhvr>
                                        <p:cTn id="115" dur="1" fill="hold">
                                          <p:stCondLst>
                                            <p:cond delay="0"/>
                                          </p:stCondLst>
                                        </p:cTn>
                                        <p:tgtEl>
                                          <p:spTgt spid="35"/>
                                        </p:tgtEl>
                                        <p:attrNameLst>
                                          <p:attrName>style.visibility</p:attrName>
                                        </p:attrNameLst>
                                      </p:cBhvr>
                                      <p:to>
                                        <p:strVal val="visible"/>
                                      </p:to>
                                    </p:set>
                                    <p:animEffect transition="in" filter="fade">
                                      <p:cBhvr>
                                        <p:cTn id="116" dur="1000"/>
                                        <p:tgtEl>
                                          <p:spTgt spid="35"/>
                                        </p:tgtEl>
                                      </p:cBhvr>
                                    </p:animEffect>
                                    <p:anim calcmode="lin" valueType="num">
                                      <p:cBhvr>
                                        <p:cTn id="117" dur="1000" fill="hold"/>
                                        <p:tgtEl>
                                          <p:spTgt spid="35"/>
                                        </p:tgtEl>
                                        <p:attrNameLst>
                                          <p:attrName>ppt_x</p:attrName>
                                        </p:attrNameLst>
                                      </p:cBhvr>
                                      <p:tavLst>
                                        <p:tav tm="0">
                                          <p:val>
                                            <p:strVal val="#ppt_x"/>
                                          </p:val>
                                        </p:tav>
                                        <p:tav tm="100000">
                                          <p:val>
                                            <p:strVal val="#ppt_x"/>
                                          </p:val>
                                        </p:tav>
                                      </p:tavLst>
                                    </p:anim>
                                    <p:anim calcmode="lin" valueType="num">
                                      <p:cBhvr>
                                        <p:cTn id="118" dur="1000" fill="hold"/>
                                        <p:tgtEl>
                                          <p:spTgt spid="3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p:bldP spid="82" grpId="0" animBg="1"/>
      <p:bldP spid="83" grpId="0" animBg="1"/>
      <p:bldP spid="84" grpId="0" animBg="1"/>
      <p:bldP spid="85" grpId="0" animBg="1"/>
      <p:bldP spid="85" grpId="1" animBg="1"/>
      <p:bldP spid="85" grpId="2" animBg="1"/>
      <p:bldP spid="86" grpId="0" animBg="1"/>
      <p:bldP spid="86" grpId="1" animBg="1"/>
      <p:bldP spid="86" grpId="2" animBg="1"/>
      <p:bldP spid="87" grpId="0" animBg="1"/>
      <p:bldP spid="92" grpId="0" animBg="1"/>
      <p:bldP spid="93" grpId="0" animBg="1"/>
      <p:bldP spid="94" grpId="0" animBg="1"/>
      <p:bldP spid="95" grpId="0" animBg="1"/>
      <p:bldP spid="96" grpId="0" animBg="1"/>
      <p:bldP spid="97" grpId="0" animBg="1"/>
      <p:bldP spid="99" grpId="0" animBg="1"/>
      <p:bldP spid="99" grpId="1" animBg="1"/>
      <p:bldP spid="99" grpId="2" animBg="1"/>
      <p:bldP spid="36" grpId="0" animBg="1"/>
      <p:bldP spid="37" grpId="0" animBg="1"/>
      <p:bldP spid="3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组合 27">
            <a:extLst>
              <a:ext uri="{FF2B5EF4-FFF2-40B4-BE49-F238E27FC236}">
                <a16:creationId xmlns:a16="http://schemas.microsoft.com/office/drawing/2014/main" xmlns:p15="http://schemas.microsoft.com/office/powerpoint/2012/main" xmlns:mc="http://schemas.openxmlformats.org/markup-compatibility/2006" xmlns:p14="http://schemas.microsoft.com/office/powerpoint/2010/main" xmlns:a14="http://schemas.microsoft.com/office/drawing/2010/main" xmlns="" id="{D13116F6-956B-496E-9E42-2C182AEB6A4B}"/>
              </a:ext>
            </a:extLst>
          </p:cNvPr>
          <p:cNvGrpSpPr/>
          <p:nvPr/>
        </p:nvGrpSpPr>
        <p:grpSpPr>
          <a:xfrm>
            <a:off x="0" y="0"/>
            <a:ext cx="12192000" cy="6858000"/>
            <a:chOff x="0" y="0"/>
            <a:chExt cx="12192000" cy="6858000"/>
          </a:xfrm>
        </p:grpSpPr>
        <p:pic>
          <p:nvPicPr>
            <p:cNvPr id="29" name="图片 28">
              <a:extLst>
                <a:ext uri="{FF2B5EF4-FFF2-40B4-BE49-F238E27FC236}">
                  <a16:creationId xmlns:a16="http://schemas.microsoft.com/office/drawing/2014/main" xmlns:p15="http://schemas.microsoft.com/office/powerpoint/2012/main" xmlns:mc="http://schemas.openxmlformats.org/markup-compatibility/2006" xmlns:p14="http://schemas.microsoft.com/office/powerpoint/2010/main" xmlns:a14="http://schemas.microsoft.com/office/drawing/2010/main" xmlns="" id="{DF8CEFD0-390A-4AA1-AABE-B9120D5D310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0" name="矩形 29">
              <a:extLst>
                <a:ext uri="{FF2B5EF4-FFF2-40B4-BE49-F238E27FC236}">
                  <a16:creationId xmlns:a16="http://schemas.microsoft.com/office/drawing/2014/main" xmlns:p15="http://schemas.microsoft.com/office/powerpoint/2012/main" xmlns:mc="http://schemas.openxmlformats.org/markup-compatibility/2006" xmlns:p14="http://schemas.microsoft.com/office/powerpoint/2010/main" xmlns:a14="http://schemas.microsoft.com/office/drawing/2010/main" xmlns="" id="{A5E8D0EA-8B1F-4026-BD93-A5F915C85D2A}"/>
                </a:ext>
              </a:extLst>
            </p:cNvPr>
            <p:cNvSpPr/>
            <p:nvPr/>
          </p:nvSpPr>
          <p:spPr>
            <a:xfrm>
              <a:off x="0" y="0"/>
              <a:ext cx="12192000" cy="6858000"/>
            </a:xfrm>
            <a:prstGeom prst="rect">
              <a:avLst/>
            </a:prstGeom>
            <a:blipFill>
              <a:blip r:embed="rId4">
                <a:alphaModFix amt="52000"/>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31" name="星形: 五角 30">
            <a:extLst>
              <a:ext uri="{FF2B5EF4-FFF2-40B4-BE49-F238E27FC236}">
                <a16:creationId xmlns:a16="http://schemas.microsoft.com/office/drawing/2014/main" xmlns:p15="http://schemas.microsoft.com/office/powerpoint/2012/main" xmlns:mc="http://schemas.openxmlformats.org/markup-compatibility/2006" xmlns:p14="http://schemas.microsoft.com/office/powerpoint/2010/main" xmlns:a14="http://schemas.microsoft.com/office/drawing/2010/main" xmlns="" id="{27122609-85A7-4BC3-8680-3E485CCFC1F7}"/>
              </a:ext>
            </a:extLst>
          </p:cNvPr>
          <p:cNvSpPr/>
          <p:nvPr/>
        </p:nvSpPr>
        <p:spPr>
          <a:xfrm>
            <a:off x="761114" y="373712"/>
            <a:ext cx="648586" cy="648586"/>
          </a:xfrm>
          <a:prstGeom prst="star5">
            <a:avLst/>
          </a:prstGeom>
          <a:solidFill>
            <a:srgbClr val="FFC000"/>
          </a:solidFill>
          <a:ln>
            <a:noFill/>
          </a:ln>
          <a:effectLst>
            <a:glow rad="63500">
              <a:srgbClr val="FFC000">
                <a:alpha val="16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C000"/>
              </a:solidFill>
              <a:cs typeface="+mn-ea"/>
              <a:sym typeface="+mn-lt"/>
            </a:endParaRPr>
          </a:p>
        </p:txBody>
      </p:sp>
      <p:sp>
        <p:nvSpPr>
          <p:cNvPr id="32" name="文本框 31">
            <a:extLst>
              <a:ext uri="{FF2B5EF4-FFF2-40B4-BE49-F238E27FC236}">
                <a16:creationId xmlns:a16="http://schemas.microsoft.com/office/drawing/2014/main" xmlns:p15="http://schemas.microsoft.com/office/powerpoint/2012/main" xmlns:mc="http://schemas.openxmlformats.org/markup-compatibility/2006" xmlns:p14="http://schemas.microsoft.com/office/powerpoint/2010/main" xmlns:a14="http://schemas.microsoft.com/office/drawing/2010/main" xmlns="" id="{95E78ECD-0333-456A-8624-885D302D260B}"/>
              </a:ext>
            </a:extLst>
          </p:cNvPr>
          <p:cNvSpPr txBox="1"/>
          <p:nvPr/>
        </p:nvSpPr>
        <p:spPr>
          <a:xfrm>
            <a:off x="1523409" y="392814"/>
            <a:ext cx="2223092" cy="646331"/>
          </a:xfrm>
          <a:prstGeom prst="rect">
            <a:avLst/>
          </a:prstGeom>
          <a:noFill/>
        </p:spPr>
        <p:txBody>
          <a:bodyPr wrap="square" rtlCol="0">
            <a:spAutoFit/>
          </a:bodyPr>
          <a:lstStyle/>
          <a:p>
            <a:r>
              <a:rPr lang="zh-CN" altLang="en-US" sz="3600" b="1" spc="300" dirty="0">
                <a:solidFill>
                  <a:srgbClr val="E4B332"/>
                </a:solidFill>
                <a:cs typeface="+mn-ea"/>
                <a:sym typeface="+mn-lt"/>
              </a:rPr>
              <a:t>自我认知</a:t>
            </a:r>
          </a:p>
        </p:txBody>
      </p:sp>
      <p:sp>
        <p:nvSpPr>
          <p:cNvPr id="33" name="圆角矩形 29">
            <a:extLst>
              <a:ext uri="{FF2B5EF4-FFF2-40B4-BE49-F238E27FC236}">
                <a16:creationId xmlns:a16="http://schemas.microsoft.com/office/drawing/2014/main" xmlns:p15="http://schemas.microsoft.com/office/powerpoint/2012/main" xmlns:mc="http://schemas.openxmlformats.org/markup-compatibility/2006" xmlns:p14="http://schemas.microsoft.com/office/powerpoint/2010/main" xmlns:a14="http://schemas.microsoft.com/office/drawing/2010/main" xmlns="" id="{C8023B76-408A-43CD-A084-32C4AEDAA41B}"/>
              </a:ext>
            </a:extLst>
          </p:cNvPr>
          <p:cNvSpPr/>
          <p:nvPr/>
        </p:nvSpPr>
        <p:spPr>
          <a:xfrm>
            <a:off x="1613715" y="1925154"/>
            <a:ext cx="4199006" cy="1877878"/>
          </a:xfrm>
          <a:prstGeom prst="roundRect">
            <a:avLst>
              <a:gd name="adj" fmla="val 14028"/>
            </a:avLst>
          </a:prstGeom>
          <a:solidFill>
            <a:schemeClr val="bg1">
              <a:alpha val="20000"/>
            </a:schemeClr>
          </a:solidFill>
          <a:ln w="25400">
            <a:solidFill>
              <a:srgbClr val="FFC000"/>
            </a:solidFill>
            <a:prstDash val="sysDot"/>
          </a:ln>
          <a:effectLst>
            <a:outerShdw blurRad="635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35" name="矩形 34">
            <a:extLst>
              <a:ext uri="{FF2B5EF4-FFF2-40B4-BE49-F238E27FC236}">
                <a16:creationId xmlns:a16="http://schemas.microsoft.com/office/drawing/2014/main" xmlns:p15="http://schemas.microsoft.com/office/powerpoint/2012/main" xmlns:mc="http://schemas.openxmlformats.org/markup-compatibility/2006" xmlns:p14="http://schemas.microsoft.com/office/powerpoint/2010/main" xmlns:a14="http://schemas.microsoft.com/office/drawing/2010/main" xmlns="" id="{B9F91A66-C560-43BA-8300-3A93F2F706C3}"/>
              </a:ext>
            </a:extLst>
          </p:cNvPr>
          <p:cNvSpPr/>
          <p:nvPr/>
        </p:nvSpPr>
        <p:spPr>
          <a:xfrm>
            <a:off x="1786191" y="1961089"/>
            <a:ext cx="841506" cy="646331"/>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600" i="0" u="none" strike="noStrike" kern="1200" cap="none" spc="0" normalizeH="0" baseline="0" noProof="0" dirty="0">
                <a:ln>
                  <a:noFill/>
                </a:ln>
                <a:solidFill>
                  <a:srgbClr val="E4B332"/>
                </a:solidFill>
                <a:effectLst/>
                <a:uLnTx/>
                <a:uFillTx/>
                <a:cs typeface="+mn-ea"/>
                <a:sym typeface="+mn-lt"/>
              </a:rPr>
              <a:t>01.</a:t>
            </a:r>
            <a:endParaRPr kumimoji="0" lang="zh-CN" altLang="en-US" sz="3600" i="0" u="none" strike="noStrike" kern="1200" cap="none" spc="0" normalizeH="0" baseline="0" noProof="0" dirty="0">
              <a:ln>
                <a:noFill/>
              </a:ln>
              <a:solidFill>
                <a:srgbClr val="E4B332"/>
              </a:solidFill>
              <a:effectLst/>
              <a:uLnTx/>
              <a:uFillTx/>
              <a:cs typeface="+mn-ea"/>
              <a:sym typeface="+mn-lt"/>
            </a:endParaRPr>
          </a:p>
        </p:txBody>
      </p:sp>
      <p:sp>
        <p:nvSpPr>
          <p:cNvPr id="36" name="圆角矩形 38">
            <a:extLst>
              <a:ext uri="{FF2B5EF4-FFF2-40B4-BE49-F238E27FC236}">
                <a16:creationId xmlns:a16="http://schemas.microsoft.com/office/drawing/2014/main" xmlns:p15="http://schemas.microsoft.com/office/powerpoint/2012/main" xmlns:mc="http://schemas.openxmlformats.org/markup-compatibility/2006" xmlns:p14="http://schemas.microsoft.com/office/powerpoint/2010/main" xmlns:a14="http://schemas.microsoft.com/office/drawing/2010/main" xmlns="" id="{05F878F3-11CB-45F4-A49B-C78F23826062}"/>
              </a:ext>
            </a:extLst>
          </p:cNvPr>
          <p:cNvSpPr/>
          <p:nvPr/>
        </p:nvSpPr>
        <p:spPr>
          <a:xfrm>
            <a:off x="6379280" y="1925154"/>
            <a:ext cx="4199006" cy="1877878"/>
          </a:xfrm>
          <a:prstGeom prst="roundRect">
            <a:avLst>
              <a:gd name="adj" fmla="val 14028"/>
            </a:avLst>
          </a:prstGeom>
          <a:solidFill>
            <a:schemeClr val="bg1">
              <a:alpha val="20000"/>
            </a:schemeClr>
          </a:solidFill>
          <a:ln w="25400">
            <a:solidFill>
              <a:srgbClr val="FFC000"/>
            </a:solidFill>
            <a:prstDash val="sysDot"/>
          </a:ln>
          <a:effectLst>
            <a:outerShdw blurRad="635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38" name="矩形 37">
            <a:extLst>
              <a:ext uri="{FF2B5EF4-FFF2-40B4-BE49-F238E27FC236}">
                <a16:creationId xmlns:a16="http://schemas.microsoft.com/office/drawing/2014/main" xmlns:p15="http://schemas.microsoft.com/office/powerpoint/2012/main" xmlns:mc="http://schemas.openxmlformats.org/markup-compatibility/2006" xmlns:p14="http://schemas.microsoft.com/office/powerpoint/2010/main" xmlns:a14="http://schemas.microsoft.com/office/drawing/2010/main" xmlns="" id="{24547E2F-0CFE-4923-A2FC-868673D7809D}"/>
              </a:ext>
            </a:extLst>
          </p:cNvPr>
          <p:cNvSpPr/>
          <p:nvPr/>
        </p:nvSpPr>
        <p:spPr>
          <a:xfrm>
            <a:off x="6551756" y="1961089"/>
            <a:ext cx="888572" cy="646331"/>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600" i="0" u="none" strike="noStrike" kern="1200" cap="none" spc="0" normalizeH="0" baseline="0" noProof="0" dirty="0">
                <a:ln>
                  <a:noFill/>
                </a:ln>
                <a:solidFill>
                  <a:srgbClr val="E4B332"/>
                </a:solidFill>
                <a:effectLst/>
                <a:uLnTx/>
                <a:uFillTx/>
                <a:cs typeface="+mn-ea"/>
                <a:sym typeface="+mn-lt"/>
              </a:rPr>
              <a:t>02.</a:t>
            </a:r>
            <a:endParaRPr kumimoji="0" lang="zh-CN" altLang="en-US" sz="3600" i="0" u="none" strike="noStrike" kern="1200" cap="none" spc="0" normalizeH="0" baseline="0" noProof="0" dirty="0">
              <a:ln>
                <a:noFill/>
              </a:ln>
              <a:solidFill>
                <a:srgbClr val="E4B332"/>
              </a:solidFill>
              <a:effectLst/>
              <a:uLnTx/>
              <a:uFillTx/>
              <a:cs typeface="+mn-ea"/>
              <a:sym typeface="+mn-lt"/>
            </a:endParaRPr>
          </a:p>
        </p:txBody>
      </p:sp>
      <p:sp>
        <p:nvSpPr>
          <p:cNvPr id="39" name="圆角矩形 44">
            <a:extLst>
              <a:ext uri="{FF2B5EF4-FFF2-40B4-BE49-F238E27FC236}">
                <a16:creationId xmlns:a16="http://schemas.microsoft.com/office/drawing/2014/main" xmlns:p15="http://schemas.microsoft.com/office/powerpoint/2012/main" xmlns:mc="http://schemas.openxmlformats.org/markup-compatibility/2006" xmlns:p14="http://schemas.microsoft.com/office/powerpoint/2010/main" xmlns:a14="http://schemas.microsoft.com/office/drawing/2010/main" xmlns="" id="{1AA0C3C9-9CFD-4819-A33E-A926E5EA1DFD}"/>
              </a:ext>
            </a:extLst>
          </p:cNvPr>
          <p:cNvSpPr/>
          <p:nvPr/>
        </p:nvSpPr>
        <p:spPr>
          <a:xfrm>
            <a:off x="1613715" y="4210347"/>
            <a:ext cx="4199006" cy="1877878"/>
          </a:xfrm>
          <a:prstGeom prst="roundRect">
            <a:avLst>
              <a:gd name="adj" fmla="val 14028"/>
            </a:avLst>
          </a:prstGeom>
          <a:solidFill>
            <a:schemeClr val="bg1">
              <a:alpha val="20000"/>
            </a:schemeClr>
          </a:solidFill>
          <a:ln w="25400">
            <a:solidFill>
              <a:srgbClr val="FFC000"/>
            </a:solidFill>
            <a:prstDash val="sysDot"/>
          </a:ln>
          <a:effectLst>
            <a:outerShdw blurRad="635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41" name="矩形 40">
            <a:extLst>
              <a:ext uri="{FF2B5EF4-FFF2-40B4-BE49-F238E27FC236}">
                <a16:creationId xmlns:a16="http://schemas.microsoft.com/office/drawing/2014/main" xmlns:p15="http://schemas.microsoft.com/office/powerpoint/2012/main" xmlns:mc="http://schemas.openxmlformats.org/markup-compatibility/2006" xmlns:p14="http://schemas.microsoft.com/office/powerpoint/2010/main" xmlns:a14="http://schemas.microsoft.com/office/drawing/2010/main" xmlns="" id="{A85AC419-C58E-4BFB-8B7A-51F574E02D47}"/>
              </a:ext>
            </a:extLst>
          </p:cNvPr>
          <p:cNvSpPr/>
          <p:nvPr/>
        </p:nvSpPr>
        <p:spPr>
          <a:xfrm>
            <a:off x="1786190" y="4246282"/>
            <a:ext cx="868109" cy="646331"/>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600" i="0" u="none" strike="noStrike" kern="1200" cap="none" spc="0" normalizeH="0" baseline="0" noProof="0" dirty="0">
                <a:ln>
                  <a:noFill/>
                </a:ln>
                <a:solidFill>
                  <a:srgbClr val="E4B332"/>
                </a:solidFill>
                <a:effectLst/>
                <a:uLnTx/>
                <a:uFillTx/>
                <a:cs typeface="+mn-ea"/>
                <a:sym typeface="+mn-lt"/>
              </a:rPr>
              <a:t>03.</a:t>
            </a:r>
            <a:endParaRPr kumimoji="0" lang="zh-CN" altLang="en-US" sz="3600" i="0" u="none" strike="noStrike" kern="1200" cap="none" spc="0" normalizeH="0" baseline="0" noProof="0" dirty="0">
              <a:ln>
                <a:noFill/>
              </a:ln>
              <a:solidFill>
                <a:srgbClr val="E4B332"/>
              </a:solidFill>
              <a:effectLst/>
              <a:uLnTx/>
              <a:uFillTx/>
              <a:cs typeface="+mn-ea"/>
              <a:sym typeface="+mn-lt"/>
            </a:endParaRPr>
          </a:p>
        </p:txBody>
      </p:sp>
      <p:sp>
        <p:nvSpPr>
          <p:cNvPr id="42" name="圆角矩形 47">
            <a:extLst>
              <a:ext uri="{FF2B5EF4-FFF2-40B4-BE49-F238E27FC236}">
                <a16:creationId xmlns:a16="http://schemas.microsoft.com/office/drawing/2014/main" xmlns:p15="http://schemas.microsoft.com/office/powerpoint/2012/main" xmlns:mc="http://schemas.openxmlformats.org/markup-compatibility/2006" xmlns:p14="http://schemas.microsoft.com/office/powerpoint/2010/main" xmlns:a14="http://schemas.microsoft.com/office/drawing/2010/main" xmlns="" id="{C137D45B-6C9C-4A56-BEB9-845AEEEEA17A}"/>
              </a:ext>
            </a:extLst>
          </p:cNvPr>
          <p:cNvSpPr/>
          <p:nvPr/>
        </p:nvSpPr>
        <p:spPr>
          <a:xfrm>
            <a:off x="6379280" y="4205061"/>
            <a:ext cx="4199006" cy="1877878"/>
          </a:xfrm>
          <a:prstGeom prst="roundRect">
            <a:avLst>
              <a:gd name="adj" fmla="val 14028"/>
            </a:avLst>
          </a:prstGeom>
          <a:solidFill>
            <a:schemeClr val="bg1">
              <a:alpha val="20000"/>
            </a:schemeClr>
          </a:solidFill>
          <a:ln w="25400">
            <a:solidFill>
              <a:srgbClr val="FFC000"/>
            </a:solidFill>
            <a:prstDash val="sysDot"/>
          </a:ln>
          <a:effectLst>
            <a:outerShdw blurRad="635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44" name="矩形 43">
            <a:extLst>
              <a:ext uri="{FF2B5EF4-FFF2-40B4-BE49-F238E27FC236}">
                <a16:creationId xmlns:a16="http://schemas.microsoft.com/office/drawing/2014/main" xmlns:p15="http://schemas.microsoft.com/office/powerpoint/2012/main" xmlns:mc="http://schemas.openxmlformats.org/markup-compatibility/2006" xmlns:p14="http://schemas.microsoft.com/office/powerpoint/2010/main" xmlns:a14="http://schemas.microsoft.com/office/drawing/2010/main" xmlns="" id="{D636BE86-C1A6-474D-AE46-9085C5129ED9}"/>
              </a:ext>
            </a:extLst>
          </p:cNvPr>
          <p:cNvSpPr/>
          <p:nvPr/>
        </p:nvSpPr>
        <p:spPr>
          <a:xfrm>
            <a:off x="6551755" y="4240996"/>
            <a:ext cx="878947" cy="646331"/>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600" i="0" u="none" strike="noStrike" kern="1200" cap="none" spc="0" normalizeH="0" baseline="0" noProof="0" dirty="0">
                <a:ln>
                  <a:noFill/>
                </a:ln>
                <a:solidFill>
                  <a:srgbClr val="E4B332"/>
                </a:solidFill>
                <a:effectLst/>
                <a:uLnTx/>
                <a:uFillTx/>
                <a:cs typeface="+mn-ea"/>
                <a:sym typeface="+mn-lt"/>
              </a:rPr>
              <a:t>04.</a:t>
            </a:r>
            <a:endParaRPr kumimoji="0" lang="zh-CN" altLang="en-US" sz="3600" i="0" u="none" strike="noStrike" kern="1200" cap="none" spc="0" normalizeH="0" baseline="0" noProof="0" dirty="0">
              <a:ln>
                <a:noFill/>
              </a:ln>
              <a:solidFill>
                <a:srgbClr val="E4B332"/>
              </a:solidFill>
              <a:effectLst/>
              <a:uLnTx/>
              <a:uFillTx/>
              <a:cs typeface="+mn-ea"/>
              <a:sym typeface="+mn-lt"/>
            </a:endParaRPr>
          </a:p>
        </p:txBody>
      </p:sp>
      <p:grpSp>
        <p:nvGrpSpPr>
          <p:cNvPr id="2" name="组合 1">
            <a:extLst>
              <a:ext uri="{FF2B5EF4-FFF2-40B4-BE49-F238E27FC236}">
                <a16:creationId xmlns:a16="http://schemas.microsoft.com/office/drawing/2014/main" xmlns:p15="http://schemas.microsoft.com/office/powerpoint/2012/main" xmlns:mc="http://schemas.openxmlformats.org/markup-compatibility/2006" xmlns:p14="http://schemas.microsoft.com/office/powerpoint/2010/main" xmlns:a14="http://schemas.microsoft.com/office/drawing/2010/main" xmlns="" id="{517A8EF5-125B-4C34-A6AC-CFA7A3E4D0DE}"/>
              </a:ext>
            </a:extLst>
          </p:cNvPr>
          <p:cNvGrpSpPr/>
          <p:nvPr/>
        </p:nvGrpSpPr>
        <p:grpSpPr>
          <a:xfrm>
            <a:off x="1677566" y="2812072"/>
            <a:ext cx="3765593" cy="850270"/>
            <a:chOff x="1677566" y="2812072"/>
            <a:chExt cx="3765593" cy="850270"/>
          </a:xfrm>
        </p:grpSpPr>
        <p:sp>
          <p:nvSpPr>
            <p:cNvPr id="34" name="矩形 33">
              <a:extLst>
                <a:ext uri="{FF2B5EF4-FFF2-40B4-BE49-F238E27FC236}">
                  <a16:creationId xmlns:a16="http://schemas.microsoft.com/office/drawing/2014/main" xmlns:p15="http://schemas.microsoft.com/office/powerpoint/2012/main" xmlns:mc="http://schemas.openxmlformats.org/markup-compatibility/2006" xmlns:p14="http://schemas.microsoft.com/office/powerpoint/2010/main" xmlns:a14="http://schemas.microsoft.com/office/drawing/2010/main" xmlns="" id="{0F2CAEF5-F1CC-4EE9-AA29-F8E3F6AB173E}"/>
                </a:ext>
              </a:extLst>
            </p:cNvPr>
            <p:cNvSpPr/>
            <p:nvPr/>
          </p:nvSpPr>
          <p:spPr>
            <a:xfrm>
              <a:off x="1677566" y="2812072"/>
              <a:ext cx="1675333" cy="369332"/>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dirty="0">
                  <a:solidFill>
                    <a:srgbClr val="E4B332"/>
                  </a:solidFill>
                  <a:cs typeface="+mn-ea"/>
                  <a:sym typeface="+mn-lt"/>
                </a:rPr>
                <a:t>请输入标题</a:t>
              </a:r>
              <a:endParaRPr kumimoji="0" lang="zh-CN" altLang="en-US" sz="1800" b="0" i="0" u="none" strike="noStrike" kern="1200" cap="none" spc="0" normalizeH="0" baseline="0" noProof="0" dirty="0">
                <a:ln>
                  <a:noFill/>
                </a:ln>
                <a:solidFill>
                  <a:srgbClr val="E4B332"/>
                </a:solidFill>
                <a:effectLst/>
                <a:uLnTx/>
                <a:uFillTx/>
                <a:cs typeface="+mn-ea"/>
                <a:sym typeface="+mn-lt"/>
              </a:endParaRPr>
            </a:p>
          </p:txBody>
        </p:sp>
        <p:sp>
          <p:nvSpPr>
            <p:cNvPr id="45" name="矩形 44">
              <a:extLst>
                <a:ext uri="{FF2B5EF4-FFF2-40B4-BE49-F238E27FC236}">
                  <a16:creationId xmlns:a16="http://schemas.microsoft.com/office/drawing/2014/main" xmlns:p15="http://schemas.microsoft.com/office/powerpoint/2012/main" xmlns:mc="http://schemas.openxmlformats.org/markup-compatibility/2006" xmlns:p14="http://schemas.microsoft.com/office/powerpoint/2010/main" xmlns:a14="http://schemas.microsoft.com/office/drawing/2010/main" xmlns="" id="{77BBA25A-88CD-43AE-9139-C6D88646F10B}"/>
                </a:ext>
              </a:extLst>
            </p:cNvPr>
            <p:cNvSpPr/>
            <p:nvPr/>
          </p:nvSpPr>
          <p:spPr>
            <a:xfrm>
              <a:off x="1849036" y="3139122"/>
              <a:ext cx="3594123" cy="523220"/>
            </a:xfrm>
            <a:prstGeom prst="rect">
              <a:avLst/>
            </a:prstGeom>
          </p:spPr>
          <p:txBody>
            <a:bodyPr wrap="square">
              <a:spAutoFit/>
            </a:bodyPr>
            <a:lstStyle/>
            <a:p>
              <a:pPr lvl="0" defTabSz="914400">
                <a:defRPr/>
              </a:pPr>
              <a:r>
                <a:rPr lang="zh-CN" altLang="en-US" sz="1400" dirty="0">
                  <a:solidFill>
                    <a:srgbClr val="E4B332"/>
                  </a:solidFill>
                  <a:cs typeface="+mn-ea"/>
                  <a:sym typeface="+mn-lt"/>
                </a:rPr>
                <a:t>请在此输入你的内容请在此输入你的内容请在此输入你的内容</a:t>
              </a:r>
              <a:endParaRPr kumimoji="0" lang="zh-CN" altLang="en-US" sz="1400" b="0" i="0" u="none" strike="noStrike" kern="1200" cap="none" spc="0" normalizeH="0" baseline="0" noProof="0" dirty="0">
                <a:ln>
                  <a:noFill/>
                </a:ln>
                <a:solidFill>
                  <a:schemeClr val="bg1"/>
                </a:solidFill>
                <a:effectLst/>
                <a:uLnTx/>
                <a:uFillTx/>
                <a:cs typeface="+mn-ea"/>
                <a:sym typeface="+mn-lt"/>
              </a:endParaRPr>
            </a:p>
          </p:txBody>
        </p:sp>
      </p:grpSp>
      <p:grpSp>
        <p:nvGrpSpPr>
          <p:cNvPr id="7" name="组合 6">
            <a:extLst>
              <a:ext uri="{FF2B5EF4-FFF2-40B4-BE49-F238E27FC236}">
                <a16:creationId xmlns:a16="http://schemas.microsoft.com/office/drawing/2014/main" xmlns:p15="http://schemas.microsoft.com/office/powerpoint/2012/main" xmlns:mc="http://schemas.openxmlformats.org/markup-compatibility/2006" xmlns:p14="http://schemas.microsoft.com/office/powerpoint/2010/main" xmlns:a14="http://schemas.microsoft.com/office/drawing/2010/main" xmlns="" id="{E60D2AA4-DB5F-4376-87C4-7357BDE4078A}"/>
              </a:ext>
            </a:extLst>
          </p:cNvPr>
          <p:cNvGrpSpPr/>
          <p:nvPr/>
        </p:nvGrpSpPr>
        <p:grpSpPr>
          <a:xfrm>
            <a:off x="5084541" y="2082014"/>
            <a:ext cx="568800" cy="568800"/>
            <a:chOff x="5084541" y="2158214"/>
            <a:chExt cx="568800" cy="568800"/>
          </a:xfrm>
        </p:grpSpPr>
        <p:sp>
          <p:nvSpPr>
            <p:cNvPr id="49" name="椭圆 48">
              <a:extLst>
                <a:ext uri="{FF2B5EF4-FFF2-40B4-BE49-F238E27FC236}">
                  <a16:creationId xmlns:a16="http://schemas.microsoft.com/office/drawing/2014/main" xmlns:p15="http://schemas.microsoft.com/office/powerpoint/2012/main" xmlns:mc="http://schemas.openxmlformats.org/markup-compatibility/2006" xmlns:p14="http://schemas.microsoft.com/office/powerpoint/2010/main" xmlns:a14="http://schemas.microsoft.com/office/drawing/2010/main" xmlns="" id="{59C052F2-C5B7-4685-9D27-4B4C2DE02AB0}"/>
                </a:ext>
              </a:extLst>
            </p:cNvPr>
            <p:cNvSpPr/>
            <p:nvPr/>
          </p:nvSpPr>
          <p:spPr>
            <a:xfrm>
              <a:off x="5084541" y="2158214"/>
              <a:ext cx="568800" cy="56880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gradFill>
                  <a:gsLst>
                    <a:gs pos="0">
                      <a:srgbClr val="6CA2FF"/>
                    </a:gs>
                    <a:gs pos="100000">
                      <a:srgbClr val="4472C4"/>
                    </a:gs>
                  </a:gsLst>
                  <a:lin ang="2700000" scaled="1"/>
                </a:gradFill>
                <a:effectLst/>
                <a:uLnTx/>
                <a:uFillTx/>
                <a:cs typeface="+mn-ea"/>
                <a:sym typeface="+mn-lt"/>
              </a:endParaRPr>
            </a:p>
          </p:txBody>
        </p:sp>
        <p:pic>
          <p:nvPicPr>
            <p:cNvPr id="50" name="图片 49">
              <a:extLst>
                <a:ext uri="{FF2B5EF4-FFF2-40B4-BE49-F238E27FC236}">
                  <a16:creationId xmlns:a16="http://schemas.microsoft.com/office/drawing/2014/main" xmlns:p15="http://schemas.microsoft.com/office/powerpoint/2012/main" xmlns:mc="http://schemas.openxmlformats.org/markup-compatibility/2006" xmlns:p14="http://schemas.microsoft.com/office/powerpoint/2010/main" xmlns:a14="http://schemas.microsoft.com/office/drawing/2010/main" xmlns="" id="{F0A07B8B-2FC7-46EA-A898-00EA0B9F53F0}"/>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192215" y="2265889"/>
              <a:ext cx="353452" cy="353450"/>
            </a:xfrm>
            <a:prstGeom prst="rect">
              <a:avLst/>
            </a:prstGeom>
          </p:spPr>
        </p:pic>
      </p:grpSp>
      <p:grpSp>
        <p:nvGrpSpPr>
          <p:cNvPr id="6" name="组合 5">
            <a:extLst>
              <a:ext uri="{FF2B5EF4-FFF2-40B4-BE49-F238E27FC236}">
                <a16:creationId xmlns:a16="http://schemas.microsoft.com/office/drawing/2014/main" xmlns:p15="http://schemas.microsoft.com/office/powerpoint/2012/main" xmlns:mc="http://schemas.openxmlformats.org/markup-compatibility/2006" xmlns:p14="http://schemas.microsoft.com/office/powerpoint/2010/main" xmlns:a14="http://schemas.microsoft.com/office/drawing/2010/main" xmlns="" id="{9624C385-AB4D-49F5-A1B7-C94A42AAED6D}"/>
              </a:ext>
            </a:extLst>
          </p:cNvPr>
          <p:cNvGrpSpPr/>
          <p:nvPr/>
        </p:nvGrpSpPr>
        <p:grpSpPr>
          <a:xfrm>
            <a:off x="9805979" y="2082014"/>
            <a:ext cx="568800" cy="568800"/>
            <a:chOff x="9805979" y="2158214"/>
            <a:chExt cx="568800" cy="568800"/>
          </a:xfrm>
        </p:grpSpPr>
        <p:sp>
          <p:nvSpPr>
            <p:cNvPr id="51" name="椭圆 50">
              <a:extLst>
                <a:ext uri="{FF2B5EF4-FFF2-40B4-BE49-F238E27FC236}">
                  <a16:creationId xmlns:a16="http://schemas.microsoft.com/office/drawing/2014/main" xmlns:p15="http://schemas.microsoft.com/office/powerpoint/2012/main" xmlns:mc="http://schemas.openxmlformats.org/markup-compatibility/2006" xmlns:p14="http://schemas.microsoft.com/office/powerpoint/2010/main" xmlns:a14="http://schemas.microsoft.com/office/drawing/2010/main" xmlns="" id="{B9E2F88E-2259-49DC-9519-FEE4463D7CDA}"/>
                </a:ext>
              </a:extLst>
            </p:cNvPr>
            <p:cNvSpPr/>
            <p:nvPr/>
          </p:nvSpPr>
          <p:spPr>
            <a:xfrm>
              <a:off x="9805979" y="2158214"/>
              <a:ext cx="568800" cy="56880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gradFill>
                  <a:gsLst>
                    <a:gs pos="0">
                      <a:srgbClr val="6CA2FF"/>
                    </a:gs>
                    <a:gs pos="100000">
                      <a:srgbClr val="4472C4"/>
                    </a:gs>
                  </a:gsLst>
                  <a:lin ang="2700000" scaled="1"/>
                </a:gradFill>
                <a:effectLst/>
                <a:uLnTx/>
                <a:uFillTx/>
                <a:cs typeface="+mn-ea"/>
                <a:sym typeface="+mn-lt"/>
              </a:endParaRPr>
            </a:p>
          </p:txBody>
        </p:sp>
        <p:pic>
          <p:nvPicPr>
            <p:cNvPr id="52" name="图片 51">
              <a:extLst>
                <a:ext uri="{FF2B5EF4-FFF2-40B4-BE49-F238E27FC236}">
                  <a16:creationId xmlns:a16="http://schemas.microsoft.com/office/drawing/2014/main" xmlns:p15="http://schemas.microsoft.com/office/powerpoint/2012/main" xmlns:mc="http://schemas.openxmlformats.org/markup-compatibility/2006" xmlns:p14="http://schemas.microsoft.com/office/powerpoint/2010/main" xmlns:a14="http://schemas.microsoft.com/office/drawing/2010/main" xmlns="" id="{326C2D81-7416-4150-AB2D-86E28E007831}"/>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919158" y="2271393"/>
              <a:ext cx="342442" cy="342442"/>
            </a:xfrm>
            <a:prstGeom prst="rect">
              <a:avLst/>
            </a:prstGeom>
          </p:spPr>
        </p:pic>
      </p:grpSp>
      <p:grpSp>
        <p:nvGrpSpPr>
          <p:cNvPr id="5" name="组合 4">
            <a:extLst>
              <a:ext uri="{FF2B5EF4-FFF2-40B4-BE49-F238E27FC236}">
                <a16:creationId xmlns:a16="http://schemas.microsoft.com/office/drawing/2014/main" xmlns:p15="http://schemas.microsoft.com/office/powerpoint/2012/main" xmlns:mc="http://schemas.openxmlformats.org/markup-compatibility/2006" xmlns:p14="http://schemas.microsoft.com/office/powerpoint/2010/main" xmlns:a14="http://schemas.microsoft.com/office/drawing/2010/main" xmlns="" id="{52FEDCA3-D0BE-4CBB-B5EA-240E91E6BB0A}"/>
              </a:ext>
            </a:extLst>
          </p:cNvPr>
          <p:cNvGrpSpPr/>
          <p:nvPr/>
        </p:nvGrpSpPr>
        <p:grpSpPr>
          <a:xfrm>
            <a:off x="5008998" y="4366294"/>
            <a:ext cx="567996" cy="567990"/>
            <a:chOff x="5008998" y="4340894"/>
            <a:chExt cx="567996" cy="567990"/>
          </a:xfrm>
        </p:grpSpPr>
        <p:sp>
          <p:nvSpPr>
            <p:cNvPr id="53" name="椭圆 52">
              <a:extLst>
                <a:ext uri="{FF2B5EF4-FFF2-40B4-BE49-F238E27FC236}">
                  <a16:creationId xmlns:a16="http://schemas.microsoft.com/office/drawing/2014/main" xmlns:p15="http://schemas.microsoft.com/office/powerpoint/2012/main" xmlns:mc="http://schemas.openxmlformats.org/markup-compatibility/2006" xmlns:p14="http://schemas.microsoft.com/office/powerpoint/2010/main" xmlns:a14="http://schemas.microsoft.com/office/drawing/2010/main" xmlns="" id="{8CAF0732-8313-4203-A116-ECC7878113B6}"/>
                </a:ext>
              </a:extLst>
            </p:cNvPr>
            <p:cNvSpPr/>
            <p:nvPr/>
          </p:nvSpPr>
          <p:spPr>
            <a:xfrm>
              <a:off x="5008998" y="4340894"/>
              <a:ext cx="567996" cy="56799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gradFill>
                  <a:gsLst>
                    <a:gs pos="0">
                      <a:srgbClr val="6CA2FF"/>
                    </a:gs>
                    <a:gs pos="100000">
                      <a:srgbClr val="4472C4"/>
                    </a:gs>
                  </a:gsLst>
                  <a:lin ang="2700000" scaled="1"/>
                </a:gradFill>
                <a:effectLst/>
                <a:uLnTx/>
                <a:uFillTx/>
                <a:cs typeface="+mn-ea"/>
                <a:sym typeface="+mn-lt"/>
              </a:endParaRPr>
            </a:p>
          </p:txBody>
        </p:sp>
        <p:pic>
          <p:nvPicPr>
            <p:cNvPr id="55" name="图片 54">
              <a:extLst>
                <a:ext uri="{FF2B5EF4-FFF2-40B4-BE49-F238E27FC236}">
                  <a16:creationId xmlns:a16="http://schemas.microsoft.com/office/drawing/2014/main" xmlns:p15="http://schemas.microsoft.com/office/powerpoint/2012/main" xmlns:mc="http://schemas.openxmlformats.org/markup-compatibility/2006" xmlns:p14="http://schemas.microsoft.com/office/powerpoint/2010/main" xmlns:a14="http://schemas.microsoft.com/office/drawing/2010/main" xmlns="" id="{34EF33F0-D06C-40BF-862F-CC01BB23C984}"/>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123249" y="4433766"/>
              <a:ext cx="349992" cy="349990"/>
            </a:xfrm>
            <a:prstGeom prst="rect">
              <a:avLst/>
            </a:prstGeom>
          </p:spPr>
        </p:pic>
      </p:grpSp>
      <p:grpSp>
        <p:nvGrpSpPr>
          <p:cNvPr id="4" name="组合 3">
            <a:extLst>
              <a:ext uri="{FF2B5EF4-FFF2-40B4-BE49-F238E27FC236}">
                <a16:creationId xmlns:a16="http://schemas.microsoft.com/office/drawing/2014/main" xmlns:p15="http://schemas.microsoft.com/office/powerpoint/2012/main" xmlns:mc="http://schemas.openxmlformats.org/markup-compatibility/2006" xmlns:p14="http://schemas.microsoft.com/office/powerpoint/2010/main" xmlns:a14="http://schemas.microsoft.com/office/drawing/2010/main" xmlns="" id="{8B5E14AB-BA41-4039-A3CE-441811F447FE}"/>
              </a:ext>
            </a:extLst>
          </p:cNvPr>
          <p:cNvGrpSpPr/>
          <p:nvPr/>
        </p:nvGrpSpPr>
        <p:grpSpPr>
          <a:xfrm>
            <a:off x="9805979" y="4366294"/>
            <a:ext cx="568800" cy="568800"/>
            <a:chOff x="9805979" y="4416436"/>
            <a:chExt cx="568800" cy="568800"/>
          </a:xfrm>
        </p:grpSpPr>
        <p:sp>
          <p:nvSpPr>
            <p:cNvPr id="54" name="椭圆 53">
              <a:extLst>
                <a:ext uri="{FF2B5EF4-FFF2-40B4-BE49-F238E27FC236}">
                  <a16:creationId xmlns:a16="http://schemas.microsoft.com/office/drawing/2014/main" xmlns:p15="http://schemas.microsoft.com/office/powerpoint/2012/main" xmlns:mc="http://schemas.openxmlformats.org/markup-compatibility/2006" xmlns:p14="http://schemas.microsoft.com/office/powerpoint/2010/main" xmlns:a14="http://schemas.microsoft.com/office/drawing/2010/main" xmlns="" id="{AE6127F3-1D5C-4920-8D7A-B06A51C09060}"/>
                </a:ext>
              </a:extLst>
            </p:cNvPr>
            <p:cNvSpPr/>
            <p:nvPr/>
          </p:nvSpPr>
          <p:spPr>
            <a:xfrm>
              <a:off x="9805979" y="4416436"/>
              <a:ext cx="568800" cy="56880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gradFill>
                  <a:gsLst>
                    <a:gs pos="0">
                      <a:srgbClr val="6CA2FF"/>
                    </a:gs>
                    <a:gs pos="100000">
                      <a:srgbClr val="4472C4"/>
                    </a:gs>
                  </a:gsLst>
                  <a:lin ang="2700000" scaled="1"/>
                </a:gradFill>
                <a:effectLst/>
                <a:uLnTx/>
                <a:uFillTx/>
                <a:cs typeface="+mn-ea"/>
                <a:sym typeface="+mn-lt"/>
              </a:endParaRPr>
            </a:p>
          </p:txBody>
        </p:sp>
        <p:pic>
          <p:nvPicPr>
            <p:cNvPr id="56" name="图片 55">
              <a:extLst>
                <a:ext uri="{FF2B5EF4-FFF2-40B4-BE49-F238E27FC236}">
                  <a16:creationId xmlns:a16="http://schemas.microsoft.com/office/drawing/2014/main" xmlns:p15="http://schemas.microsoft.com/office/powerpoint/2012/main" xmlns:mc="http://schemas.openxmlformats.org/markup-compatibility/2006" xmlns:p14="http://schemas.microsoft.com/office/powerpoint/2010/main" xmlns:a14="http://schemas.microsoft.com/office/drawing/2010/main" xmlns="" id="{7F834AE0-2B14-4EF0-B0F0-313839EACA2D}"/>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9851936" y="4470857"/>
              <a:ext cx="460464" cy="460464"/>
            </a:xfrm>
            <a:prstGeom prst="rect">
              <a:avLst/>
            </a:prstGeom>
          </p:spPr>
        </p:pic>
      </p:grpSp>
      <p:grpSp>
        <p:nvGrpSpPr>
          <p:cNvPr id="3" name="组合 2">
            <a:extLst>
              <a:ext uri="{FF2B5EF4-FFF2-40B4-BE49-F238E27FC236}">
                <a16:creationId xmlns:a16="http://schemas.microsoft.com/office/drawing/2014/main" xmlns:p15="http://schemas.microsoft.com/office/powerpoint/2012/main" xmlns:mc="http://schemas.openxmlformats.org/markup-compatibility/2006" xmlns:p14="http://schemas.microsoft.com/office/powerpoint/2010/main" xmlns:a14="http://schemas.microsoft.com/office/drawing/2010/main" xmlns="" id="{4C554E67-26F1-4A47-B77C-02BC4ADDC202}"/>
              </a:ext>
            </a:extLst>
          </p:cNvPr>
          <p:cNvGrpSpPr/>
          <p:nvPr/>
        </p:nvGrpSpPr>
        <p:grpSpPr>
          <a:xfrm>
            <a:off x="6384320" y="2812072"/>
            <a:ext cx="3765593" cy="850270"/>
            <a:chOff x="6384320" y="2812072"/>
            <a:chExt cx="3765593" cy="850270"/>
          </a:xfrm>
        </p:grpSpPr>
        <p:sp>
          <p:nvSpPr>
            <p:cNvPr id="59" name="矩形 58">
              <a:extLst>
                <a:ext uri="{FF2B5EF4-FFF2-40B4-BE49-F238E27FC236}">
                  <a16:creationId xmlns:a16="http://schemas.microsoft.com/office/drawing/2014/main" xmlns:p15="http://schemas.microsoft.com/office/powerpoint/2012/main" xmlns:mc="http://schemas.openxmlformats.org/markup-compatibility/2006" xmlns:p14="http://schemas.microsoft.com/office/powerpoint/2010/main" xmlns:a14="http://schemas.microsoft.com/office/drawing/2010/main" xmlns="" id="{D1DEB74E-9248-4773-9982-52CFDD892AC8}"/>
                </a:ext>
              </a:extLst>
            </p:cNvPr>
            <p:cNvSpPr/>
            <p:nvPr/>
          </p:nvSpPr>
          <p:spPr>
            <a:xfrm>
              <a:off x="6384320" y="2812072"/>
              <a:ext cx="1675333" cy="369332"/>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dirty="0">
                  <a:solidFill>
                    <a:srgbClr val="E4B332"/>
                  </a:solidFill>
                  <a:cs typeface="+mn-ea"/>
                  <a:sym typeface="+mn-lt"/>
                </a:rPr>
                <a:t>请输入标题</a:t>
              </a:r>
              <a:endParaRPr kumimoji="0" lang="zh-CN" altLang="en-US" sz="1800" b="0" i="0" u="none" strike="noStrike" kern="1200" cap="none" spc="0" normalizeH="0" baseline="0" noProof="0" dirty="0">
                <a:ln>
                  <a:noFill/>
                </a:ln>
                <a:solidFill>
                  <a:srgbClr val="E4B332"/>
                </a:solidFill>
                <a:effectLst/>
                <a:uLnTx/>
                <a:uFillTx/>
                <a:cs typeface="+mn-ea"/>
                <a:sym typeface="+mn-lt"/>
              </a:endParaRPr>
            </a:p>
          </p:txBody>
        </p:sp>
        <p:sp>
          <p:nvSpPr>
            <p:cNvPr id="60" name="矩形 59">
              <a:extLst>
                <a:ext uri="{FF2B5EF4-FFF2-40B4-BE49-F238E27FC236}">
                  <a16:creationId xmlns:a16="http://schemas.microsoft.com/office/drawing/2014/main" xmlns:p15="http://schemas.microsoft.com/office/powerpoint/2012/main" xmlns:mc="http://schemas.openxmlformats.org/markup-compatibility/2006" xmlns:p14="http://schemas.microsoft.com/office/powerpoint/2010/main" xmlns:a14="http://schemas.microsoft.com/office/drawing/2010/main" xmlns="" id="{FDA39415-873F-4DA1-94E4-8A78709CD82E}"/>
                </a:ext>
              </a:extLst>
            </p:cNvPr>
            <p:cNvSpPr/>
            <p:nvPr/>
          </p:nvSpPr>
          <p:spPr>
            <a:xfrm>
              <a:off x="6555790" y="3139122"/>
              <a:ext cx="3594123" cy="523220"/>
            </a:xfrm>
            <a:prstGeom prst="rect">
              <a:avLst/>
            </a:prstGeom>
          </p:spPr>
          <p:txBody>
            <a:bodyPr wrap="square">
              <a:spAutoFit/>
            </a:bodyPr>
            <a:lstStyle/>
            <a:p>
              <a:pPr lvl="0" defTabSz="914400">
                <a:defRPr/>
              </a:pPr>
              <a:r>
                <a:rPr lang="zh-CN" altLang="en-US" sz="1400" dirty="0">
                  <a:solidFill>
                    <a:srgbClr val="E4B332"/>
                  </a:solidFill>
                  <a:cs typeface="+mn-ea"/>
                  <a:sym typeface="+mn-lt"/>
                </a:rPr>
                <a:t>请在此输入你的内容请在此输入你的内容请在此输入你的内容</a:t>
              </a:r>
              <a:endParaRPr kumimoji="0" lang="zh-CN" altLang="en-US" sz="1400" b="0" i="0" u="none" strike="noStrike" kern="1200" cap="none" spc="0" normalizeH="0" baseline="0" noProof="0" dirty="0">
                <a:ln>
                  <a:noFill/>
                </a:ln>
                <a:solidFill>
                  <a:schemeClr val="bg1"/>
                </a:solidFill>
                <a:effectLst/>
                <a:uLnTx/>
                <a:uFillTx/>
                <a:cs typeface="+mn-ea"/>
                <a:sym typeface="+mn-lt"/>
              </a:endParaRPr>
            </a:p>
          </p:txBody>
        </p:sp>
      </p:grpSp>
      <p:grpSp>
        <p:nvGrpSpPr>
          <p:cNvPr id="9" name="组合 8">
            <a:extLst>
              <a:ext uri="{FF2B5EF4-FFF2-40B4-BE49-F238E27FC236}">
                <a16:creationId xmlns:a16="http://schemas.microsoft.com/office/drawing/2014/main" xmlns:p15="http://schemas.microsoft.com/office/powerpoint/2012/main" xmlns:mc="http://schemas.openxmlformats.org/markup-compatibility/2006" xmlns:p14="http://schemas.microsoft.com/office/powerpoint/2010/main" xmlns:a14="http://schemas.microsoft.com/office/drawing/2010/main" xmlns="" id="{6D0F105F-3EC3-4B89-B626-C8BA25D6D5F7}"/>
              </a:ext>
            </a:extLst>
          </p:cNvPr>
          <p:cNvGrpSpPr/>
          <p:nvPr/>
        </p:nvGrpSpPr>
        <p:grpSpPr>
          <a:xfrm>
            <a:off x="6384320" y="5141386"/>
            <a:ext cx="3765593" cy="850270"/>
            <a:chOff x="6384320" y="5141386"/>
            <a:chExt cx="3765593" cy="850270"/>
          </a:xfrm>
        </p:grpSpPr>
        <p:sp>
          <p:nvSpPr>
            <p:cNvPr id="61" name="矩形 60">
              <a:extLst>
                <a:ext uri="{FF2B5EF4-FFF2-40B4-BE49-F238E27FC236}">
                  <a16:creationId xmlns:a16="http://schemas.microsoft.com/office/drawing/2014/main" xmlns:p15="http://schemas.microsoft.com/office/powerpoint/2012/main" xmlns:mc="http://schemas.openxmlformats.org/markup-compatibility/2006" xmlns:p14="http://schemas.microsoft.com/office/powerpoint/2010/main" xmlns:a14="http://schemas.microsoft.com/office/drawing/2010/main" xmlns="" id="{A1077A55-A9B9-4E74-80D0-7B9CBE67D8CA}"/>
                </a:ext>
              </a:extLst>
            </p:cNvPr>
            <p:cNvSpPr/>
            <p:nvPr/>
          </p:nvSpPr>
          <p:spPr>
            <a:xfrm>
              <a:off x="6384320" y="5141386"/>
              <a:ext cx="1675333" cy="369332"/>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dirty="0">
                  <a:solidFill>
                    <a:srgbClr val="E4B332"/>
                  </a:solidFill>
                  <a:cs typeface="+mn-ea"/>
                  <a:sym typeface="+mn-lt"/>
                </a:rPr>
                <a:t>请输入标题</a:t>
              </a:r>
              <a:endParaRPr kumimoji="0" lang="zh-CN" altLang="en-US" sz="1800" b="0" i="0" u="none" strike="noStrike" kern="1200" cap="none" spc="0" normalizeH="0" baseline="0" noProof="0" dirty="0">
                <a:ln>
                  <a:noFill/>
                </a:ln>
                <a:solidFill>
                  <a:srgbClr val="E4B332"/>
                </a:solidFill>
                <a:effectLst/>
                <a:uLnTx/>
                <a:uFillTx/>
                <a:cs typeface="+mn-ea"/>
                <a:sym typeface="+mn-lt"/>
              </a:endParaRPr>
            </a:p>
          </p:txBody>
        </p:sp>
        <p:sp>
          <p:nvSpPr>
            <p:cNvPr id="62" name="矩形 61">
              <a:extLst>
                <a:ext uri="{FF2B5EF4-FFF2-40B4-BE49-F238E27FC236}">
                  <a16:creationId xmlns:a16="http://schemas.microsoft.com/office/drawing/2014/main" xmlns:p15="http://schemas.microsoft.com/office/powerpoint/2012/main" xmlns:mc="http://schemas.openxmlformats.org/markup-compatibility/2006" xmlns:p14="http://schemas.microsoft.com/office/powerpoint/2010/main" xmlns:a14="http://schemas.microsoft.com/office/drawing/2010/main" xmlns="" id="{A5AF691B-AA39-48F5-B58D-DDC4FA98A345}"/>
                </a:ext>
              </a:extLst>
            </p:cNvPr>
            <p:cNvSpPr/>
            <p:nvPr/>
          </p:nvSpPr>
          <p:spPr>
            <a:xfrm>
              <a:off x="6555790" y="5468436"/>
              <a:ext cx="3594123" cy="523220"/>
            </a:xfrm>
            <a:prstGeom prst="rect">
              <a:avLst/>
            </a:prstGeom>
          </p:spPr>
          <p:txBody>
            <a:bodyPr wrap="square">
              <a:spAutoFit/>
            </a:bodyPr>
            <a:lstStyle/>
            <a:p>
              <a:pPr lvl="0" defTabSz="914400">
                <a:defRPr/>
              </a:pPr>
              <a:r>
                <a:rPr lang="zh-CN" altLang="en-US" sz="1400" dirty="0">
                  <a:solidFill>
                    <a:srgbClr val="E4B332"/>
                  </a:solidFill>
                  <a:cs typeface="+mn-ea"/>
                  <a:sym typeface="+mn-lt"/>
                </a:rPr>
                <a:t>请在此输入你的内容请在此输入你的内容请在此输入你的内容</a:t>
              </a:r>
              <a:endParaRPr kumimoji="0" lang="zh-CN" altLang="en-US" sz="1400" b="0" i="0" u="none" strike="noStrike" kern="1200" cap="none" spc="0" normalizeH="0" baseline="0" noProof="0" dirty="0">
                <a:ln>
                  <a:noFill/>
                </a:ln>
                <a:solidFill>
                  <a:schemeClr val="bg1"/>
                </a:solidFill>
                <a:effectLst/>
                <a:uLnTx/>
                <a:uFillTx/>
                <a:cs typeface="+mn-ea"/>
                <a:sym typeface="+mn-lt"/>
              </a:endParaRPr>
            </a:p>
          </p:txBody>
        </p:sp>
      </p:grpSp>
      <p:grpSp>
        <p:nvGrpSpPr>
          <p:cNvPr id="8" name="组合 7">
            <a:extLst>
              <a:ext uri="{FF2B5EF4-FFF2-40B4-BE49-F238E27FC236}">
                <a16:creationId xmlns:a16="http://schemas.microsoft.com/office/drawing/2014/main" xmlns:p15="http://schemas.microsoft.com/office/powerpoint/2012/main" xmlns:mc="http://schemas.openxmlformats.org/markup-compatibility/2006" xmlns:p14="http://schemas.microsoft.com/office/powerpoint/2010/main" xmlns:a14="http://schemas.microsoft.com/office/drawing/2010/main" xmlns="" id="{96D1A187-DDFB-4C14-8D78-602068CE75B2}"/>
              </a:ext>
            </a:extLst>
          </p:cNvPr>
          <p:cNvGrpSpPr/>
          <p:nvPr/>
        </p:nvGrpSpPr>
        <p:grpSpPr>
          <a:xfrm>
            <a:off x="1629440" y="5141386"/>
            <a:ext cx="3765593" cy="850270"/>
            <a:chOff x="1629440" y="5141386"/>
            <a:chExt cx="3765593" cy="850270"/>
          </a:xfrm>
        </p:grpSpPr>
        <p:sp>
          <p:nvSpPr>
            <p:cNvPr id="63" name="矩形 62">
              <a:extLst>
                <a:ext uri="{FF2B5EF4-FFF2-40B4-BE49-F238E27FC236}">
                  <a16:creationId xmlns:a16="http://schemas.microsoft.com/office/drawing/2014/main" xmlns:p15="http://schemas.microsoft.com/office/powerpoint/2012/main" xmlns:mc="http://schemas.openxmlformats.org/markup-compatibility/2006" xmlns:p14="http://schemas.microsoft.com/office/powerpoint/2010/main" xmlns:a14="http://schemas.microsoft.com/office/drawing/2010/main" xmlns="" id="{0F793EF0-4032-40D4-BB22-53490CEF2205}"/>
                </a:ext>
              </a:extLst>
            </p:cNvPr>
            <p:cNvSpPr/>
            <p:nvPr/>
          </p:nvSpPr>
          <p:spPr>
            <a:xfrm>
              <a:off x="1629440" y="5141386"/>
              <a:ext cx="1675333" cy="369332"/>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dirty="0">
                  <a:solidFill>
                    <a:srgbClr val="E4B332"/>
                  </a:solidFill>
                  <a:cs typeface="+mn-ea"/>
                  <a:sym typeface="+mn-lt"/>
                </a:rPr>
                <a:t>请输入标题</a:t>
              </a:r>
              <a:endParaRPr kumimoji="0" lang="zh-CN" altLang="en-US" sz="1800" b="0" i="0" u="none" strike="noStrike" kern="1200" cap="none" spc="0" normalizeH="0" baseline="0" noProof="0" dirty="0">
                <a:ln>
                  <a:noFill/>
                </a:ln>
                <a:solidFill>
                  <a:srgbClr val="E4B332"/>
                </a:solidFill>
                <a:effectLst/>
                <a:uLnTx/>
                <a:uFillTx/>
                <a:cs typeface="+mn-ea"/>
                <a:sym typeface="+mn-lt"/>
              </a:endParaRPr>
            </a:p>
          </p:txBody>
        </p:sp>
        <p:sp>
          <p:nvSpPr>
            <p:cNvPr id="64" name="矩形 63">
              <a:extLst>
                <a:ext uri="{FF2B5EF4-FFF2-40B4-BE49-F238E27FC236}">
                  <a16:creationId xmlns:a16="http://schemas.microsoft.com/office/drawing/2014/main" xmlns:p15="http://schemas.microsoft.com/office/powerpoint/2012/main" xmlns:mc="http://schemas.openxmlformats.org/markup-compatibility/2006" xmlns:p14="http://schemas.microsoft.com/office/powerpoint/2010/main" xmlns:a14="http://schemas.microsoft.com/office/drawing/2010/main" xmlns="" id="{E6CF50DB-284B-4FC8-BAB8-7C98AB16E06E}"/>
                </a:ext>
              </a:extLst>
            </p:cNvPr>
            <p:cNvSpPr/>
            <p:nvPr/>
          </p:nvSpPr>
          <p:spPr>
            <a:xfrm>
              <a:off x="1800910" y="5468436"/>
              <a:ext cx="3594123" cy="523220"/>
            </a:xfrm>
            <a:prstGeom prst="rect">
              <a:avLst/>
            </a:prstGeom>
          </p:spPr>
          <p:txBody>
            <a:bodyPr wrap="square">
              <a:spAutoFit/>
            </a:bodyPr>
            <a:lstStyle/>
            <a:p>
              <a:pPr lvl="0" defTabSz="914400">
                <a:defRPr/>
              </a:pPr>
              <a:r>
                <a:rPr lang="zh-CN" altLang="en-US" sz="1400" dirty="0">
                  <a:solidFill>
                    <a:srgbClr val="E4B332"/>
                  </a:solidFill>
                  <a:cs typeface="+mn-ea"/>
                  <a:sym typeface="+mn-lt"/>
                </a:rPr>
                <a:t>请在此输入你的内容请在此输入你的内容请在此输入你的内容</a:t>
              </a:r>
              <a:endParaRPr kumimoji="0" lang="zh-CN" altLang="en-US" sz="1400" b="0" i="0" u="none" strike="noStrike" kern="1200" cap="none" spc="0" normalizeH="0" baseline="0" noProof="0" dirty="0">
                <a:ln>
                  <a:noFill/>
                </a:ln>
                <a:solidFill>
                  <a:schemeClr val="bg1"/>
                </a:solidFill>
                <a:effectLst/>
                <a:uLnTx/>
                <a:uFillTx/>
                <a:cs typeface="+mn-ea"/>
                <a:sym typeface="+mn-lt"/>
              </a:endParaRPr>
            </a:p>
          </p:txBody>
        </p:sp>
      </p:grpSp>
    </p:spTree>
    <p:extLst>
      <p:ext uri="{BB962C8B-B14F-4D97-AF65-F5344CB8AC3E}">
        <p14:creationId xmlns:p14="http://schemas.microsoft.com/office/powerpoint/2010/main" val="4184072252"/>
      </p:ext>
    </p:extLst>
  </p:cSld>
  <p:clrMapOvr>
    <a:masterClrMapping/>
  </p:clrMapOvr>
  <mc:AlternateContent xmlns:mc="http://schemas.openxmlformats.org/markup-compatibility/2006">
    <mc:Choice xmlns:p15="http://schemas.microsoft.com/office/powerpoint/2012/main" xmlns:p14="http://schemas.microsoft.com/office/powerpoint/2010/main" xmlns:a14="http://schemas.microsoft.com/office/drawing/2010/main" xmlns:a16="http://schemas.microsoft.com/office/drawing/2014/main" xmlns="" Requires="p15">
      <p:transition xmlns:p14="http://schemas.microsoft.com/office/powerpoint/2010/main" spd="slow" p14:dur="1250" advTm="11000">
        <p15:prstTrans prst="peelOff"/>
      </p:transition>
    </mc:Choice>
    <mc:Fallback>
      <p:transition spd="slow" advTm="1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500"/>
                                        <p:tgtEl>
                                          <p:spTgt spid="3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2"/>
                                        </p:tgtEl>
                                        <p:attrNameLst>
                                          <p:attrName>style.visibility</p:attrName>
                                        </p:attrNameLst>
                                      </p:cBhvr>
                                      <p:to>
                                        <p:strVal val="visible"/>
                                      </p:to>
                                    </p:set>
                                    <p:animEffect transition="in" filter="fade">
                                      <p:cBhvr>
                                        <p:cTn id="10" dur="500"/>
                                        <p:tgtEl>
                                          <p:spTgt spid="32"/>
                                        </p:tgtEl>
                                      </p:cBhvr>
                                    </p:animEffect>
                                  </p:childTnLst>
                                </p:cTn>
                              </p:par>
                            </p:childTnLst>
                          </p:cTn>
                        </p:par>
                        <p:par>
                          <p:cTn id="11" fill="hold">
                            <p:stCondLst>
                              <p:cond delay="500"/>
                            </p:stCondLst>
                            <p:childTnLst>
                              <p:par>
                                <p:cTn id="12" presetID="14" presetClass="entr" presetSubtype="10" fill="hold" grpId="0" nodeType="afterEffect">
                                  <p:stCondLst>
                                    <p:cond delay="0"/>
                                  </p:stCondLst>
                                  <p:childTnLst>
                                    <p:set>
                                      <p:cBhvr>
                                        <p:cTn id="13" dur="1" fill="hold">
                                          <p:stCondLst>
                                            <p:cond delay="0"/>
                                          </p:stCondLst>
                                        </p:cTn>
                                        <p:tgtEl>
                                          <p:spTgt spid="33"/>
                                        </p:tgtEl>
                                        <p:attrNameLst>
                                          <p:attrName>style.visibility</p:attrName>
                                        </p:attrNameLst>
                                      </p:cBhvr>
                                      <p:to>
                                        <p:strVal val="visible"/>
                                      </p:to>
                                    </p:set>
                                    <p:animEffect transition="in" filter="randombar(horizontal)">
                                      <p:cBhvr>
                                        <p:cTn id="14" dur="750"/>
                                        <p:tgtEl>
                                          <p:spTgt spid="33"/>
                                        </p:tgtEl>
                                      </p:cBhvr>
                                    </p:animEffect>
                                  </p:childTnLst>
                                </p:cTn>
                              </p:par>
                            </p:childTnLst>
                          </p:cTn>
                        </p:par>
                        <p:par>
                          <p:cTn id="15" fill="hold">
                            <p:stCondLst>
                              <p:cond delay="1250"/>
                            </p:stCondLst>
                            <p:childTnLst>
                              <p:par>
                                <p:cTn id="16" presetID="1" presetClass="entr" presetSubtype="0" fill="hold" grpId="0" nodeType="afterEffect">
                                  <p:stCondLst>
                                    <p:cond delay="0"/>
                                  </p:stCondLst>
                                  <p:iterate type="lt">
                                    <p:tmAbs val="200"/>
                                  </p:iterate>
                                  <p:childTnLst>
                                    <p:set>
                                      <p:cBhvr>
                                        <p:cTn id="17" dur="1" fill="hold">
                                          <p:stCondLst>
                                            <p:cond delay="0"/>
                                          </p:stCondLst>
                                        </p:cTn>
                                        <p:tgtEl>
                                          <p:spTgt spid="35"/>
                                        </p:tgtEl>
                                        <p:attrNameLst>
                                          <p:attrName>style.visibility</p:attrName>
                                        </p:attrNameLst>
                                      </p:cBhvr>
                                      <p:to>
                                        <p:strVal val="visible"/>
                                      </p:to>
                                    </p:set>
                                  </p:childTnLst>
                                </p:cTn>
                              </p:par>
                            </p:childTnLst>
                          </p:cTn>
                        </p:par>
                        <p:par>
                          <p:cTn id="18" fill="hold">
                            <p:stCondLst>
                              <p:cond delay="1651"/>
                            </p:stCondLst>
                            <p:childTnLst>
                              <p:par>
                                <p:cTn id="19" presetID="42" presetClass="entr" presetSubtype="0" fill="hold" nodeType="after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1000"/>
                                        <p:tgtEl>
                                          <p:spTgt spid="7"/>
                                        </p:tgtEl>
                                      </p:cBhvr>
                                    </p:animEffect>
                                    <p:anim calcmode="lin" valueType="num">
                                      <p:cBhvr>
                                        <p:cTn id="22" dur="1000" fill="hold"/>
                                        <p:tgtEl>
                                          <p:spTgt spid="7"/>
                                        </p:tgtEl>
                                        <p:attrNameLst>
                                          <p:attrName>ppt_x</p:attrName>
                                        </p:attrNameLst>
                                      </p:cBhvr>
                                      <p:tavLst>
                                        <p:tav tm="0">
                                          <p:val>
                                            <p:strVal val="#ppt_x"/>
                                          </p:val>
                                        </p:tav>
                                        <p:tav tm="100000">
                                          <p:val>
                                            <p:strVal val="#ppt_x"/>
                                          </p:val>
                                        </p:tav>
                                      </p:tavLst>
                                    </p:anim>
                                    <p:anim calcmode="lin" valueType="num">
                                      <p:cBhvr>
                                        <p:cTn id="23" dur="1000" fill="hold"/>
                                        <p:tgtEl>
                                          <p:spTgt spid="7"/>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500"/>
                                  </p:stCondLst>
                                  <p:childTnLst>
                                    <p:set>
                                      <p:cBhvr>
                                        <p:cTn id="25" dur="1" fill="hold">
                                          <p:stCondLst>
                                            <p:cond delay="0"/>
                                          </p:stCondLst>
                                        </p:cTn>
                                        <p:tgtEl>
                                          <p:spTgt spid="2"/>
                                        </p:tgtEl>
                                        <p:attrNameLst>
                                          <p:attrName>style.visibility</p:attrName>
                                        </p:attrNameLst>
                                      </p:cBhvr>
                                      <p:to>
                                        <p:strVal val="visible"/>
                                      </p:to>
                                    </p:set>
                                    <p:animEffect transition="in" filter="fade">
                                      <p:cBhvr>
                                        <p:cTn id="26" dur="1000"/>
                                        <p:tgtEl>
                                          <p:spTgt spid="2"/>
                                        </p:tgtEl>
                                      </p:cBhvr>
                                    </p:animEffect>
                                    <p:anim calcmode="lin" valueType="num">
                                      <p:cBhvr>
                                        <p:cTn id="27" dur="1000" fill="hold"/>
                                        <p:tgtEl>
                                          <p:spTgt spid="2"/>
                                        </p:tgtEl>
                                        <p:attrNameLst>
                                          <p:attrName>ppt_x</p:attrName>
                                        </p:attrNameLst>
                                      </p:cBhvr>
                                      <p:tavLst>
                                        <p:tav tm="0">
                                          <p:val>
                                            <p:strVal val="#ppt_x"/>
                                          </p:val>
                                        </p:tav>
                                        <p:tav tm="100000">
                                          <p:val>
                                            <p:strVal val="#ppt_x"/>
                                          </p:val>
                                        </p:tav>
                                      </p:tavLst>
                                    </p:anim>
                                    <p:anim calcmode="lin" valueType="num">
                                      <p:cBhvr>
                                        <p:cTn id="28" dur="1000" fill="hold"/>
                                        <p:tgtEl>
                                          <p:spTgt spid="2"/>
                                        </p:tgtEl>
                                        <p:attrNameLst>
                                          <p:attrName>ppt_y</p:attrName>
                                        </p:attrNameLst>
                                      </p:cBhvr>
                                      <p:tavLst>
                                        <p:tav tm="0">
                                          <p:val>
                                            <p:strVal val="#ppt_y+.1"/>
                                          </p:val>
                                        </p:tav>
                                        <p:tav tm="100000">
                                          <p:val>
                                            <p:strVal val="#ppt_y"/>
                                          </p:val>
                                        </p:tav>
                                      </p:tavLst>
                                    </p:anim>
                                  </p:childTnLst>
                                </p:cTn>
                              </p:par>
                            </p:childTnLst>
                          </p:cTn>
                        </p:par>
                        <p:par>
                          <p:cTn id="29" fill="hold">
                            <p:stCondLst>
                              <p:cond delay="3151"/>
                            </p:stCondLst>
                            <p:childTnLst>
                              <p:par>
                                <p:cTn id="30" presetID="14" presetClass="entr" presetSubtype="10" fill="hold" grpId="0" nodeType="afterEffect">
                                  <p:stCondLst>
                                    <p:cond delay="0"/>
                                  </p:stCondLst>
                                  <p:childTnLst>
                                    <p:set>
                                      <p:cBhvr>
                                        <p:cTn id="31" dur="1" fill="hold">
                                          <p:stCondLst>
                                            <p:cond delay="0"/>
                                          </p:stCondLst>
                                        </p:cTn>
                                        <p:tgtEl>
                                          <p:spTgt spid="36"/>
                                        </p:tgtEl>
                                        <p:attrNameLst>
                                          <p:attrName>style.visibility</p:attrName>
                                        </p:attrNameLst>
                                      </p:cBhvr>
                                      <p:to>
                                        <p:strVal val="visible"/>
                                      </p:to>
                                    </p:set>
                                    <p:animEffect transition="in" filter="randombar(horizontal)">
                                      <p:cBhvr>
                                        <p:cTn id="32" dur="750"/>
                                        <p:tgtEl>
                                          <p:spTgt spid="36"/>
                                        </p:tgtEl>
                                      </p:cBhvr>
                                    </p:animEffect>
                                  </p:childTnLst>
                                </p:cTn>
                              </p:par>
                            </p:childTnLst>
                          </p:cTn>
                        </p:par>
                        <p:par>
                          <p:cTn id="33" fill="hold">
                            <p:stCondLst>
                              <p:cond delay="3901"/>
                            </p:stCondLst>
                            <p:childTnLst>
                              <p:par>
                                <p:cTn id="34" presetID="1" presetClass="entr" presetSubtype="0" fill="hold" grpId="0" nodeType="afterEffect">
                                  <p:stCondLst>
                                    <p:cond delay="0"/>
                                  </p:stCondLst>
                                  <p:iterate type="lt">
                                    <p:tmAbs val="200"/>
                                  </p:iterate>
                                  <p:childTnLst>
                                    <p:set>
                                      <p:cBhvr>
                                        <p:cTn id="35" dur="1" fill="hold">
                                          <p:stCondLst>
                                            <p:cond delay="0"/>
                                          </p:stCondLst>
                                        </p:cTn>
                                        <p:tgtEl>
                                          <p:spTgt spid="38"/>
                                        </p:tgtEl>
                                        <p:attrNameLst>
                                          <p:attrName>style.visibility</p:attrName>
                                        </p:attrNameLst>
                                      </p:cBhvr>
                                      <p:to>
                                        <p:strVal val="visible"/>
                                      </p:to>
                                    </p:set>
                                  </p:childTnLst>
                                </p:cTn>
                              </p:par>
                            </p:childTnLst>
                          </p:cTn>
                        </p:par>
                        <p:par>
                          <p:cTn id="36" fill="hold">
                            <p:stCondLst>
                              <p:cond delay="4302"/>
                            </p:stCondLst>
                            <p:childTnLst>
                              <p:par>
                                <p:cTn id="37" presetID="42" presetClass="entr" presetSubtype="0" fill="hold" nodeType="afterEffect">
                                  <p:stCondLst>
                                    <p:cond delay="0"/>
                                  </p:stCondLst>
                                  <p:childTnLst>
                                    <p:set>
                                      <p:cBhvr>
                                        <p:cTn id="38" dur="1" fill="hold">
                                          <p:stCondLst>
                                            <p:cond delay="0"/>
                                          </p:stCondLst>
                                        </p:cTn>
                                        <p:tgtEl>
                                          <p:spTgt spid="6"/>
                                        </p:tgtEl>
                                        <p:attrNameLst>
                                          <p:attrName>style.visibility</p:attrName>
                                        </p:attrNameLst>
                                      </p:cBhvr>
                                      <p:to>
                                        <p:strVal val="visible"/>
                                      </p:to>
                                    </p:set>
                                    <p:animEffect transition="in" filter="fade">
                                      <p:cBhvr>
                                        <p:cTn id="39" dur="1000"/>
                                        <p:tgtEl>
                                          <p:spTgt spid="6"/>
                                        </p:tgtEl>
                                      </p:cBhvr>
                                    </p:animEffect>
                                    <p:anim calcmode="lin" valueType="num">
                                      <p:cBhvr>
                                        <p:cTn id="40" dur="1000" fill="hold"/>
                                        <p:tgtEl>
                                          <p:spTgt spid="6"/>
                                        </p:tgtEl>
                                        <p:attrNameLst>
                                          <p:attrName>ppt_x</p:attrName>
                                        </p:attrNameLst>
                                      </p:cBhvr>
                                      <p:tavLst>
                                        <p:tav tm="0">
                                          <p:val>
                                            <p:strVal val="#ppt_x"/>
                                          </p:val>
                                        </p:tav>
                                        <p:tav tm="100000">
                                          <p:val>
                                            <p:strVal val="#ppt_x"/>
                                          </p:val>
                                        </p:tav>
                                      </p:tavLst>
                                    </p:anim>
                                    <p:anim calcmode="lin" valueType="num">
                                      <p:cBhvr>
                                        <p:cTn id="41" dur="1000" fill="hold"/>
                                        <p:tgtEl>
                                          <p:spTgt spid="6"/>
                                        </p:tgtEl>
                                        <p:attrNameLst>
                                          <p:attrName>ppt_y</p:attrName>
                                        </p:attrNameLst>
                                      </p:cBhvr>
                                      <p:tavLst>
                                        <p:tav tm="0">
                                          <p:val>
                                            <p:strVal val="#ppt_y+.1"/>
                                          </p:val>
                                        </p:tav>
                                        <p:tav tm="100000">
                                          <p:val>
                                            <p:strVal val="#ppt_y"/>
                                          </p:val>
                                        </p:tav>
                                      </p:tavLst>
                                    </p:anim>
                                  </p:childTnLst>
                                </p:cTn>
                              </p:par>
                              <p:par>
                                <p:cTn id="42" presetID="42" presetClass="entr" presetSubtype="0" fill="hold" nodeType="withEffect">
                                  <p:stCondLst>
                                    <p:cond delay="500"/>
                                  </p:stCondLst>
                                  <p:childTnLst>
                                    <p:set>
                                      <p:cBhvr>
                                        <p:cTn id="43" dur="1" fill="hold">
                                          <p:stCondLst>
                                            <p:cond delay="0"/>
                                          </p:stCondLst>
                                        </p:cTn>
                                        <p:tgtEl>
                                          <p:spTgt spid="3"/>
                                        </p:tgtEl>
                                        <p:attrNameLst>
                                          <p:attrName>style.visibility</p:attrName>
                                        </p:attrNameLst>
                                      </p:cBhvr>
                                      <p:to>
                                        <p:strVal val="visible"/>
                                      </p:to>
                                    </p:set>
                                    <p:animEffect transition="in" filter="fade">
                                      <p:cBhvr>
                                        <p:cTn id="44" dur="1000"/>
                                        <p:tgtEl>
                                          <p:spTgt spid="3"/>
                                        </p:tgtEl>
                                      </p:cBhvr>
                                    </p:animEffect>
                                    <p:anim calcmode="lin" valueType="num">
                                      <p:cBhvr>
                                        <p:cTn id="45" dur="1000" fill="hold"/>
                                        <p:tgtEl>
                                          <p:spTgt spid="3"/>
                                        </p:tgtEl>
                                        <p:attrNameLst>
                                          <p:attrName>ppt_x</p:attrName>
                                        </p:attrNameLst>
                                      </p:cBhvr>
                                      <p:tavLst>
                                        <p:tav tm="0">
                                          <p:val>
                                            <p:strVal val="#ppt_x"/>
                                          </p:val>
                                        </p:tav>
                                        <p:tav tm="100000">
                                          <p:val>
                                            <p:strVal val="#ppt_x"/>
                                          </p:val>
                                        </p:tav>
                                      </p:tavLst>
                                    </p:anim>
                                    <p:anim calcmode="lin" valueType="num">
                                      <p:cBhvr>
                                        <p:cTn id="46" dur="1000" fill="hold"/>
                                        <p:tgtEl>
                                          <p:spTgt spid="3"/>
                                        </p:tgtEl>
                                        <p:attrNameLst>
                                          <p:attrName>ppt_y</p:attrName>
                                        </p:attrNameLst>
                                      </p:cBhvr>
                                      <p:tavLst>
                                        <p:tav tm="0">
                                          <p:val>
                                            <p:strVal val="#ppt_y+.1"/>
                                          </p:val>
                                        </p:tav>
                                        <p:tav tm="100000">
                                          <p:val>
                                            <p:strVal val="#ppt_y"/>
                                          </p:val>
                                        </p:tav>
                                      </p:tavLst>
                                    </p:anim>
                                  </p:childTnLst>
                                </p:cTn>
                              </p:par>
                            </p:childTnLst>
                          </p:cTn>
                        </p:par>
                        <p:par>
                          <p:cTn id="47" fill="hold">
                            <p:stCondLst>
                              <p:cond delay="5802"/>
                            </p:stCondLst>
                            <p:childTnLst>
                              <p:par>
                                <p:cTn id="48" presetID="14" presetClass="entr" presetSubtype="10" fill="hold" grpId="0" nodeType="afterEffect">
                                  <p:stCondLst>
                                    <p:cond delay="0"/>
                                  </p:stCondLst>
                                  <p:childTnLst>
                                    <p:set>
                                      <p:cBhvr>
                                        <p:cTn id="49" dur="1" fill="hold">
                                          <p:stCondLst>
                                            <p:cond delay="0"/>
                                          </p:stCondLst>
                                        </p:cTn>
                                        <p:tgtEl>
                                          <p:spTgt spid="39"/>
                                        </p:tgtEl>
                                        <p:attrNameLst>
                                          <p:attrName>style.visibility</p:attrName>
                                        </p:attrNameLst>
                                      </p:cBhvr>
                                      <p:to>
                                        <p:strVal val="visible"/>
                                      </p:to>
                                    </p:set>
                                    <p:animEffect transition="in" filter="randombar(horizontal)">
                                      <p:cBhvr>
                                        <p:cTn id="50" dur="750"/>
                                        <p:tgtEl>
                                          <p:spTgt spid="39"/>
                                        </p:tgtEl>
                                      </p:cBhvr>
                                    </p:animEffect>
                                  </p:childTnLst>
                                </p:cTn>
                              </p:par>
                            </p:childTnLst>
                          </p:cTn>
                        </p:par>
                        <p:par>
                          <p:cTn id="51" fill="hold">
                            <p:stCondLst>
                              <p:cond delay="6552"/>
                            </p:stCondLst>
                            <p:childTnLst>
                              <p:par>
                                <p:cTn id="52" presetID="1" presetClass="entr" presetSubtype="0" fill="hold" grpId="0" nodeType="afterEffect">
                                  <p:stCondLst>
                                    <p:cond delay="0"/>
                                  </p:stCondLst>
                                  <p:iterate type="lt">
                                    <p:tmAbs val="200"/>
                                  </p:iterate>
                                  <p:childTnLst>
                                    <p:set>
                                      <p:cBhvr>
                                        <p:cTn id="53" dur="1" fill="hold">
                                          <p:stCondLst>
                                            <p:cond delay="0"/>
                                          </p:stCondLst>
                                        </p:cTn>
                                        <p:tgtEl>
                                          <p:spTgt spid="41"/>
                                        </p:tgtEl>
                                        <p:attrNameLst>
                                          <p:attrName>style.visibility</p:attrName>
                                        </p:attrNameLst>
                                      </p:cBhvr>
                                      <p:to>
                                        <p:strVal val="visible"/>
                                      </p:to>
                                    </p:set>
                                  </p:childTnLst>
                                </p:cTn>
                              </p:par>
                            </p:childTnLst>
                          </p:cTn>
                        </p:par>
                        <p:par>
                          <p:cTn id="54" fill="hold">
                            <p:stCondLst>
                              <p:cond delay="6953"/>
                            </p:stCondLst>
                            <p:childTnLst>
                              <p:par>
                                <p:cTn id="55" presetID="42" presetClass="entr" presetSubtype="0" fill="hold" nodeType="afterEffect">
                                  <p:stCondLst>
                                    <p:cond delay="0"/>
                                  </p:stCondLst>
                                  <p:childTnLst>
                                    <p:set>
                                      <p:cBhvr>
                                        <p:cTn id="56" dur="1" fill="hold">
                                          <p:stCondLst>
                                            <p:cond delay="0"/>
                                          </p:stCondLst>
                                        </p:cTn>
                                        <p:tgtEl>
                                          <p:spTgt spid="5"/>
                                        </p:tgtEl>
                                        <p:attrNameLst>
                                          <p:attrName>style.visibility</p:attrName>
                                        </p:attrNameLst>
                                      </p:cBhvr>
                                      <p:to>
                                        <p:strVal val="visible"/>
                                      </p:to>
                                    </p:set>
                                    <p:animEffect transition="in" filter="fade">
                                      <p:cBhvr>
                                        <p:cTn id="57" dur="1000"/>
                                        <p:tgtEl>
                                          <p:spTgt spid="5"/>
                                        </p:tgtEl>
                                      </p:cBhvr>
                                    </p:animEffect>
                                    <p:anim calcmode="lin" valueType="num">
                                      <p:cBhvr>
                                        <p:cTn id="58" dur="1000" fill="hold"/>
                                        <p:tgtEl>
                                          <p:spTgt spid="5"/>
                                        </p:tgtEl>
                                        <p:attrNameLst>
                                          <p:attrName>ppt_x</p:attrName>
                                        </p:attrNameLst>
                                      </p:cBhvr>
                                      <p:tavLst>
                                        <p:tav tm="0">
                                          <p:val>
                                            <p:strVal val="#ppt_x"/>
                                          </p:val>
                                        </p:tav>
                                        <p:tav tm="100000">
                                          <p:val>
                                            <p:strVal val="#ppt_x"/>
                                          </p:val>
                                        </p:tav>
                                      </p:tavLst>
                                    </p:anim>
                                    <p:anim calcmode="lin" valueType="num">
                                      <p:cBhvr>
                                        <p:cTn id="59" dur="1000" fill="hold"/>
                                        <p:tgtEl>
                                          <p:spTgt spid="5"/>
                                        </p:tgtEl>
                                        <p:attrNameLst>
                                          <p:attrName>ppt_y</p:attrName>
                                        </p:attrNameLst>
                                      </p:cBhvr>
                                      <p:tavLst>
                                        <p:tav tm="0">
                                          <p:val>
                                            <p:strVal val="#ppt_y+.1"/>
                                          </p:val>
                                        </p:tav>
                                        <p:tav tm="100000">
                                          <p:val>
                                            <p:strVal val="#ppt_y"/>
                                          </p:val>
                                        </p:tav>
                                      </p:tavLst>
                                    </p:anim>
                                  </p:childTnLst>
                                </p:cTn>
                              </p:par>
                              <p:par>
                                <p:cTn id="60" presetID="42" presetClass="entr" presetSubtype="0" fill="hold" nodeType="withEffect">
                                  <p:stCondLst>
                                    <p:cond delay="500"/>
                                  </p:stCondLst>
                                  <p:childTnLst>
                                    <p:set>
                                      <p:cBhvr>
                                        <p:cTn id="61" dur="1" fill="hold">
                                          <p:stCondLst>
                                            <p:cond delay="0"/>
                                          </p:stCondLst>
                                        </p:cTn>
                                        <p:tgtEl>
                                          <p:spTgt spid="8"/>
                                        </p:tgtEl>
                                        <p:attrNameLst>
                                          <p:attrName>style.visibility</p:attrName>
                                        </p:attrNameLst>
                                      </p:cBhvr>
                                      <p:to>
                                        <p:strVal val="visible"/>
                                      </p:to>
                                    </p:set>
                                    <p:animEffect transition="in" filter="fade">
                                      <p:cBhvr>
                                        <p:cTn id="62" dur="1000"/>
                                        <p:tgtEl>
                                          <p:spTgt spid="8"/>
                                        </p:tgtEl>
                                      </p:cBhvr>
                                    </p:animEffect>
                                    <p:anim calcmode="lin" valueType="num">
                                      <p:cBhvr>
                                        <p:cTn id="63" dur="1000" fill="hold"/>
                                        <p:tgtEl>
                                          <p:spTgt spid="8"/>
                                        </p:tgtEl>
                                        <p:attrNameLst>
                                          <p:attrName>ppt_x</p:attrName>
                                        </p:attrNameLst>
                                      </p:cBhvr>
                                      <p:tavLst>
                                        <p:tav tm="0">
                                          <p:val>
                                            <p:strVal val="#ppt_x"/>
                                          </p:val>
                                        </p:tav>
                                        <p:tav tm="100000">
                                          <p:val>
                                            <p:strVal val="#ppt_x"/>
                                          </p:val>
                                        </p:tav>
                                      </p:tavLst>
                                    </p:anim>
                                    <p:anim calcmode="lin" valueType="num">
                                      <p:cBhvr>
                                        <p:cTn id="64" dur="1000" fill="hold"/>
                                        <p:tgtEl>
                                          <p:spTgt spid="8"/>
                                        </p:tgtEl>
                                        <p:attrNameLst>
                                          <p:attrName>ppt_y</p:attrName>
                                        </p:attrNameLst>
                                      </p:cBhvr>
                                      <p:tavLst>
                                        <p:tav tm="0">
                                          <p:val>
                                            <p:strVal val="#ppt_y+.1"/>
                                          </p:val>
                                        </p:tav>
                                        <p:tav tm="100000">
                                          <p:val>
                                            <p:strVal val="#ppt_y"/>
                                          </p:val>
                                        </p:tav>
                                      </p:tavLst>
                                    </p:anim>
                                  </p:childTnLst>
                                </p:cTn>
                              </p:par>
                            </p:childTnLst>
                          </p:cTn>
                        </p:par>
                        <p:par>
                          <p:cTn id="65" fill="hold">
                            <p:stCondLst>
                              <p:cond delay="8453"/>
                            </p:stCondLst>
                            <p:childTnLst>
                              <p:par>
                                <p:cTn id="66" presetID="14" presetClass="entr" presetSubtype="10" fill="hold" grpId="0" nodeType="afterEffect">
                                  <p:stCondLst>
                                    <p:cond delay="0"/>
                                  </p:stCondLst>
                                  <p:childTnLst>
                                    <p:set>
                                      <p:cBhvr>
                                        <p:cTn id="67" dur="1" fill="hold">
                                          <p:stCondLst>
                                            <p:cond delay="0"/>
                                          </p:stCondLst>
                                        </p:cTn>
                                        <p:tgtEl>
                                          <p:spTgt spid="42"/>
                                        </p:tgtEl>
                                        <p:attrNameLst>
                                          <p:attrName>style.visibility</p:attrName>
                                        </p:attrNameLst>
                                      </p:cBhvr>
                                      <p:to>
                                        <p:strVal val="visible"/>
                                      </p:to>
                                    </p:set>
                                    <p:animEffect transition="in" filter="randombar(horizontal)">
                                      <p:cBhvr>
                                        <p:cTn id="68" dur="750"/>
                                        <p:tgtEl>
                                          <p:spTgt spid="42"/>
                                        </p:tgtEl>
                                      </p:cBhvr>
                                    </p:animEffect>
                                  </p:childTnLst>
                                </p:cTn>
                              </p:par>
                            </p:childTnLst>
                          </p:cTn>
                        </p:par>
                        <p:par>
                          <p:cTn id="69" fill="hold">
                            <p:stCondLst>
                              <p:cond delay="9203"/>
                            </p:stCondLst>
                            <p:childTnLst>
                              <p:par>
                                <p:cTn id="70" presetID="1" presetClass="entr" presetSubtype="0" fill="hold" grpId="0" nodeType="afterEffect">
                                  <p:stCondLst>
                                    <p:cond delay="0"/>
                                  </p:stCondLst>
                                  <p:iterate type="lt">
                                    <p:tmAbs val="200"/>
                                  </p:iterate>
                                  <p:childTnLst>
                                    <p:set>
                                      <p:cBhvr>
                                        <p:cTn id="71" dur="1" fill="hold">
                                          <p:stCondLst>
                                            <p:cond delay="0"/>
                                          </p:stCondLst>
                                        </p:cTn>
                                        <p:tgtEl>
                                          <p:spTgt spid="44"/>
                                        </p:tgtEl>
                                        <p:attrNameLst>
                                          <p:attrName>style.visibility</p:attrName>
                                        </p:attrNameLst>
                                      </p:cBhvr>
                                      <p:to>
                                        <p:strVal val="visible"/>
                                      </p:to>
                                    </p:set>
                                  </p:childTnLst>
                                </p:cTn>
                              </p:par>
                            </p:childTnLst>
                          </p:cTn>
                        </p:par>
                        <p:par>
                          <p:cTn id="72" fill="hold">
                            <p:stCondLst>
                              <p:cond delay="9604"/>
                            </p:stCondLst>
                            <p:childTnLst>
                              <p:par>
                                <p:cTn id="73" presetID="42" presetClass="entr" presetSubtype="0" fill="hold" nodeType="afterEffect">
                                  <p:stCondLst>
                                    <p:cond delay="0"/>
                                  </p:stCondLst>
                                  <p:childTnLst>
                                    <p:set>
                                      <p:cBhvr>
                                        <p:cTn id="74" dur="1" fill="hold">
                                          <p:stCondLst>
                                            <p:cond delay="0"/>
                                          </p:stCondLst>
                                        </p:cTn>
                                        <p:tgtEl>
                                          <p:spTgt spid="4"/>
                                        </p:tgtEl>
                                        <p:attrNameLst>
                                          <p:attrName>style.visibility</p:attrName>
                                        </p:attrNameLst>
                                      </p:cBhvr>
                                      <p:to>
                                        <p:strVal val="visible"/>
                                      </p:to>
                                    </p:set>
                                    <p:animEffect transition="in" filter="fade">
                                      <p:cBhvr>
                                        <p:cTn id="75" dur="1000"/>
                                        <p:tgtEl>
                                          <p:spTgt spid="4"/>
                                        </p:tgtEl>
                                      </p:cBhvr>
                                    </p:animEffect>
                                    <p:anim calcmode="lin" valueType="num">
                                      <p:cBhvr>
                                        <p:cTn id="76" dur="1000" fill="hold"/>
                                        <p:tgtEl>
                                          <p:spTgt spid="4"/>
                                        </p:tgtEl>
                                        <p:attrNameLst>
                                          <p:attrName>ppt_x</p:attrName>
                                        </p:attrNameLst>
                                      </p:cBhvr>
                                      <p:tavLst>
                                        <p:tav tm="0">
                                          <p:val>
                                            <p:strVal val="#ppt_x"/>
                                          </p:val>
                                        </p:tav>
                                        <p:tav tm="100000">
                                          <p:val>
                                            <p:strVal val="#ppt_x"/>
                                          </p:val>
                                        </p:tav>
                                      </p:tavLst>
                                    </p:anim>
                                    <p:anim calcmode="lin" valueType="num">
                                      <p:cBhvr>
                                        <p:cTn id="77" dur="1000" fill="hold"/>
                                        <p:tgtEl>
                                          <p:spTgt spid="4"/>
                                        </p:tgtEl>
                                        <p:attrNameLst>
                                          <p:attrName>ppt_y</p:attrName>
                                        </p:attrNameLst>
                                      </p:cBhvr>
                                      <p:tavLst>
                                        <p:tav tm="0">
                                          <p:val>
                                            <p:strVal val="#ppt_y+.1"/>
                                          </p:val>
                                        </p:tav>
                                        <p:tav tm="100000">
                                          <p:val>
                                            <p:strVal val="#ppt_y"/>
                                          </p:val>
                                        </p:tav>
                                      </p:tavLst>
                                    </p:anim>
                                  </p:childTnLst>
                                </p:cTn>
                              </p:par>
                              <p:par>
                                <p:cTn id="78" presetID="42" presetClass="entr" presetSubtype="0" fill="hold" nodeType="withEffect">
                                  <p:stCondLst>
                                    <p:cond delay="500"/>
                                  </p:stCondLst>
                                  <p:childTnLst>
                                    <p:set>
                                      <p:cBhvr>
                                        <p:cTn id="79" dur="1" fill="hold">
                                          <p:stCondLst>
                                            <p:cond delay="0"/>
                                          </p:stCondLst>
                                        </p:cTn>
                                        <p:tgtEl>
                                          <p:spTgt spid="9"/>
                                        </p:tgtEl>
                                        <p:attrNameLst>
                                          <p:attrName>style.visibility</p:attrName>
                                        </p:attrNameLst>
                                      </p:cBhvr>
                                      <p:to>
                                        <p:strVal val="visible"/>
                                      </p:to>
                                    </p:set>
                                    <p:animEffect transition="in" filter="fade">
                                      <p:cBhvr>
                                        <p:cTn id="80" dur="1000"/>
                                        <p:tgtEl>
                                          <p:spTgt spid="9"/>
                                        </p:tgtEl>
                                      </p:cBhvr>
                                    </p:animEffect>
                                    <p:anim calcmode="lin" valueType="num">
                                      <p:cBhvr>
                                        <p:cTn id="81" dur="1000" fill="hold"/>
                                        <p:tgtEl>
                                          <p:spTgt spid="9"/>
                                        </p:tgtEl>
                                        <p:attrNameLst>
                                          <p:attrName>ppt_x</p:attrName>
                                        </p:attrNameLst>
                                      </p:cBhvr>
                                      <p:tavLst>
                                        <p:tav tm="0">
                                          <p:val>
                                            <p:strVal val="#ppt_x"/>
                                          </p:val>
                                        </p:tav>
                                        <p:tav tm="100000">
                                          <p:val>
                                            <p:strVal val="#ppt_x"/>
                                          </p:val>
                                        </p:tav>
                                      </p:tavLst>
                                    </p:anim>
                                    <p:anim calcmode="lin" valueType="num">
                                      <p:cBhvr>
                                        <p:cTn id="82"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2" grpId="0"/>
      <p:bldP spid="33" grpId="0" animBg="1"/>
      <p:bldP spid="35" grpId="0"/>
      <p:bldP spid="36" grpId="0" animBg="1"/>
      <p:bldP spid="38" grpId="0"/>
      <p:bldP spid="39" grpId="0" animBg="1"/>
      <p:bldP spid="41" grpId="0"/>
      <p:bldP spid="42" grpId="0" animBg="1"/>
      <p:bldP spid="4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0" name="组合 89">
            <a:extLst>
              <a:ext uri="{FF2B5EF4-FFF2-40B4-BE49-F238E27FC236}">
                <a16:creationId xmlns:a16="http://schemas.microsoft.com/office/drawing/2014/main" xmlns:p14="http://schemas.microsoft.com/office/powerpoint/2010/main" xmlns:asvg="http://schemas.microsoft.com/office/drawing/2016/SVG/main" xmlns:a14="http://schemas.microsoft.com/office/drawing/2010/main" xmlns="" id="{BB047B69-467E-4CD4-939B-9C37DD37405D}"/>
              </a:ext>
            </a:extLst>
          </p:cNvPr>
          <p:cNvGrpSpPr/>
          <p:nvPr/>
        </p:nvGrpSpPr>
        <p:grpSpPr>
          <a:xfrm>
            <a:off x="0" y="0"/>
            <a:ext cx="12192000" cy="6858000"/>
            <a:chOff x="0" y="0"/>
            <a:chExt cx="12192000" cy="6858000"/>
          </a:xfrm>
        </p:grpSpPr>
        <p:pic>
          <p:nvPicPr>
            <p:cNvPr id="57" name="图片 56">
              <a:extLst>
                <a:ext uri="{FF2B5EF4-FFF2-40B4-BE49-F238E27FC236}">
                  <a16:creationId xmlns:a16="http://schemas.microsoft.com/office/drawing/2014/main" xmlns:p14="http://schemas.microsoft.com/office/powerpoint/2010/main" xmlns:asvg="http://schemas.microsoft.com/office/drawing/2016/SVG/main" xmlns:a14="http://schemas.microsoft.com/office/drawing/2010/main" xmlns="" id="{91A512F3-2C02-4FC7-BFD1-A93E16772AB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58" name="矩形 57">
              <a:extLst>
                <a:ext uri="{FF2B5EF4-FFF2-40B4-BE49-F238E27FC236}">
                  <a16:creationId xmlns:a16="http://schemas.microsoft.com/office/drawing/2014/main" xmlns:p14="http://schemas.microsoft.com/office/powerpoint/2010/main" xmlns:asvg="http://schemas.microsoft.com/office/drawing/2016/SVG/main" xmlns:a14="http://schemas.microsoft.com/office/drawing/2010/main" xmlns="" id="{49163A88-117A-4C21-9FFC-AD908A85A1A4}"/>
                </a:ext>
              </a:extLst>
            </p:cNvPr>
            <p:cNvSpPr/>
            <p:nvPr/>
          </p:nvSpPr>
          <p:spPr>
            <a:xfrm>
              <a:off x="0" y="0"/>
              <a:ext cx="12192000" cy="6858000"/>
            </a:xfrm>
            <a:prstGeom prst="rect">
              <a:avLst/>
            </a:prstGeom>
            <a:blipFill>
              <a:blip r:embed="rId4">
                <a:alphaModFix amt="52000"/>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60" name="星形: 五角 59">
            <a:extLst>
              <a:ext uri="{FF2B5EF4-FFF2-40B4-BE49-F238E27FC236}">
                <a16:creationId xmlns:a16="http://schemas.microsoft.com/office/drawing/2014/main" xmlns:p14="http://schemas.microsoft.com/office/powerpoint/2010/main" xmlns:asvg="http://schemas.microsoft.com/office/drawing/2016/SVG/main" xmlns:a14="http://schemas.microsoft.com/office/drawing/2010/main" xmlns="" id="{6E9C18D4-D5E8-4F58-BCF6-CDE26D10878F}"/>
              </a:ext>
            </a:extLst>
          </p:cNvPr>
          <p:cNvSpPr/>
          <p:nvPr/>
        </p:nvSpPr>
        <p:spPr>
          <a:xfrm>
            <a:off x="761114" y="373712"/>
            <a:ext cx="648586" cy="648586"/>
          </a:xfrm>
          <a:prstGeom prst="star5">
            <a:avLst/>
          </a:prstGeom>
          <a:solidFill>
            <a:srgbClr val="FFC000"/>
          </a:solidFill>
          <a:ln>
            <a:noFill/>
          </a:ln>
          <a:effectLst>
            <a:glow rad="63500">
              <a:srgbClr val="FFC000">
                <a:alpha val="16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C000"/>
              </a:solidFill>
              <a:cs typeface="+mn-ea"/>
              <a:sym typeface="+mn-lt"/>
            </a:endParaRPr>
          </a:p>
        </p:txBody>
      </p:sp>
      <p:sp>
        <p:nvSpPr>
          <p:cNvPr id="91" name="文本框 90">
            <a:extLst>
              <a:ext uri="{FF2B5EF4-FFF2-40B4-BE49-F238E27FC236}">
                <a16:creationId xmlns:a16="http://schemas.microsoft.com/office/drawing/2014/main" xmlns:p14="http://schemas.microsoft.com/office/powerpoint/2010/main" xmlns:asvg="http://schemas.microsoft.com/office/drawing/2016/SVG/main" xmlns:a14="http://schemas.microsoft.com/office/drawing/2010/main" xmlns="" id="{1C325D69-D519-4918-B247-4B063AF11578}"/>
              </a:ext>
            </a:extLst>
          </p:cNvPr>
          <p:cNvSpPr txBox="1"/>
          <p:nvPr/>
        </p:nvSpPr>
        <p:spPr>
          <a:xfrm>
            <a:off x="1523409" y="392814"/>
            <a:ext cx="2223092" cy="646331"/>
          </a:xfrm>
          <a:prstGeom prst="rect">
            <a:avLst/>
          </a:prstGeom>
          <a:noFill/>
        </p:spPr>
        <p:txBody>
          <a:bodyPr wrap="square" rtlCol="0">
            <a:spAutoFit/>
          </a:bodyPr>
          <a:lstStyle/>
          <a:p>
            <a:r>
              <a:rPr lang="zh-CN" altLang="en-US" sz="3600" b="1" spc="300" dirty="0">
                <a:solidFill>
                  <a:srgbClr val="E4B332"/>
                </a:solidFill>
                <a:cs typeface="+mn-ea"/>
                <a:sym typeface="+mn-lt"/>
              </a:rPr>
              <a:t>自我认知</a:t>
            </a:r>
          </a:p>
        </p:txBody>
      </p:sp>
      <p:sp>
        <p:nvSpPr>
          <p:cNvPr id="131" name="圆角矩形 14">
            <a:extLst>
              <a:ext uri="{FF2B5EF4-FFF2-40B4-BE49-F238E27FC236}">
                <a16:creationId xmlns:a16="http://schemas.microsoft.com/office/drawing/2014/main" xmlns:p14="http://schemas.microsoft.com/office/powerpoint/2010/main" xmlns:asvg="http://schemas.microsoft.com/office/drawing/2016/SVG/main" xmlns:a14="http://schemas.microsoft.com/office/drawing/2010/main" xmlns="" id="{65C8D19E-3AC1-46CC-BD85-0179FFE471EF}"/>
              </a:ext>
            </a:extLst>
          </p:cNvPr>
          <p:cNvSpPr/>
          <p:nvPr/>
        </p:nvSpPr>
        <p:spPr>
          <a:xfrm rot="19531155">
            <a:off x="711162" y="1970316"/>
            <a:ext cx="4324683" cy="2152885"/>
          </a:xfrm>
          <a:custGeom>
            <a:avLst/>
            <a:gdLst>
              <a:gd name="connsiteX0" fmla="*/ 0 w 4576757"/>
              <a:gd name="connsiteY0" fmla="*/ 1085305 h 2170610"/>
              <a:gd name="connsiteX1" fmla="*/ 1085305 w 4576757"/>
              <a:gd name="connsiteY1" fmla="*/ 0 h 2170610"/>
              <a:gd name="connsiteX2" fmla="*/ 3491452 w 4576757"/>
              <a:gd name="connsiteY2" fmla="*/ 0 h 2170610"/>
              <a:gd name="connsiteX3" fmla="*/ 4576757 w 4576757"/>
              <a:gd name="connsiteY3" fmla="*/ 1085305 h 2170610"/>
              <a:gd name="connsiteX4" fmla="*/ 4576757 w 4576757"/>
              <a:gd name="connsiteY4" fmla="*/ 1085305 h 2170610"/>
              <a:gd name="connsiteX5" fmla="*/ 3491452 w 4576757"/>
              <a:gd name="connsiteY5" fmla="*/ 2170610 h 2170610"/>
              <a:gd name="connsiteX6" fmla="*/ 1085305 w 4576757"/>
              <a:gd name="connsiteY6" fmla="*/ 2170610 h 2170610"/>
              <a:gd name="connsiteX7" fmla="*/ 0 w 4576757"/>
              <a:gd name="connsiteY7" fmla="*/ 1085305 h 2170610"/>
              <a:gd name="connsiteX0" fmla="*/ 0 w 4576757"/>
              <a:gd name="connsiteY0" fmla="*/ 1085305 h 2170610"/>
              <a:gd name="connsiteX1" fmla="*/ 1085305 w 4576757"/>
              <a:gd name="connsiteY1" fmla="*/ 0 h 2170610"/>
              <a:gd name="connsiteX2" fmla="*/ 3653330 w 4576757"/>
              <a:gd name="connsiteY2" fmla="*/ 277290 h 2170610"/>
              <a:gd name="connsiteX3" fmla="*/ 4576757 w 4576757"/>
              <a:gd name="connsiteY3" fmla="*/ 1085305 h 2170610"/>
              <a:gd name="connsiteX4" fmla="*/ 4576757 w 4576757"/>
              <a:gd name="connsiteY4" fmla="*/ 1085305 h 2170610"/>
              <a:gd name="connsiteX5" fmla="*/ 3491452 w 4576757"/>
              <a:gd name="connsiteY5" fmla="*/ 2170610 h 2170610"/>
              <a:gd name="connsiteX6" fmla="*/ 1085305 w 4576757"/>
              <a:gd name="connsiteY6" fmla="*/ 2170610 h 2170610"/>
              <a:gd name="connsiteX7" fmla="*/ 0 w 4576757"/>
              <a:gd name="connsiteY7" fmla="*/ 1085305 h 2170610"/>
              <a:gd name="connsiteX0" fmla="*/ 0 w 4576757"/>
              <a:gd name="connsiteY0" fmla="*/ 1085305 h 2170610"/>
              <a:gd name="connsiteX1" fmla="*/ 1085305 w 4576757"/>
              <a:gd name="connsiteY1" fmla="*/ 0 h 2170610"/>
              <a:gd name="connsiteX2" fmla="*/ 3653330 w 4576757"/>
              <a:gd name="connsiteY2" fmla="*/ 277290 h 2170610"/>
              <a:gd name="connsiteX3" fmla="*/ 4576757 w 4576757"/>
              <a:gd name="connsiteY3" fmla="*/ 1085305 h 2170610"/>
              <a:gd name="connsiteX4" fmla="*/ 4576757 w 4576757"/>
              <a:gd name="connsiteY4" fmla="*/ 1085305 h 2170610"/>
              <a:gd name="connsiteX5" fmla="*/ 3509854 w 4576757"/>
              <a:gd name="connsiteY5" fmla="*/ 1876726 h 2170610"/>
              <a:gd name="connsiteX6" fmla="*/ 1085305 w 4576757"/>
              <a:gd name="connsiteY6" fmla="*/ 2170610 h 2170610"/>
              <a:gd name="connsiteX7" fmla="*/ 0 w 4576757"/>
              <a:gd name="connsiteY7" fmla="*/ 1085305 h 2170610"/>
              <a:gd name="connsiteX0" fmla="*/ 0 w 4576757"/>
              <a:gd name="connsiteY0" fmla="*/ 1085305 h 2170610"/>
              <a:gd name="connsiteX1" fmla="*/ 1085305 w 4576757"/>
              <a:gd name="connsiteY1" fmla="*/ 0 h 2170610"/>
              <a:gd name="connsiteX2" fmla="*/ 3653330 w 4576757"/>
              <a:gd name="connsiteY2" fmla="*/ 277290 h 2170610"/>
              <a:gd name="connsiteX3" fmla="*/ 4576757 w 4576757"/>
              <a:gd name="connsiteY3" fmla="*/ 1085305 h 2170610"/>
              <a:gd name="connsiteX4" fmla="*/ 4576757 w 4576757"/>
              <a:gd name="connsiteY4" fmla="*/ 1085305 h 2170610"/>
              <a:gd name="connsiteX5" fmla="*/ 3509854 w 4576757"/>
              <a:gd name="connsiteY5" fmla="*/ 1876726 h 2170610"/>
              <a:gd name="connsiteX6" fmla="*/ 1085305 w 4576757"/>
              <a:gd name="connsiteY6" fmla="*/ 2170610 h 2170610"/>
              <a:gd name="connsiteX7" fmla="*/ 0 w 4576757"/>
              <a:gd name="connsiteY7" fmla="*/ 1085305 h 2170610"/>
              <a:gd name="connsiteX0" fmla="*/ 0 w 4576757"/>
              <a:gd name="connsiteY0" fmla="*/ 1085305 h 2170610"/>
              <a:gd name="connsiteX1" fmla="*/ 1085305 w 4576757"/>
              <a:gd name="connsiteY1" fmla="*/ 0 h 2170610"/>
              <a:gd name="connsiteX2" fmla="*/ 3653330 w 4576757"/>
              <a:gd name="connsiteY2" fmla="*/ 277290 h 2170610"/>
              <a:gd name="connsiteX3" fmla="*/ 4576757 w 4576757"/>
              <a:gd name="connsiteY3" fmla="*/ 1085305 h 2170610"/>
              <a:gd name="connsiteX4" fmla="*/ 4576757 w 4576757"/>
              <a:gd name="connsiteY4" fmla="*/ 1085305 h 2170610"/>
              <a:gd name="connsiteX5" fmla="*/ 3509854 w 4576757"/>
              <a:gd name="connsiteY5" fmla="*/ 1876726 h 2170610"/>
              <a:gd name="connsiteX6" fmla="*/ 1085305 w 4576757"/>
              <a:gd name="connsiteY6" fmla="*/ 2170610 h 2170610"/>
              <a:gd name="connsiteX7" fmla="*/ 0 w 4576757"/>
              <a:gd name="connsiteY7" fmla="*/ 1085305 h 2170610"/>
              <a:gd name="connsiteX0" fmla="*/ 0 w 4576757"/>
              <a:gd name="connsiteY0" fmla="*/ 1085305 h 2170610"/>
              <a:gd name="connsiteX1" fmla="*/ 1085305 w 4576757"/>
              <a:gd name="connsiteY1" fmla="*/ 0 h 2170610"/>
              <a:gd name="connsiteX2" fmla="*/ 3653330 w 4576757"/>
              <a:gd name="connsiteY2" fmla="*/ 277290 h 2170610"/>
              <a:gd name="connsiteX3" fmla="*/ 4576757 w 4576757"/>
              <a:gd name="connsiteY3" fmla="*/ 1085305 h 2170610"/>
              <a:gd name="connsiteX4" fmla="*/ 4576757 w 4576757"/>
              <a:gd name="connsiteY4" fmla="*/ 1085305 h 2170610"/>
              <a:gd name="connsiteX5" fmla="*/ 3509854 w 4576757"/>
              <a:gd name="connsiteY5" fmla="*/ 1876726 h 2170610"/>
              <a:gd name="connsiteX6" fmla="*/ 1085305 w 4576757"/>
              <a:gd name="connsiteY6" fmla="*/ 2170610 h 2170610"/>
              <a:gd name="connsiteX7" fmla="*/ 0 w 4576757"/>
              <a:gd name="connsiteY7" fmla="*/ 1085305 h 2170610"/>
              <a:gd name="connsiteX0" fmla="*/ 0 w 4576757"/>
              <a:gd name="connsiteY0" fmla="*/ 1085305 h 2170610"/>
              <a:gd name="connsiteX1" fmla="*/ 1085305 w 4576757"/>
              <a:gd name="connsiteY1" fmla="*/ 0 h 2170610"/>
              <a:gd name="connsiteX2" fmla="*/ 3653330 w 4576757"/>
              <a:gd name="connsiteY2" fmla="*/ 277290 h 2170610"/>
              <a:gd name="connsiteX3" fmla="*/ 4576757 w 4576757"/>
              <a:gd name="connsiteY3" fmla="*/ 1085305 h 2170610"/>
              <a:gd name="connsiteX4" fmla="*/ 4576757 w 4576757"/>
              <a:gd name="connsiteY4" fmla="*/ 1085305 h 2170610"/>
              <a:gd name="connsiteX5" fmla="*/ 3509854 w 4576757"/>
              <a:gd name="connsiteY5" fmla="*/ 1876726 h 2170610"/>
              <a:gd name="connsiteX6" fmla="*/ 1085305 w 4576757"/>
              <a:gd name="connsiteY6" fmla="*/ 2170610 h 2170610"/>
              <a:gd name="connsiteX7" fmla="*/ 0 w 4576757"/>
              <a:gd name="connsiteY7" fmla="*/ 1085305 h 2170610"/>
              <a:gd name="connsiteX0" fmla="*/ 0 w 4576757"/>
              <a:gd name="connsiteY0" fmla="*/ 1085305 h 2170610"/>
              <a:gd name="connsiteX1" fmla="*/ 1085305 w 4576757"/>
              <a:gd name="connsiteY1" fmla="*/ 0 h 2170610"/>
              <a:gd name="connsiteX2" fmla="*/ 3653330 w 4576757"/>
              <a:gd name="connsiteY2" fmla="*/ 277290 h 2170610"/>
              <a:gd name="connsiteX3" fmla="*/ 4576757 w 4576757"/>
              <a:gd name="connsiteY3" fmla="*/ 1085305 h 2170610"/>
              <a:gd name="connsiteX4" fmla="*/ 4561746 w 4576757"/>
              <a:gd name="connsiteY4" fmla="*/ 1039792 h 2170610"/>
              <a:gd name="connsiteX5" fmla="*/ 3509854 w 4576757"/>
              <a:gd name="connsiteY5" fmla="*/ 1876726 h 2170610"/>
              <a:gd name="connsiteX6" fmla="*/ 1085305 w 4576757"/>
              <a:gd name="connsiteY6" fmla="*/ 2170610 h 2170610"/>
              <a:gd name="connsiteX7" fmla="*/ 0 w 4576757"/>
              <a:gd name="connsiteY7" fmla="*/ 1085305 h 2170610"/>
              <a:gd name="connsiteX0" fmla="*/ 0 w 4576757"/>
              <a:gd name="connsiteY0" fmla="*/ 1085305 h 2170610"/>
              <a:gd name="connsiteX1" fmla="*/ 1085305 w 4576757"/>
              <a:gd name="connsiteY1" fmla="*/ 0 h 2170610"/>
              <a:gd name="connsiteX2" fmla="*/ 3653330 w 4576757"/>
              <a:gd name="connsiteY2" fmla="*/ 277290 h 2170610"/>
              <a:gd name="connsiteX3" fmla="*/ 4576757 w 4576757"/>
              <a:gd name="connsiteY3" fmla="*/ 1085305 h 2170610"/>
              <a:gd name="connsiteX4" fmla="*/ 4561746 w 4576757"/>
              <a:gd name="connsiteY4" fmla="*/ 1039792 h 2170610"/>
              <a:gd name="connsiteX5" fmla="*/ 3509854 w 4576757"/>
              <a:gd name="connsiteY5" fmla="*/ 1876726 h 2170610"/>
              <a:gd name="connsiteX6" fmla="*/ 1085305 w 4576757"/>
              <a:gd name="connsiteY6" fmla="*/ 2170610 h 2170610"/>
              <a:gd name="connsiteX7" fmla="*/ 0 w 4576757"/>
              <a:gd name="connsiteY7" fmla="*/ 1085305 h 2170610"/>
              <a:gd name="connsiteX0" fmla="*/ 0 w 4562494"/>
              <a:gd name="connsiteY0" fmla="*/ 1085305 h 2170610"/>
              <a:gd name="connsiteX1" fmla="*/ 1085305 w 4562494"/>
              <a:gd name="connsiteY1" fmla="*/ 0 h 2170610"/>
              <a:gd name="connsiteX2" fmla="*/ 3653330 w 4562494"/>
              <a:gd name="connsiteY2" fmla="*/ 277290 h 2170610"/>
              <a:gd name="connsiteX3" fmla="*/ 4562494 w 4562494"/>
              <a:gd name="connsiteY3" fmla="*/ 1126298 h 2170610"/>
              <a:gd name="connsiteX4" fmla="*/ 4561746 w 4562494"/>
              <a:gd name="connsiteY4" fmla="*/ 1039792 h 2170610"/>
              <a:gd name="connsiteX5" fmla="*/ 3509854 w 4562494"/>
              <a:gd name="connsiteY5" fmla="*/ 1876726 h 2170610"/>
              <a:gd name="connsiteX6" fmla="*/ 1085305 w 4562494"/>
              <a:gd name="connsiteY6" fmla="*/ 2170610 h 2170610"/>
              <a:gd name="connsiteX7" fmla="*/ 0 w 4562494"/>
              <a:gd name="connsiteY7" fmla="*/ 1085305 h 2170610"/>
              <a:gd name="connsiteX0" fmla="*/ 0 w 4561749"/>
              <a:gd name="connsiteY0" fmla="*/ 1085305 h 2170610"/>
              <a:gd name="connsiteX1" fmla="*/ 1085305 w 4561749"/>
              <a:gd name="connsiteY1" fmla="*/ 0 h 2170610"/>
              <a:gd name="connsiteX2" fmla="*/ 3653330 w 4561749"/>
              <a:gd name="connsiteY2" fmla="*/ 277290 h 2170610"/>
              <a:gd name="connsiteX3" fmla="*/ 4549592 w 4561749"/>
              <a:gd name="connsiteY3" fmla="*/ 1221275 h 2170610"/>
              <a:gd name="connsiteX4" fmla="*/ 4561746 w 4561749"/>
              <a:gd name="connsiteY4" fmla="*/ 1039792 h 2170610"/>
              <a:gd name="connsiteX5" fmla="*/ 3509854 w 4561749"/>
              <a:gd name="connsiteY5" fmla="*/ 1876726 h 2170610"/>
              <a:gd name="connsiteX6" fmla="*/ 1085305 w 4561749"/>
              <a:gd name="connsiteY6" fmla="*/ 2170610 h 2170610"/>
              <a:gd name="connsiteX7" fmla="*/ 0 w 4561749"/>
              <a:gd name="connsiteY7" fmla="*/ 1085305 h 2170610"/>
              <a:gd name="connsiteX0" fmla="*/ 0 w 4549592"/>
              <a:gd name="connsiteY0" fmla="*/ 1085305 h 2170610"/>
              <a:gd name="connsiteX1" fmla="*/ 1085305 w 4549592"/>
              <a:gd name="connsiteY1" fmla="*/ 0 h 2170610"/>
              <a:gd name="connsiteX2" fmla="*/ 3653330 w 4549592"/>
              <a:gd name="connsiteY2" fmla="*/ 277290 h 2170610"/>
              <a:gd name="connsiteX3" fmla="*/ 4549592 w 4549592"/>
              <a:gd name="connsiteY3" fmla="*/ 1221275 h 2170610"/>
              <a:gd name="connsiteX4" fmla="*/ 4512807 w 4549592"/>
              <a:gd name="connsiteY4" fmla="*/ 900005 h 2170610"/>
              <a:gd name="connsiteX5" fmla="*/ 3509854 w 4549592"/>
              <a:gd name="connsiteY5" fmla="*/ 1876726 h 2170610"/>
              <a:gd name="connsiteX6" fmla="*/ 1085305 w 4549592"/>
              <a:gd name="connsiteY6" fmla="*/ 2170610 h 2170610"/>
              <a:gd name="connsiteX7" fmla="*/ 0 w 4549592"/>
              <a:gd name="connsiteY7" fmla="*/ 1085305 h 2170610"/>
              <a:gd name="connsiteX0" fmla="*/ 0 w 4549592"/>
              <a:gd name="connsiteY0" fmla="*/ 1085305 h 2170610"/>
              <a:gd name="connsiteX1" fmla="*/ 1085305 w 4549592"/>
              <a:gd name="connsiteY1" fmla="*/ 0 h 2170610"/>
              <a:gd name="connsiteX2" fmla="*/ 3653330 w 4549592"/>
              <a:gd name="connsiteY2" fmla="*/ 277290 h 2170610"/>
              <a:gd name="connsiteX3" fmla="*/ 4549592 w 4549592"/>
              <a:gd name="connsiteY3" fmla="*/ 1221275 h 2170610"/>
              <a:gd name="connsiteX4" fmla="*/ 4485865 w 4549592"/>
              <a:gd name="connsiteY4" fmla="*/ 1234355 h 2170610"/>
              <a:gd name="connsiteX5" fmla="*/ 3509854 w 4549592"/>
              <a:gd name="connsiteY5" fmla="*/ 1876726 h 2170610"/>
              <a:gd name="connsiteX6" fmla="*/ 1085305 w 4549592"/>
              <a:gd name="connsiteY6" fmla="*/ 2170610 h 2170610"/>
              <a:gd name="connsiteX7" fmla="*/ 0 w 4549592"/>
              <a:gd name="connsiteY7" fmla="*/ 1085305 h 2170610"/>
              <a:gd name="connsiteX0" fmla="*/ 0 w 4485866"/>
              <a:gd name="connsiteY0" fmla="*/ 1085305 h 2170610"/>
              <a:gd name="connsiteX1" fmla="*/ 1085305 w 4485866"/>
              <a:gd name="connsiteY1" fmla="*/ 0 h 2170610"/>
              <a:gd name="connsiteX2" fmla="*/ 3653330 w 4485866"/>
              <a:gd name="connsiteY2" fmla="*/ 277290 h 2170610"/>
              <a:gd name="connsiteX3" fmla="*/ 4445218 w 4485866"/>
              <a:gd name="connsiteY3" fmla="*/ 949514 h 2170610"/>
              <a:gd name="connsiteX4" fmla="*/ 4485865 w 4485866"/>
              <a:gd name="connsiteY4" fmla="*/ 1234355 h 2170610"/>
              <a:gd name="connsiteX5" fmla="*/ 3509854 w 4485866"/>
              <a:gd name="connsiteY5" fmla="*/ 1876726 h 2170610"/>
              <a:gd name="connsiteX6" fmla="*/ 1085305 w 4485866"/>
              <a:gd name="connsiteY6" fmla="*/ 2170610 h 2170610"/>
              <a:gd name="connsiteX7" fmla="*/ 0 w 4485866"/>
              <a:gd name="connsiteY7" fmla="*/ 1085305 h 2170610"/>
              <a:gd name="connsiteX0" fmla="*/ 0 w 4485872"/>
              <a:gd name="connsiteY0" fmla="*/ 1085305 h 2170610"/>
              <a:gd name="connsiteX1" fmla="*/ 1085305 w 4485872"/>
              <a:gd name="connsiteY1" fmla="*/ 0 h 2170610"/>
              <a:gd name="connsiteX2" fmla="*/ 3653330 w 4485872"/>
              <a:gd name="connsiteY2" fmla="*/ 277290 h 2170610"/>
              <a:gd name="connsiteX3" fmla="*/ 4480330 w 4485872"/>
              <a:gd name="connsiteY3" fmla="*/ 939067 h 2170610"/>
              <a:gd name="connsiteX4" fmla="*/ 4485865 w 4485872"/>
              <a:gd name="connsiteY4" fmla="*/ 1234355 h 2170610"/>
              <a:gd name="connsiteX5" fmla="*/ 3509854 w 4485872"/>
              <a:gd name="connsiteY5" fmla="*/ 1876726 h 2170610"/>
              <a:gd name="connsiteX6" fmla="*/ 1085305 w 4485872"/>
              <a:gd name="connsiteY6" fmla="*/ 2170610 h 2170610"/>
              <a:gd name="connsiteX7" fmla="*/ 0 w 4485872"/>
              <a:gd name="connsiteY7" fmla="*/ 1085305 h 2170610"/>
              <a:gd name="connsiteX0" fmla="*/ 0 w 4499516"/>
              <a:gd name="connsiteY0" fmla="*/ 1085305 h 2170610"/>
              <a:gd name="connsiteX1" fmla="*/ 1085305 w 4499516"/>
              <a:gd name="connsiteY1" fmla="*/ 0 h 2170610"/>
              <a:gd name="connsiteX2" fmla="*/ 3653330 w 4499516"/>
              <a:gd name="connsiteY2" fmla="*/ 277290 h 2170610"/>
              <a:gd name="connsiteX3" fmla="*/ 4480330 w 4499516"/>
              <a:gd name="connsiteY3" fmla="*/ 939067 h 2170610"/>
              <a:gd name="connsiteX4" fmla="*/ 4499514 w 4499516"/>
              <a:gd name="connsiteY4" fmla="*/ 1225885 h 2170610"/>
              <a:gd name="connsiteX5" fmla="*/ 3509854 w 4499516"/>
              <a:gd name="connsiteY5" fmla="*/ 1876726 h 2170610"/>
              <a:gd name="connsiteX6" fmla="*/ 1085305 w 4499516"/>
              <a:gd name="connsiteY6" fmla="*/ 2170610 h 2170610"/>
              <a:gd name="connsiteX7" fmla="*/ 0 w 4499516"/>
              <a:gd name="connsiteY7" fmla="*/ 1085305 h 2170610"/>
              <a:gd name="connsiteX0" fmla="*/ 0 w 4499516"/>
              <a:gd name="connsiteY0" fmla="*/ 1085305 h 2170610"/>
              <a:gd name="connsiteX1" fmla="*/ 1085305 w 4499516"/>
              <a:gd name="connsiteY1" fmla="*/ 0 h 2170610"/>
              <a:gd name="connsiteX2" fmla="*/ 3653330 w 4499516"/>
              <a:gd name="connsiteY2" fmla="*/ 277290 h 2170610"/>
              <a:gd name="connsiteX3" fmla="*/ 4480330 w 4499516"/>
              <a:gd name="connsiteY3" fmla="*/ 939067 h 2170610"/>
              <a:gd name="connsiteX4" fmla="*/ 4499514 w 4499516"/>
              <a:gd name="connsiteY4" fmla="*/ 1225885 h 2170610"/>
              <a:gd name="connsiteX5" fmla="*/ 3509854 w 4499516"/>
              <a:gd name="connsiteY5" fmla="*/ 1876726 h 2170610"/>
              <a:gd name="connsiteX6" fmla="*/ 1085305 w 4499516"/>
              <a:gd name="connsiteY6" fmla="*/ 2170610 h 2170610"/>
              <a:gd name="connsiteX7" fmla="*/ 0 w 4499516"/>
              <a:gd name="connsiteY7" fmla="*/ 1085305 h 2170610"/>
              <a:gd name="connsiteX0" fmla="*/ 0 w 4499695"/>
              <a:gd name="connsiteY0" fmla="*/ 1085305 h 2170610"/>
              <a:gd name="connsiteX1" fmla="*/ 1085305 w 4499695"/>
              <a:gd name="connsiteY1" fmla="*/ 0 h 2170610"/>
              <a:gd name="connsiteX2" fmla="*/ 3653330 w 4499695"/>
              <a:gd name="connsiteY2" fmla="*/ 277290 h 2170610"/>
              <a:gd name="connsiteX3" fmla="*/ 4480330 w 4499695"/>
              <a:gd name="connsiteY3" fmla="*/ 939067 h 2170610"/>
              <a:gd name="connsiteX4" fmla="*/ 4499693 w 4499695"/>
              <a:gd name="connsiteY4" fmla="*/ 1384590 h 2170610"/>
              <a:gd name="connsiteX5" fmla="*/ 3509854 w 4499695"/>
              <a:gd name="connsiteY5" fmla="*/ 1876726 h 2170610"/>
              <a:gd name="connsiteX6" fmla="*/ 1085305 w 4499695"/>
              <a:gd name="connsiteY6" fmla="*/ 2170610 h 2170610"/>
              <a:gd name="connsiteX7" fmla="*/ 0 w 4499695"/>
              <a:gd name="connsiteY7" fmla="*/ 1085305 h 2170610"/>
              <a:gd name="connsiteX0" fmla="*/ 0 w 4499695"/>
              <a:gd name="connsiteY0" fmla="*/ 1085305 h 2170610"/>
              <a:gd name="connsiteX1" fmla="*/ 1085305 w 4499695"/>
              <a:gd name="connsiteY1" fmla="*/ 0 h 2170610"/>
              <a:gd name="connsiteX2" fmla="*/ 3653330 w 4499695"/>
              <a:gd name="connsiteY2" fmla="*/ 277290 h 2170610"/>
              <a:gd name="connsiteX3" fmla="*/ 4480330 w 4499695"/>
              <a:gd name="connsiteY3" fmla="*/ 939067 h 2170610"/>
              <a:gd name="connsiteX4" fmla="*/ 4499693 w 4499695"/>
              <a:gd name="connsiteY4" fmla="*/ 1384590 h 2170610"/>
              <a:gd name="connsiteX5" fmla="*/ 3509854 w 4499695"/>
              <a:gd name="connsiteY5" fmla="*/ 1876726 h 2170610"/>
              <a:gd name="connsiteX6" fmla="*/ 1085305 w 4499695"/>
              <a:gd name="connsiteY6" fmla="*/ 2170610 h 2170610"/>
              <a:gd name="connsiteX7" fmla="*/ 0 w 4499695"/>
              <a:gd name="connsiteY7" fmla="*/ 1085305 h 2170610"/>
              <a:gd name="connsiteX0" fmla="*/ 0 w 4508957"/>
              <a:gd name="connsiteY0" fmla="*/ 1085305 h 2170610"/>
              <a:gd name="connsiteX1" fmla="*/ 1085305 w 4508957"/>
              <a:gd name="connsiteY1" fmla="*/ 0 h 2170610"/>
              <a:gd name="connsiteX2" fmla="*/ 3653330 w 4508957"/>
              <a:gd name="connsiteY2" fmla="*/ 277290 h 2170610"/>
              <a:gd name="connsiteX3" fmla="*/ 4480330 w 4508957"/>
              <a:gd name="connsiteY3" fmla="*/ 939067 h 2170610"/>
              <a:gd name="connsiteX4" fmla="*/ 4508956 w 4508957"/>
              <a:gd name="connsiteY4" fmla="*/ 1524421 h 2170610"/>
              <a:gd name="connsiteX5" fmla="*/ 3509854 w 4508957"/>
              <a:gd name="connsiteY5" fmla="*/ 1876726 h 2170610"/>
              <a:gd name="connsiteX6" fmla="*/ 1085305 w 4508957"/>
              <a:gd name="connsiteY6" fmla="*/ 2170610 h 2170610"/>
              <a:gd name="connsiteX7" fmla="*/ 0 w 4508957"/>
              <a:gd name="connsiteY7" fmla="*/ 1085305 h 2170610"/>
              <a:gd name="connsiteX0" fmla="*/ 0 w 4480330"/>
              <a:gd name="connsiteY0" fmla="*/ 1085305 h 2170610"/>
              <a:gd name="connsiteX1" fmla="*/ 1085305 w 4480330"/>
              <a:gd name="connsiteY1" fmla="*/ 0 h 2170610"/>
              <a:gd name="connsiteX2" fmla="*/ 3653330 w 4480330"/>
              <a:gd name="connsiteY2" fmla="*/ 277290 h 2170610"/>
              <a:gd name="connsiteX3" fmla="*/ 4480330 w 4480330"/>
              <a:gd name="connsiteY3" fmla="*/ 939067 h 2170610"/>
              <a:gd name="connsiteX4" fmla="*/ 3509854 w 4480330"/>
              <a:gd name="connsiteY4" fmla="*/ 1876726 h 2170610"/>
              <a:gd name="connsiteX5" fmla="*/ 1085305 w 4480330"/>
              <a:gd name="connsiteY5" fmla="*/ 2170610 h 2170610"/>
              <a:gd name="connsiteX6" fmla="*/ 0 w 4480330"/>
              <a:gd name="connsiteY6" fmla="*/ 1085305 h 2170610"/>
              <a:gd name="connsiteX0" fmla="*/ 0 w 4514393"/>
              <a:gd name="connsiteY0" fmla="*/ 1085305 h 2170610"/>
              <a:gd name="connsiteX1" fmla="*/ 1085305 w 4514393"/>
              <a:gd name="connsiteY1" fmla="*/ 0 h 2170610"/>
              <a:gd name="connsiteX2" fmla="*/ 3653330 w 4514393"/>
              <a:gd name="connsiteY2" fmla="*/ 277290 h 2170610"/>
              <a:gd name="connsiteX3" fmla="*/ 4514393 w 4514393"/>
              <a:gd name="connsiteY3" fmla="*/ 1152369 h 2170610"/>
              <a:gd name="connsiteX4" fmla="*/ 3509854 w 4514393"/>
              <a:gd name="connsiteY4" fmla="*/ 1876726 h 2170610"/>
              <a:gd name="connsiteX5" fmla="*/ 1085305 w 4514393"/>
              <a:gd name="connsiteY5" fmla="*/ 2170610 h 2170610"/>
              <a:gd name="connsiteX6" fmla="*/ 0 w 4514393"/>
              <a:gd name="connsiteY6" fmla="*/ 1085305 h 2170610"/>
              <a:gd name="connsiteX0" fmla="*/ 0 w 4514393"/>
              <a:gd name="connsiteY0" fmla="*/ 1085305 h 2170610"/>
              <a:gd name="connsiteX1" fmla="*/ 1085305 w 4514393"/>
              <a:gd name="connsiteY1" fmla="*/ 0 h 2170610"/>
              <a:gd name="connsiteX2" fmla="*/ 3653330 w 4514393"/>
              <a:gd name="connsiteY2" fmla="*/ 277290 h 2170610"/>
              <a:gd name="connsiteX3" fmla="*/ 4514393 w 4514393"/>
              <a:gd name="connsiteY3" fmla="*/ 1152369 h 2170610"/>
              <a:gd name="connsiteX4" fmla="*/ 3509854 w 4514393"/>
              <a:gd name="connsiteY4" fmla="*/ 1876726 h 2170610"/>
              <a:gd name="connsiteX5" fmla="*/ 1085305 w 4514393"/>
              <a:gd name="connsiteY5" fmla="*/ 2170610 h 2170610"/>
              <a:gd name="connsiteX6" fmla="*/ 0 w 4514393"/>
              <a:gd name="connsiteY6" fmla="*/ 1085305 h 2170610"/>
              <a:gd name="connsiteX0" fmla="*/ 0 w 4514782"/>
              <a:gd name="connsiteY0" fmla="*/ 1085305 h 2170610"/>
              <a:gd name="connsiteX1" fmla="*/ 1085305 w 4514782"/>
              <a:gd name="connsiteY1" fmla="*/ 0 h 2170610"/>
              <a:gd name="connsiteX2" fmla="*/ 3653330 w 4514782"/>
              <a:gd name="connsiteY2" fmla="*/ 277290 h 2170610"/>
              <a:gd name="connsiteX3" fmla="*/ 4514393 w 4514782"/>
              <a:gd name="connsiteY3" fmla="*/ 1152369 h 2170610"/>
              <a:gd name="connsiteX4" fmla="*/ 3509854 w 4514782"/>
              <a:gd name="connsiteY4" fmla="*/ 1876726 h 2170610"/>
              <a:gd name="connsiteX5" fmla="*/ 1085305 w 4514782"/>
              <a:gd name="connsiteY5" fmla="*/ 2170610 h 2170610"/>
              <a:gd name="connsiteX6" fmla="*/ 0 w 4514782"/>
              <a:gd name="connsiteY6" fmla="*/ 1085305 h 2170610"/>
              <a:gd name="connsiteX0" fmla="*/ 0 w 4515203"/>
              <a:gd name="connsiteY0" fmla="*/ 1085305 h 2170610"/>
              <a:gd name="connsiteX1" fmla="*/ 1085305 w 4515203"/>
              <a:gd name="connsiteY1" fmla="*/ 0 h 2170610"/>
              <a:gd name="connsiteX2" fmla="*/ 3653330 w 4515203"/>
              <a:gd name="connsiteY2" fmla="*/ 277290 h 2170610"/>
              <a:gd name="connsiteX3" fmla="*/ 4514393 w 4515203"/>
              <a:gd name="connsiteY3" fmla="*/ 1152369 h 2170610"/>
              <a:gd name="connsiteX4" fmla="*/ 3509854 w 4515203"/>
              <a:gd name="connsiteY4" fmla="*/ 1876726 h 2170610"/>
              <a:gd name="connsiteX5" fmla="*/ 1085305 w 4515203"/>
              <a:gd name="connsiteY5" fmla="*/ 2170610 h 2170610"/>
              <a:gd name="connsiteX6" fmla="*/ 0 w 4515203"/>
              <a:gd name="connsiteY6" fmla="*/ 1085305 h 2170610"/>
              <a:gd name="connsiteX0" fmla="*/ 0 w 4517084"/>
              <a:gd name="connsiteY0" fmla="*/ 1085305 h 2170610"/>
              <a:gd name="connsiteX1" fmla="*/ 1085305 w 4517084"/>
              <a:gd name="connsiteY1" fmla="*/ 0 h 2170610"/>
              <a:gd name="connsiteX2" fmla="*/ 3653330 w 4517084"/>
              <a:gd name="connsiteY2" fmla="*/ 277290 h 2170610"/>
              <a:gd name="connsiteX3" fmla="*/ 4516279 w 4517084"/>
              <a:gd name="connsiteY3" fmla="*/ 1094480 h 2170610"/>
              <a:gd name="connsiteX4" fmla="*/ 3509854 w 4517084"/>
              <a:gd name="connsiteY4" fmla="*/ 1876726 h 2170610"/>
              <a:gd name="connsiteX5" fmla="*/ 1085305 w 4517084"/>
              <a:gd name="connsiteY5" fmla="*/ 2170610 h 2170610"/>
              <a:gd name="connsiteX6" fmla="*/ 0 w 4517084"/>
              <a:gd name="connsiteY6" fmla="*/ 1085305 h 2170610"/>
              <a:gd name="connsiteX0" fmla="*/ 0 w 4516614"/>
              <a:gd name="connsiteY0" fmla="*/ 1085305 h 2170610"/>
              <a:gd name="connsiteX1" fmla="*/ 1085305 w 4516614"/>
              <a:gd name="connsiteY1" fmla="*/ 0 h 2170610"/>
              <a:gd name="connsiteX2" fmla="*/ 3653330 w 4516614"/>
              <a:gd name="connsiteY2" fmla="*/ 277290 h 2170610"/>
              <a:gd name="connsiteX3" fmla="*/ 4516279 w 4516614"/>
              <a:gd name="connsiteY3" fmla="*/ 1094480 h 2170610"/>
              <a:gd name="connsiteX4" fmla="*/ 3509854 w 4516614"/>
              <a:gd name="connsiteY4" fmla="*/ 1876726 h 2170610"/>
              <a:gd name="connsiteX5" fmla="*/ 1085305 w 4516614"/>
              <a:gd name="connsiteY5" fmla="*/ 2170610 h 2170610"/>
              <a:gd name="connsiteX6" fmla="*/ 0 w 4516614"/>
              <a:gd name="connsiteY6" fmla="*/ 1085305 h 2170610"/>
              <a:gd name="connsiteX0" fmla="*/ 0 w 4516614"/>
              <a:gd name="connsiteY0" fmla="*/ 1085305 h 2170610"/>
              <a:gd name="connsiteX1" fmla="*/ 1085305 w 4516614"/>
              <a:gd name="connsiteY1" fmla="*/ 0 h 2170610"/>
              <a:gd name="connsiteX2" fmla="*/ 3653330 w 4516614"/>
              <a:gd name="connsiteY2" fmla="*/ 277290 h 2170610"/>
              <a:gd name="connsiteX3" fmla="*/ 4516279 w 4516614"/>
              <a:gd name="connsiteY3" fmla="*/ 1094480 h 2170610"/>
              <a:gd name="connsiteX4" fmla="*/ 3509854 w 4516614"/>
              <a:gd name="connsiteY4" fmla="*/ 1876726 h 2170610"/>
              <a:gd name="connsiteX5" fmla="*/ 1085305 w 4516614"/>
              <a:gd name="connsiteY5" fmla="*/ 2170610 h 2170610"/>
              <a:gd name="connsiteX6" fmla="*/ 0 w 4516614"/>
              <a:gd name="connsiteY6" fmla="*/ 1085305 h 2170610"/>
              <a:gd name="connsiteX0" fmla="*/ 0 w 4516649"/>
              <a:gd name="connsiteY0" fmla="*/ 1085305 h 2170610"/>
              <a:gd name="connsiteX1" fmla="*/ 1085305 w 4516649"/>
              <a:gd name="connsiteY1" fmla="*/ 0 h 2170610"/>
              <a:gd name="connsiteX2" fmla="*/ 3653330 w 4516649"/>
              <a:gd name="connsiteY2" fmla="*/ 277290 h 2170610"/>
              <a:gd name="connsiteX3" fmla="*/ 4516279 w 4516649"/>
              <a:gd name="connsiteY3" fmla="*/ 1094480 h 2170610"/>
              <a:gd name="connsiteX4" fmla="*/ 3509854 w 4516649"/>
              <a:gd name="connsiteY4" fmla="*/ 1876726 h 2170610"/>
              <a:gd name="connsiteX5" fmla="*/ 1085305 w 4516649"/>
              <a:gd name="connsiteY5" fmla="*/ 2170610 h 2170610"/>
              <a:gd name="connsiteX6" fmla="*/ 0 w 4516649"/>
              <a:gd name="connsiteY6" fmla="*/ 1085305 h 2170610"/>
              <a:gd name="connsiteX0" fmla="*/ 0 w 4516649"/>
              <a:gd name="connsiteY0" fmla="*/ 1085305 h 2170610"/>
              <a:gd name="connsiteX1" fmla="*/ 1085305 w 4516649"/>
              <a:gd name="connsiteY1" fmla="*/ 0 h 2170610"/>
              <a:gd name="connsiteX2" fmla="*/ 3653330 w 4516649"/>
              <a:gd name="connsiteY2" fmla="*/ 277290 h 2170610"/>
              <a:gd name="connsiteX3" fmla="*/ 4516279 w 4516649"/>
              <a:gd name="connsiteY3" fmla="*/ 1094480 h 2170610"/>
              <a:gd name="connsiteX4" fmla="*/ 3509854 w 4516649"/>
              <a:gd name="connsiteY4" fmla="*/ 1876726 h 2170610"/>
              <a:gd name="connsiteX5" fmla="*/ 1085305 w 4516649"/>
              <a:gd name="connsiteY5" fmla="*/ 2170610 h 2170610"/>
              <a:gd name="connsiteX6" fmla="*/ 0 w 4516649"/>
              <a:gd name="connsiteY6" fmla="*/ 1085305 h 2170610"/>
              <a:gd name="connsiteX0" fmla="*/ 0 w 4515424"/>
              <a:gd name="connsiteY0" fmla="*/ 1085305 h 2170610"/>
              <a:gd name="connsiteX1" fmla="*/ 1085305 w 4515424"/>
              <a:gd name="connsiteY1" fmla="*/ 0 h 2170610"/>
              <a:gd name="connsiteX2" fmla="*/ 3653330 w 4515424"/>
              <a:gd name="connsiteY2" fmla="*/ 277290 h 2170610"/>
              <a:gd name="connsiteX3" fmla="*/ 4515052 w 4515424"/>
              <a:gd name="connsiteY3" fmla="*/ 1159525 h 2170610"/>
              <a:gd name="connsiteX4" fmla="*/ 3509854 w 4515424"/>
              <a:gd name="connsiteY4" fmla="*/ 1876726 h 2170610"/>
              <a:gd name="connsiteX5" fmla="*/ 1085305 w 4515424"/>
              <a:gd name="connsiteY5" fmla="*/ 2170610 h 2170610"/>
              <a:gd name="connsiteX6" fmla="*/ 0 w 4515424"/>
              <a:gd name="connsiteY6" fmla="*/ 1085305 h 2170610"/>
              <a:gd name="connsiteX0" fmla="*/ 0 w 4519730"/>
              <a:gd name="connsiteY0" fmla="*/ 1085305 h 2170610"/>
              <a:gd name="connsiteX1" fmla="*/ 1085305 w 4519730"/>
              <a:gd name="connsiteY1" fmla="*/ 0 h 2170610"/>
              <a:gd name="connsiteX2" fmla="*/ 3653330 w 4519730"/>
              <a:gd name="connsiteY2" fmla="*/ 277290 h 2170610"/>
              <a:gd name="connsiteX3" fmla="*/ 4515052 w 4519730"/>
              <a:gd name="connsiteY3" fmla="*/ 1159525 h 2170610"/>
              <a:gd name="connsiteX4" fmla="*/ 3509854 w 4519730"/>
              <a:gd name="connsiteY4" fmla="*/ 1876726 h 2170610"/>
              <a:gd name="connsiteX5" fmla="*/ 1085305 w 4519730"/>
              <a:gd name="connsiteY5" fmla="*/ 2170610 h 2170610"/>
              <a:gd name="connsiteX6" fmla="*/ 0 w 4519730"/>
              <a:gd name="connsiteY6" fmla="*/ 1085305 h 2170610"/>
              <a:gd name="connsiteX0" fmla="*/ 0 w 4519730"/>
              <a:gd name="connsiteY0" fmla="*/ 1085305 h 2170610"/>
              <a:gd name="connsiteX1" fmla="*/ 1085305 w 4519730"/>
              <a:gd name="connsiteY1" fmla="*/ 0 h 2170610"/>
              <a:gd name="connsiteX2" fmla="*/ 3653330 w 4519730"/>
              <a:gd name="connsiteY2" fmla="*/ 277290 h 2170610"/>
              <a:gd name="connsiteX3" fmla="*/ 4515052 w 4519730"/>
              <a:gd name="connsiteY3" fmla="*/ 1159525 h 2170610"/>
              <a:gd name="connsiteX4" fmla="*/ 3509854 w 4519730"/>
              <a:gd name="connsiteY4" fmla="*/ 1876726 h 2170610"/>
              <a:gd name="connsiteX5" fmla="*/ 1085305 w 4519730"/>
              <a:gd name="connsiteY5" fmla="*/ 2170610 h 2170610"/>
              <a:gd name="connsiteX6" fmla="*/ 0 w 4519730"/>
              <a:gd name="connsiteY6" fmla="*/ 1085305 h 2170610"/>
              <a:gd name="connsiteX0" fmla="*/ 0 w 4515318"/>
              <a:gd name="connsiteY0" fmla="*/ 1085305 h 2170610"/>
              <a:gd name="connsiteX1" fmla="*/ 1085305 w 4515318"/>
              <a:gd name="connsiteY1" fmla="*/ 0 h 2170610"/>
              <a:gd name="connsiteX2" fmla="*/ 3653330 w 4515318"/>
              <a:gd name="connsiteY2" fmla="*/ 277290 h 2170610"/>
              <a:gd name="connsiteX3" fmla="*/ 4515052 w 4515318"/>
              <a:gd name="connsiteY3" fmla="*/ 1159525 h 2170610"/>
              <a:gd name="connsiteX4" fmla="*/ 3596360 w 4515318"/>
              <a:gd name="connsiteY4" fmla="*/ 1875978 h 2170610"/>
              <a:gd name="connsiteX5" fmla="*/ 1085305 w 4515318"/>
              <a:gd name="connsiteY5" fmla="*/ 2170610 h 2170610"/>
              <a:gd name="connsiteX6" fmla="*/ 0 w 4515318"/>
              <a:gd name="connsiteY6" fmla="*/ 1085305 h 2170610"/>
              <a:gd name="connsiteX0" fmla="*/ 0 w 4515318"/>
              <a:gd name="connsiteY0" fmla="*/ 1085305 h 2170610"/>
              <a:gd name="connsiteX1" fmla="*/ 1085305 w 4515318"/>
              <a:gd name="connsiteY1" fmla="*/ 0 h 2170610"/>
              <a:gd name="connsiteX2" fmla="*/ 3653330 w 4515318"/>
              <a:gd name="connsiteY2" fmla="*/ 277290 h 2170610"/>
              <a:gd name="connsiteX3" fmla="*/ 4515052 w 4515318"/>
              <a:gd name="connsiteY3" fmla="*/ 1159525 h 2170610"/>
              <a:gd name="connsiteX4" fmla="*/ 3596360 w 4515318"/>
              <a:gd name="connsiteY4" fmla="*/ 1875978 h 2170610"/>
              <a:gd name="connsiteX5" fmla="*/ 1085305 w 4515318"/>
              <a:gd name="connsiteY5" fmla="*/ 2170610 h 2170610"/>
              <a:gd name="connsiteX6" fmla="*/ 0 w 4515318"/>
              <a:gd name="connsiteY6" fmla="*/ 1085305 h 2170610"/>
              <a:gd name="connsiteX0" fmla="*/ 0 w 4515673"/>
              <a:gd name="connsiteY0" fmla="*/ 1085305 h 2170610"/>
              <a:gd name="connsiteX1" fmla="*/ 1085305 w 4515673"/>
              <a:gd name="connsiteY1" fmla="*/ 0 h 2170610"/>
              <a:gd name="connsiteX2" fmla="*/ 3653330 w 4515673"/>
              <a:gd name="connsiteY2" fmla="*/ 277290 h 2170610"/>
              <a:gd name="connsiteX3" fmla="*/ 4515052 w 4515673"/>
              <a:gd name="connsiteY3" fmla="*/ 1159525 h 2170610"/>
              <a:gd name="connsiteX4" fmla="*/ 3596360 w 4515673"/>
              <a:gd name="connsiteY4" fmla="*/ 1875978 h 2170610"/>
              <a:gd name="connsiteX5" fmla="*/ 1085305 w 4515673"/>
              <a:gd name="connsiteY5" fmla="*/ 2170610 h 2170610"/>
              <a:gd name="connsiteX6" fmla="*/ 0 w 4515673"/>
              <a:gd name="connsiteY6" fmla="*/ 1085305 h 2170610"/>
              <a:gd name="connsiteX0" fmla="*/ 0 w 4518414"/>
              <a:gd name="connsiteY0" fmla="*/ 1085305 h 2170610"/>
              <a:gd name="connsiteX1" fmla="*/ 1085305 w 4518414"/>
              <a:gd name="connsiteY1" fmla="*/ 0 h 2170610"/>
              <a:gd name="connsiteX2" fmla="*/ 3653330 w 4518414"/>
              <a:gd name="connsiteY2" fmla="*/ 277290 h 2170610"/>
              <a:gd name="connsiteX3" fmla="*/ 4515052 w 4518414"/>
              <a:gd name="connsiteY3" fmla="*/ 1159525 h 2170610"/>
              <a:gd name="connsiteX4" fmla="*/ 3596360 w 4518414"/>
              <a:gd name="connsiteY4" fmla="*/ 1875978 h 2170610"/>
              <a:gd name="connsiteX5" fmla="*/ 1085305 w 4518414"/>
              <a:gd name="connsiteY5" fmla="*/ 2170610 h 2170610"/>
              <a:gd name="connsiteX6" fmla="*/ 0 w 4518414"/>
              <a:gd name="connsiteY6" fmla="*/ 1085305 h 2170610"/>
              <a:gd name="connsiteX0" fmla="*/ 0 w 4515442"/>
              <a:gd name="connsiteY0" fmla="*/ 1085305 h 2170610"/>
              <a:gd name="connsiteX1" fmla="*/ 1085305 w 4515442"/>
              <a:gd name="connsiteY1" fmla="*/ 0 h 2170610"/>
              <a:gd name="connsiteX2" fmla="*/ 3653330 w 4515442"/>
              <a:gd name="connsiteY2" fmla="*/ 277290 h 2170610"/>
              <a:gd name="connsiteX3" fmla="*/ 4515052 w 4515442"/>
              <a:gd name="connsiteY3" fmla="*/ 1159525 h 2170610"/>
              <a:gd name="connsiteX4" fmla="*/ 3609396 w 4515442"/>
              <a:gd name="connsiteY4" fmla="*/ 1900029 h 2170610"/>
              <a:gd name="connsiteX5" fmla="*/ 1085305 w 4515442"/>
              <a:gd name="connsiteY5" fmla="*/ 2170610 h 2170610"/>
              <a:gd name="connsiteX6" fmla="*/ 0 w 4515442"/>
              <a:gd name="connsiteY6" fmla="*/ 1085305 h 2170610"/>
              <a:gd name="connsiteX0" fmla="*/ 0 w 4515442"/>
              <a:gd name="connsiteY0" fmla="*/ 1085305 h 2170610"/>
              <a:gd name="connsiteX1" fmla="*/ 1085305 w 4515442"/>
              <a:gd name="connsiteY1" fmla="*/ 0 h 2170610"/>
              <a:gd name="connsiteX2" fmla="*/ 3653330 w 4515442"/>
              <a:gd name="connsiteY2" fmla="*/ 277290 h 2170610"/>
              <a:gd name="connsiteX3" fmla="*/ 4515052 w 4515442"/>
              <a:gd name="connsiteY3" fmla="*/ 1159525 h 2170610"/>
              <a:gd name="connsiteX4" fmla="*/ 3609396 w 4515442"/>
              <a:gd name="connsiteY4" fmla="*/ 1900029 h 2170610"/>
              <a:gd name="connsiteX5" fmla="*/ 1085305 w 4515442"/>
              <a:gd name="connsiteY5" fmla="*/ 2170610 h 2170610"/>
              <a:gd name="connsiteX6" fmla="*/ 0 w 4515442"/>
              <a:gd name="connsiteY6" fmla="*/ 1085305 h 2170610"/>
              <a:gd name="connsiteX0" fmla="*/ 0 w 4515258"/>
              <a:gd name="connsiteY0" fmla="*/ 1085305 h 2170610"/>
              <a:gd name="connsiteX1" fmla="*/ 1085305 w 4515258"/>
              <a:gd name="connsiteY1" fmla="*/ 0 h 2170610"/>
              <a:gd name="connsiteX2" fmla="*/ 3653330 w 4515258"/>
              <a:gd name="connsiteY2" fmla="*/ 277290 h 2170610"/>
              <a:gd name="connsiteX3" fmla="*/ 4515052 w 4515258"/>
              <a:gd name="connsiteY3" fmla="*/ 1159525 h 2170610"/>
              <a:gd name="connsiteX4" fmla="*/ 3609396 w 4515258"/>
              <a:gd name="connsiteY4" fmla="*/ 1900029 h 2170610"/>
              <a:gd name="connsiteX5" fmla="*/ 1085305 w 4515258"/>
              <a:gd name="connsiteY5" fmla="*/ 2170610 h 2170610"/>
              <a:gd name="connsiteX6" fmla="*/ 0 w 4515258"/>
              <a:gd name="connsiteY6" fmla="*/ 1085305 h 2170610"/>
              <a:gd name="connsiteX0" fmla="*/ 0 w 4515322"/>
              <a:gd name="connsiteY0" fmla="*/ 1085305 h 2170610"/>
              <a:gd name="connsiteX1" fmla="*/ 1085305 w 4515322"/>
              <a:gd name="connsiteY1" fmla="*/ 0 h 2170610"/>
              <a:gd name="connsiteX2" fmla="*/ 3653330 w 4515322"/>
              <a:gd name="connsiteY2" fmla="*/ 277290 h 2170610"/>
              <a:gd name="connsiteX3" fmla="*/ 4515052 w 4515322"/>
              <a:gd name="connsiteY3" fmla="*/ 1159525 h 2170610"/>
              <a:gd name="connsiteX4" fmla="*/ 3699808 w 4515322"/>
              <a:gd name="connsiteY4" fmla="*/ 1902529 h 2170610"/>
              <a:gd name="connsiteX5" fmla="*/ 1085305 w 4515322"/>
              <a:gd name="connsiteY5" fmla="*/ 2170610 h 2170610"/>
              <a:gd name="connsiteX6" fmla="*/ 0 w 4515322"/>
              <a:gd name="connsiteY6" fmla="*/ 1085305 h 2170610"/>
              <a:gd name="connsiteX0" fmla="*/ 0 w 4515166"/>
              <a:gd name="connsiteY0" fmla="*/ 1085305 h 2170610"/>
              <a:gd name="connsiteX1" fmla="*/ 1085305 w 4515166"/>
              <a:gd name="connsiteY1" fmla="*/ 0 h 2170610"/>
              <a:gd name="connsiteX2" fmla="*/ 3653330 w 4515166"/>
              <a:gd name="connsiteY2" fmla="*/ 277290 h 2170610"/>
              <a:gd name="connsiteX3" fmla="*/ 4515052 w 4515166"/>
              <a:gd name="connsiteY3" fmla="*/ 1159525 h 2170610"/>
              <a:gd name="connsiteX4" fmla="*/ 3699808 w 4515166"/>
              <a:gd name="connsiteY4" fmla="*/ 1902529 h 2170610"/>
              <a:gd name="connsiteX5" fmla="*/ 1085305 w 4515166"/>
              <a:gd name="connsiteY5" fmla="*/ 2170610 h 2170610"/>
              <a:gd name="connsiteX6" fmla="*/ 0 w 4515166"/>
              <a:gd name="connsiteY6" fmla="*/ 1085305 h 2170610"/>
              <a:gd name="connsiteX0" fmla="*/ 0 w 4515166"/>
              <a:gd name="connsiteY0" fmla="*/ 1085305 h 2170610"/>
              <a:gd name="connsiteX1" fmla="*/ 1085305 w 4515166"/>
              <a:gd name="connsiteY1" fmla="*/ 0 h 2170610"/>
              <a:gd name="connsiteX2" fmla="*/ 3653330 w 4515166"/>
              <a:gd name="connsiteY2" fmla="*/ 277290 h 2170610"/>
              <a:gd name="connsiteX3" fmla="*/ 4515052 w 4515166"/>
              <a:gd name="connsiteY3" fmla="*/ 1159525 h 2170610"/>
              <a:gd name="connsiteX4" fmla="*/ 3699808 w 4515166"/>
              <a:gd name="connsiteY4" fmla="*/ 1902529 h 2170610"/>
              <a:gd name="connsiteX5" fmla="*/ 1085305 w 4515166"/>
              <a:gd name="connsiteY5" fmla="*/ 2170610 h 2170610"/>
              <a:gd name="connsiteX6" fmla="*/ 0 w 4515166"/>
              <a:gd name="connsiteY6" fmla="*/ 1085305 h 2170610"/>
              <a:gd name="connsiteX0" fmla="*/ 0 w 4517575"/>
              <a:gd name="connsiteY0" fmla="*/ 1085305 h 2170610"/>
              <a:gd name="connsiteX1" fmla="*/ 1085305 w 4517575"/>
              <a:gd name="connsiteY1" fmla="*/ 0 h 2170610"/>
              <a:gd name="connsiteX2" fmla="*/ 3653330 w 4517575"/>
              <a:gd name="connsiteY2" fmla="*/ 277290 h 2170610"/>
              <a:gd name="connsiteX3" fmla="*/ 4515052 w 4517575"/>
              <a:gd name="connsiteY3" fmla="*/ 1159525 h 2170610"/>
              <a:gd name="connsiteX4" fmla="*/ 3699808 w 4517575"/>
              <a:gd name="connsiteY4" fmla="*/ 1902529 h 2170610"/>
              <a:gd name="connsiteX5" fmla="*/ 1085305 w 4517575"/>
              <a:gd name="connsiteY5" fmla="*/ 2170610 h 2170610"/>
              <a:gd name="connsiteX6" fmla="*/ 0 w 4517575"/>
              <a:gd name="connsiteY6" fmla="*/ 1085305 h 2170610"/>
              <a:gd name="connsiteX0" fmla="*/ 0 w 4515158"/>
              <a:gd name="connsiteY0" fmla="*/ 1085305 h 2170610"/>
              <a:gd name="connsiteX1" fmla="*/ 1085305 w 4515158"/>
              <a:gd name="connsiteY1" fmla="*/ 0 h 2170610"/>
              <a:gd name="connsiteX2" fmla="*/ 3653330 w 4515158"/>
              <a:gd name="connsiteY2" fmla="*/ 277290 h 2170610"/>
              <a:gd name="connsiteX3" fmla="*/ 4515052 w 4515158"/>
              <a:gd name="connsiteY3" fmla="*/ 1159525 h 2170610"/>
              <a:gd name="connsiteX4" fmla="*/ 3699808 w 4515158"/>
              <a:gd name="connsiteY4" fmla="*/ 1902529 h 2170610"/>
              <a:gd name="connsiteX5" fmla="*/ 1085305 w 4515158"/>
              <a:gd name="connsiteY5" fmla="*/ 2170610 h 2170610"/>
              <a:gd name="connsiteX6" fmla="*/ 0 w 4515158"/>
              <a:gd name="connsiteY6" fmla="*/ 1085305 h 2170610"/>
              <a:gd name="connsiteX0" fmla="*/ 0 w 4517145"/>
              <a:gd name="connsiteY0" fmla="*/ 1085305 h 2170610"/>
              <a:gd name="connsiteX1" fmla="*/ 1085305 w 4517145"/>
              <a:gd name="connsiteY1" fmla="*/ 0 h 2170610"/>
              <a:gd name="connsiteX2" fmla="*/ 3653330 w 4517145"/>
              <a:gd name="connsiteY2" fmla="*/ 277290 h 2170610"/>
              <a:gd name="connsiteX3" fmla="*/ 4515052 w 4517145"/>
              <a:gd name="connsiteY3" fmla="*/ 1159525 h 2170610"/>
              <a:gd name="connsiteX4" fmla="*/ 3699808 w 4517145"/>
              <a:gd name="connsiteY4" fmla="*/ 1902529 h 2170610"/>
              <a:gd name="connsiteX5" fmla="*/ 1085305 w 4517145"/>
              <a:gd name="connsiteY5" fmla="*/ 2170610 h 2170610"/>
              <a:gd name="connsiteX6" fmla="*/ 0 w 4517145"/>
              <a:gd name="connsiteY6" fmla="*/ 1085305 h 2170610"/>
              <a:gd name="connsiteX0" fmla="*/ 0 w 4516338"/>
              <a:gd name="connsiteY0" fmla="*/ 1085305 h 2170610"/>
              <a:gd name="connsiteX1" fmla="*/ 1085305 w 4516338"/>
              <a:gd name="connsiteY1" fmla="*/ 0 h 2170610"/>
              <a:gd name="connsiteX2" fmla="*/ 3653330 w 4516338"/>
              <a:gd name="connsiteY2" fmla="*/ 277290 h 2170610"/>
              <a:gd name="connsiteX3" fmla="*/ 4515052 w 4516338"/>
              <a:gd name="connsiteY3" fmla="*/ 1159525 h 2170610"/>
              <a:gd name="connsiteX4" fmla="*/ 3699808 w 4516338"/>
              <a:gd name="connsiteY4" fmla="*/ 1902529 h 2170610"/>
              <a:gd name="connsiteX5" fmla="*/ 1085305 w 4516338"/>
              <a:gd name="connsiteY5" fmla="*/ 2170610 h 2170610"/>
              <a:gd name="connsiteX6" fmla="*/ 0 w 4516338"/>
              <a:gd name="connsiteY6" fmla="*/ 1085305 h 2170610"/>
              <a:gd name="connsiteX0" fmla="*/ 0 w 4516338"/>
              <a:gd name="connsiteY0" fmla="*/ 1085305 h 2170610"/>
              <a:gd name="connsiteX1" fmla="*/ 1085305 w 4516338"/>
              <a:gd name="connsiteY1" fmla="*/ 0 h 2170610"/>
              <a:gd name="connsiteX2" fmla="*/ 3653330 w 4516338"/>
              <a:gd name="connsiteY2" fmla="*/ 277290 h 2170610"/>
              <a:gd name="connsiteX3" fmla="*/ 4515052 w 4516338"/>
              <a:gd name="connsiteY3" fmla="*/ 1159525 h 2170610"/>
              <a:gd name="connsiteX4" fmla="*/ 3699808 w 4516338"/>
              <a:gd name="connsiteY4" fmla="*/ 1902529 h 2170610"/>
              <a:gd name="connsiteX5" fmla="*/ 1085305 w 4516338"/>
              <a:gd name="connsiteY5" fmla="*/ 2170610 h 2170610"/>
              <a:gd name="connsiteX6" fmla="*/ 0 w 4516338"/>
              <a:gd name="connsiteY6" fmla="*/ 1085305 h 2170610"/>
              <a:gd name="connsiteX0" fmla="*/ 0 w 4515309"/>
              <a:gd name="connsiteY0" fmla="*/ 1085305 h 2170610"/>
              <a:gd name="connsiteX1" fmla="*/ 1085305 w 4515309"/>
              <a:gd name="connsiteY1" fmla="*/ 0 h 2170610"/>
              <a:gd name="connsiteX2" fmla="*/ 3653330 w 4515309"/>
              <a:gd name="connsiteY2" fmla="*/ 277290 h 2170610"/>
              <a:gd name="connsiteX3" fmla="*/ 4515052 w 4515309"/>
              <a:gd name="connsiteY3" fmla="*/ 1159525 h 2170610"/>
              <a:gd name="connsiteX4" fmla="*/ 3693926 w 4515309"/>
              <a:gd name="connsiteY4" fmla="*/ 1877820 h 2170610"/>
              <a:gd name="connsiteX5" fmla="*/ 1085305 w 4515309"/>
              <a:gd name="connsiteY5" fmla="*/ 2170610 h 2170610"/>
              <a:gd name="connsiteX6" fmla="*/ 0 w 4515309"/>
              <a:gd name="connsiteY6" fmla="*/ 1085305 h 2170610"/>
              <a:gd name="connsiteX0" fmla="*/ 0 w 4515144"/>
              <a:gd name="connsiteY0" fmla="*/ 1085305 h 2170610"/>
              <a:gd name="connsiteX1" fmla="*/ 1085305 w 4515144"/>
              <a:gd name="connsiteY1" fmla="*/ 0 h 2170610"/>
              <a:gd name="connsiteX2" fmla="*/ 3653330 w 4515144"/>
              <a:gd name="connsiteY2" fmla="*/ 277290 h 2170610"/>
              <a:gd name="connsiteX3" fmla="*/ 4515052 w 4515144"/>
              <a:gd name="connsiteY3" fmla="*/ 1159525 h 2170610"/>
              <a:gd name="connsiteX4" fmla="*/ 3693926 w 4515144"/>
              <a:gd name="connsiteY4" fmla="*/ 1877820 h 2170610"/>
              <a:gd name="connsiteX5" fmla="*/ 1085305 w 4515144"/>
              <a:gd name="connsiteY5" fmla="*/ 2170610 h 2170610"/>
              <a:gd name="connsiteX6" fmla="*/ 0 w 4515144"/>
              <a:gd name="connsiteY6" fmla="*/ 1085305 h 2170610"/>
              <a:gd name="connsiteX0" fmla="*/ 0 w 4515217"/>
              <a:gd name="connsiteY0" fmla="*/ 1085305 h 2170610"/>
              <a:gd name="connsiteX1" fmla="*/ 1085305 w 4515217"/>
              <a:gd name="connsiteY1" fmla="*/ 0 h 2170610"/>
              <a:gd name="connsiteX2" fmla="*/ 3653330 w 4515217"/>
              <a:gd name="connsiteY2" fmla="*/ 277290 h 2170610"/>
              <a:gd name="connsiteX3" fmla="*/ 4515052 w 4515217"/>
              <a:gd name="connsiteY3" fmla="*/ 1159525 h 2170610"/>
              <a:gd name="connsiteX4" fmla="*/ 3693926 w 4515217"/>
              <a:gd name="connsiteY4" fmla="*/ 1877820 h 2170610"/>
              <a:gd name="connsiteX5" fmla="*/ 1085305 w 4515217"/>
              <a:gd name="connsiteY5" fmla="*/ 2170610 h 2170610"/>
              <a:gd name="connsiteX6" fmla="*/ 0 w 4515217"/>
              <a:gd name="connsiteY6" fmla="*/ 1085305 h 2170610"/>
              <a:gd name="connsiteX0" fmla="*/ 0 w 4516558"/>
              <a:gd name="connsiteY0" fmla="*/ 1085305 h 2170610"/>
              <a:gd name="connsiteX1" fmla="*/ 1085305 w 4516558"/>
              <a:gd name="connsiteY1" fmla="*/ 0 h 2170610"/>
              <a:gd name="connsiteX2" fmla="*/ 3653330 w 4516558"/>
              <a:gd name="connsiteY2" fmla="*/ 277290 h 2170610"/>
              <a:gd name="connsiteX3" fmla="*/ 4515052 w 4516558"/>
              <a:gd name="connsiteY3" fmla="*/ 1159525 h 2170610"/>
              <a:gd name="connsiteX4" fmla="*/ 3693926 w 4516558"/>
              <a:gd name="connsiteY4" fmla="*/ 1877820 h 2170610"/>
              <a:gd name="connsiteX5" fmla="*/ 1085305 w 4516558"/>
              <a:gd name="connsiteY5" fmla="*/ 2170610 h 2170610"/>
              <a:gd name="connsiteX6" fmla="*/ 0 w 4516558"/>
              <a:gd name="connsiteY6" fmla="*/ 1085305 h 2170610"/>
              <a:gd name="connsiteX0" fmla="*/ 0 w 4515938"/>
              <a:gd name="connsiteY0" fmla="*/ 1085305 h 2170610"/>
              <a:gd name="connsiteX1" fmla="*/ 1085305 w 4515938"/>
              <a:gd name="connsiteY1" fmla="*/ 0 h 2170610"/>
              <a:gd name="connsiteX2" fmla="*/ 3653330 w 4515938"/>
              <a:gd name="connsiteY2" fmla="*/ 277290 h 2170610"/>
              <a:gd name="connsiteX3" fmla="*/ 4515052 w 4515938"/>
              <a:gd name="connsiteY3" fmla="*/ 1159525 h 2170610"/>
              <a:gd name="connsiteX4" fmla="*/ 3693926 w 4515938"/>
              <a:gd name="connsiteY4" fmla="*/ 1877820 h 2170610"/>
              <a:gd name="connsiteX5" fmla="*/ 1085305 w 4515938"/>
              <a:gd name="connsiteY5" fmla="*/ 2170610 h 2170610"/>
              <a:gd name="connsiteX6" fmla="*/ 0 w 4515938"/>
              <a:gd name="connsiteY6" fmla="*/ 1085305 h 2170610"/>
              <a:gd name="connsiteX0" fmla="*/ 0 w 4515384"/>
              <a:gd name="connsiteY0" fmla="*/ 1085305 h 2170610"/>
              <a:gd name="connsiteX1" fmla="*/ 1085305 w 4515384"/>
              <a:gd name="connsiteY1" fmla="*/ 0 h 2170610"/>
              <a:gd name="connsiteX2" fmla="*/ 3653330 w 4515384"/>
              <a:gd name="connsiteY2" fmla="*/ 277290 h 2170610"/>
              <a:gd name="connsiteX3" fmla="*/ 4515052 w 4515384"/>
              <a:gd name="connsiteY3" fmla="*/ 1159525 h 2170610"/>
              <a:gd name="connsiteX4" fmla="*/ 3709551 w 4515384"/>
              <a:gd name="connsiteY4" fmla="*/ 1890811 h 2170610"/>
              <a:gd name="connsiteX5" fmla="*/ 1085305 w 4515384"/>
              <a:gd name="connsiteY5" fmla="*/ 2170610 h 2170610"/>
              <a:gd name="connsiteX6" fmla="*/ 0 w 4515384"/>
              <a:gd name="connsiteY6" fmla="*/ 1085305 h 2170610"/>
              <a:gd name="connsiteX0" fmla="*/ 0 w 4515438"/>
              <a:gd name="connsiteY0" fmla="*/ 1085305 h 2170610"/>
              <a:gd name="connsiteX1" fmla="*/ 1085305 w 4515438"/>
              <a:gd name="connsiteY1" fmla="*/ 0 h 2170610"/>
              <a:gd name="connsiteX2" fmla="*/ 3648767 w 4515438"/>
              <a:gd name="connsiteY2" fmla="*/ 266889 h 2170610"/>
              <a:gd name="connsiteX3" fmla="*/ 4515052 w 4515438"/>
              <a:gd name="connsiteY3" fmla="*/ 1159525 h 2170610"/>
              <a:gd name="connsiteX4" fmla="*/ 3709551 w 4515438"/>
              <a:gd name="connsiteY4" fmla="*/ 1890811 h 2170610"/>
              <a:gd name="connsiteX5" fmla="*/ 1085305 w 4515438"/>
              <a:gd name="connsiteY5" fmla="*/ 2170610 h 2170610"/>
              <a:gd name="connsiteX6" fmla="*/ 0 w 4515438"/>
              <a:gd name="connsiteY6" fmla="*/ 1085305 h 2170610"/>
              <a:gd name="connsiteX0" fmla="*/ 0 w 4516904"/>
              <a:gd name="connsiteY0" fmla="*/ 1085305 h 2170610"/>
              <a:gd name="connsiteX1" fmla="*/ 1085305 w 4516904"/>
              <a:gd name="connsiteY1" fmla="*/ 0 h 2170610"/>
              <a:gd name="connsiteX2" fmla="*/ 3648767 w 4516904"/>
              <a:gd name="connsiteY2" fmla="*/ 266889 h 2170610"/>
              <a:gd name="connsiteX3" fmla="*/ 4515052 w 4516904"/>
              <a:gd name="connsiteY3" fmla="*/ 1159525 h 2170610"/>
              <a:gd name="connsiteX4" fmla="*/ 3709551 w 4516904"/>
              <a:gd name="connsiteY4" fmla="*/ 1890811 h 2170610"/>
              <a:gd name="connsiteX5" fmla="*/ 1085305 w 4516904"/>
              <a:gd name="connsiteY5" fmla="*/ 2170610 h 2170610"/>
              <a:gd name="connsiteX6" fmla="*/ 0 w 4516904"/>
              <a:gd name="connsiteY6" fmla="*/ 1085305 h 2170610"/>
              <a:gd name="connsiteX0" fmla="*/ 0 w 4516904"/>
              <a:gd name="connsiteY0" fmla="*/ 1085305 h 2170610"/>
              <a:gd name="connsiteX1" fmla="*/ 1085305 w 4516904"/>
              <a:gd name="connsiteY1" fmla="*/ 0 h 2170610"/>
              <a:gd name="connsiteX2" fmla="*/ 3648767 w 4516904"/>
              <a:gd name="connsiteY2" fmla="*/ 266889 h 2170610"/>
              <a:gd name="connsiteX3" fmla="*/ 4515052 w 4516904"/>
              <a:gd name="connsiteY3" fmla="*/ 1159525 h 2170610"/>
              <a:gd name="connsiteX4" fmla="*/ 3709551 w 4516904"/>
              <a:gd name="connsiteY4" fmla="*/ 1890811 h 2170610"/>
              <a:gd name="connsiteX5" fmla="*/ 1085305 w 4516904"/>
              <a:gd name="connsiteY5" fmla="*/ 2170610 h 2170610"/>
              <a:gd name="connsiteX6" fmla="*/ 0 w 4516904"/>
              <a:gd name="connsiteY6" fmla="*/ 1085305 h 2170610"/>
              <a:gd name="connsiteX0" fmla="*/ 0 w 4521693"/>
              <a:gd name="connsiteY0" fmla="*/ 1085305 h 2170610"/>
              <a:gd name="connsiteX1" fmla="*/ 1085305 w 4521693"/>
              <a:gd name="connsiteY1" fmla="*/ 0 h 2170610"/>
              <a:gd name="connsiteX2" fmla="*/ 3648767 w 4521693"/>
              <a:gd name="connsiteY2" fmla="*/ 266889 h 2170610"/>
              <a:gd name="connsiteX3" fmla="*/ 4519891 w 4521693"/>
              <a:gd name="connsiteY3" fmla="*/ 1123909 h 2170610"/>
              <a:gd name="connsiteX4" fmla="*/ 3709551 w 4521693"/>
              <a:gd name="connsiteY4" fmla="*/ 1890811 h 2170610"/>
              <a:gd name="connsiteX5" fmla="*/ 1085305 w 4521693"/>
              <a:gd name="connsiteY5" fmla="*/ 2170610 h 2170610"/>
              <a:gd name="connsiteX6" fmla="*/ 0 w 4521693"/>
              <a:gd name="connsiteY6" fmla="*/ 1085305 h 2170610"/>
              <a:gd name="connsiteX0" fmla="*/ 0 w 4520048"/>
              <a:gd name="connsiteY0" fmla="*/ 1085305 h 2170610"/>
              <a:gd name="connsiteX1" fmla="*/ 1085305 w 4520048"/>
              <a:gd name="connsiteY1" fmla="*/ 0 h 2170610"/>
              <a:gd name="connsiteX2" fmla="*/ 3648767 w 4520048"/>
              <a:gd name="connsiteY2" fmla="*/ 266889 h 2170610"/>
              <a:gd name="connsiteX3" fmla="*/ 4519891 w 4520048"/>
              <a:gd name="connsiteY3" fmla="*/ 1123909 h 2170610"/>
              <a:gd name="connsiteX4" fmla="*/ 3709551 w 4520048"/>
              <a:gd name="connsiteY4" fmla="*/ 1890811 h 2170610"/>
              <a:gd name="connsiteX5" fmla="*/ 1085305 w 4520048"/>
              <a:gd name="connsiteY5" fmla="*/ 2170610 h 2170610"/>
              <a:gd name="connsiteX6" fmla="*/ 0 w 4520048"/>
              <a:gd name="connsiteY6" fmla="*/ 1085305 h 2170610"/>
              <a:gd name="connsiteX0" fmla="*/ 0 w 4520693"/>
              <a:gd name="connsiteY0" fmla="*/ 1085305 h 2170610"/>
              <a:gd name="connsiteX1" fmla="*/ 1085305 w 4520693"/>
              <a:gd name="connsiteY1" fmla="*/ 0 h 2170610"/>
              <a:gd name="connsiteX2" fmla="*/ 3648767 w 4520693"/>
              <a:gd name="connsiteY2" fmla="*/ 266889 h 2170610"/>
              <a:gd name="connsiteX3" fmla="*/ 4519891 w 4520693"/>
              <a:gd name="connsiteY3" fmla="*/ 1123909 h 2170610"/>
              <a:gd name="connsiteX4" fmla="*/ 3709551 w 4520693"/>
              <a:gd name="connsiteY4" fmla="*/ 1890811 h 2170610"/>
              <a:gd name="connsiteX5" fmla="*/ 1085305 w 4520693"/>
              <a:gd name="connsiteY5" fmla="*/ 2170610 h 2170610"/>
              <a:gd name="connsiteX6" fmla="*/ 0 w 4520693"/>
              <a:gd name="connsiteY6" fmla="*/ 1085305 h 2170610"/>
              <a:gd name="connsiteX0" fmla="*/ 0 w 4520021"/>
              <a:gd name="connsiteY0" fmla="*/ 1085305 h 2170610"/>
              <a:gd name="connsiteX1" fmla="*/ 1085305 w 4520021"/>
              <a:gd name="connsiteY1" fmla="*/ 0 h 2170610"/>
              <a:gd name="connsiteX2" fmla="*/ 3648767 w 4520021"/>
              <a:gd name="connsiteY2" fmla="*/ 266889 h 2170610"/>
              <a:gd name="connsiteX3" fmla="*/ 4519891 w 4520021"/>
              <a:gd name="connsiteY3" fmla="*/ 1123909 h 2170610"/>
              <a:gd name="connsiteX4" fmla="*/ 3709551 w 4520021"/>
              <a:gd name="connsiteY4" fmla="*/ 1890811 h 2170610"/>
              <a:gd name="connsiteX5" fmla="*/ 1085305 w 4520021"/>
              <a:gd name="connsiteY5" fmla="*/ 2170610 h 2170610"/>
              <a:gd name="connsiteX6" fmla="*/ 0 w 4520021"/>
              <a:gd name="connsiteY6" fmla="*/ 1085305 h 2170610"/>
              <a:gd name="connsiteX0" fmla="*/ 0 w 4520212"/>
              <a:gd name="connsiteY0" fmla="*/ 1085305 h 2170610"/>
              <a:gd name="connsiteX1" fmla="*/ 1085305 w 4520212"/>
              <a:gd name="connsiteY1" fmla="*/ 0 h 2170610"/>
              <a:gd name="connsiteX2" fmla="*/ 3648767 w 4520212"/>
              <a:gd name="connsiteY2" fmla="*/ 266889 h 2170610"/>
              <a:gd name="connsiteX3" fmla="*/ 4519891 w 4520212"/>
              <a:gd name="connsiteY3" fmla="*/ 1123909 h 2170610"/>
              <a:gd name="connsiteX4" fmla="*/ 3709551 w 4520212"/>
              <a:gd name="connsiteY4" fmla="*/ 1890811 h 2170610"/>
              <a:gd name="connsiteX5" fmla="*/ 1085305 w 4520212"/>
              <a:gd name="connsiteY5" fmla="*/ 2170610 h 2170610"/>
              <a:gd name="connsiteX6" fmla="*/ 0 w 4520212"/>
              <a:gd name="connsiteY6" fmla="*/ 1085305 h 2170610"/>
              <a:gd name="connsiteX0" fmla="*/ 0 w 4519938"/>
              <a:gd name="connsiteY0" fmla="*/ 1085305 h 2170610"/>
              <a:gd name="connsiteX1" fmla="*/ 1085305 w 4519938"/>
              <a:gd name="connsiteY1" fmla="*/ 0 h 2170610"/>
              <a:gd name="connsiteX2" fmla="*/ 3648767 w 4519938"/>
              <a:gd name="connsiteY2" fmla="*/ 266889 h 2170610"/>
              <a:gd name="connsiteX3" fmla="*/ 4519891 w 4519938"/>
              <a:gd name="connsiteY3" fmla="*/ 1123909 h 2170610"/>
              <a:gd name="connsiteX4" fmla="*/ 3709551 w 4519938"/>
              <a:gd name="connsiteY4" fmla="*/ 1890811 h 2170610"/>
              <a:gd name="connsiteX5" fmla="*/ 1085305 w 4519938"/>
              <a:gd name="connsiteY5" fmla="*/ 2170610 h 2170610"/>
              <a:gd name="connsiteX6" fmla="*/ 0 w 4519938"/>
              <a:gd name="connsiteY6" fmla="*/ 1085305 h 2170610"/>
              <a:gd name="connsiteX0" fmla="*/ 0 w 4499374"/>
              <a:gd name="connsiteY0" fmla="*/ 1085305 h 2170610"/>
              <a:gd name="connsiteX1" fmla="*/ 1085305 w 4499374"/>
              <a:gd name="connsiteY1" fmla="*/ 0 h 2170610"/>
              <a:gd name="connsiteX2" fmla="*/ 3648767 w 4499374"/>
              <a:gd name="connsiteY2" fmla="*/ 266889 h 2170610"/>
              <a:gd name="connsiteX3" fmla="*/ 4499317 w 4499374"/>
              <a:gd name="connsiteY3" fmla="*/ 1047344 h 2170610"/>
              <a:gd name="connsiteX4" fmla="*/ 3709551 w 4499374"/>
              <a:gd name="connsiteY4" fmla="*/ 1890811 h 2170610"/>
              <a:gd name="connsiteX5" fmla="*/ 1085305 w 4499374"/>
              <a:gd name="connsiteY5" fmla="*/ 2170610 h 2170610"/>
              <a:gd name="connsiteX6" fmla="*/ 0 w 4499374"/>
              <a:gd name="connsiteY6" fmla="*/ 1085305 h 2170610"/>
              <a:gd name="connsiteX0" fmla="*/ 0 w 4501862"/>
              <a:gd name="connsiteY0" fmla="*/ 1085305 h 2170610"/>
              <a:gd name="connsiteX1" fmla="*/ 1085305 w 4501862"/>
              <a:gd name="connsiteY1" fmla="*/ 0 h 2170610"/>
              <a:gd name="connsiteX2" fmla="*/ 3648767 w 4501862"/>
              <a:gd name="connsiteY2" fmla="*/ 266889 h 2170610"/>
              <a:gd name="connsiteX3" fmla="*/ 4499317 w 4501862"/>
              <a:gd name="connsiteY3" fmla="*/ 1047344 h 2170610"/>
              <a:gd name="connsiteX4" fmla="*/ 3709551 w 4501862"/>
              <a:gd name="connsiteY4" fmla="*/ 1890811 h 2170610"/>
              <a:gd name="connsiteX5" fmla="*/ 1085305 w 4501862"/>
              <a:gd name="connsiteY5" fmla="*/ 2170610 h 2170610"/>
              <a:gd name="connsiteX6" fmla="*/ 0 w 4501862"/>
              <a:gd name="connsiteY6" fmla="*/ 1085305 h 2170610"/>
              <a:gd name="connsiteX0" fmla="*/ 0 w 4499895"/>
              <a:gd name="connsiteY0" fmla="*/ 1085305 h 2170610"/>
              <a:gd name="connsiteX1" fmla="*/ 1085305 w 4499895"/>
              <a:gd name="connsiteY1" fmla="*/ 0 h 2170610"/>
              <a:gd name="connsiteX2" fmla="*/ 3648767 w 4499895"/>
              <a:gd name="connsiteY2" fmla="*/ 266889 h 2170610"/>
              <a:gd name="connsiteX3" fmla="*/ 4499317 w 4499895"/>
              <a:gd name="connsiteY3" fmla="*/ 1047344 h 2170610"/>
              <a:gd name="connsiteX4" fmla="*/ 3709551 w 4499895"/>
              <a:gd name="connsiteY4" fmla="*/ 1890811 h 2170610"/>
              <a:gd name="connsiteX5" fmla="*/ 1085305 w 4499895"/>
              <a:gd name="connsiteY5" fmla="*/ 2170610 h 2170610"/>
              <a:gd name="connsiteX6" fmla="*/ 0 w 4499895"/>
              <a:gd name="connsiteY6" fmla="*/ 1085305 h 2170610"/>
              <a:gd name="connsiteX0" fmla="*/ 0 w 4500491"/>
              <a:gd name="connsiteY0" fmla="*/ 1085305 h 2170610"/>
              <a:gd name="connsiteX1" fmla="*/ 1085305 w 4500491"/>
              <a:gd name="connsiteY1" fmla="*/ 0 h 2170610"/>
              <a:gd name="connsiteX2" fmla="*/ 3648767 w 4500491"/>
              <a:gd name="connsiteY2" fmla="*/ 266889 h 2170610"/>
              <a:gd name="connsiteX3" fmla="*/ 4499317 w 4500491"/>
              <a:gd name="connsiteY3" fmla="*/ 1047344 h 2170610"/>
              <a:gd name="connsiteX4" fmla="*/ 3709551 w 4500491"/>
              <a:gd name="connsiteY4" fmla="*/ 1890811 h 2170610"/>
              <a:gd name="connsiteX5" fmla="*/ 1085305 w 4500491"/>
              <a:gd name="connsiteY5" fmla="*/ 2170610 h 2170610"/>
              <a:gd name="connsiteX6" fmla="*/ 0 w 4500491"/>
              <a:gd name="connsiteY6" fmla="*/ 1085305 h 2170610"/>
              <a:gd name="connsiteX0" fmla="*/ 0 w 4500245"/>
              <a:gd name="connsiteY0" fmla="*/ 1085305 h 2170610"/>
              <a:gd name="connsiteX1" fmla="*/ 1085305 w 4500245"/>
              <a:gd name="connsiteY1" fmla="*/ 0 h 2170610"/>
              <a:gd name="connsiteX2" fmla="*/ 3648767 w 4500245"/>
              <a:gd name="connsiteY2" fmla="*/ 266889 h 2170610"/>
              <a:gd name="connsiteX3" fmla="*/ 4499317 w 4500245"/>
              <a:gd name="connsiteY3" fmla="*/ 1047344 h 2170610"/>
              <a:gd name="connsiteX4" fmla="*/ 3709551 w 4500245"/>
              <a:gd name="connsiteY4" fmla="*/ 1890811 h 2170610"/>
              <a:gd name="connsiteX5" fmla="*/ 1085305 w 4500245"/>
              <a:gd name="connsiteY5" fmla="*/ 2170610 h 2170610"/>
              <a:gd name="connsiteX6" fmla="*/ 0 w 4500245"/>
              <a:gd name="connsiteY6" fmla="*/ 1085305 h 2170610"/>
              <a:gd name="connsiteX0" fmla="*/ 0 w 4500245"/>
              <a:gd name="connsiteY0" fmla="*/ 1085305 h 2170610"/>
              <a:gd name="connsiteX1" fmla="*/ 1085305 w 4500245"/>
              <a:gd name="connsiteY1" fmla="*/ 0 h 2170610"/>
              <a:gd name="connsiteX2" fmla="*/ 3648767 w 4500245"/>
              <a:gd name="connsiteY2" fmla="*/ 266889 h 2170610"/>
              <a:gd name="connsiteX3" fmla="*/ 4499317 w 4500245"/>
              <a:gd name="connsiteY3" fmla="*/ 1047344 h 2170610"/>
              <a:gd name="connsiteX4" fmla="*/ 3709551 w 4500245"/>
              <a:gd name="connsiteY4" fmla="*/ 1890811 h 2170610"/>
              <a:gd name="connsiteX5" fmla="*/ 1085305 w 4500245"/>
              <a:gd name="connsiteY5" fmla="*/ 2170610 h 2170610"/>
              <a:gd name="connsiteX6" fmla="*/ 0 w 4500245"/>
              <a:gd name="connsiteY6" fmla="*/ 1085305 h 2170610"/>
              <a:gd name="connsiteX0" fmla="*/ 0 w 4500279"/>
              <a:gd name="connsiteY0" fmla="*/ 1085305 h 2170610"/>
              <a:gd name="connsiteX1" fmla="*/ 1085305 w 4500279"/>
              <a:gd name="connsiteY1" fmla="*/ 0 h 2170610"/>
              <a:gd name="connsiteX2" fmla="*/ 3648767 w 4500279"/>
              <a:gd name="connsiteY2" fmla="*/ 266889 h 2170610"/>
              <a:gd name="connsiteX3" fmla="*/ 4499317 w 4500279"/>
              <a:gd name="connsiteY3" fmla="*/ 1047344 h 2170610"/>
              <a:gd name="connsiteX4" fmla="*/ 3709551 w 4500279"/>
              <a:gd name="connsiteY4" fmla="*/ 1890811 h 2170610"/>
              <a:gd name="connsiteX5" fmla="*/ 1085305 w 4500279"/>
              <a:gd name="connsiteY5" fmla="*/ 2170610 h 2170610"/>
              <a:gd name="connsiteX6" fmla="*/ 0 w 4500279"/>
              <a:gd name="connsiteY6" fmla="*/ 1085305 h 2170610"/>
              <a:gd name="connsiteX0" fmla="*/ 0 w 4499950"/>
              <a:gd name="connsiteY0" fmla="*/ 1085305 h 2170610"/>
              <a:gd name="connsiteX1" fmla="*/ 1085305 w 4499950"/>
              <a:gd name="connsiteY1" fmla="*/ 0 h 2170610"/>
              <a:gd name="connsiteX2" fmla="*/ 3648767 w 4499950"/>
              <a:gd name="connsiteY2" fmla="*/ 266889 h 2170610"/>
              <a:gd name="connsiteX3" fmla="*/ 4499317 w 4499950"/>
              <a:gd name="connsiteY3" fmla="*/ 1047344 h 2170610"/>
              <a:gd name="connsiteX4" fmla="*/ 3713468 w 4499950"/>
              <a:gd name="connsiteY4" fmla="*/ 1903978 h 2170610"/>
              <a:gd name="connsiteX5" fmla="*/ 1085305 w 4499950"/>
              <a:gd name="connsiteY5" fmla="*/ 2170610 h 2170610"/>
              <a:gd name="connsiteX6" fmla="*/ 0 w 4499950"/>
              <a:gd name="connsiteY6" fmla="*/ 1085305 h 2170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99950" h="2170610">
                <a:moveTo>
                  <a:pt x="0" y="1085305"/>
                </a:moveTo>
                <a:cubicBezTo>
                  <a:pt x="0" y="485908"/>
                  <a:pt x="485908" y="0"/>
                  <a:pt x="1085305" y="0"/>
                </a:cubicBezTo>
                <a:cubicBezTo>
                  <a:pt x="1887354" y="0"/>
                  <a:pt x="2829099" y="216566"/>
                  <a:pt x="3648767" y="266889"/>
                </a:cubicBezTo>
                <a:cubicBezTo>
                  <a:pt x="4324467" y="302252"/>
                  <a:pt x="4488534" y="774496"/>
                  <a:pt x="4499317" y="1047344"/>
                </a:cubicBezTo>
                <a:cubicBezTo>
                  <a:pt x="4510100" y="1320192"/>
                  <a:pt x="4388700" y="1809498"/>
                  <a:pt x="3713468" y="1903978"/>
                </a:cubicBezTo>
                <a:lnTo>
                  <a:pt x="1085305" y="2170610"/>
                </a:lnTo>
                <a:cubicBezTo>
                  <a:pt x="485908" y="2170610"/>
                  <a:pt x="0" y="1684702"/>
                  <a:pt x="0" y="1085305"/>
                </a:cubicBezTo>
                <a:close/>
              </a:path>
            </a:pathLst>
          </a:custGeom>
          <a:noFill/>
          <a:ln w="6350">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132" name="圆角矩形 14">
            <a:extLst>
              <a:ext uri="{FF2B5EF4-FFF2-40B4-BE49-F238E27FC236}">
                <a16:creationId xmlns:a16="http://schemas.microsoft.com/office/drawing/2014/main" xmlns:p14="http://schemas.microsoft.com/office/powerpoint/2010/main" xmlns:asvg="http://schemas.microsoft.com/office/drawing/2016/SVG/main" xmlns:a14="http://schemas.microsoft.com/office/drawing/2010/main" xmlns="" id="{B2C69F16-D1F5-49A5-9AAB-C36ED1D1A38C}"/>
              </a:ext>
            </a:extLst>
          </p:cNvPr>
          <p:cNvSpPr/>
          <p:nvPr/>
        </p:nvSpPr>
        <p:spPr>
          <a:xfrm rot="1186535">
            <a:off x="827615" y="2910877"/>
            <a:ext cx="4059476" cy="2113328"/>
          </a:xfrm>
          <a:custGeom>
            <a:avLst/>
            <a:gdLst>
              <a:gd name="connsiteX0" fmla="*/ 0 w 4576757"/>
              <a:gd name="connsiteY0" fmla="*/ 1085305 h 2170610"/>
              <a:gd name="connsiteX1" fmla="*/ 1085305 w 4576757"/>
              <a:gd name="connsiteY1" fmla="*/ 0 h 2170610"/>
              <a:gd name="connsiteX2" fmla="*/ 3491452 w 4576757"/>
              <a:gd name="connsiteY2" fmla="*/ 0 h 2170610"/>
              <a:gd name="connsiteX3" fmla="*/ 4576757 w 4576757"/>
              <a:gd name="connsiteY3" fmla="*/ 1085305 h 2170610"/>
              <a:gd name="connsiteX4" fmla="*/ 4576757 w 4576757"/>
              <a:gd name="connsiteY4" fmla="*/ 1085305 h 2170610"/>
              <a:gd name="connsiteX5" fmla="*/ 3491452 w 4576757"/>
              <a:gd name="connsiteY5" fmla="*/ 2170610 h 2170610"/>
              <a:gd name="connsiteX6" fmla="*/ 1085305 w 4576757"/>
              <a:gd name="connsiteY6" fmla="*/ 2170610 h 2170610"/>
              <a:gd name="connsiteX7" fmla="*/ 0 w 4576757"/>
              <a:gd name="connsiteY7" fmla="*/ 1085305 h 2170610"/>
              <a:gd name="connsiteX0" fmla="*/ 0 w 4576757"/>
              <a:gd name="connsiteY0" fmla="*/ 1085305 h 2170610"/>
              <a:gd name="connsiteX1" fmla="*/ 1085305 w 4576757"/>
              <a:gd name="connsiteY1" fmla="*/ 0 h 2170610"/>
              <a:gd name="connsiteX2" fmla="*/ 3653330 w 4576757"/>
              <a:gd name="connsiteY2" fmla="*/ 277290 h 2170610"/>
              <a:gd name="connsiteX3" fmla="*/ 4576757 w 4576757"/>
              <a:gd name="connsiteY3" fmla="*/ 1085305 h 2170610"/>
              <a:gd name="connsiteX4" fmla="*/ 4576757 w 4576757"/>
              <a:gd name="connsiteY4" fmla="*/ 1085305 h 2170610"/>
              <a:gd name="connsiteX5" fmla="*/ 3491452 w 4576757"/>
              <a:gd name="connsiteY5" fmla="*/ 2170610 h 2170610"/>
              <a:gd name="connsiteX6" fmla="*/ 1085305 w 4576757"/>
              <a:gd name="connsiteY6" fmla="*/ 2170610 h 2170610"/>
              <a:gd name="connsiteX7" fmla="*/ 0 w 4576757"/>
              <a:gd name="connsiteY7" fmla="*/ 1085305 h 2170610"/>
              <a:gd name="connsiteX0" fmla="*/ 0 w 4576757"/>
              <a:gd name="connsiteY0" fmla="*/ 1085305 h 2170610"/>
              <a:gd name="connsiteX1" fmla="*/ 1085305 w 4576757"/>
              <a:gd name="connsiteY1" fmla="*/ 0 h 2170610"/>
              <a:gd name="connsiteX2" fmla="*/ 3653330 w 4576757"/>
              <a:gd name="connsiteY2" fmla="*/ 277290 h 2170610"/>
              <a:gd name="connsiteX3" fmla="*/ 4576757 w 4576757"/>
              <a:gd name="connsiteY3" fmla="*/ 1085305 h 2170610"/>
              <a:gd name="connsiteX4" fmla="*/ 4576757 w 4576757"/>
              <a:gd name="connsiteY4" fmla="*/ 1085305 h 2170610"/>
              <a:gd name="connsiteX5" fmla="*/ 3509854 w 4576757"/>
              <a:gd name="connsiteY5" fmla="*/ 1876726 h 2170610"/>
              <a:gd name="connsiteX6" fmla="*/ 1085305 w 4576757"/>
              <a:gd name="connsiteY6" fmla="*/ 2170610 h 2170610"/>
              <a:gd name="connsiteX7" fmla="*/ 0 w 4576757"/>
              <a:gd name="connsiteY7" fmla="*/ 1085305 h 2170610"/>
              <a:gd name="connsiteX0" fmla="*/ 0 w 4576757"/>
              <a:gd name="connsiteY0" fmla="*/ 1085305 h 2170610"/>
              <a:gd name="connsiteX1" fmla="*/ 1085305 w 4576757"/>
              <a:gd name="connsiteY1" fmla="*/ 0 h 2170610"/>
              <a:gd name="connsiteX2" fmla="*/ 3653330 w 4576757"/>
              <a:gd name="connsiteY2" fmla="*/ 277290 h 2170610"/>
              <a:gd name="connsiteX3" fmla="*/ 4576757 w 4576757"/>
              <a:gd name="connsiteY3" fmla="*/ 1085305 h 2170610"/>
              <a:gd name="connsiteX4" fmla="*/ 4576757 w 4576757"/>
              <a:gd name="connsiteY4" fmla="*/ 1085305 h 2170610"/>
              <a:gd name="connsiteX5" fmla="*/ 3509854 w 4576757"/>
              <a:gd name="connsiteY5" fmla="*/ 1876726 h 2170610"/>
              <a:gd name="connsiteX6" fmla="*/ 1085305 w 4576757"/>
              <a:gd name="connsiteY6" fmla="*/ 2170610 h 2170610"/>
              <a:gd name="connsiteX7" fmla="*/ 0 w 4576757"/>
              <a:gd name="connsiteY7" fmla="*/ 1085305 h 2170610"/>
              <a:gd name="connsiteX0" fmla="*/ 0 w 4576757"/>
              <a:gd name="connsiteY0" fmla="*/ 1085305 h 2170610"/>
              <a:gd name="connsiteX1" fmla="*/ 1085305 w 4576757"/>
              <a:gd name="connsiteY1" fmla="*/ 0 h 2170610"/>
              <a:gd name="connsiteX2" fmla="*/ 3653330 w 4576757"/>
              <a:gd name="connsiteY2" fmla="*/ 277290 h 2170610"/>
              <a:gd name="connsiteX3" fmla="*/ 4576757 w 4576757"/>
              <a:gd name="connsiteY3" fmla="*/ 1085305 h 2170610"/>
              <a:gd name="connsiteX4" fmla="*/ 4576757 w 4576757"/>
              <a:gd name="connsiteY4" fmla="*/ 1085305 h 2170610"/>
              <a:gd name="connsiteX5" fmla="*/ 3509854 w 4576757"/>
              <a:gd name="connsiteY5" fmla="*/ 1876726 h 2170610"/>
              <a:gd name="connsiteX6" fmla="*/ 1085305 w 4576757"/>
              <a:gd name="connsiteY6" fmla="*/ 2170610 h 2170610"/>
              <a:gd name="connsiteX7" fmla="*/ 0 w 4576757"/>
              <a:gd name="connsiteY7" fmla="*/ 1085305 h 2170610"/>
              <a:gd name="connsiteX0" fmla="*/ 0 w 4576757"/>
              <a:gd name="connsiteY0" fmla="*/ 1085305 h 2170610"/>
              <a:gd name="connsiteX1" fmla="*/ 1085305 w 4576757"/>
              <a:gd name="connsiteY1" fmla="*/ 0 h 2170610"/>
              <a:gd name="connsiteX2" fmla="*/ 3653330 w 4576757"/>
              <a:gd name="connsiteY2" fmla="*/ 277290 h 2170610"/>
              <a:gd name="connsiteX3" fmla="*/ 4576757 w 4576757"/>
              <a:gd name="connsiteY3" fmla="*/ 1085305 h 2170610"/>
              <a:gd name="connsiteX4" fmla="*/ 4576757 w 4576757"/>
              <a:gd name="connsiteY4" fmla="*/ 1085305 h 2170610"/>
              <a:gd name="connsiteX5" fmla="*/ 3509854 w 4576757"/>
              <a:gd name="connsiteY5" fmla="*/ 1876726 h 2170610"/>
              <a:gd name="connsiteX6" fmla="*/ 1085305 w 4576757"/>
              <a:gd name="connsiteY6" fmla="*/ 2170610 h 2170610"/>
              <a:gd name="connsiteX7" fmla="*/ 0 w 4576757"/>
              <a:gd name="connsiteY7" fmla="*/ 1085305 h 2170610"/>
              <a:gd name="connsiteX0" fmla="*/ 0 w 4576757"/>
              <a:gd name="connsiteY0" fmla="*/ 1085305 h 2170610"/>
              <a:gd name="connsiteX1" fmla="*/ 1085305 w 4576757"/>
              <a:gd name="connsiteY1" fmla="*/ 0 h 2170610"/>
              <a:gd name="connsiteX2" fmla="*/ 3653330 w 4576757"/>
              <a:gd name="connsiteY2" fmla="*/ 277290 h 2170610"/>
              <a:gd name="connsiteX3" fmla="*/ 4576757 w 4576757"/>
              <a:gd name="connsiteY3" fmla="*/ 1085305 h 2170610"/>
              <a:gd name="connsiteX4" fmla="*/ 4576757 w 4576757"/>
              <a:gd name="connsiteY4" fmla="*/ 1085305 h 2170610"/>
              <a:gd name="connsiteX5" fmla="*/ 3509854 w 4576757"/>
              <a:gd name="connsiteY5" fmla="*/ 1876726 h 2170610"/>
              <a:gd name="connsiteX6" fmla="*/ 1085305 w 4576757"/>
              <a:gd name="connsiteY6" fmla="*/ 2170610 h 2170610"/>
              <a:gd name="connsiteX7" fmla="*/ 0 w 4576757"/>
              <a:gd name="connsiteY7" fmla="*/ 1085305 h 2170610"/>
              <a:gd name="connsiteX0" fmla="*/ 0 w 4576757"/>
              <a:gd name="connsiteY0" fmla="*/ 1085305 h 2170610"/>
              <a:gd name="connsiteX1" fmla="*/ 1085305 w 4576757"/>
              <a:gd name="connsiteY1" fmla="*/ 0 h 2170610"/>
              <a:gd name="connsiteX2" fmla="*/ 3653330 w 4576757"/>
              <a:gd name="connsiteY2" fmla="*/ 277290 h 2170610"/>
              <a:gd name="connsiteX3" fmla="*/ 4576757 w 4576757"/>
              <a:gd name="connsiteY3" fmla="*/ 1085305 h 2170610"/>
              <a:gd name="connsiteX4" fmla="*/ 4561746 w 4576757"/>
              <a:gd name="connsiteY4" fmla="*/ 1039792 h 2170610"/>
              <a:gd name="connsiteX5" fmla="*/ 3509854 w 4576757"/>
              <a:gd name="connsiteY5" fmla="*/ 1876726 h 2170610"/>
              <a:gd name="connsiteX6" fmla="*/ 1085305 w 4576757"/>
              <a:gd name="connsiteY6" fmla="*/ 2170610 h 2170610"/>
              <a:gd name="connsiteX7" fmla="*/ 0 w 4576757"/>
              <a:gd name="connsiteY7" fmla="*/ 1085305 h 2170610"/>
              <a:gd name="connsiteX0" fmla="*/ 0 w 4576757"/>
              <a:gd name="connsiteY0" fmla="*/ 1085305 h 2170610"/>
              <a:gd name="connsiteX1" fmla="*/ 1085305 w 4576757"/>
              <a:gd name="connsiteY1" fmla="*/ 0 h 2170610"/>
              <a:gd name="connsiteX2" fmla="*/ 3653330 w 4576757"/>
              <a:gd name="connsiteY2" fmla="*/ 277290 h 2170610"/>
              <a:gd name="connsiteX3" fmla="*/ 4576757 w 4576757"/>
              <a:gd name="connsiteY3" fmla="*/ 1085305 h 2170610"/>
              <a:gd name="connsiteX4" fmla="*/ 4561746 w 4576757"/>
              <a:gd name="connsiteY4" fmla="*/ 1039792 h 2170610"/>
              <a:gd name="connsiteX5" fmla="*/ 3509854 w 4576757"/>
              <a:gd name="connsiteY5" fmla="*/ 1876726 h 2170610"/>
              <a:gd name="connsiteX6" fmla="*/ 1085305 w 4576757"/>
              <a:gd name="connsiteY6" fmla="*/ 2170610 h 2170610"/>
              <a:gd name="connsiteX7" fmla="*/ 0 w 4576757"/>
              <a:gd name="connsiteY7" fmla="*/ 1085305 h 2170610"/>
              <a:gd name="connsiteX0" fmla="*/ 0 w 4562494"/>
              <a:gd name="connsiteY0" fmla="*/ 1085305 h 2170610"/>
              <a:gd name="connsiteX1" fmla="*/ 1085305 w 4562494"/>
              <a:gd name="connsiteY1" fmla="*/ 0 h 2170610"/>
              <a:gd name="connsiteX2" fmla="*/ 3653330 w 4562494"/>
              <a:gd name="connsiteY2" fmla="*/ 277290 h 2170610"/>
              <a:gd name="connsiteX3" fmla="*/ 4562494 w 4562494"/>
              <a:gd name="connsiteY3" fmla="*/ 1126298 h 2170610"/>
              <a:gd name="connsiteX4" fmla="*/ 4561746 w 4562494"/>
              <a:gd name="connsiteY4" fmla="*/ 1039792 h 2170610"/>
              <a:gd name="connsiteX5" fmla="*/ 3509854 w 4562494"/>
              <a:gd name="connsiteY5" fmla="*/ 1876726 h 2170610"/>
              <a:gd name="connsiteX6" fmla="*/ 1085305 w 4562494"/>
              <a:gd name="connsiteY6" fmla="*/ 2170610 h 2170610"/>
              <a:gd name="connsiteX7" fmla="*/ 0 w 4562494"/>
              <a:gd name="connsiteY7" fmla="*/ 1085305 h 2170610"/>
              <a:gd name="connsiteX0" fmla="*/ 0 w 4561749"/>
              <a:gd name="connsiteY0" fmla="*/ 1085305 h 2170610"/>
              <a:gd name="connsiteX1" fmla="*/ 1085305 w 4561749"/>
              <a:gd name="connsiteY1" fmla="*/ 0 h 2170610"/>
              <a:gd name="connsiteX2" fmla="*/ 3653330 w 4561749"/>
              <a:gd name="connsiteY2" fmla="*/ 277290 h 2170610"/>
              <a:gd name="connsiteX3" fmla="*/ 4549592 w 4561749"/>
              <a:gd name="connsiteY3" fmla="*/ 1221275 h 2170610"/>
              <a:gd name="connsiteX4" fmla="*/ 4561746 w 4561749"/>
              <a:gd name="connsiteY4" fmla="*/ 1039792 h 2170610"/>
              <a:gd name="connsiteX5" fmla="*/ 3509854 w 4561749"/>
              <a:gd name="connsiteY5" fmla="*/ 1876726 h 2170610"/>
              <a:gd name="connsiteX6" fmla="*/ 1085305 w 4561749"/>
              <a:gd name="connsiteY6" fmla="*/ 2170610 h 2170610"/>
              <a:gd name="connsiteX7" fmla="*/ 0 w 4561749"/>
              <a:gd name="connsiteY7" fmla="*/ 1085305 h 2170610"/>
              <a:gd name="connsiteX0" fmla="*/ 0 w 4549592"/>
              <a:gd name="connsiteY0" fmla="*/ 1085305 h 2170610"/>
              <a:gd name="connsiteX1" fmla="*/ 1085305 w 4549592"/>
              <a:gd name="connsiteY1" fmla="*/ 0 h 2170610"/>
              <a:gd name="connsiteX2" fmla="*/ 3653330 w 4549592"/>
              <a:gd name="connsiteY2" fmla="*/ 277290 h 2170610"/>
              <a:gd name="connsiteX3" fmla="*/ 4549592 w 4549592"/>
              <a:gd name="connsiteY3" fmla="*/ 1221275 h 2170610"/>
              <a:gd name="connsiteX4" fmla="*/ 4512807 w 4549592"/>
              <a:gd name="connsiteY4" fmla="*/ 900005 h 2170610"/>
              <a:gd name="connsiteX5" fmla="*/ 3509854 w 4549592"/>
              <a:gd name="connsiteY5" fmla="*/ 1876726 h 2170610"/>
              <a:gd name="connsiteX6" fmla="*/ 1085305 w 4549592"/>
              <a:gd name="connsiteY6" fmla="*/ 2170610 h 2170610"/>
              <a:gd name="connsiteX7" fmla="*/ 0 w 4549592"/>
              <a:gd name="connsiteY7" fmla="*/ 1085305 h 2170610"/>
              <a:gd name="connsiteX0" fmla="*/ 0 w 4549592"/>
              <a:gd name="connsiteY0" fmla="*/ 1085305 h 2170610"/>
              <a:gd name="connsiteX1" fmla="*/ 1085305 w 4549592"/>
              <a:gd name="connsiteY1" fmla="*/ 0 h 2170610"/>
              <a:gd name="connsiteX2" fmla="*/ 3653330 w 4549592"/>
              <a:gd name="connsiteY2" fmla="*/ 277290 h 2170610"/>
              <a:gd name="connsiteX3" fmla="*/ 4549592 w 4549592"/>
              <a:gd name="connsiteY3" fmla="*/ 1221275 h 2170610"/>
              <a:gd name="connsiteX4" fmla="*/ 4485865 w 4549592"/>
              <a:gd name="connsiteY4" fmla="*/ 1234355 h 2170610"/>
              <a:gd name="connsiteX5" fmla="*/ 3509854 w 4549592"/>
              <a:gd name="connsiteY5" fmla="*/ 1876726 h 2170610"/>
              <a:gd name="connsiteX6" fmla="*/ 1085305 w 4549592"/>
              <a:gd name="connsiteY6" fmla="*/ 2170610 h 2170610"/>
              <a:gd name="connsiteX7" fmla="*/ 0 w 4549592"/>
              <a:gd name="connsiteY7" fmla="*/ 1085305 h 2170610"/>
              <a:gd name="connsiteX0" fmla="*/ 0 w 4485866"/>
              <a:gd name="connsiteY0" fmla="*/ 1085305 h 2170610"/>
              <a:gd name="connsiteX1" fmla="*/ 1085305 w 4485866"/>
              <a:gd name="connsiteY1" fmla="*/ 0 h 2170610"/>
              <a:gd name="connsiteX2" fmla="*/ 3653330 w 4485866"/>
              <a:gd name="connsiteY2" fmla="*/ 277290 h 2170610"/>
              <a:gd name="connsiteX3" fmla="*/ 4445218 w 4485866"/>
              <a:gd name="connsiteY3" fmla="*/ 949514 h 2170610"/>
              <a:gd name="connsiteX4" fmla="*/ 4485865 w 4485866"/>
              <a:gd name="connsiteY4" fmla="*/ 1234355 h 2170610"/>
              <a:gd name="connsiteX5" fmla="*/ 3509854 w 4485866"/>
              <a:gd name="connsiteY5" fmla="*/ 1876726 h 2170610"/>
              <a:gd name="connsiteX6" fmla="*/ 1085305 w 4485866"/>
              <a:gd name="connsiteY6" fmla="*/ 2170610 h 2170610"/>
              <a:gd name="connsiteX7" fmla="*/ 0 w 4485866"/>
              <a:gd name="connsiteY7" fmla="*/ 1085305 h 2170610"/>
              <a:gd name="connsiteX0" fmla="*/ 0 w 4485872"/>
              <a:gd name="connsiteY0" fmla="*/ 1085305 h 2170610"/>
              <a:gd name="connsiteX1" fmla="*/ 1085305 w 4485872"/>
              <a:gd name="connsiteY1" fmla="*/ 0 h 2170610"/>
              <a:gd name="connsiteX2" fmla="*/ 3653330 w 4485872"/>
              <a:gd name="connsiteY2" fmla="*/ 277290 h 2170610"/>
              <a:gd name="connsiteX3" fmla="*/ 4480330 w 4485872"/>
              <a:gd name="connsiteY3" fmla="*/ 939067 h 2170610"/>
              <a:gd name="connsiteX4" fmla="*/ 4485865 w 4485872"/>
              <a:gd name="connsiteY4" fmla="*/ 1234355 h 2170610"/>
              <a:gd name="connsiteX5" fmla="*/ 3509854 w 4485872"/>
              <a:gd name="connsiteY5" fmla="*/ 1876726 h 2170610"/>
              <a:gd name="connsiteX6" fmla="*/ 1085305 w 4485872"/>
              <a:gd name="connsiteY6" fmla="*/ 2170610 h 2170610"/>
              <a:gd name="connsiteX7" fmla="*/ 0 w 4485872"/>
              <a:gd name="connsiteY7" fmla="*/ 1085305 h 2170610"/>
              <a:gd name="connsiteX0" fmla="*/ 0 w 4499516"/>
              <a:gd name="connsiteY0" fmla="*/ 1085305 h 2170610"/>
              <a:gd name="connsiteX1" fmla="*/ 1085305 w 4499516"/>
              <a:gd name="connsiteY1" fmla="*/ 0 h 2170610"/>
              <a:gd name="connsiteX2" fmla="*/ 3653330 w 4499516"/>
              <a:gd name="connsiteY2" fmla="*/ 277290 h 2170610"/>
              <a:gd name="connsiteX3" fmla="*/ 4480330 w 4499516"/>
              <a:gd name="connsiteY3" fmla="*/ 939067 h 2170610"/>
              <a:gd name="connsiteX4" fmla="*/ 4499514 w 4499516"/>
              <a:gd name="connsiteY4" fmla="*/ 1225885 h 2170610"/>
              <a:gd name="connsiteX5" fmla="*/ 3509854 w 4499516"/>
              <a:gd name="connsiteY5" fmla="*/ 1876726 h 2170610"/>
              <a:gd name="connsiteX6" fmla="*/ 1085305 w 4499516"/>
              <a:gd name="connsiteY6" fmla="*/ 2170610 h 2170610"/>
              <a:gd name="connsiteX7" fmla="*/ 0 w 4499516"/>
              <a:gd name="connsiteY7" fmla="*/ 1085305 h 2170610"/>
              <a:gd name="connsiteX0" fmla="*/ 0 w 4499516"/>
              <a:gd name="connsiteY0" fmla="*/ 1085305 h 2170610"/>
              <a:gd name="connsiteX1" fmla="*/ 1085305 w 4499516"/>
              <a:gd name="connsiteY1" fmla="*/ 0 h 2170610"/>
              <a:gd name="connsiteX2" fmla="*/ 3653330 w 4499516"/>
              <a:gd name="connsiteY2" fmla="*/ 277290 h 2170610"/>
              <a:gd name="connsiteX3" fmla="*/ 4480330 w 4499516"/>
              <a:gd name="connsiteY3" fmla="*/ 939067 h 2170610"/>
              <a:gd name="connsiteX4" fmla="*/ 4499514 w 4499516"/>
              <a:gd name="connsiteY4" fmla="*/ 1225885 h 2170610"/>
              <a:gd name="connsiteX5" fmla="*/ 3509854 w 4499516"/>
              <a:gd name="connsiteY5" fmla="*/ 1876726 h 2170610"/>
              <a:gd name="connsiteX6" fmla="*/ 1085305 w 4499516"/>
              <a:gd name="connsiteY6" fmla="*/ 2170610 h 2170610"/>
              <a:gd name="connsiteX7" fmla="*/ 0 w 4499516"/>
              <a:gd name="connsiteY7" fmla="*/ 1085305 h 2170610"/>
              <a:gd name="connsiteX0" fmla="*/ 0 w 4499695"/>
              <a:gd name="connsiteY0" fmla="*/ 1085305 h 2170610"/>
              <a:gd name="connsiteX1" fmla="*/ 1085305 w 4499695"/>
              <a:gd name="connsiteY1" fmla="*/ 0 h 2170610"/>
              <a:gd name="connsiteX2" fmla="*/ 3653330 w 4499695"/>
              <a:gd name="connsiteY2" fmla="*/ 277290 h 2170610"/>
              <a:gd name="connsiteX3" fmla="*/ 4480330 w 4499695"/>
              <a:gd name="connsiteY3" fmla="*/ 939067 h 2170610"/>
              <a:gd name="connsiteX4" fmla="*/ 4499693 w 4499695"/>
              <a:gd name="connsiteY4" fmla="*/ 1384590 h 2170610"/>
              <a:gd name="connsiteX5" fmla="*/ 3509854 w 4499695"/>
              <a:gd name="connsiteY5" fmla="*/ 1876726 h 2170610"/>
              <a:gd name="connsiteX6" fmla="*/ 1085305 w 4499695"/>
              <a:gd name="connsiteY6" fmla="*/ 2170610 h 2170610"/>
              <a:gd name="connsiteX7" fmla="*/ 0 w 4499695"/>
              <a:gd name="connsiteY7" fmla="*/ 1085305 h 2170610"/>
              <a:gd name="connsiteX0" fmla="*/ 0 w 4499695"/>
              <a:gd name="connsiteY0" fmla="*/ 1085305 h 2170610"/>
              <a:gd name="connsiteX1" fmla="*/ 1085305 w 4499695"/>
              <a:gd name="connsiteY1" fmla="*/ 0 h 2170610"/>
              <a:gd name="connsiteX2" fmla="*/ 3653330 w 4499695"/>
              <a:gd name="connsiteY2" fmla="*/ 277290 h 2170610"/>
              <a:gd name="connsiteX3" fmla="*/ 4480330 w 4499695"/>
              <a:gd name="connsiteY3" fmla="*/ 939067 h 2170610"/>
              <a:gd name="connsiteX4" fmla="*/ 4499693 w 4499695"/>
              <a:gd name="connsiteY4" fmla="*/ 1384590 h 2170610"/>
              <a:gd name="connsiteX5" fmla="*/ 3509854 w 4499695"/>
              <a:gd name="connsiteY5" fmla="*/ 1876726 h 2170610"/>
              <a:gd name="connsiteX6" fmla="*/ 1085305 w 4499695"/>
              <a:gd name="connsiteY6" fmla="*/ 2170610 h 2170610"/>
              <a:gd name="connsiteX7" fmla="*/ 0 w 4499695"/>
              <a:gd name="connsiteY7" fmla="*/ 1085305 h 2170610"/>
              <a:gd name="connsiteX0" fmla="*/ 0 w 4508957"/>
              <a:gd name="connsiteY0" fmla="*/ 1085305 h 2170610"/>
              <a:gd name="connsiteX1" fmla="*/ 1085305 w 4508957"/>
              <a:gd name="connsiteY1" fmla="*/ 0 h 2170610"/>
              <a:gd name="connsiteX2" fmla="*/ 3653330 w 4508957"/>
              <a:gd name="connsiteY2" fmla="*/ 277290 h 2170610"/>
              <a:gd name="connsiteX3" fmla="*/ 4480330 w 4508957"/>
              <a:gd name="connsiteY3" fmla="*/ 939067 h 2170610"/>
              <a:gd name="connsiteX4" fmla="*/ 4508956 w 4508957"/>
              <a:gd name="connsiteY4" fmla="*/ 1524421 h 2170610"/>
              <a:gd name="connsiteX5" fmla="*/ 3509854 w 4508957"/>
              <a:gd name="connsiteY5" fmla="*/ 1876726 h 2170610"/>
              <a:gd name="connsiteX6" fmla="*/ 1085305 w 4508957"/>
              <a:gd name="connsiteY6" fmla="*/ 2170610 h 2170610"/>
              <a:gd name="connsiteX7" fmla="*/ 0 w 4508957"/>
              <a:gd name="connsiteY7" fmla="*/ 1085305 h 2170610"/>
              <a:gd name="connsiteX0" fmla="*/ 0 w 4480330"/>
              <a:gd name="connsiteY0" fmla="*/ 1085305 h 2170610"/>
              <a:gd name="connsiteX1" fmla="*/ 1085305 w 4480330"/>
              <a:gd name="connsiteY1" fmla="*/ 0 h 2170610"/>
              <a:gd name="connsiteX2" fmla="*/ 3653330 w 4480330"/>
              <a:gd name="connsiteY2" fmla="*/ 277290 h 2170610"/>
              <a:gd name="connsiteX3" fmla="*/ 4480330 w 4480330"/>
              <a:gd name="connsiteY3" fmla="*/ 939067 h 2170610"/>
              <a:gd name="connsiteX4" fmla="*/ 3509854 w 4480330"/>
              <a:gd name="connsiteY4" fmla="*/ 1876726 h 2170610"/>
              <a:gd name="connsiteX5" fmla="*/ 1085305 w 4480330"/>
              <a:gd name="connsiteY5" fmla="*/ 2170610 h 2170610"/>
              <a:gd name="connsiteX6" fmla="*/ 0 w 4480330"/>
              <a:gd name="connsiteY6" fmla="*/ 1085305 h 2170610"/>
              <a:gd name="connsiteX0" fmla="*/ 0 w 4514393"/>
              <a:gd name="connsiteY0" fmla="*/ 1085305 h 2170610"/>
              <a:gd name="connsiteX1" fmla="*/ 1085305 w 4514393"/>
              <a:gd name="connsiteY1" fmla="*/ 0 h 2170610"/>
              <a:gd name="connsiteX2" fmla="*/ 3653330 w 4514393"/>
              <a:gd name="connsiteY2" fmla="*/ 277290 h 2170610"/>
              <a:gd name="connsiteX3" fmla="*/ 4514393 w 4514393"/>
              <a:gd name="connsiteY3" fmla="*/ 1152369 h 2170610"/>
              <a:gd name="connsiteX4" fmla="*/ 3509854 w 4514393"/>
              <a:gd name="connsiteY4" fmla="*/ 1876726 h 2170610"/>
              <a:gd name="connsiteX5" fmla="*/ 1085305 w 4514393"/>
              <a:gd name="connsiteY5" fmla="*/ 2170610 h 2170610"/>
              <a:gd name="connsiteX6" fmla="*/ 0 w 4514393"/>
              <a:gd name="connsiteY6" fmla="*/ 1085305 h 2170610"/>
              <a:gd name="connsiteX0" fmla="*/ 0 w 4514393"/>
              <a:gd name="connsiteY0" fmla="*/ 1085305 h 2170610"/>
              <a:gd name="connsiteX1" fmla="*/ 1085305 w 4514393"/>
              <a:gd name="connsiteY1" fmla="*/ 0 h 2170610"/>
              <a:gd name="connsiteX2" fmla="*/ 3653330 w 4514393"/>
              <a:gd name="connsiteY2" fmla="*/ 277290 h 2170610"/>
              <a:gd name="connsiteX3" fmla="*/ 4514393 w 4514393"/>
              <a:gd name="connsiteY3" fmla="*/ 1152369 h 2170610"/>
              <a:gd name="connsiteX4" fmla="*/ 3509854 w 4514393"/>
              <a:gd name="connsiteY4" fmla="*/ 1876726 h 2170610"/>
              <a:gd name="connsiteX5" fmla="*/ 1085305 w 4514393"/>
              <a:gd name="connsiteY5" fmla="*/ 2170610 h 2170610"/>
              <a:gd name="connsiteX6" fmla="*/ 0 w 4514393"/>
              <a:gd name="connsiteY6" fmla="*/ 1085305 h 2170610"/>
              <a:gd name="connsiteX0" fmla="*/ 0 w 4514782"/>
              <a:gd name="connsiteY0" fmla="*/ 1085305 h 2170610"/>
              <a:gd name="connsiteX1" fmla="*/ 1085305 w 4514782"/>
              <a:gd name="connsiteY1" fmla="*/ 0 h 2170610"/>
              <a:gd name="connsiteX2" fmla="*/ 3653330 w 4514782"/>
              <a:gd name="connsiteY2" fmla="*/ 277290 h 2170610"/>
              <a:gd name="connsiteX3" fmla="*/ 4514393 w 4514782"/>
              <a:gd name="connsiteY3" fmla="*/ 1152369 h 2170610"/>
              <a:gd name="connsiteX4" fmla="*/ 3509854 w 4514782"/>
              <a:gd name="connsiteY4" fmla="*/ 1876726 h 2170610"/>
              <a:gd name="connsiteX5" fmla="*/ 1085305 w 4514782"/>
              <a:gd name="connsiteY5" fmla="*/ 2170610 h 2170610"/>
              <a:gd name="connsiteX6" fmla="*/ 0 w 4514782"/>
              <a:gd name="connsiteY6" fmla="*/ 1085305 h 2170610"/>
              <a:gd name="connsiteX0" fmla="*/ 0 w 4515203"/>
              <a:gd name="connsiteY0" fmla="*/ 1085305 h 2170610"/>
              <a:gd name="connsiteX1" fmla="*/ 1085305 w 4515203"/>
              <a:gd name="connsiteY1" fmla="*/ 0 h 2170610"/>
              <a:gd name="connsiteX2" fmla="*/ 3653330 w 4515203"/>
              <a:gd name="connsiteY2" fmla="*/ 277290 h 2170610"/>
              <a:gd name="connsiteX3" fmla="*/ 4514393 w 4515203"/>
              <a:gd name="connsiteY3" fmla="*/ 1152369 h 2170610"/>
              <a:gd name="connsiteX4" fmla="*/ 3509854 w 4515203"/>
              <a:gd name="connsiteY4" fmla="*/ 1876726 h 2170610"/>
              <a:gd name="connsiteX5" fmla="*/ 1085305 w 4515203"/>
              <a:gd name="connsiteY5" fmla="*/ 2170610 h 2170610"/>
              <a:gd name="connsiteX6" fmla="*/ 0 w 4515203"/>
              <a:gd name="connsiteY6" fmla="*/ 1085305 h 2170610"/>
              <a:gd name="connsiteX0" fmla="*/ 0 w 4517084"/>
              <a:gd name="connsiteY0" fmla="*/ 1085305 h 2170610"/>
              <a:gd name="connsiteX1" fmla="*/ 1085305 w 4517084"/>
              <a:gd name="connsiteY1" fmla="*/ 0 h 2170610"/>
              <a:gd name="connsiteX2" fmla="*/ 3653330 w 4517084"/>
              <a:gd name="connsiteY2" fmla="*/ 277290 h 2170610"/>
              <a:gd name="connsiteX3" fmla="*/ 4516279 w 4517084"/>
              <a:gd name="connsiteY3" fmla="*/ 1094480 h 2170610"/>
              <a:gd name="connsiteX4" fmla="*/ 3509854 w 4517084"/>
              <a:gd name="connsiteY4" fmla="*/ 1876726 h 2170610"/>
              <a:gd name="connsiteX5" fmla="*/ 1085305 w 4517084"/>
              <a:gd name="connsiteY5" fmla="*/ 2170610 h 2170610"/>
              <a:gd name="connsiteX6" fmla="*/ 0 w 4517084"/>
              <a:gd name="connsiteY6" fmla="*/ 1085305 h 2170610"/>
              <a:gd name="connsiteX0" fmla="*/ 0 w 4516614"/>
              <a:gd name="connsiteY0" fmla="*/ 1085305 h 2170610"/>
              <a:gd name="connsiteX1" fmla="*/ 1085305 w 4516614"/>
              <a:gd name="connsiteY1" fmla="*/ 0 h 2170610"/>
              <a:gd name="connsiteX2" fmla="*/ 3653330 w 4516614"/>
              <a:gd name="connsiteY2" fmla="*/ 277290 h 2170610"/>
              <a:gd name="connsiteX3" fmla="*/ 4516279 w 4516614"/>
              <a:gd name="connsiteY3" fmla="*/ 1094480 h 2170610"/>
              <a:gd name="connsiteX4" fmla="*/ 3509854 w 4516614"/>
              <a:gd name="connsiteY4" fmla="*/ 1876726 h 2170610"/>
              <a:gd name="connsiteX5" fmla="*/ 1085305 w 4516614"/>
              <a:gd name="connsiteY5" fmla="*/ 2170610 h 2170610"/>
              <a:gd name="connsiteX6" fmla="*/ 0 w 4516614"/>
              <a:gd name="connsiteY6" fmla="*/ 1085305 h 2170610"/>
              <a:gd name="connsiteX0" fmla="*/ 0 w 4516614"/>
              <a:gd name="connsiteY0" fmla="*/ 1085305 h 2170610"/>
              <a:gd name="connsiteX1" fmla="*/ 1085305 w 4516614"/>
              <a:gd name="connsiteY1" fmla="*/ 0 h 2170610"/>
              <a:gd name="connsiteX2" fmla="*/ 3653330 w 4516614"/>
              <a:gd name="connsiteY2" fmla="*/ 277290 h 2170610"/>
              <a:gd name="connsiteX3" fmla="*/ 4516279 w 4516614"/>
              <a:gd name="connsiteY3" fmla="*/ 1094480 h 2170610"/>
              <a:gd name="connsiteX4" fmla="*/ 3509854 w 4516614"/>
              <a:gd name="connsiteY4" fmla="*/ 1876726 h 2170610"/>
              <a:gd name="connsiteX5" fmla="*/ 1085305 w 4516614"/>
              <a:gd name="connsiteY5" fmla="*/ 2170610 h 2170610"/>
              <a:gd name="connsiteX6" fmla="*/ 0 w 4516614"/>
              <a:gd name="connsiteY6" fmla="*/ 1085305 h 2170610"/>
              <a:gd name="connsiteX0" fmla="*/ 0 w 4516649"/>
              <a:gd name="connsiteY0" fmla="*/ 1085305 h 2170610"/>
              <a:gd name="connsiteX1" fmla="*/ 1085305 w 4516649"/>
              <a:gd name="connsiteY1" fmla="*/ 0 h 2170610"/>
              <a:gd name="connsiteX2" fmla="*/ 3653330 w 4516649"/>
              <a:gd name="connsiteY2" fmla="*/ 277290 h 2170610"/>
              <a:gd name="connsiteX3" fmla="*/ 4516279 w 4516649"/>
              <a:gd name="connsiteY3" fmla="*/ 1094480 h 2170610"/>
              <a:gd name="connsiteX4" fmla="*/ 3509854 w 4516649"/>
              <a:gd name="connsiteY4" fmla="*/ 1876726 h 2170610"/>
              <a:gd name="connsiteX5" fmla="*/ 1085305 w 4516649"/>
              <a:gd name="connsiteY5" fmla="*/ 2170610 h 2170610"/>
              <a:gd name="connsiteX6" fmla="*/ 0 w 4516649"/>
              <a:gd name="connsiteY6" fmla="*/ 1085305 h 2170610"/>
              <a:gd name="connsiteX0" fmla="*/ 0 w 4516649"/>
              <a:gd name="connsiteY0" fmla="*/ 1085305 h 2170610"/>
              <a:gd name="connsiteX1" fmla="*/ 1085305 w 4516649"/>
              <a:gd name="connsiteY1" fmla="*/ 0 h 2170610"/>
              <a:gd name="connsiteX2" fmla="*/ 3653330 w 4516649"/>
              <a:gd name="connsiteY2" fmla="*/ 277290 h 2170610"/>
              <a:gd name="connsiteX3" fmla="*/ 4516279 w 4516649"/>
              <a:gd name="connsiteY3" fmla="*/ 1094480 h 2170610"/>
              <a:gd name="connsiteX4" fmla="*/ 3509854 w 4516649"/>
              <a:gd name="connsiteY4" fmla="*/ 1876726 h 2170610"/>
              <a:gd name="connsiteX5" fmla="*/ 1085305 w 4516649"/>
              <a:gd name="connsiteY5" fmla="*/ 2170610 h 2170610"/>
              <a:gd name="connsiteX6" fmla="*/ 0 w 4516649"/>
              <a:gd name="connsiteY6" fmla="*/ 1085305 h 2170610"/>
              <a:gd name="connsiteX0" fmla="*/ 0 w 4515424"/>
              <a:gd name="connsiteY0" fmla="*/ 1085305 h 2170610"/>
              <a:gd name="connsiteX1" fmla="*/ 1085305 w 4515424"/>
              <a:gd name="connsiteY1" fmla="*/ 0 h 2170610"/>
              <a:gd name="connsiteX2" fmla="*/ 3653330 w 4515424"/>
              <a:gd name="connsiteY2" fmla="*/ 277290 h 2170610"/>
              <a:gd name="connsiteX3" fmla="*/ 4515052 w 4515424"/>
              <a:gd name="connsiteY3" fmla="*/ 1159525 h 2170610"/>
              <a:gd name="connsiteX4" fmla="*/ 3509854 w 4515424"/>
              <a:gd name="connsiteY4" fmla="*/ 1876726 h 2170610"/>
              <a:gd name="connsiteX5" fmla="*/ 1085305 w 4515424"/>
              <a:gd name="connsiteY5" fmla="*/ 2170610 h 2170610"/>
              <a:gd name="connsiteX6" fmla="*/ 0 w 4515424"/>
              <a:gd name="connsiteY6" fmla="*/ 1085305 h 2170610"/>
              <a:gd name="connsiteX0" fmla="*/ 0 w 4519730"/>
              <a:gd name="connsiteY0" fmla="*/ 1085305 h 2170610"/>
              <a:gd name="connsiteX1" fmla="*/ 1085305 w 4519730"/>
              <a:gd name="connsiteY1" fmla="*/ 0 h 2170610"/>
              <a:gd name="connsiteX2" fmla="*/ 3653330 w 4519730"/>
              <a:gd name="connsiteY2" fmla="*/ 277290 h 2170610"/>
              <a:gd name="connsiteX3" fmla="*/ 4515052 w 4519730"/>
              <a:gd name="connsiteY3" fmla="*/ 1159525 h 2170610"/>
              <a:gd name="connsiteX4" fmla="*/ 3509854 w 4519730"/>
              <a:gd name="connsiteY4" fmla="*/ 1876726 h 2170610"/>
              <a:gd name="connsiteX5" fmla="*/ 1085305 w 4519730"/>
              <a:gd name="connsiteY5" fmla="*/ 2170610 h 2170610"/>
              <a:gd name="connsiteX6" fmla="*/ 0 w 4519730"/>
              <a:gd name="connsiteY6" fmla="*/ 1085305 h 2170610"/>
              <a:gd name="connsiteX0" fmla="*/ 0 w 4519730"/>
              <a:gd name="connsiteY0" fmla="*/ 1085305 h 2170610"/>
              <a:gd name="connsiteX1" fmla="*/ 1085305 w 4519730"/>
              <a:gd name="connsiteY1" fmla="*/ 0 h 2170610"/>
              <a:gd name="connsiteX2" fmla="*/ 3653330 w 4519730"/>
              <a:gd name="connsiteY2" fmla="*/ 277290 h 2170610"/>
              <a:gd name="connsiteX3" fmla="*/ 4515052 w 4519730"/>
              <a:gd name="connsiteY3" fmla="*/ 1159525 h 2170610"/>
              <a:gd name="connsiteX4" fmla="*/ 3509854 w 4519730"/>
              <a:gd name="connsiteY4" fmla="*/ 1876726 h 2170610"/>
              <a:gd name="connsiteX5" fmla="*/ 1085305 w 4519730"/>
              <a:gd name="connsiteY5" fmla="*/ 2170610 h 2170610"/>
              <a:gd name="connsiteX6" fmla="*/ 0 w 4519730"/>
              <a:gd name="connsiteY6" fmla="*/ 1085305 h 2170610"/>
              <a:gd name="connsiteX0" fmla="*/ 0 w 4515318"/>
              <a:gd name="connsiteY0" fmla="*/ 1085305 h 2170610"/>
              <a:gd name="connsiteX1" fmla="*/ 1085305 w 4515318"/>
              <a:gd name="connsiteY1" fmla="*/ 0 h 2170610"/>
              <a:gd name="connsiteX2" fmla="*/ 3653330 w 4515318"/>
              <a:gd name="connsiteY2" fmla="*/ 277290 h 2170610"/>
              <a:gd name="connsiteX3" fmla="*/ 4515052 w 4515318"/>
              <a:gd name="connsiteY3" fmla="*/ 1159525 h 2170610"/>
              <a:gd name="connsiteX4" fmla="*/ 3596360 w 4515318"/>
              <a:gd name="connsiteY4" fmla="*/ 1875978 h 2170610"/>
              <a:gd name="connsiteX5" fmla="*/ 1085305 w 4515318"/>
              <a:gd name="connsiteY5" fmla="*/ 2170610 h 2170610"/>
              <a:gd name="connsiteX6" fmla="*/ 0 w 4515318"/>
              <a:gd name="connsiteY6" fmla="*/ 1085305 h 2170610"/>
              <a:gd name="connsiteX0" fmla="*/ 0 w 4515318"/>
              <a:gd name="connsiteY0" fmla="*/ 1085305 h 2170610"/>
              <a:gd name="connsiteX1" fmla="*/ 1085305 w 4515318"/>
              <a:gd name="connsiteY1" fmla="*/ 0 h 2170610"/>
              <a:gd name="connsiteX2" fmla="*/ 3653330 w 4515318"/>
              <a:gd name="connsiteY2" fmla="*/ 277290 h 2170610"/>
              <a:gd name="connsiteX3" fmla="*/ 4515052 w 4515318"/>
              <a:gd name="connsiteY3" fmla="*/ 1159525 h 2170610"/>
              <a:gd name="connsiteX4" fmla="*/ 3596360 w 4515318"/>
              <a:gd name="connsiteY4" fmla="*/ 1875978 h 2170610"/>
              <a:gd name="connsiteX5" fmla="*/ 1085305 w 4515318"/>
              <a:gd name="connsiteY5" fmla="*/ 2170610 h 2170610"/>
              <a:gd name="connsiteX6" fmla="*/ 0 w 4515318"/>
              <a:gd name="connsiteY6" fmla="*/ 1085305 h 2170610"/>
              <a:gd name="connsiteX0" fmla="*/ 0 w 4515673"/>
              <a:gd name="connsiteY0" fmla="*/ 1085305 h 2170610"/>
              <a:gd name="connsiteX1" fmla="*/ 1085305 w 4515673"/>
              <a:gd name="connsiteY1" fmla="*/ 0 h 2170610"/>
              <a:gd name="connsiteX2" fmla="*/ 3653330 w 4515673"/>
              <a:gd name="connsiteY2" fmla="*/ 277290 h 2170610"/>
              <a:gd name="connsiteX3" fmla="*/ 4515052 w 4515673"/>
              <a:gd name="connsiteY3" fmla="*/ 1159525 h 2170610"/>
              <a:gd name="connsiteX4" fmla="*/ 3596360 w 4515673"/>
              <a:gd name="connsiteY4" fmla="*/ 1875978 h 2170610"/>
              <a:gd name="connsiteX5" fmla="*/ 1085305 w 4515673"/>
              <a:gd name="connsiteY5" fmla="*/ 2170610 h 2170610"/>
              <a:gd name="connsiteX6" fmla="*/ 0 w 4515673"/>
              <a:gd name="connsiteY6" fmla="*/ 1085305 h 2170610"/>
              <a:gd name="connsiteX0" fmla="*/ 0 w 4518414"/>
              <a:gd name="connsiteY0" fmla="*/ 1085305 h 2170610"/>
              <a:gd name="connsiteX1" fmla="*/ 1085305 w 4518414"/>
              <a:gd name="connsiteY1" fmla="*/ 0 h 2170610"/>
              <a:gd name="connsiteX2" fmla="*/ 3653330 w 4518414"/>
              <a:gd name="connsiteY2" fmla="*/ 277290 h 2170610"/>
              <a:gd name="connsiteX3" fmla="*/ 4515052 w 4518414"/>
              <a:gd name="connsiteY3" fmla="*/ 1159525 h 2170610"/>
              <a:gd name="connsiteX4" fmla="*/ 3596360 w 4518414"/>
              <a:gd name="connsiteY4" fmla="*/ 1875978 h 2170610"/>
              <a:gd name="connsiteX5" fmla="*/ 1085305 w 4518414"/>
              <a:gd name="connsiteY5" fmla="*/ 2170610 h 2170610"/>
              <a:gd name="connsiteX6" fmla="*/ 0 w 4518414"/>
              <a:gd name="connsiteY6" fmla="*/ 1085305 h 2170610"/>
              <a:gd name="connsiteX0" fmla="*/ 0 w 4515442"/>
              <a:gd name="connsiteY0" fmla="*/ 1085305 h 2170610"/>
              <a:gd name="connsiteX1" fmla="*/ 1085305 w 4515442"/>
              <a:gd name="connsiteY1" fmla="*/ 0 h 2170610"/>
              <a:gd name="connsiteX2" fmla="*/ 3653330 w 4515442"/>
              <a:gd name="connsiteY2" fmla="*/ 277290 h 2170610"/>
              <a:gd name="connsiteX3" fmla="*/ 4515052 w 4515442"/>
              <a:gd name="connsiteY3" fmla="*/ 1159525 h 2170610"/>
              <a:gd name="connsiteX4" fmla="*/ 3609396 w 4515442"/>
              <a:gd name="connsiteY4" fmla="*/ 1900029 h 2170610"/>
              <a:gd name="connsiteX5" fmla="*/ 1085305 w 4515442"/>
              <a:gd name="connsiteY5" fmla="*/ 2170610 h 2170610"/>
              <a:gd name="connsiteX6" fmla="*/ 0 w 4515442"/>
              <a:gd name="connsiteY6" fmla="*/ 1085305 h 2170610"/>
              <a:gd name="connsiteX0" fmla="*/ 0 w 4515442"/>
              <a:gd name="connsiteY0" fmla="*/ 1085305 h 2170610"/>
              <a:gd name="connsiteX1" fmla="*/ 1085305 w 4515442"/>
              <a:gd name="connsiteY1" fmla="*/ 0 h 2170610"/>
              <a:gd name="connsiteX2" fmla="*/ 3653330 w 4515442"/>
              <a:gd name="connsiteY2" fmla="*/ 277290 h 2170610"/>
              <a:gd name="connsiteX3" fmla="*/ 4515052 w 4515442"/>
              <a:gd name="connsiteY3" fmla="*/ 1159525 h 2170610"/>
              <a:gd name="connsiteX4" fmla="*/ 3609396 w 4515442"/>
              <a:gd name="connsiteY4" fmla="*/ 1900029 h 2170610"/>
              <a:gd name="connsiteX5" fmla="*/ 1085305 w 4515442"/>
              <a:gd name="connsiteY5" fmla="*/ 2170610 h 2170610"/>
              <a:gd name="connsiteX6" fmla="*/ 0 w 4515442"/>
              <a:gd name="connsiteY6" fmla="*/ 1085305 h 2170610"/>
              <a:gd name="connsiteX0" fmla="*/ 0 w 4515258"/>
              <a:gd name="connsiteY0" fmla="*/ 1085305 h 2170610"/>
              <a:gd name="connsiteX1" fmla="*/ 1085305 w 4515258"/>
              <a:gd name="connsiteY1" fmla="*/ 0 h 2170610"/>
              <a:gd name="connsiteX2" fmla="*/ 3653330 w 4515258"/>
              <a:gd name="connsiteY2" fmla="*/ 277290 h 2170610"/>
              <a:gd name="connsiteX3" fmla="*/ 4515052 w 4515258"/>
              <a:gd name="connsiteY3" fmla="*/ 1159525 h 2170610"/>
              <a:gd name="connsiteX4" fmla="*/ 3609396 w 4515258"/>
              <a:gd name="connsiteY4" fmla="*/ 1900029 h 2170610"/>
              <a:gd name="connsiteX5" fmla="*/ 1085305 w 4515258"/>
              <a:gd name="connsiteY5" fmla="*/ 2170610 h 2170610"/>
              <a:gd name="connsiteX6" fmla="*/ 0 w 4515258"/>
              <a:gd name="connsiteY6" fmla="*/ 1085305 h 2170610"/>
              <a:gd name="connsiteX0" fmla="*/ 0 w 4515322"/>
              <a:gd name="connsiteY0" fmla="*/ 1085305 h 2170610"/>
              <a:gd name="connsiteX1" fmla="*/ 1085305 w 4515322"/>
              <a:gd name="connsiteY1" fmla="*/ 0 h 2170610"/>
              <a:gd name="connsiteX2" fmla="*/ 3653330 w 4515322"/>
              <a:gd name="connsiteY2" fmla="*/ 277290 h 2170610"/>
              <a:gd name="connsiteX3" fmla="*/ 4515052 w 4515322"/>
              <a:gd name="connsiteY3" fmla="*/ 1159525 h 2170610"/>
              <a:gd name="connsiteX4" fmla="*/ 3699808 w 4515322"/>
              <a:gd name="connsiteY4" fmla="*/ 1902529 h 2170610"/>
              <a:gd name="connsiteX5" fmla="*/ 1085305 w 4515322"/>
              <a:gd name="connsiteY5" fmla="*/ 2170610 h 2170610"/>
              <a:gd name="connsiteX6" fmla="*/ 0 w 4515322"/>
              <a:gd name="connsiteY6" fmla="*/ 1085305 h 2170610"/>
              <a:gd name="connsiteX0" fmla="*/ 0 w 4515166"/>
              <a:gd name="connsiteY0" fmla="*/ 1085305 h 2170610"/>
              <a:gd name="connsiteX1" fmla="*/ 1085305 w 4515166"/>
              <a:gd name="connsiteY1" fmla="*/ 0 h 2170610"/>
              <a:gd name="connsiteX2" fmla="*/ 3653330 w 4515166"/>
              <a:gd name="connsiteY2" fmla="*/ 277290 h 2170610"/>
              <a:gd name="connsiteX3" fmla="*/ 4515052 w 4515166"/>
              <a:gd name="connsiteY3" fmla="*/ 1159525 h 2170610"/>
              <a:gd name="connsiteX4" fmla="*/ 3699808 w 4515166"/>
              <a:gd name="connsiteY4" fmla="*/ 1902529 h 2170610"/>
              <a:gd name="connsiteX5" fmla="*/ 1085305 w 4515166"/>
              <a:gd name="connsiteY5" fmla="*/ 2170610 h 2170610"/>
              <a:gd name="connsiteX6" fmla="*/ 0 w 4515166"/>
              <a:gd name="connsiteY6" fmla="*/ 1085305 h 2170610"/>
              <a:gd name="connsiteX0" fmla="*/ 0 w 4515166"/>
              <a:gd name="connsiteY0" fmla="*/ 1085305 h 2170610"/>
              <a:gd name="connsiteX1" fmla="*/ 1085305 w 4515166"/>
              <a:gd name="connsiteY1" fmla="*/ 0 h 2170610"/>
              <a:gd name="connsiteX2" fmla="*/ 3653330 w 4515166"/>
              <a:gd name="connsiteY2" fmla="*/ 277290 h 2170610"/>
              <a:gd name="connsiteX3" fmla="*/ 4515052 w 4515166"/>
              <a:gd name="connsiteY3" fmla="*/ 1159525 h 2170610"/>
              <a:gd name="connsiteX4" fmla="*/ 3699808 w 4515166"/>
              <a:gd name="connsiteY4" fmla="*/ 1902529 h 2170610"/>
              <a:gd name="connsiteX5" fmla="*/ 1085305 w 4515166"/>
              <a:gd name="connsiteY5" fmla="*/ 2170610 h 2170610"/>
              <a:gd name="connsiteX6" fmla="*/ 0 w 4515166"/>
              <a:gd name="connsiteY6" fmla="*/ 1085305 h 2170610"/>
              <a:gd name="connsiteX0" fmla="*/ 0 w 4517575"/>
              <a:gd name="connsiteY0" fmla="*/ 1085305 h 2170610"/>
              <a:gd name="connsiteX1" fmla="*/ 1085305 w 4517575"/>
              <a:gd name="connsiteY1" fmla="*/ 0 h 2170610"/>
              <a:gd name="connsiteX2" fmla="*/ 3653330 w 4517575"/>
              <a:gd name="connsiteY2" fmla="*/ 277290 h 2170610"/>
              <a:gd name="connsiteX3" fmla="*/ 4515052 w 4517575"/>
              <a:gd name="connsiteY3" fmla="*/ 1159525 h 2170610"/>
              <a:gd name="connsiteX4" fmla="*/ 3699808 w 4517575"/>
              <a:gd name="connsiteY4" fmla="*/ 1902529 h 2170610"/>
              <a:gd name="connsiteX5" fmla="*/ 1085305 w 4517575"/>
              <a:gd name="connsiteY5" fmla="*/ 2170610 h 2170610"/>
              <a:gd name="connsiteX6" fmla="*/ 0 w 4517575"/>
              <a:gd name="connsiteY6" fmla="*/ 1085305 h 2170610"/>
              <a:gd name="connsiteX0" fmla="*/ 0 w 4515158"/>
              <a:gd name="connsiteY0" fmla="*/ 1085305 h 2170610"/>
              <a:gd name="connsiteX1" fmla="*/ 1085305 w 4515158"/>
              <a:gd name="connsiteY1" fmla="*/ 0 h 2170610"/>
              <a:gd name="connsiteX2" fmla="*/ 3653330 w 4515158"/>
              <a:gd name="connsiteY2" fmla="*/ 277290 h 2170610"/>
              <a:gd name="connsiteX3" fmla="*/ 4515052 w 4515158"/>
              <a:gd name="connsiteY3" fmla="*/ 1159525 h 2170610"/>
              <a:gd name="connsiteX4" fmla="*/ 3699808 w 4515158"/>
              <a:gd name="connsiteY4" fmla="*/ 1902529 h 2170610"/>
              <a:gd name="connsiteX5" fmla="*/ 1085305 w 4515158"/>
              <a:gd name="connsiteY5" fmla="*/ 2170610 h 2170610"/>
              <a:gd name="connsiteX6" fmla="*/ 0 w 4515158"/>
              <a:gd name="connsiteY6" fmla="*/ 1085305 h 2170610"/>
              <a:gd name="connsiteX0" fmla="*/ 0 w 4517145"/>
              <a:gd name="connsiteY0" fmla="*/ 1085305 h 2170610"/>
              <a:gd name="connsiteX1" fmla="*/ 1085305 w 4517145"/>
              <a:gd name="connsiteY1" fmla="*/ 0 h 2170610"/>
              <a:gd name="connsiteX2" fmla="*/ 3653330 w 4517145"/>
              <a:gd name="connsiteY2" fmla="*/ 277290 h 2170610"/>
              <a:gd name="connsiteX3" fmla="*/ 4515052 w 4517145"/>
              <a:gd name="connsiteY3" fmla="*/ 1159525 h 2170610"/>
              <a:gd name="connsiteX4" fmla="*/ 3699808 w 4517145"/>
              <a:gd name="connsiteY4" fmla="*/ 1902529 h 2170610"/>
              <a:gd name="connsiteX5" fmla="*/ 1085305 w 4517145"/>
              <a:gd name="connsiteY5" fmla="*/ 2170610 h 2170610"/>
              <a:gd name="connsiteX6" fmla="*/ 0 w 4517145"/>
              <a:gd name="connsiteY6" fmla="*/ 1085305 h 2170610"/>
              <a:gd name="connsiteX0" fmla="*/ 0 w 4516338"/>
              <a:gd name="connsiteY0" fmla="*/ 1085305 h 2170610"/>
              <a:gd name="connsiteX1" fmla="*/ 1085305 w 4516338"/>
              <a:gd name="connsiteY1" fmla="*/ 0 h 2170610"/>
              <a:gd name="connsiteX2" fmla="*/ 3653330 w 4516338"/>
              <a:gd name="connsiteY2" fmla="*/ 277290 h 2170610"/>
              <a:gd name="connsiteX3" fmla="*/ 4515052 w 4516338"/>
              <a:gd name="connsiteY3" fmla="*/ 1159525 h 2170610"/>
              <a:gd name="connsiteX4" fmla="*/ 3699808 w 4516338"/>
              <a:gd name="connsiteY4" fmla="*/ 1902529 h 2170610"/>
              <a:gd name="connsiteX5" fmla="*/ 1085305 w 4516338"/>
              <a:gd name="connsiteY5" fmla="*/ 2170610 h 2170610"/>
              <a:gd name="connsiteX6" fmla="*/ 0 w 4516338"/>
              <a:gd name="connsiteY6" fmla="*/ 1085305 h 2170610"/>
              <a:gd name="connsiteX0" fmla="*/ 0 w 4516338"/>
              <a:gd name="connsiteY0" fmla="*/ 1085305 h 2170610"/>
              <a:gd name="connsiteX1" fmla="*/ 1085305 w 4516338"/>
              <a:gd name="connsiteY1" fmla="*/ 0 h 2170610"/>
              <a:gd name="connsiteX2" fmla="*/ 3653330 w 4516338"/>
              <a:gd name="connsiteY2" fmla="*/ 277290 h 2170610"/>
              <a:gd name="connsiteX3" fmla="*/ 4515052 w 4516338"/>
              <a:gd name="connsiteY3" fmla="*/ 1159525 h 2170610"/>
              <a:gd name="connsiteX4" fmla="*/ 3699808 w 4516338"/>
              <a:gd name="connsiteY4" fmla="*/ 1902529 h 2170610"/>
              <a:gd name="connsiteX5" fmla="*/ 1085305 w 4516338"/>
              <a:gd name="connsiteY5" fmla="*/ 2170610 h 2170610"/>
              <a:gd name="connsiteX6" fmla="*/ 0 w 4516338"/>
              <a:gd name="connsiteY6" fmla="*/ 1085305 h 2170610"/>
              <a:gd name="connsiteX0" fmla="*/ 0 w 4515309"/>
              <a:gd name="connsiteY0" fmla="*/ 1085305 h 2170610"/>
              <a:gd name="connsiteX1" fmla="*/ 1085305 w 4515309"/>
              <a:gd name="connsiteY1" fmla="*/ 0 h 2170610"/>
              <a:gd name="connsiteX2" fmla="*/ 3653330 w 4515309"/>
              <a:gd name="connsiteY2" fmla="*/ 277290 h 2170610"/>
              <a:gd name="connsiteX3" fmla="*/ 4515052 w 4515309"/>
              <a:gd name="connsiteY3" fmla="*/ 1159525 h 2170610"/>
              <a:gd name="connsiteX4" fmla="*/ 3693926 w 4515309"/>
              <a:gd name="connsiteY4" fmla="*/ 1877820 h 2170610"/>
              <a:gd name="connsiteX5" fmla="*/ 1085305 w 4515309"/>
              <a:gd name="connsiteY5" fmla="*/ 2170610 h 2170610"/>
              <a:gd name="connsiteX6" fmla="*/ 0 w 4515309"/>
              <a:gd name="connsiteY6" fmla="*/ 1085305 h 2170610"/>
              <a:gd name="connsiteX0" fmla="*/ 0 w 4515144"/>
              <a:gd name="connsiteY0" fmla="*/ 1085305 h 2170610"/>
              <a:gd name="connsiteX1" fmla="*/ 1085305 w 4515144"/>
              <a:gd name="connsiteY1" fmla="*/ 0 h 2170610"/>
              <a:gd name="connsiteX2" fmla="*/ 3653330 w 4515144"/>
              <a:gd name="connsiteY2" fmla="*/ 277290 h 2170610"/>
              <a:gd name="connsiteX3" fmla="*/ 4515052 w 4515144"/>
              <a:gd name="connsiteY3" fmla="*/ 1159525 h 2170610"/>
              <a:gd name="connsiteX4" fmla="*/ 3693926 w 4515144"/>
              <a:gd name="connsiteY4" fmla="*/ 1877820 h 2170610"/>
              <a:gd name="connsiteX5" fmla="*/ 1085305 w 4515144"/>
              <a:gd name="connsiteY5" fmla="*/ 2170610 h 2170610"/>
              <a:gd name="connsiteX6" fmla="*/ 0 w 4515144"/>
              <a:gd name="connsiteY6" fmla="*/ 1085305 h 2170610"/>
              <a:gd name="connsiteX0" fmla="*/ 0 w 4515217"/>
              <a:gd name="connsiteY0" fmla="*/ 1085305 h 2170610"/>
              <a:gd name="connsiteX1" fmla="*/ 1085305 w 4515217"/>
              <a:gd name="connsiteY1" fmla="*/ 0 h 2170610"/>
              <a:gd name="connsiteX2" fmla="*/ 3653330 w 4515217"/>
              <a:gd name="connsiteY2" fmla="*/ 277290 h 2170610"/>
              <a:gd name="connsiteX3" fmla="*/ 4515052 w 4515217"/>
              <a:gd name="connsiteY3" fmla="*/ 1159525 h 2170610"/>
              <a:gd name="connsiteX4" fmla="*/ 3693926 w 4515217"/>
              <a:gd name="connsiteY4" fmla="*/ 1877820 h 2170610"/>
              <a:gd name="connsiteX5" fmla="*/ 1085305 w 4515217"/>
              <a:gd name="connsiteY5" fmla="*/ 2170610 h 2170610"/>
              <a:gd name="connsiteX6" fmla="*/ 0 w 4515217"/>
              <a:gd name="connsiteY6" fmla="*/ 1085305 h 2170610"/>
              <a:gd name="connsiteX0" fmla="*/ 0 w 4516558"/>
              <a:gd name="connsiteY0" fmla="*/ 1085305 h 2170610"/>
              <a:gd name="connsiteX1" fmla="*/ 1085305 w 4516558"/>
              <a:gd name="connsiteY1" fmla="*/ 0 h 2170610"/>
              <a:gd name="connsiteX2" fmla="*/ 3653330 w 4516558"/>
              <a:gd name="connsiteY2" fmla="*/ 277290 h 2170610"/>
              <a:gd name="connsiteX3" fmla="*/ 4515052 w 4516558"/>
              <a:gd name="connsiteY3" fmla="*/ 1159525 h 2170610"/>
              <a:gd name="connsiteX4" fmla="*/ 3693926 w 4516558"/>
              <a:gd name="connsiteY4" fmla="*/ 1877820 h 2170610"/>
              <a:gd name="connsiteX5" fmla="*/ 1085305 w 4516558"/>
              <a:gd name="connsiteY5" fmla="*/ 2170610 h 2170610"/>
              <a:gd name="connsiteX6" fmla="*/ 0 w 4516558"/>
              <a:gd name="connsiteY6" fmla="*/ 1085305 h 2170610"/>
              <a:gd name="connsiteX0" fmla="*/ 0 w 4515938"/>
              <a:gd name="connsiteY0" fmla="*/ 1085305 h 2170610"/>
              <a:gd name="connsiteX1" fmla="*/ 1085305 w 4515938"/>
              <a:gd name="connsiteY1" fmla="*/ 0 h 2170610"/>
              <a:gd name="connsiteX2" fmla="*/ 3653330 w 4515938"/>
              <a:gd name="connsiteY2" fmla="*/ 277290 h 2170610"/>
              <a:gd name="connsiteX3" fmla="*/ 4515052 w 4515938"/>
              <a:gd name="connsiteY3" fmla="*/ 1159525 h 2170610"/>
              <a:gd name="connsiteX4" fmla="*/ 3693926 w 4515938"/>
              <a:gd name="connsiteY4" fmla="*/ 1877820 h 2170610"/>
              <a:gd name="connsiteX5" fmla="*/ 1085305 w 4515938"/>
              <a:gd name="connsiteY5" fmla="*/ 2170610 h 2170610"/>
              <a:gd name="connsiteX6" fmla="*/ 0 w 4515938"/>
              <a:gd name="connsiteY6" fmla="*/ 1085305 h 2170610"/>
              <a:gd name="connsiteX0" fmla="*/ 0 w 4515384"/>
              <a:gd name="connsiteY0" fmla="*/ 1085305 h 2170610"/>
              <a:gd name="connsiteX1" fmla="*/ 1085305 w 4515384"/>
              <a:gd name="connsiteY1" fmla="*/ 0 h 2170610"/>
              <a:gd name="connsiteX2" fmla="*/ 3653330 w 4515384"/>
              <a:gd name="connsiteY2" fmla="*/ 277290 h 2170610"/>
              <a:gd name="connsiteX3" fmla="*/ 4515052 w 4515384"/>
              <a:gd name="connsiteY3" fmla="*/ 1159525 h 2170610"/>
              <a:gd name="connsiteX4" fmla="*/ 3709551 w 4515384"/>
              <a:gd name="connsiteY4" fmla="*/ 1890811 h 2170610"/>
              <a:gd name="connsiteX5" fmla="*/ 1085305 w 4515384"/>
              <a:gd name="connsiteY5" fmla="*/ 2170610 h 2170610"/>
              <a:gd name="connsiteX6" fmla="*/ 0 w 4515384"/>
              <a:gd name="connsiteY6" fmla="*/ 1085305 h 2170610"/>
              <a:gd name="connsiteX0" fmla="*/ 0 w 4515438"/>
              <a:gd name="connsiteY0" fmla="*/ 1085305 h 2170610"/>
              <a:gd name="connsiteX1" fmla="*/ 1085305 w 4515438"/>
              <a:gd name="connsiteY1" fmla="*/ 0 h 2170610"/>
              <a:gd name="connsiteX2" fmla="*/ 3648767 w 4515438"/>
              <a:gd name="connsiteY2" fmla="*/ 266889 h 2170610"/>
              <a:gd name="connsiteX3" fmla="*/ 4515052 w 4515438"/>
              <a:gd name="connsiteY3" fmla="*/ 1159525 h 2170610"/>
              <a:gd name="connsiteX4" fmla="*/ 3709551 w 4515438"/>
              <a:gd name="connsiteY4" fmla="*/ 1890811 h 2170610"/>
              <a:gd name="connsiteX5" fmla="*/ 1085305 w 4515438"/>
              <a:gd name="connsiteY5" fmla="*/ 2170610 h 2170610"/>
              <a:gd name="connsiteX6" fmla="*/ 0 w 4515438"/>
              <a:gd name="connsiteY6" fmla="*/ 1085305 h 2170610"/>
              <a:gd name="connsiteX0" fmla="*/ 0 w 4516904"/>
              <a:gd name="connsiteY0" fmla="*/ 1085305 h 2170610"/>
              <a:gd name="connsiteX1" fmla="*/ 1085305 w 4516904"/>
              <a:gd name="connsiteY1" fmla="*/ 0 h 2170610"/>
              <a:gd name="connsiteX2" fmla="*/ 3648767 w 4516904"/>
              <a:gd name="connsiteY2" fmla="*/ 266889 h 2170610"/>
              <a:gd name="connsiteX3" fmla="*/ 4515052 w 4516904"/>
              <a:gd name="connsiteY3" fmla="*/ 1159525 h 2170610"/>
              <a:gd name="connsiteX4" fmla="*/ 3709551 w 4516904"/>
              <a:gd name="connsiteY4" fmla="*/ 1890811 h 2170610"/>
              <a:gd name="connsiteX5" fmla="*/ 1085305 w 4516904"/>
              <a:gd name="connsiteY5" fmla="*/ 2170610 h 2170610"/>
              <a:gd name="connsiteX6" fmla="*/ 0 w 4516904"/>
              <a:gd name="connsiteY6" fmla="*/ 1085305 h 2170610"/>
              <a:gd name="connsiteX0" fmla="*/ 0 w 4516904"/>
              <a:gd name="connsiteY0" fmla="*/ 1085305 h 2170610"/>
              <a:gd name="connsiteX1" fmla="*/ 1085305 w 4516904"/>
              <a:gd name="connsiteY1" fmla="*/ 0 h 2170610"/>
              <a:gd name="connsiteX2" fmla="*/ 3648767 w 4516904"/>
              <a:gd name="connsiteY2" fmla="*/ 266889 h 2170610"/>
              <a:gd name="connsiteX3" fmla="*/ 4515052 w 4516904"/>
              <a:gd name="connsiteY3" fmla="*/ 1159525 h 2170610"/>
              <a:gd name="connsiteX4" fmla="*/ 3709551 w 4516904"/>
              <a:gd name="connsiteY4" fmla="*/ 1890811 h 2170610"/>
              <a:gd name="connsiteX5" fmla="*/ 1085305 w 4516904"/>
              <a:gd name="connsiteY5" fmla="*/ 2170610 h 2170610"/>
              <a:gd name="connsiteX6" fmla="*/ 0 w 4516904"/>
              <a:gd name="connsiteY6" fmla="*/ 1085305 h 2170610"/>
              <a:gd name="connsiteX0" fmla="*/ 0 w 4521693"/>
              <a:gd name="connsiteY0" fmla="*/ 1085305 h 2170610"/>
              <a:gd name="connsiteX1" fmla="*/ 1085305 w 4521693"/>
              <a:gd name="connsiteY1" fmla="*/ 0 h 2170610"/>
              <a:gd name="connsiteX2" fmla="*/ 3648767 w 4521693"/>
              <a:gd name="connsiteY2" fmla="*/ 266889 h 2170610"/>
              <a:gd name="connsiteX3" fmla="*/ 4519891 w 4521693"/>
              <a:gd name="connsiteY3" fmla="*/ 1123909 h 2170610"/>
              <a:gd name="connsiteX4" fmla="*/ 3709551 w 4521693"/>
              <a:gd name="connsiteY4" fmla="*/ 1890811 h 2170610"/>
              <a:gd name="connsiteX5" fmla="*/ 1085305 w 4521693"/>
              <a:gd name="connsiteY5" fmla="*/ 2170610 h 2170610"/>
              <a:gd name="connsiteX6" fmla="*/ 0 w 4521693"/>
              <a:gd name="connsiteY6" fmla="*/ 1085305 h 2170610"/>
              <a:gd name="connsiteX0" fmla="*/ 0 w 4520048"/>
              <a:gd name="connsiteY0" fmla="*/ 1085305 h 2170610"/>
              <a:gd name="connsiteX1" fmla="*/ 1085305 w 4520048"/>
              <a:gd name="connsiteY1" fmla="*/ 0 h 2170610"/>
              <a:gd name="connsiteX2" fmla="*/ 3648767 w 4520048"/>
              <a:gd name="connsiteY2" fmla="*/ 266889 h 2170610"/>
              <a:gd name="connsiteX3" fmla="*/ 4519891 w 4520048"/>
              <a:gd name="connsiteY3" fmla="*/ 1123909 h 2170610"/>
              <a:gd name="connsiteX4" fmla="*/ 3709551 w 4520048"/>
              <a:gd name="connsiteY4" fmla="*/ 1890811 h 2170610"/>
              <a:gd name="connsiteX5" fmla="*/ 1085305 w 4520048"/>
              <a:gd name="connsiteY5" fmla="*/ 2170610 h 2170610"/>
              <a:gd name="connsiteX6" fmla="*/ 0 w 4520048"/>
              <a:gd name="connsiteY6" fmla="*/ 1085305 h 2170610"/>
              <a:gd name="connsiteX0" fmla="*/ 0 w 4520693"/>
              <a:gd name="connsiteY0" fmla="*/ 1085305 h 2170610"/>
              <a:gd name="connsiteX1" fmla="*/ 1085305 w 4520693"/>
              <a:gd name="connsiteY1" fmla="*/ 0 h 2170610"/>
              <a:gd name="connsiteX2" fmla="*/ 3648767 w 4520693"/>
              <a:gd name="connsiteY2" fmla="*/ 266889 h 2170610"/>
              <a:gd name="connsiteX3" fmla="*/ 4519891 w 4520693"/>
              <a:gd name="connsiteY3" fmla="*/ 1123909 h 2170610"/>
              <a:gd name="connsiteX4" fmla="*/ 3709551 w 4520693"/>
              <a:gd name="connsiteY4" fmla="*/ 1890811 h 2170610"/>
              <a:gd name="connsiteX5" fmla="*/ 1085305 w 4520693"/>
              <a:gd name="connsiteY5" fmla="*/ 2170610 h 2170610"/>
              <a:gd name="connsiteX6" fmla="*/ 0 w 4520693"/>
              <a:gd name="connsiteY6" fmla="*/ 1085305 h 2170610"/>
              <a:gd name="connsiteX0" fmla="*/ 0 w 4520021"/>
              <a:gd name="connsiteY0" fmla="*/ 1085305 h 2170610"/>
              <a:gd name="connsiteX1" fmla="*/ 1085305 w 4520021"/>
              <a:gd name="connsiteY1" fmla="*/ 0 h 2170610"/>
              <a:gd name="connsiteX2" fmla="*/ 3648767 w 4520021"/>
              <a:gd name="connsiteY2" fmla="*/ 266889 h 2170610"/>
              <a:gd name="connsiteX3" fmla="*/ 4519891 w 4520021"/>
              <a:gd name="connsiteY3" fmla="*/ 1123909 h 2170610"/>
              <a:gd name="connsiteX4" fmla="*/ 3709551 w 4520021"/>
              <a:gd name="connsiteY4" fmla="*/ 1890811 h 2170610"/>
              <a:gd name="connsiteX5" fmla="*/ 1085305 w 4520021"/>
              <a:gd name="connsiteY5" fmla="*/ 2170610 h 2170610"/>
              <a:gd name="connsiteX6" fmla="*/ 0 w 4520021"/>
              <a:gd name="connsiteY6" fmla="*/ 1085305 h 2170610"/>
              <a:gd name="connsiteX0" fmla="*/ 0 w 4520212"/>
              <a:gd name="connsiteY0" fmla="*/ 1085305 h 2170610"/>
              <a:gd name="connsiteX1" fmla="*/ 1085305 w 4520212"/>
              <a:gd name="connsiteY1" fmla="*/ 0 h 2170610"/>
              <a:gd name="connsiteX2" fmla="*/ 3648767 w 4520212"/>
              <a:gd name="connsiteY2" fmla="*/ 266889 h 2170610"/>
              <a:gd name="connsiteX3" fmla="*/ 4519891 w 4520212"/>
              <a:gd name="connsiteY3" fmla="*/ 1123909 h 2170610"/>
              <a:gd name="connsiteX4" fmla="*/ 3709551 w 4520212"/>
              <a:gd name="connsiteY4" fmla="*/ 1890811 h 2170610"/>
              <a:gd name="connsiteX5" fmla="*/ 1085305 w 4520212"/>
              <a:gd name="connsiteY5" fmla="*/ 2170610 h 2170610"/>
              <a:gd name="connsiteX6" fmla="*/ 0 w 4520212"/>
              <a:gd name="connsiteY6" fmla="*/ 1085305 h 2170610"/>
              <a:gd name="connsiteX0" fmla="*/ 0 w 4519938"/>
              <a:gd name="connsiteY0" fmla="*/ 1085305 h 2170610"/>
              <a:gd name="connsiteX1" fmla="*/ 1085305 w 4519938"/>
              <a:gd name="connsiteY1" fmla="*/ 0 h 2170610"/>
              <a:gd name="connsiteX2" fmla="*/ 3648767 w 4519938"/>
              <a:gd name="connsiteY2" fmla="*/ 266889 h 2170610"/>
              <a:gd name="connsiteX3" fmla="*/ 4519891 w 4519938"/>
              <a:gd name="connsiteY3" fmla="*/ 1123909 h 2170610"/>
              <a:gd name="connsiteX4" fmla="*/ 3709551 w 4519938"/>
              <a:gd name="connsiteY4" fmla="*/ 1890811 h 2170610"/>
              <a:gd name="connsiteX5" fmla="*/ 1085305 w 4519938"/>
              <a:gd name="connsiteY5" fmla="*/ 2170610 h 2170610"/>
              <a:gd name="connsiteX6" fmla="*/ 0 w 4519938"/>
              <a:gd name="connsiteY6" fmla="*/ 1085305 h 2170610"/>
              <a:gd name="connsiteX0" fmla="*/ 0 w 4499374"/>
              <a:gd name="connsiteY0" fmla="*/ 1085305 h 2170610"/>
              <a:gd name="connsiteX1" fmla="*/ 1085305 w 4499374"/>
              <a:gd name="connsiteY1" fmla="*/ 0 h 2170610"/>
              <a:gd name="connsiteX2" fmla="*/ 3648767 w 4499374"/>
              <a:gd name="connsiteY2" fmla="*/ 266889 h 2170610"/>
              <a:gd name="connsiteX3" fmla="*/ 4499317 w 4499374"/>
              <a:gd name="connsiteY3" fmla="*/ 1047344 h 2170610"/>
              <a:gd name="connsiteX4" fmla="*/ 3709551 w 4499374"/>
              <a:gd name="connsiteY4" fmla="*/ 1890811 h 2170610"/>
              <a:gd name="connsiteX5" fmla="*/ 1085305 w 4499374"/>
              <a:gd name="connsiteY5" fmla="*/ 2170610 h 2170610"/>
              <a:gd name="connsiteX6" fmla="*/ 0 w 4499374"/>
              <a:gd name="connsiteY6" fmla="*/ 1085305 h 2170610"/>
              <a:gd name="connsiteX0" fmla="*/ 0 w 4501862"/>
              <a:gd name="connsiteY0" fmla="*/ 1085305 h 2170610"/>
              <a:gd name="connsiteX1" fmla="*/ 1085305 w 4501862"/>
              <a:gd name="connsiteY1" fmla="*/ 0 h 2170610"/>
              <a:gd name="connsiteX2" fmla="*/ 3648767 w 4501862"/>
              <a:gd name="connsiteY2" fmla="*/ 266889 h 2170610"/>
              <a:gd name="connsiteX3" fmla="*/ 4499317 w 4501862"/>
              <a:gd name="connsiteY3" fmla="*/ 1047344 h 2170610"/>
              <a:gd name="connsiteX4" fmla="*/ 3709551 w 4501862"/>
              <a:gd name="connsiteY4" fmla="*/ 1890811 h 2170610"/>
              <a:gd name="connsiteX5" fmla="*/ 1085305 w 4501862"/>
              <a:gd name="connsiteY5" fmla="*/ 2170610 h 2170610"/>
              <a:gd name="connsiteX6" fmla="*/ 0 w 4501862"/>
              <a:gd name="connsiteY6" fmla="*/ 1085305 h 2170610"/>
              <a:gd name="connsiteX0" fmla="*/ 0 w 4499895"/>
              <a:gd name="connsiteY0" fmla="*/ 1085305 h 2170610"/>
              <a:gd name="connsiteX1" fmla="*/ 1085305 w 4499895"/>
              <a:gd name="connsiteY1" fmla="*/ 0 h 2170610"/>
              <a:gd name="connsiteX2" fmla="*/ 3648767 w 4499895"/>
              <a:gd name="connsiteY2" fmla="*/ 266889 h 2170610"/>
              <a:gd name="connsiteX3" fmla="*/ 4499317 w 4499895"/>
              <a:gd name="connsiteY3" fmla="*/ 1047344 h 2170610"/>
              <a:gd name="connsiteX4" fmla="*/ 3709551 w 4499895"/>
              <a:gd name="connsiteY4" fmla="*/ 1890811 h 2170610"/>
              <a:gd name="connsiteX5" fmla="*/ 1085305 w 4499895"/>
              <a:gd name="connsiteY5" fmla="*/ 2170610 h 2170610"/>
              <a:gd name="connsiteX6" fmla="*/ 0 w 4499895"/>
              <a:gd name="connsiteY6" fmla="*/ 1085305 h 2170610"/>
              <a:gd name="connsiteX0" fmla="*/ 0 w 4500491"/>
              <a:gd name="connsiteY0" fmla="*/ 1085305 h 2170610"/>
              <a:gd name="connsiteX1" fmla="*/ 1085305 w 4500491"/>
              <a:gd name="connsiteY1" fmla="*/ 0 h 2170610"/>
              <a:gd name="connsiteX2" fmla="*/ 3648767 w 4500491"/>
              <a:gd name="connsiteY2" fmla="*/ 266889 h 2170610"/>
              <a:gd name="connsiteX3" fmla="*/ 4499317 w 4500491"/>
              <a:gd name="connsiteY3" fmla="*/ 1047344 h 2170610"/>
              <a:gd name="connsiteX4" fmla="*/ 3709551 w 4500491"/>
              <a:gd name="connsiteY4" fmla="*/ 1890811 h 2170610"/>
              <a:gd name="connsiteX5" fmla="*/ 1085305 w 4500491"/>
              <a:gd name="connsiteY5" fmla="*/ 2170610 h 2170610"/>
              <a:gd name="connsiteX6" fmla="*/ 0 w 4500491"/>
              <a:gd name="connsiteY6" fmla="*/ 1085305 h 2170610"/>
              <a:gd name="connsiteX0" fmla="*/ 0 w 4500245"/>
              <a:gd name="connsiteY0" fmla="*/ 1085305 h 2170610"/>
              <a:gd name="connsiteX1" fmla="*/ 1085305 w 4500245"/>
              <a:gd name="connsiteY1" fmla="*/ 0 h 2170610"/>
              <a:gd name="connsiteX2" fmla="*/ 3648767 w 4500245"/>
              <a:gd name="connsiteY2" fmla="*/ 266889 h 2170610"/>
              <a:gd name="connsiteX3" fmla="*/ 4499317 w 4500245"/>
              <a:gd name="connsiteY3" fmla="*/ 1047344 h 2170610"/>
              <a:gd name="connsiteX4" fmla="*/ 3709551 w 4500245"/>
              <a:gd name="connsiteY4" fmla="*/ 1890811 h 2170610"/>
              <a:gd name="connsiteX5" fmla="*/ 1085305 w 4500245"/>
              <a:gd name="connsiteY5" fmla="*/ 2170610 h 2170610"/>
              <a:gd name="connsiteX6" fmla="*/ 0 w 4500245"/>
              <a:gd name="connsiteY6" fmla="*/ 1085305 h 2170610"/>
              <a:gd name="connsiteX0" fmla="*/ 0 w 4500245"/>
              <a:gd name="connsiteY0" fmla="*/ 1085305 h 2170610"/>
              <a:gd name="connsiteX1" fmla="*/ 1085305 w 4500245"/>
              <a:gd name="connsiteY1" fmla="*/ 0 h 2170610"/>
              <a:gd name="connsiteX2" fmla="*/ 3648767 w 4500245"/>
              <a:gd name="connsiteY2" fmla="*/ 266889 h 2170610"/>
              <a:gd name="connsiteX3" fmla="*/ 4499317 w 4500245"/>
              <a:gd name="connsiteY3" fmla="*/ 1047344 h 2170610"/>
              <a:gd name="connsiteX4" fmla="*/ 3709551 w 4500245"/>
              <a:gd name="connsiteY4" fmla="*/ 1890811 h 2170610"/>
              <a:gd name="connsiteX5" fmla="*/ 1085305 w 4500245"/>
              <a:gd name="connsiteY5" fmla="*/ 2170610 h 2170610"/>
              <a:gd name="connsiteX6" fmla="*/ 0 w 4500245"/>
              <a:gd name="connsiteY6" fmla="*/ 1085305 h 2170610"/>
              <a:gd name="connsiteX0" fmla="*/ 0 w 4500279"/>
              <a:gd name="connsiteY0" fmla="*/ 1085305 h 2170610"/>
              <a:gd name="connsiteX1" fmla="*/ 1085305 w 4500279"/>
              <a:gd name="connsiteY1" fmla="*/ 0 h 2170610"/>
              <a:gd name="connsiteX2" fmla="*/ 3648767 w 4500279"/>
              <a:gd name="connsiteY2" fmla="*/ 266889 h 2170610"/>
              <a:gd name="connsiteX3" fmla="*/ 4499317 w 4500279"/>
              <a:gd name="connsiteY3" fmla="*/ 1047344 h 2170610"/>
              <a:gd name="connsiteX4" fmla="*/ 3709551 w 4500279"/>
              <a:gd name="connsiteY4" fmla="*/ 1890811 h 2170610"/>
              <a:gd name="connsiteX5" fmla="*/ 1085305 w 4500279"/>
              <a:gd name="connsiteY5" fmla="*/ 2170610 h 2170610"/>
              <a:gd name="connsiteX6" fmla="*/ 0 w 4500279"/>
              <a:gd name="connsiteY6" fmla="*/ 1085305 h 2170610"/>
              <a:gd name="connsiteX0" fmla="*/ 0 w 4499950"/>
              <a:gd name="connsiteY0" fmla="*/ 1085305 h 2170610"/>
              <a:gd name="connsiteX1" fmla="*/ 1085305 w 4499950"/>
              <a:gd name="connsiteY1" fmla="*/ 0 h 2170610"/>
              <a:gd name="connsiteX2" fmla="*/ 3648767 w 4499950"/>
              <a:gd name="connsiteY2" fmla="*/ 266889 h 2170610"/>
              <a:gd name="connsiteX3" fmla="*/ 4499317 w 4499950"/>
              <a:gd name="connsiteY3" fmla="*/ 1047344 h 2170610"/>
              <a:gd name="connsiteX4" fmla="*/ 3713468 w 4499950"/>
              <a:gd name="connsiteY4" fmla="*/ 1903978 h 2170610"/>
              <a:gd name="connsiteX5" fmla="*/ 1085305 w 4499950"/>
              <a:gd name="connsiteY5" fmla="*/ 2170610 h 2170610"/>
              <a:gd name="connsiteX6" fmla="*/ 0 w 4499950"/>
              <a:gd name="connsiteY6" fmla="*/ 1085305 h 2170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99950" h="2170610">
                <a:moveTo>
                  <a:pt x="0" y="1085305"/>
                </a:moveTo>
                <a:cubicBezTo>
                  <a:pt x="0" y="485908"/>
                  <a:pt x="485908" y="0"/>
                  <a:pt x="1085305" y="0"/>
                </a:cubicBezTo>
                <a:cubicBezTo>
                  <a:pt x="1887354" y="0"/>
                  <a:pt x="2829099" y="216566"/>
                  <a:pt x="3648767" y="266889"/>
                </a:cubicBezTo>
                <a:cubicBezTo>
                  <a:pt x="4324467" y="302252"/>
                  <a:pt x="4488534" y="774496"/>
                  <a:pt x="4499317" y="1047344"/>
                </a:cubicBezTo>
                <a:cubicBezTo>
                  <a:pt x="4510100" y="1320192"/>
                  <a:pt x="4388700" y="1809498"/>
                  <a:pt x="3713468" y="1903978"/>
                </a:cubicBezTo>
                <a:lnTo>
                  <a:pt x="1085305" y="2170610"/>
                </a:lnTo>
                <a:cubicBezTo>
                  <a:pt x="485908" y="2170610"/>
                  <a:pt x="0" y="1684702"/>
                  <a:pt x="0" y="1085305"/>
                </a:cubicBezTo>
                <a:close/>
              </a:path>
            </a:pathLst>
          </a:custGeom>
          <a:noFill/>
          <a:ln w="6350">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grpSp>
        <p:nvGrpSpPr>
          <p:cNvPr id="133" name="组合 132">
            <a:extLst>
              <a:ext uri="{FF2B5EF4-FFF2-40B4-BE49-F238E27FC236}">
                <a16:creationId xmlns:a16="http://schemas.microsoft.com/office/drawing/2014/main" xmlns:p14="http://schemas.microsoft.com/office/powerpoint/2010/main" xmlns:asvg="http://schemas.microsoft.com/office/drawing/2016/SVG/main" xmlns:a14="http://schemas.microsoft.com/office/drawing/2010/main" xmlns="" id="{7B6B0229-78BB-4CCA-BB3F-FDB2A055EE6C}"/>
              </a:ext>
            </a:extLst>
          </p:cNvPr>
          <p:cNvGrpSpPr/>
          <p:nvPr/>
        </p:nvGrpSpPr>
        <p:grpSpPr>
          <a:xfrm>
            <a:off x="896409" y="2590673"/>
            <a:ext cx="2149485" cy="2149485"/>
            <a:chOff x="330497" y="3055877"/>
            <a:chExt cx="2149485" cy="2149485"/>
          </a:xfrm>
        </p:grpSpPr>
        <p:grpSp>
          <p:nvGrpSpPr>
            <p:cNvPr id="156" name="组合 155">
              <a:extLst>
                <a:ext uri="{FF2B5EF4-FFF2-40B4-BE49-F238E27FC236}">
                  <a16:creationId xmlns:a16="http://schemas.microsoft.com/office/drawing/2014/main" xmlns:p14="http://schemas.microsoft.com/office/powerpoint/2010/main" xmlns:asvg="http://schemas.microsoft.com/office/drawing/2016/SVG/main" xmlns:a14="http://schemas.microsoft.com/office/drawing/2010/main" xmlns="" id="{4877123A-72DD-4D32-B203-B081F05A2A67}"/>
                </a:ext>
              </a:extLst>
            </p:cNvPr>
            <p:cNvGrpSpPr/>
            <p:nvPr/>
          </p:nvGrpSpPr>
          <p:grpSpPr>
            <a:xfrm>
              <a:off x="330497" y="3055877"/>
              <a:ext cx="2149485" cy="2149485"/>
              <a:chOff x="3282050" y="1720501"/>
              <a:chExt cx="2902298" cy="2902298"/>
            </a:xfrm>
          </p:grpSpPr>
          <p:sp>
            <p:nvSpPr>
              <p:cNvPr id="158" name="椭圆 157">
                <a:extLst>
                  <a:ext uri="{FF2B5EF4-FFF2-40B4-BE49-F238E27FC236}">
                    <a16:creationId xmlns:a16="http://schemas.microsoft.com/office/drawing/2014/main" xmlns:p14="http://schemas.microsoft.com/office/powerpoint/2010/main" xmlns:asvg="http://schemas.microsoft.com/office/drawing/2016/SVG/main" xmlns:a14="http://schemas.microsoft.com/office/drawing/2010/main" xmlns="" id="{BAF353A2-3280-4E89-80B3-15D1DDE0FC2A}"/>
                  </a:ext>
                </a:extLst>
              </p:cNvPr>
              <p:cNvSpPr/>
              <p:nvPr/>
            </p:nvSpPr>
            <p:spPr>
              <a:xfrm>
                <a:off x="3929196" y="2367647"/>
                <a:ext cx="1608007" cy="1608007"/>
              </a:xfrm>
              <a:prstGeom prst="ellipse">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159" name="椭圆 158">
                <a:extLst>
                  <a:ext uri="{FF2B5EF4-FFF2-40B4-BE49-F238E27FC236}">
                    <a16:creationId xmlns:a16="http://schemas.microsoft.com/office/drawing/2014/main" xmlns:p14="http://schemas.microsoft.com/office/powerpoint/2010/main" xmlns:asvg="http://schemas.microsoft.com/office/drawing/2016/SVG/main" xmlns:a14="http://schemas.microsoft.com/office/drawing/2010/main" xmlns="" id="{A80CC38E-4754-481C-8EFF-9F771202929C}"/>
                  </a:ext>
                </a:extLst>
              </p:cNvPr>
              <p:cNvSpPr/>
              <p:nvPr/>
            </p:nvSpPr>
            <p:spPr>
              <a:xfrm>
                <a:off x="3598997" y="2037448"/>
                <a:ext cx="2268404" cy="2268404"/>
              </a:xfrm>
              <a:prstGeom prst="ellipse">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160" name="椭圆 159">
                <a:extLst>
                  <a:ext uri="{FF2B5EF4-FFF2-40B4-BE49-F238E27FC236}">
                    <a16:creationId xmlns:a16="http://schemas.microsoft.com/office/drawing/2014/main" xmlns:p14="http://schemas.microsoft.com/office/powerpoint/2010/main" xmlns:asvg="http://schemas.microsoft.com/office/drawing/2016/SVG/main" xmlns:a14="http://schemas.microsoft.com/office/drawing/2010/main" xmlns="" id="{8DAF3362-F02A-4951-AC19-0C6778270FAD}"/>
                  </a:ext>
                </a:extLst>
              </p:cNvPr>
              <p:cNvSpPr/>
              <p:nvPr/>
            </p:nvSpPr>
            <p:spPr>
              <a:xfrm>
                <a:off x="3282050" y="1720501"/>
                <a:ext cx="2902298" cy="2902298"/>
              </a:xfrm>
              <a:prstGeom prst="ellipse">
                <a:avLst/>
              </a:prstGeom>
              <a:noFill/>
              <a:ln w="12700">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161" name="椭圆 160">
                <a:extLst>
                  <a:ext uri="{FF2B5EF4-FFF2-40B4-BE49-F238E27FC236}">
                    <a16:creationId xmlns:a16="http://schemas.microsoft.com/office/drawing/2014/main" xmlns:p14="http://schemas.microsoft.com/office/powerpoint/2010/main" xmlns:asvg="http://schemas.microsoft.com/office/drawing/2016/SVG/main" xmlns:a14="http://schemas.microsoft.com/office/drawing/2010/main" xmlns="" id="{B19A824E-6E3B-4311-B1EB-D4C368A01A06}"/>
                  </a:ext>
                </a:extLst>
              </p:cNvPr>
              <p:cNvSpPr/>
              <p:nvPr/>
            </p:nvSpPr>
            <p:spPr>
              <a:xfrm>
                <a:off x="3966371" y="2404822"/>
                <a:ext cx="1533656" cy="1533656"/>
              </a:xfrm>
              <a:prstGeom prst="ellipse">
                <a:avLst/>
              </a:prstGeom>
              <a:noFill/>
              <a:ln w="6350">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162" name="椭圆 161">
                <a:extLst>
                  <a:ext uri="{FF2B5EF4-FFF2-40B4-BE49-F238E27FC236}">
                    <a16:creationId xmlns:a16="http://schemas.microsoft.com/office/drawing/2014/main" xmlns:p14="http://schemas.microsoft.com/office/powerpoint/2010/main" xmlns:asvg="http://schemas.microsoft.com/office/drawing/2016/SVG/main" xmlns:a14="http://schemas.microsoft.com/office/drawing/2010/main" xmlns="" id="{D0BE23B1-E1F1-4F19-97D1-2BF7E23535DA}"/>
                  </a:ext>
                </a:extLst>
              </p:cNvPr>
              <p:cNvSpPr/>
              <p:nvPr/>
            </p:nvSpPr>
            <p:spPr>
              <a:xfrm>
                <a:off x="3629184" y="2067635"/>
                <a:ext cx="2208030" cy="2208030"/>
              </a:xfrm>
              <a:prstGeom prst="ellipse">
                <a:avLst/>
              </a:prstGeom>
              <a:noFill/>
              <a:ln w="6350">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163" name="椭圆 162">
                <a:extLst>
                  <a:ext uri="{FF2B5EF4-FFF2-40B4-BE49-F238E27FC236}">
                    <a16:creationId xmlns:a16="http://schemas.microsoft.com/office/drawing/2014/main" xmlns:p14="http://schemas.microsoft.com/office/powerpoint/2010/main" xmlns:asvg="http://schemas.microsoft.com/office/drawing/2016/SVG/main" xmlns:a14="http://schemas.microsoft.com/office/drawing/2010/main" xmlns="" id="{CB206EF9-F905-4485-BA97-C1653C815528}"/>
                  </a:ext>
                </a:extLst>
              </p:cNvPr>
              <p:cNvSpPr/>
              <p:nvPr/>
            </p:nvSpPr>
            <p:spPr>
              <a:xfrm>
                <a:off x="4656063" y="2140505"/>
                <a:ext cx="154272" cy="154272"/>
              </a:xfrm>
              <a:prstGeom prst="ellipse">
                <a:avLst/>
              </a:pr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164" name="椭圆 163">
                <a:extLst>
                  <a:ext uri="{FF2B5EF4-FFF2-40B4-BE49-F238E27FC236}">
                    <a16:creationId xmlns:a16="http://schemas.microsoft.com/office/drawing/2014/main" xmlns:p14="http://schemas.microsoft.com/office/powerpoint/2010/main" xmlns:asvg="http://schemas.microsoft.com/office/drawing/2016/SVG/main" xmlns:a14="http://schemas.microsoft.com/office/drawing/2010/main" xmlns="" id="{A8E9059B-4F35-493D-8828-032C013CCCEF}"/>
                  </a:ext>
                </a:extLst>
              </p:cNvPr>
              <p:cNvSpPr/>
              <p:nvPr/>
            </p:nvSpPr>
            <p:spPr>
              <a:xfrm>
                <a:off x="3966371" y="2407097"/>
                <a:ext cx="154272" cy="154272"/>
              </a:xfrm>
              <a:prstGeom prst="ellipse">
                <a:avLst/>
              </a:pr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165" name="椭圆 164">
                <a:extLst>
                  <a:ext uri="{FF2B5EF4-FFF2-40B4-BE49-F238E27FC236}">
                    <a16:creationId xmlns:a16="http://schemas.microsoft.com/office/drawing/2014/main" xmlns:p14="http://schemas.microsoft.com/office/powerpoint/2010/main" xmlns:asvg="http://schemas.microsoft.com/office/drawing/2016/SVG/main" xmlns:a14="http://schemas.microsoft.com/office/drawing/2010/main" xmlns="" id="{78C2DB12-4DFA-438D-B7D9-C41F54193401}"/>
                  </a:ext>
                </a:extLst>
              </p:cNvPr>
              <p:cNvSpPr/>
              <p:nvPr/>
            </p:nvSpPr>
            <p:spPr>
              <a:xfrm>
                <a:off x="5320889" y="2407097"/>
                <a:ext cx="154272" cy="154272"/>
              </a:xfrm>
              <a:prstGeom prst="ellipse">
                <a:avLst/>
              </a:pr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166" name="椭圆 165">
                <a:extLst>
                  <a:ext uri="{FF2B5EF4-FFF2-40B4-BE49-F238E27FC236}">
                    <a16:creationId xmlns:a16="http://schemas.microsoft.com/office/drawing/2014/main" xmlns:p14="http://schemas.microsoft.com/office/powerpoint/2010/main" xmlns:asvg="http://schemas.microsoft.com/office/drawing/2016/SVG/main" xmlns:a14="http://schemas.microsoft.com/office/drawing/2010/main" xmlns="" id="{D5C69E10-4C0F-492A-A9C5-55C1DAB4DDDB}"/>
                  </a:ext>
                </a:extLst>
              </p:cNvPr>
              <p:cNvSpPr/>
              <p:nvPr/>
            </p:nvSpPr>
            <p:spPr>
              <a:xfrm>
                <a:off x="5610072" y="3094514"/>
                <a:ext cx="154272" cy="154272"/>
              </a:xfrm>
              <a:prstGeom prst="ellipse">
                <a:avLst/>
              </a:pr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167" name="椭圆 166">
                <a:extLst>
                  <a:ext uri="{FF2B5EF4-FFF2-40B4-BE49-F238E27FC236}">
                    <a16:creationId xmlns:a16="http://schemas.microsoft.com/office/drawing/2014/main" xmlns:p14="http://schemas.microsoft.com/office/powerpoint/2010/main" xmlns:asvg="http://schemas.microsoft.com/office/drawing/2016/SVG/main" xmlns:a14="http://schemas.microsoft.com/office/drawing/2010/main" xmlns="" id="{BCCD5A96-12C5-41DA-B2A6-8EB7192A56CC}"/>
                  </a:ext>
                </a:extLst>
              </p:cNvPr>
              <p:cNvSpPr/>
              <p:nvPr/>
            </p:nvSpPr>
            <p:spPr>
              <a:xfrm>
                <a:off x="3704460" y="3094514"/>
                <a:ext cx="154272" cy="154272"/>
              </a:xfrm>
              <a:prstGeom prst="ellipse">
                <a:avLst/>
              </a:pr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168" name="椭圆 167">
                <a:extLst>
                  <a:ext uri="{FF2B5EF4-FFF2-40B4-BE49-F238E27FC236}">
                    <a16:creationId xmlns:a16="http://schemas.microsoft.com/office/drawing/2014/main" xmlns:p14="http://schemas.microsoft.com/office/powerpoint/2010/main" xmlns:asvg="http://schemas.microsoft.com/office/drawing/2016/SVG/main" xmlns:a14="http://schemas.microsoft.com/office/drawing/2010/main" xmlns="" id="{1EDCEB9C-7C13-42A3-899D-2AE2645F3B9C}"/>
                  </a:ext>
                </a:extLst>
              </p:cNvPr>
              <p:cNvSpPr/>
              <p:nvPr/>
            </p:nvSpPr>
            <p:spPr>
              <a:xfrm>
                <a:off x="4656063" y="4054331"/>
                <a:ext cx="154272" cy="154272"/>
              </a:xfrm>
              <a:prstGeom prst="ellipse">
                <a:avLst/>
              </a:pr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169" name="椭圆 168">
                <a:extLst>
                  <a:ext uri="{FF2B5EF4-FFF2-40B4-BE49-F238E27FC236}">
                    <a16:creationId xmlns:a16="http://schemas.microsoft.com/office/drawing/2014/main" xmlns:p14="http://schemas.microsoft.com/office/powerpoint/2010/main" xmlns:asvg="http://schemas.microsoft.com/office/drawing/2016/SVG/main" xmlns:a14="http://schemas.microsoft.com/office/drawing/2010/main" xmlns="" id="{CB25B0AF-6C5D-44B3-BCE4-216B0E5F8046}"/>
                  </a:ext>
                </a:extLst>
              </p:cNvPr>
              <p:cNvSpPr/>
              <p:nvPr/>
            </p:nvSpPr>
            <p:spPr>
              <a:xfrm>
                <a:off x="3966371" y="3720176"/>
                <a:ext cx="154272" cy="154272"/>
              </a:xfrm>
              <a:prstGeom prst="ellipse">
                <a:avLst/>
              </a:pr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170" name="椭圆 169">
                <a:extLst>
                  <a:ext uri="{FF2B5EF4-FFF2-40B4-BE49-F238E27FC236}">
                    <a16:creationId xmlns:a16="http://schemas.microsoft.com/office/drawing/2014/main" xmlns:p14="http://schemas.microsoft.com/office/powerpoint/2010/main" xmlns:asvg="http://schemas.microsoft.com/office/drawing/2016/SVG/main" xmlns:a14="http://schemas.microsoft.com/office/drawing/2010/main" xmlns="" id="{BD38FCD7-403B-4A5B-AC57-FF4A0F9850AE}"/>
                  </a:ext>
                </a:extLst>
              </p:cNvPr>
              <p:cNvSpPr/>
              <p:nvPr/>
            </p:nvSpPr>
            <p:spPr>
              <a:xfrm>
                <a:off x="5360849" y="3720176"/>
                <a:ext cx="154272" cy="154272"/>
              </a:xfrm>
              <a:prstGeom prst="ellipse">
                <a:avLst/>
              </a:pr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grpSp>
        <p:pic>
          <p:nvPicPr>
            <p:cNvPr id="157" name="图片 156">
              <a:extLst>
                <a:ext uri="{FF2B5EF4-FFF2-40B4-BE49-F238E27FC236}">
                  <a16:creationId xmlns:a16="http://schemas.microsoft.com/office/drawing/2014/main" xmlns:p14="http://schemas.microsoft.com/office/powerpoint/2010/main" xmlns:asvg="http://schemas.microsoft.com/office/drawing/2016/SVG/main" xmlns:a14="http://schemas.microsoft.com/office/drawing/2010/main" xmlns="" id="{2946A32F-C616-44B3-904F-A5813AB1751A}"/>
                </a:ext>
              </a:extLst>
            </p:cNvPr>
            <p:cNvPicPr>
              <a:picLocks noChangeAspect="1"/>
            </p:cNvPicPr>
            <p:nvPr/>
          </p:nvPicPr>
          <p:blipFill>
            <a:blip r:embed="rId5">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1013916" y="3732605"/>
              <a:ext cx="833816" cy="833816"/>
            </a:xfrm>
            <a:prstGeom prst="rect">
              <a:avLst/>
            </a:prstGeom>
          </p:spPr>
        </p:pic>
      </p:grpSp>
      <p:sp>
        <p:nvSpPr>
          <p:cNvPr id="136" name="文本框 138">
            <a:extLst>
              <a:ext uri="{FF2B5EF4-FFF2-40B4-BE49-F238E27FC236}">
                <a16:creationId xmlns:a16="http://schemas.microsoft.com/office/drawing/2014/main" xmlns:p14="http://schemas.microsoft.com/office/powerpoint/2010/main" xmlns:asvg="http://schemas.microsoft.com/office/drawing/2016/SVG/main" xmlns:a14="http://schemas.microsoft.com/office/drawing/2010/main" xmlns="" id="{7865E4D3-1566-40F2-B2B8-20741C8C2DF9}"/>
              </a:ext>
            </a:extLst>
          </p:cNvPr>
          <p:cNvSpPr txBox="1"/>
          <p:nvPr/>
        </p:nvSpPr>
        <p:spPr>
          <a:xfrm>
            <a:off x="5110480" y="1565817"/>
            <a:ext cx="2317736" cy="52322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800" b="1" dirty="0">
                <a:solidFill>
                  <a:srgbClr val="E4B332"/>
                </a:solidFill>
                <a:cs typeface="+mn-ea"/>
                <a:sym typeface="+mn-lt"/>
              </a:rPr>
              <a:t>请输入标题</a:t>
            </a:r>
          </a:p>
        </p:txBody>
      </p:sp>
      <p:sp>
        <p:nvSpPr>
          <p:cNvPr id="137" name="矩形 136">
            <a:extLst>
              <a:ext uri="{FF2B5EF4-FFF2-40B4-BE49-F238E27FC236}">
                <a16:creationId xmlns:a16="http://schemas.microsoft.com/office/drawing/2014/main" xmlns:p14="http://schemas.microsoft.com/office/powerpoint/2010/main" xmlns:asvg="http://schemas.microsoft.com/office/drawing/2016/SVG/main" xmlns:a14="http://schemas.microsoft.com/office/drawing/2010/main" xmlns="" id="{ED996AA6-FD52-482B-9609-6083053462BC}"/>
              </a:ext>
            </a:extLst>
          </p:cNvPr>
          <p:cNvSpPr/>
          <p:nvPr/>
        </p:nvSpPr>
        <p:spPr>
          <a:xfrm>
            <a:off x="5110479" y="2060328"/>
            <a:ext cx="6370359" cy="1052596"/>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z="1600" dirty="0">
                <a:solidFill>
                  <a:srgbClr val="E4B332"/>
                </a:solidFill>
                <a:cs typeface="+mn-ea"/>
                <a:sym typeface="+mn-lt"/>
              </a:rPr>
              <a:t>请在此输入你的内容请在此输入你的内容请在此输入你的内容请在此输入你的内容请在此输入你的内容请在此输入你的内容请在此输入你的内容请在此输入你的内容</a:t>
            </a:r>
            <a:endParaRPr lang="en-US" altLang="zh-CN" sz="1600" dirty="0">
              <a:solidFill>
                <a:srgbClr val="E4B332"/>
              </a:solidFill>
              <a:cs typeface="+mn-ea"/>
              <a:sym typeface="+mn-lt"/>
            </a:endParaRPr>
          </a:p>
        </p:txBody>
      </p:sp>
      <p:sp>
        <p:nvSpPr>
          <p:cNvPr id="43" name="文本框 138">
            <a:extLst>
              <a:ext uri="{FF2B5EF4-FFF2-40B4-BE49-F238E27FC236}">
                <a16:creationId xmlns:a16="http://schemas.microsoft.com/office/drawing/2014/main" xmlns:p14="http://schemas.microsoft.com/office/powerpoint/2010/main" xmlns:asvg="http://schemas.microsoft.com/office/drawing/2016/SVG/main" xmlns:a14="http://schemas.microsoft.com/office/drawing/2010/main" xmlns="" id="{99724A49-38B9-4D03-82B7-6718F3906A02}"/>
              </a:ext>
            </a:extLst>
          </p:cNvPr>
          <p:cNvSpPr txBox="1"/>
          <p:nvPr/>
        </p:nvSpPr>
        <p:spPr>
          <a:xfrm>
            <a:off x="5110480" y="3743938"/>
            <a:ext cx="2317736" cy="52322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800" b="1" dirty="0">
                <a:solidFill>
                  <a:srgbClr val="E4B332"/>
                </a:solidFill>
                <a:cs typeface="+mn-ea"/>
                <a:sym typeface="+mn-lt"/>
              </a:rPr>
              <a:t>请输入标题</a:t>
            </a:r>
          </a:p>
        </p:txBody>
      </p:sp>
      <p:sp>
        <p:nvSpPr>
          <p:cNvPr id="44" name="矩形 43">
            <a:extLst>
              <a:ext uri="{FF2B5EF4-FFF2-40B4-BE49-F238E27FC236}">
                <a16:creationId xmlns:a16="http://schemas.microsoft.com/office/drawing/2014/main" xmlns:p14="http://schemas.microsoft.com/office/powerpoint/2010/main" xmlns:asvg="http://schemas.microsoft.com/office/drawing/2016/SVG/main" xmlns:a14="http://schemas.microsoft.com/office/drawing/2010/main" xmlns="" id="{739A1FEB-6147-4652-B9A8-9316AAB983E5}"/>
              </a:ext>
            </a:extLst>
          </p:cNvPr>
          <p:cNvSpPr/>
          <p:nvPr/>
        </p:nvSpPr>
        <p:spPr>
          <a:xfrm>
            <a:off x="5110479" y="4238449"/>
            <a:ext cx="6370359" cy="1052596"/>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z="1600" dirty="0">
                <a:solidFill>
                  <a:srgbClr val="E4B332"/>
                </a:solidFill>
                <a:cs typeface="+mn-ea"/>
                <a:sym typeface="+mn-lt"/>
              </a:rPr>
              <a:t>请在此输入你的内容请在此输入你的内容请在此输入你的内容请在此输入你的内容请在此输入你的内容请在此输入你的内容请在此输入你的内容请在此输入你的内容</a:t>
            </a:r>
            <a:endParaRPr lang="en-US" altLang="zh-CN" sz="1600" dirty="0">
              <a:solidFill>
                <a:srgbClr val="E4B332"/>
              </a:solidFill>
              <a:cs typeface="+mn-ea"/>
              <a:sym typeface="+mn-lt"/>
            </a:endParaRPr>
          </a:p>
        </p:txBody>
      </p:sp>
      <p:cxnSp>
        <p:nvCxnSpPr>
          <p:cNvPr id="3" name="直接连接符 2">
            <a:extLst>
              <a:ext uri="{FF2B5EF4-FFF2-40B4-BE49-F238E27FC236}">
                <a16:creationId xmlns:a16="http://schemas.microsoft.com/office/drawing/2014/main" xmlns:p14="http://schemas.microsoft.com/office/powerpoint/2010/main" xmlns:asvg="http://schemas.microsoft.com/office/drawing/2016/SVG/main" xmlns:a14="http://schemas.microsoft.com/office/drawing/2010/main" xmlns="" id="{34039965-E23C-4353-8BC2-CE03FB875D91}"/>
              </a:ext>
            </a:extLst>
          </p:cNvPr>
          <p:cNvCxnSpPr/>
          <p:nvPr/>
        </p:nvCxnSpPr>
        <p:spPr>
          <a:xfrm>
            <a:off x="5214420" y="3411020"/>
            <a:ext cx="5938463" cy="0"/>
          </a:xfrm>
          <a:prstGeom prst="line">
            <a:avLst/>
          </a:prstGeom>
          <a:ln>
            <a:solidFill>
              <a:srgbClr val="FFC000"/>
            </a:solidFill>
            <a:prstDash val="sysDash"/>
          </a:ln>
        </p:spPr>
        <p:style>
          <a:lnRef idx="1">
            <a:schemeClr val="accent1"/>
          </a:lnRef>
          <a:fillRef idx="0">
            <a:schemeClr val="accent1"/>
          </a:fillRef>
          <a:effectRef idx="0">
            <a:schemeClr val="accent1"/>
          </a:effectRef>
          <a:fontRef idx="minor">
            <a:schemeClr val="tx1"/>
          </a:fontRef>
        </p:style>
      </p:cxnSp>
      <p:grpSp>
        <p:nvGrpSpPr>
          <p:cNvPr id="2" name="组合 1">
            <a:extLst>
              <a:ext uri="{FF2B5EF4-FFF2-40B4-BE49-F238E27FC236}">
                <a16:creationId xmlns:a16="http://schemas.microsoft.com/office/drawing/2014/main" xmlns:p14="http://schemas.microsoft.com/office/powerpoint/2010/main" xmlns:asvg="http://schemas.microsoft.com/office/drawing/2016/SVG/main" xmlns:a14="http://schemas.microsoft.com/office/drawing/2010/main" xmlns="" id="{FAC0BEA2-5BA8-42D3-A841-CD4F695A8A8A}"/>
              </a:ext>
            </a:extLst>
          </p:cNvPr>
          <p:cNvGrpSpPr/>
          <p:nvPr/>
        </p:nvGrpSpPr>
        <p:grpSpPr>
          <a:xfrm>
            <a:off x="3274711" y="1540380"/>
            <a:ext cx="1460647" cy="1460647"/>
            <a:chOff x="3274711" y="1540380"/>
            <a:chExt cx="1460647" cy="1460647"/>
          </a:xfrm>
        </p:grpSpPr>
        <p:grpSp>
          <p:nvGrpSpPr>
            <p:cNvPr id="150" name="组合 149">
              <a:extLst>
                <a:ext uri="{FF2B5EF4-FFF2-40B4-BE49-F238E27FC236}">
                  <a16:creationId xmlns:a16="http://schemas.microsoft.com/office/drawing/2014/main" xmlns:p14="http://schemas.microsoft.com/office/powerpoint/2010/main" xmlns:asvg="http://schemas.microsoft.com/office/drawing/2016/SVG/main" xmlns:a14="http://schemas.microsoft.com/office/drawing/2010/main" xmlns="" id="{87C46472-EB8E-4F7F-BE34-E9EF8326AA2D}"/>
                </a:ext>
              </a:extLst>
            </p:cNvPr>
            <p:cNvGrpSpPr/>
            <p:nvPr/>
          </p:nvGrpSpPr>
          <p:grpSpPr>
            <a:xfrm>
              <a:off x="3274711" y="1540380"/>
              <a:ext cx="1460647" cy="1460647"/>
              <a:chOff x="8081716" y="1942953"/>
              <a:chExt cx="2268404" cy="2268404"/>
            </a:xfrm>
          </p:grpSpPr>
          <p:sp>
            <p:nvSpPr>
              <p:cNvPr id="152" name="椭圆 151">
                <a:extLst>
                  <a:ext uri="{FF2B5EF4-FFF2-40B4-BE49-F238E27FC236}">
                    <a16:creationId xmlns:a16="http://schemas.microsoft.com/office/drawing/2014/main" xmlns:p14="http://schemas.microsoft.com/office/powerpoint/2010/main" xmlns:asvg="http://schemas.microsoft.com/office/drawing/2016/SVG/main" xmlns:a14="http://schemas.microsoft.com/office/drawing/2010/main" xmlns="" id="{80CB0F4C-1456-4D3E-99C1-27A7B699A0C6}"/>
                  </a:ext>
                </a:extLst>
              </p:cNvPr>
              <p:cNvSpPr/>
              <p:nvPr/>
            </p:nvSpPr>
            <p:spPr>
              <a:xfrm>
                <a:off x="8411915" y="2273152"/>
                <a:ext cx="1608007" cy="1608007"/>
              </a:xfrm>
              <a:prstGeom prst="ellipse">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153" name="椭圆 152">
                <a:extLst>
                  <a:ext uri="{FF2B5EF4-FFF2-40B4-BE49-F238E27FC236}">
                    <a16:creationId xmlns:a16="http://schemas.microsoft.com/office/drawing/2014/main" xmlns:p14="http://schemas.microsoft.com/office/powerpoint/2010/main" xmlns:asvg="http://schemas.microsoft.com/office/drawing/2016/SVG/main" xmlns:a14="http://schemas.microsoft.com/office/drawing/2010/main" xmlns="" id="{60E0F164-711E-4164-8434-8738E5ED99A1}"/>
                  </a:ext>
                </a:extLst>
              </p:cNvPr>
              <p:cNvSpPr/>
              <p:nvPr/>
            </p:nvSpPr>
            <p:spPr>
              <a:xfrm>
                <a:off x="8081716" y="1942953"/>
                <a:ext cx="2268404" cy="2268404"/>
              </a:xfrm>
              <a:prstGeom prst="ellipse">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154" name="椭圆 153">
                <a:extLst>
                  <a:ext uri="{FF2B5EF4-FFF2-40B4-BE49-F238E27FC236}">
                    <a16:creationId xmlns:a16="http://schemas.microsoft.com/office/drawing/2014/main" xmlns:p14="http://schemas.microsoft.com/office/powerpoint/2010/main" xmlns:asvg="http://schemas.microsoft.com/office/drawing/2016/SVG/main" xmlns:a14="http://schemas.microsoft.com/office/drawing/2010/main" xmlns="" id="{8663D95D-195E-48D7-B2FF-F8B4806912DB}"/>
                  </a:ext>
                </a:extLst>
              </p:cNvPr>
              <p:cNvSpPr/>
              <p:nvPr/>
            </p:nvSpPr>
            <p:spPr>
              <a:xfrm>
                <a:off x="8449090" y="2310327"/>
                <a:ext cx="1533656" cy="1533656"/>
              </a:xfrm>
              <a:prstGeom prst="ellipse">
                <a:avLst/>
              </a:prstGeom>
              <a:solidFill>
                <a:srgbClr val="E6D37C"/>
              </a:solidFill>
              <a:ln w="3175">
                <a:solidFill>
                  <a:srgbClr val="FEFCAA"/>
                </a:solidFill>
                <a:prstDash val="sysDot"/>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155" name="椭圆 154">
                <a:extLst>
                  <a:ext uri="{FF2B5EF4-FFF2-40B4-BE49-F238E27FC236}">
                    <a16:creationId xmlns:a16="http://schemas.microsoft.com/office/drawing/2014/main" xmlns:p14="http://schemas.microsoft.com/office/powerpoint/2010/main" xmlns:asvg="http://schemas.microsoft.com/office/drawing/2016/SVG/main" xmlns:a14="http://schemas.microsoft.com/office/drawing/2010/main" xmlns="" id="{702966DF-3164-4C67-AAE5-1731CF2A710D}"/>
                  </a:ext>
                </a:extLst>
              </p:cNvPr>
              <p:cNvSpPr/>
              <p:nvPr/>
            </p:nvSpPr>
            <p:spPr>
              <a:xfrm>
                <a:off x="8218223" y="2079460"/>
                <a:ext cx="1995390" cy="1995390"/>
              </a:xfrm>
              <a:prstGeom prst="ellipse">
                <a:avLst/>
              </a:prstGeom>
              <a:noFill/>
              <a:ln w="19050" cmpd="sng">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grpSp>
        <p:pic>
          <p:nvPicPr>
            <p:cNvPr id="4" name="图形 3">
              <a:extLst>
                <a:ext uri="{FF2B5EF4-FFF2-40B4-BE49-F238E27FC236}">
                  <a16:creationId xmlns:a16="http://schemas.microsoft.com/office/drawing/2014/main" xmlns:p14="http://schemas.microsoft.com/office/powerpoint/2010/main" xmlns:asvg="http://schemas.microsoft.com/office/drawing/2016/SVG/main" xmlns:a14="http://schemas.microsoft.com/office/drawing/2010/main" xmlns="" id="{78984125-EDA0-42F8-92D3-60EAC7F32AB2}"/>
                </a:ext>
              </a:extLst>
            </p:cNvPr>
            <p:cNvPicPr>
              <a:picLocks noChangeAspect="1"/>
            </p:cNvPicPr>
            <p:nvPr/>
          </p:nvPicPr>
          <p:blipFill>
            <a:blip r:embed="rId6">
              <a:extLst>
                <a:ext uri="{96DAC541-7B7A-43D3-8B79-37D633B846F1}">
                  <asvg:svgBlip xmlns:asvg="http://schemas.microsoft.com/office/drawing/2016/SVG/main" xmlns:p14="http://schemas.microsoft.com/office/powerpoint/2010/main" xmlns:a14="http://schemas.microsoft.com/office/drawing/2010/main" xmlns:a16="http://schemas.microsoft.com/office/drawing/2014/main" xmlns="" r:embed="rId7"/>
                </a:ext>
              </a:extLst>
            </a:blip>
            <a:stretch>
              <a:fillRect/>
            </a:stretch>
          </p:blipFill>
          <p:spPr>
            <a:xfrm>
              <a:off x="3657600" y="1917221"/>
              <a:ext cx="685800" cy="686758"/>
            </a:xfrm>
            <a:prstGeom prst="rect">
              <a:avLst/>
            </a:prstGeom>
          </p:spPr>
        </p:pic>
      </p:grpSp>
      <p:grpSp>
        <p:nvGrpSpPr>
          <p:cNvPr id="5" name="组合 4">
            <a:extLst>
              <a:ext uri="{FF2B5EF4-FFF2-40B4-BE49-F238E27FC236}">
                <a16:creationId xmlns:a16="http://schemas.microsoft.com/office/drawing/2014/main" xmlns:p14="http://schemas.microsoft.com/office/powerpoint/2010/main" xmlns:asvg="http://schemas.microsoft.com/office/drawing/2016/SVG/main" xmlns:a14="http://schemas.microsoft.com/office/drawing/2010/main" xmlns="" id="{02C37B17-BF72-4BBE-A311-963E7D476D99}"/>
              </a:ext>
            </a:extLst>
          </p:cNvPr>
          <p:cNvGrpSpPr/>
          <p:nvPr/>
        </p:nvGrpSpPr>
        <p:grpSpPr>
          <a:xfrm>
            <a:off x="3274711" y="3686735"/>
            <a:ext cx="1460647" cy="1460647"/>
            <a:chOff x="3274711" y="3686735"/>
            <a:chExt cx="1460647" cy="1460647"/>
          </a:xfrm>
        </p:grpSpPr>
        <p:grpSp>
          <p:nvGrpSpPr>
            <p:cNvPr id="144" name="组合 143">
              <a:extLst>
                <a:ext uri="{FF2B5EF4-FFF2-40B4-BE49-F238E27FC236}">
                  <a16:creationId xmlns:a16="http://schemas.microsoft.com/office/drawing/2014/main" xmlns:p14="http://schemas.microsoft.com/office/powerpoint/2010/main" xmlns:asvg="http://schemas.microsoft.com/office/drawing/2016/SVG/main" xmlns:a14="http://schemas.microsoft.com/office/drawing/2010/main" xmlns="" id="{5DB78D7A-C7DF-4EF8-9F22-D44717A72CA0}"/>
                </a:ext>
              </a:extLst>
            </p:cNvPr>
            <p:cNvGrpSpPr/>
            <p:nvPr/>
          </p:nvGrpSpPr>
          <p:grpSpPr>
            <a:xfrm>
              <a:off x="3274711" y="3686735"/>
              <a:ext cx="1460647" cy="1460647"/>
              <a:chOff x="8081716" y="1942953"/>
              <a:chExt cx="2268404" cy="2268404"/>
            </a:xfrm>
          </p:grpSpPr>
          <p:sp>
            <p:nvSpPr>
              <p:cNvPr id="146" name="椭圆 145">
                <a:extLst>
                  <a:ext uri="{FF2B5EF4-FFF2-40B4-BE49-F238E27FC236}">
                    <a16:creationId xmlns:a16="http://schemas.microsoft.com/office/drawing/2014/main" xmlns:p14="http://schemas.microsoft.com/office/powerpoint/2010/main" xmlns:asvg="http://schemas.microsoft.com/office/drawing/2016/SVG/main" xmlns:a14="http://schemas.microsoft.com/office/drawing/2010/main" xmlns="" id="{F53E917D-F9EA-4201-94DD-70E514571AC2}"/>
                  </a:ext>
                </a:extLst>
              </p:cNvPr>
              <p:cNvSpPr/>
              <p:nvPr/>
            </p:nvSpPr>
            <p:spPr>
              <a:xfrm>
                <a:off x="8411915" y="2273152"/>
                <a:ext cx="1608007" cy="1608007"/>
              </a:xfrm>
              <a:prstGeom prst="ellipse">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147" name="椭圆 146">
                <a:extLst>
                  <a:ext uri="{FF2B5EF4-FFF2-40B4-BE49-F238E27FC236}">
                    <a16:creationId xmlns:a16="http://schemas.microsoft.com/office/drawing/2014/main" xmlns:p14="http://schemas.microsoft.com/office/powerpoint/2010/main" xmlns:asvg="http://schemas.microsoft.com/office/drawing/2016/SVG/main" xmlns:a14="http://schemas.microsoft.com/office/drawing/2010/main" xmlns="" id="{C9B4F573-5187-4D77-B1F7-2B884F3654E1}"/>
                  </a:ext>
                </a:extLst>
              </p:cNvPr>
              <p:cNvSpPr/>
              <p:nvPr/>
            </p:nvSpPr>
            <p:spPr>
              <a:xfrm>
                <a:off x="8081716" y="1942953"/>
                <a:ext cx="2268404" cy="2268404"/>
              </a:xfrm>
              <a:prstGeom prst="ellipse">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148" name="椭圆 147">
                <a:extLst>
                  <a:ext uri="{FF2B5EF4-FFF2-40B4-BE49-F238E27FC236}">
                    <a16:creationId xmlns:a16="http://schemas.microsoft.com/office/drawing/2014/main" xmlns:p14="http://schemas.microsoft.com/office/powerpoint/2010/main" xmlns:asvg="http://schemas.microsoft.com/office/drawing/2016/SVG/main" xmlns:a14="http://schemas.microsoft.com/office/drawing/2010/main" xmlns="" id="{D83BB9CB-1D4F-41D7-8740-5B1F2313013B}"/>
                  </a:ext>
                </a:extLst>
              </p:cNvPr>
              <p:cNvSpPr/>
              <p:nvPr/>
            </p:nvSpPr>
            <p:spPr>
              <a:xfrm>
                <a:off x="8449090" y="2310327"/>
                <a:ext cx="1533656" cy="1533656"/>
              </a:xfrm>
              <a:prstGeom prst="ellipse">
                <a:avLst/>
              </a:prstGeom>
              <a:solidFill>
                <a:srgbClr val="E6D37C"/>
              </a:solidFill>
              <a:ln w="3175">
                <a:solidFill>
                  <a:srgbClr val="FEFCAA"/>
                </a:solidFill>
                <a:prstDash val="sysDot"/>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149" name="椭圆 148">
                <a:extLst>
                  <a:ext uri="{FF2B5EF4-FFF2-40B4-BE49-F238E27FC236}">
                    <a16:creationId xmlns:a16="http://schemas.microsoft.com/office/drawing/2014/main" xmlns:p14="http://schemas.microsoft.com/office/powerpoint/2010/main" xmlns:asvg="http://schemas.microsoft.com/office/drawing/2016/SVG/main" xmlns:a14="http://schemas.microsoft.com/office/drawing/2010/main" xmlns="" id="{A010C03E-EF38-4BCE-958D-73CAE69EA546}"/>
                  </a:ext>
                </a:extLst>
              </p:cNvPr>
              <p:cNvSpPr/>
              <p:nvPr/>
            </p:nvSpPr>
            <p:spPr>
              <a:xfrm>
                <a:off x="8218223" y="2079460"/>
                <a:ext cx="1995390" cy="1995390"/>
              </a:xfrm>
              <a:prstGeom prst="ellipse">
                <a:avLst/>
              </a:prstGeom>
              <a:noFill/>
              <a:ln w="19050" cmpd="sng">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grpSp>
        <p:pic>
          <p:nvPicPr>
            <p:cNvPr id="50" name="图形 49">
              <a:extLst>
                <a:ext uri="{FF2B5EF4-FFF2-40B4-BE49-F238E27FC236}">
                  <a16:creationId xmlns:a16="http://schemas.microsoft.com/office/drawing/2014/main" xmlns:p14="http://schemas.microsoft.com/office/powerpoint/2010/main" xmlns:asvg="http://schemas.microsoft.com/office/drawing/2016/SVG/main" xmlns:a14="http://schemas.microsoft.com/office/drawing/2010/main" xmlns="" id="{49B917A5-CF44-4C0B-9530-6E4817085E18}"/>
                </a:ext>
              </a:extLst>
            </p:cNvPr>
            <p:cNvPicPr>
              <a:picLocks noChangeAspect="1"/>
            </p:cNvPicPr>
            <p:nvPr/>
          </p:nvPicPr>
          <p:blipFill>
            <a:blip r:embed="rId6">
              <a:extLst>
                <a:ext uri="{96DAC541-7B7A-43D3-8B79-37D633B846F1}">
                  <asvg:svgBlip xmlns:asvg="http://schemas.microsoft.com/office/drawing/2016/SVG/main" xmlns:p14="http://schemas.microsoft.com/office/powerpoint/2010/main" xmlns:a14="http://schemas.microsoft.com/office/drawing/2010/main" xmlns:a16="http://schemas.microsoft.com/office/drawing/2014/main" xmlns="" r:embed="rId7"/>
                </a:ext>
              </a:extLst>
            </a:blip>
            <a:stretch>
              <a:fillRect/>
            </a:stretch>
          </p:blipFill>
          <p:spPr>
            <a:xfrm>
              <a:off x="3657600" y="4063521"/>
              <a:ext cx="685800" cy="686758"/>
            </a:xfrm>
            <a:prstGeom prst="rect">
              <a:avLst/>
            </a:prstGeom>
          </p:spPr>
        </p:pic>
      </p:grpSp>
    </p:spTree>
    <p:extLst>
      <p:ext uri="{BB962C8B-B14F-4D97-AF65-F5344CB8AC3E}">
        <p14:creationId xmlns:p14="http://schemas.microsoft.com/office/powerpoint/2010/main" val="4234830466"/>
      </p:ext>
    </p:extLst>
  </p:cSld>
  <p:clrMapOvr>
    <a:masterClrMapping/>
  </p:clrMapOvr>
  <p:transition spd="slow" advTm="700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0"/>
                                        </p:tgtEl>
                                        <p:attrNameLst>
                                          <p:attrName>style.visibility</p:attrName>
                                        </p:attrNameLst>
                                      </p:cBhvr>
                                      <p:to>
                                        <p:strVal val="visible"/>
                                      </p:to>
                                    </p:set>
                                    <p:animEffect transition="in" filter="fade">
                                      <p:cBhvr>
                                        <p:cTn id="7" dur="500"/>
                                        <p:tgtEl>
                                          <p:spTgt spid="6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91"/>
                                        </p:tgtEl>
                                        <p:attrNameLst>
                                          <p:attrName>style.visibility</p:attrName>
                                        </p:attrNameLst>
                                      </p:cBhvr>
                                      <p:to>
                                        <p:strVal val="visible"/>
                                      </p:to>
                                    </p:set>
                                    <p:animEffect transition="in" filter="fade">
                                      <p:cBhvr>
                                        <p:cTn id="10" dur="500"/>
                                        <p:tgtEl>
                                          <p:spTgt spid="91"/>
                                        </p:tgtEl>
                                      </p:cBhvr>
                                    </p:animEffect>
                                  </p:childTnLst>
                                </p:cTn>
                              </p:par>
                            </p:childTnLst>
                          </p:cTn>
                        </p:par>
                        <p:par>
                          <p:cTn id="11" fill="hold">
                            <p:stCondLst>
                              <p:cond delay="500"/>
                            </p:stCondLst>
                            <p:childTnLst>
                              <p:par>
                                <p:cTn id="12" presetID="31" presetClass="entr" presetSubtype="0" fill="hold" nodeType="afterEffect">
                                  <p:stCondLst>
                                    <p:cond delay="0"/>
                                  </p:stCondLst>
                                  <p:childTnLst>
                                    <p:set>
                                      <p:cBhvr>
                                        <p:cTn id="13" dur="1" fill="hold">
                                          <p:stCondLst>
                                            <p:cond delay="0"/>
                                          </p:stCondLst>
                                        </p:cTn>
                                        <p:tgtEl>
                                          <p:spTgt spid="133"/>
                                        </p:tgtEl>
                                        <p:attrNameLst>
                                          <p:attrName>style.visibility</p:attrName>
                                        </p:attrNameLst>
                                      </p:cBhvr>
                                      <p:to>
                                        <p:strVal val="visible"/>
                                      </p:to>
                                    </p:set>
                                    <p:anim calcmode="lin" valueType="num">
                                      <p:cBhvr>
                                        <p:cTn id="14" dur="1000" fill="hold"/>
                                        <p:tgtEl>
                                          <p:spTgt spid="133"/>
                                        </p:tgtEl>
                                        <p:attrNameLst>
                                          <p:attrName>ppt_w</p:attrName>
                                        </p:attrNameLst>
                                      </p:cBhvr>
                                      <p:tavLst>
                                        <p:tav tm="0">
                                          <p:val>
                                            <p:fltVal val="0"/>
                                          </p:val>
                                        </p:tav>
                                        <p:tav tm="100000">
                                          <p:val>
                                            <p:strVal val="#ppt_w"/>
                                          </p:val>
                                        </p:tav>
                                      </p:tavLst>
                                    </p:anim>
                                    <p:anim calcmode="lin" valueType="num">
                                      <p:cBhvr>
                                        <p:cTn id="15" dur="1000" fill="hold"/>
                                        <p:tgtEl>
                                          <p:spTgt spid="133"/>
                                        </p:tgtEl>
                                        <p:attrNameLst>
                                          <p:attrName>ppt_h</p:attrName>
                                        </p:attrNameLst>
                                      </p:cBhvr>
                                      <p:tavLst>
                                        <p:tav tm="0">
                                          <p:val>
                                            <p:fltVal val="0"/>
                                          </p:val>
                                        </p:tav>
                                        <p:tav tm="100000">
                                          <p:val>
                                            <p:strVal val="#ppt_h"/>
                                          </p:val>
                                        </p:tav>
                                      </p:tavLst>
                                    </p:anim>
                                    <p:anim calcmode="lin" valueType="num">
                                      <p:cBhvr>
                                        <p:cTn id="16" dur="1000" fill="hold"/>
                                        <p:tgtEl>
                                          <p:spTgt spid="133"/>
                                        </p:tgtEl>
                                        <p:attrNameLst>
                                          <p:attrName>style.rotation</p:attrName>
                                        </p:attrNameLst>
                                      </p:cBhvr>
                                      <p:tavLst>
                                        <p:tav tm="0">
                                          <p:val>
                                            <p:fltVal val="90"/>
                                          </p:val>
                                        </p:tav>
                                        <p:tav tm="100000">
                                          <p:val>
                                            <p:fltVal val="0"/>
                                          </p:val>
                                        </p:tav>
                                      </p:tavLst>
                                    </p:anim>
                                    <p:animEffect transition="in" filter="fade">
                                      <p:cBhvr>
                                        <p:cTn id="17" dur="1000"/>
                                        <p:tgtEl>
                                          <p:spTgt spid="133"/>
                                        </p:tgtEl>
                                      </p:cBhvr>
                                    </p:animEffect>
                                  </p:childTnLst>
                                </p:cTn>
                              </p:par>
                              <p:par>
                                <p:cTn id="18" presetID="8" presetClass="emph" presetSubtype="0" repeatCount="indefinite" fill="hold" nodeType="withEffect">
                                  <p:stCondLst>
                                    <p:cond delay="750"/>
                                  </p:stCondLst>
                                  <p:childTnLst>
                                    <p:animRot by="21600000">
                                      <p:cBhvr>
                                        <p:cTn id="19" dur="2000" fill="hold"/>
                                        <p:tgtEl>
                                          <p:spTgt spid="133"/>
                                        </p:tgtEl>
                                        <p:attrNameLst>
                                          <p:attrName>r</p:attrName>
                                        </p:attrNameLst>
                                      </p:cBhvr>
                                    </p:animRot>
                                  </p:childTnLst>
                                </p:cTn>
                              </p:par>
                              <p:par>
                                <p:cTn id="20" presetID="22" presetClass="entr" presetSubtype="4" fill="hold" grpId="0" nodeType="withEffect">
                                  <p:stCondLst>
                                    <p:cond delay="1000"/>
                                  </p:stCondLst>
                                  <p:childTnLst>
                                    <p:set>
                                      <p:cBhvr>
                                        <p:cTn id="21" dur="1" fill="hold">
                                          <p:stCondLst>
                                            <p:cond delay="0"/>
                                          </p:stCondLst>
                                        </p:cTn>
                                        <p:tgtEl>
                                          <p:spTgt spid="131"/>
                                        </p:tgtEl>
                                        <p:attrNameLst>
                                          <p:attrName>style.visibility</p:attrName>
                                        </p:attrNameLst>
                                      </p:cBhvr>
                                      <p:to>
                                        <p:strVal val="visible"/>
                                      </p:to>
                                    </p:set>
                                    <p:animEffect transition="in" filter="wipe(down)">
                                      <p:cBhvr>
                                        <p:cTn id="22" dur="500"/>
                                        <p:tgtEl>
                                          <p:spTgt spid="131"/>
                                        </p:tgtEl>
                                      </p:cBhvr>
                                    </p:animEffect>
                                  </p:childTnLst>
                                </p:cTn>
                              </p:par>
                              <p:par>
                                <p:cTn id="23" presetID="31" presetClass="entr" presetSubtype="0" fill="hold" nodeType="withEffect">
                                  <p:stCondLst>
                                    <p:cond delay="1500"/>
                                  </p:stCondLst>
                                  <p:childTnLst>
                                    <p:set>
                                      <p:cBhvr>
                                        <p:cTn id="24" dur="1" fill="hold">
                                          <p:stCondLst>
                                            <p:cond delay="0"/>
                                          </p:stCondLst>
                                        </p:cTn>
                                        <p:tgtEl>
                                          <p:spTgt spid="2"/>
                                        </p:tgtEl>
                                        <p:attrNameLst>
                                          <p:attrName>style.visibility</p:attrName>
                                        </p:attrNameLst>
                                      </p:cBhvr>
                                      <p:to>
                                        <p:strVal val="visible"/>
                                      </p:to>
                                    </p:set>
                                    <p:anim calcmode="lin" valueType="num">
                                      <p:cBhvr>
                                        <p:cTn id="25" dur="500" fill="hold"/>
                                        <p:tgtEl>
                                          <p:spTgt spid="2"/>
                                        </p:tgtEl>
                                        <p:attrNameLst>
                                          <p:attrName>ppt_w</p:attrName>
                                        </p:attrNameLst>
                                      </p:cBhvr>
                                      <p:tavLst>
                                        <p:tav tm="0">
                                          <p:val>
                                            <p:fltVal val="0"/>
                                          </p:val>
                                        </p:tav>
                                        <p:tav tm="100000">
                                          <p:val>
                                            <p:strVal val="#ppt_w"/>
                                          </p:val>
                                        </p:tav>
                                      </p:tavLst>
                                    </p:anim>
                                    <p:anim calcmode="lin" valueType="num">
                                      <p:cBhvr>
                                        <p:cTn id="26" dur="500" fill="hold"/>
                                        <p:tgtEl>
                                          <p:spTgt spid="2"/>
                                        </p:tgtEl>
                                        <p:attrNameLst>
                                          <p:attrName>ppt_h</p:attrName>
                                        </p:attrNameLst>
                                      </p:cBhvr>
                                      <p:tavLst>
                                        <p:tav tm="0">
                                          <p:val>
                                            <p:fltVal val="0"/>
                                          </p:val>
                                        </p:tav>
                                        <p:tav tm="100000">
                                          <p:val>
                                            <p:strVal val="#ppt_h"/>
                                          </p:val>
                                        </p:tav>
                                      </p:tavLst>
                                    </p:anim>
                                    <p:anim calcmode="lin" valueType="num">
                                      <p:cBhvr>
                                        <p:cTn id="27" dur="500" fill="hold"/>
                                        <p:tgtEl>
                                          <p:spTgt spid="2"/>
                                        </p:tgtEl>
                                        <p:attrNameLst>
                                          <p:attrName>style.rotation</p:attrName>
                                        </p:attrNameLst>
                                      </p:cBhvr>
                                      <p:tavLst>
                                        <p:tav tm="0">
                                          <p:val>
                                            <p:fltVal val="90"/>
                                          </p:val>
                                        </p:tav>
                                        <p:tav tm="100000">
                                          <p:val>
                                            <p:fltVal val="0"/>
                                          </p:val>
                                        </p:tav>
                                      </p:tavLst>
                                    </p:anim>
                                    <p:animEffect transition="in" filter="fade">
                                      <p:cBhvr>
                                        <p:cTn id="28" dur="500"/>
                                        <p:tgtEl>
                                          <p:spTgt spid="2"/>
                                        </p:tgtEl>
                                      </p:cBhvr>
                                    </p:animEffect>
                                  </p:childTnLst>
                                </p:cTn>
                              </p:par>
                              <p:par>
                                <p:cTn id="29" presetID="8" presetClass="emph" presetSubtype="0" repeatCount="indefinite" fill="hold" nodeType="withEffect">
                                  <p:stCondLst>
                                    <p:cond delay="750"/>
                                  </p:stCondLst>
                                  <p:childTnLst>
                                    <p:animRot by="21600000">
                                      <p:cBhvr>
                                        <p:cTn id="30" dur="2000" fill="hold"/>
                                        <p:tgtEl>
                                          <p:spTgt spid="2"/>
                                        </p:tgtEl>
                                        <p:attrNameLst>
                                          <p:attrName>r</p:attrName>
                                        </p:attrNameLst>
                                      </p:cBhvr>
                                    </p:animRot>
                                  </p:childTnLst>
                                </p:cTn>
                              </p:par>
                              <p:par>
                                <p:cTn id="31" presetID="22" presetClass="entr" presetSubtype="1" fill="hold" grpId="0" nodeType="withEffect">
                                  <p:stCondLst>
                                    <p:cond delay="2000"/>
                                  </p:stCondLst>
                                  <p:childTnLst>
                                    <p:set>
                                      <p:cBhvr>
                                        <p:cTn id="32" dur="1" fill="hold">
                                          <p:stCondLst>
                                            <p:cond delay="0"/>
                                          </p:stCondLst>
                                        </p:cTn>
                                        <p:tgtEl>
                                          <p:spTgt spid="132"/>
                                        </p:tgtEl>
                                        <p:attrNameLst>
                                          <p:attrName>style.visibility</p:attrName>
                                        </p:attrNameLst>
                                      </p:cBhvr>
                                      <p:to>
                                        <p:strVal val="visible"/>
                                      </p:to>
                                    </p:set>
                                    <p:animEffect transition="in" filter="wipe(up)">
                                      <p:cBhvr>
                                        <p:cTn id="33" dur="500"/>
                                        <p:tgtEl>
                                          <p:spTgt spid="132"/>
                                        </p:tgtEl>
                                      </p:cBhvr>
                                    </p:animEffect>
                                  </p:childTnLst>
                                </p:cTn>
                              </p:par>
                              <p:par>
                                <p:cTn id="34" presetID="31" presetClass="entr" presetSubtype="0" fill="hold" nodeType="withEffect">
                                  <p:stCondLst>
                                    <p:cond delay="2250"/>
                                  </p:stCondLst>
                                  <p:childTnLst>
                                    <p:set>
                                      <p:cBhvr>
                                        <p:cTn id="35" dur="1" fill="hold">
                                          <p:stCondLst>
                                            <p:cond delay="0"/>
                                          </p:stCondLst>
                                        </p:cTn>
                                        <p:tgtEl>
                                          <p:spTgt spid="5"/>
                                        </p:tgtEl>
                                        <p:attrNameLst>
                                          <p:attrName>style.visibility</p:attrName>
                                        </p:attrNameLst>
                                      </p:cBhvr>
                                      <p:to>
                                        <p:strVal val="visible"/>
                                      </p:to>
                                    </p:set>
                                    <p:anim calcmode="lin" valueType="num">
                                      <p:cBhvr>
                                        <p:cTn id="36" dur="500" fill="hold"/>
                                        <p:tgtEl>
                                          <p:spTgt spid="5"/>
                                        </p:tgtEl>
                                        <p:attrNameLst>
                                          <p:attrName>ppt_w</p:attrName>
                                        </p:attrNameLst>
                                      </p:cBhvr>
                                      <p:tavLst>
                                        <p:tav tm="0">
                                          <p:val>
                                            <p:fltVal val="0"/>
                                          </p:val>
                                        </p:tav>
                                        <p:tav tm="100000">
                                          <p:val>
                                            <p:strVal val="#ppt_w"/>
                                          </p:val>
                                        </p:tav>
                                      </p:tavLst>
                                    </p:anim>
                                    <p:anim calcmode="lin" valueType="num">
                                      <p:cBhvr>
                                        <p:cTn id="37" dur="500" fill="hold"/>
                                        <p:tgtEl>
                                          <p:spTgt spid="5"/>
                                        </p:tgtEl>
                                        <p:attrNameLst>
                                          <p:attrName>ppt_h</p:attrName>
                                        </p:attrNameLst>
                                      </p:cBhvr>
                                      <p:tavLst>
                                        <p:tav tm="0">
                                          <p:val>
                                            <p:fltVal val="0"/>
                                          </p:val>
                                        </p:tav>
                                        <p:tav tm="100000">
                                          <p:val>
                                            <p:strVal val="#ppt_h"/>
                                          </p:val>
                                        </p:tav>
                                      </p:tavLst>
                                    </p:anim>
                                    <p:anim calcmode="lin" valueType="num">
                                      <p:cBhvr>
                                        <p:cTn id="38" dur="500" fill="hold"/>
                                        <p:tgtEl>
                                          <p:spTgt spid="5"/>
                                        </p:tgtEl>
                                        <p:attrNameLst>
                                          <p:attrName>style.rotation</p:attrName>
                                        </p:attrNameLst>
                                      </p:cBhvr>
                                      <p:tavLst>
                                        <p:tav tm="0">
                                          <p:val>
                                            <p:fltVal val="90"/>
                                          </p:val>
                                        </p:tav>
                                        <p:tav tm="100000">
                                          <p:val>
                                            <p:fltVal val="0"/>
                                          </p:val>
                                        </p:tav>
                                      </p:tavLst>
                                    </p:anim>
                                    <p:animEffect transition="in" filter="fade">
                                      <p:cBhvr>
                                        <p:cTn id="39" dur="500"/>
                                        <p:tgtEl>
                                          <p:spTgt spid="5"/>
                                        </p:tgtEl>
                                      </p:cBhvr>
                                    </p:animEffect>
                                  </p:childTnLst>
                                </p:cTn>
                              </p:par>
                            </p:childTnLst>
                          </p:cTn>
                        </p:par>
                        <p:par>
                          <p:cTn id="40" fill="hold">
                            <p:stCondLst>
                              <p:cond delay="3250"/>
                            </p:stCondLst>
                            <p:childTnLst>
                              <p:par>
                                <p:cTn id="41" presetID="8" presetClass="emph" presetSubtype="0" repeatCount="indefinite" fill="hold" nodeType="afterEffect">
                                  <p:stCondLst>
                                    <p:cond delay="0"/>
                                  </p:stCondLst>
                                  <p:childTnLst>
                                    <p:animRot by="21600000">
                                      <p:cBhvr>
                                        <p:cTn id="42" dur="2000" fill="hold"/>
                                        <p:tgtEl>
                                          <p:spTgt spid="5"/>
                                        </p:tgtEl>
                                        <p:attrNameLst>
                                          <p:attrName>r</p:attrName>
                                        </p:attrNameLst>
                                      </p:cBhvr>
                                    </p:animRot>
                                  </p:childTnLst>
                                </p:cTn>
                              </p:par>
                              <p:par>
                                <p:cTn id="43" presetID="42" presetClass="entr" presetSubtype="0" fill="hold" grpId="0" nodeType="withEffect">
                                  <p:stCondLst>
                                    <p:cond delay="500"/>
                                  </p:stCondLst>
                                  <p:childTnLst>
                                    <p:set>
                                      <p:cBhvr>
                                        <p:cTn id="44" dur="1" fill="hold">
                                          <p:stCondLst>
                                            <p:cond delay="0"/>
                                          </p:stCondLst>
                                        </p:cTn>
                                        <p:tgtEl>
                                          <p:spTgt spid="136"/>
                                        </p:tgtEl>
                                        <p:attrNameLst>
                                          <p:attrName>style.visibility</p:attrName>
                                        </p:attrNameLst>
                                      </p:cBhvr>
                                      <p:to>
                                        <p:strVal val="visible"/>
                                      </p:to>
                                    </p:set>
                                    <p:animEffect transition="in" filter="fade">
                                      <p:cBhvr>
                                        <p:cTn id="45" dur="1000"/>
                                        <p:tgtEl>
                                          <p:spTgt spid="136"/>
                                        </p:tgtEl>
                                      </p:cBhvr>
                                    </p:animEffect>
                                    <p:anim calcmode="lin" valueType="num">
                                      <p:cBhvr>
                                        <p:cTn id="46" dur="1000" fill="hold"/>
                                        <p:tgtEl>
                                          <p:spTgt spid="136"/>
                                        </p:tgtEl>
                                        <p:attrNameLst>
                                          <p:attrName>ppt_x</p:attrName>
                                        </p:attrNameLst>
                                      </p:cBhvr>
                                      <p:tavLst>
                                        <p:tav tm="0">
                                          <p:val>
                                            <p:strVal val="#ppt_x"/>
                                          </p:val>
                                        </p:tav>
                                        <p:tav tm="100000">
                                          <p:val>
                                            <p:strVal val="#ppt_x"/>
                                          </p:val>
                                        </p:tav>
                                      </p:tavLst>
                                    </p:anim>
                                    <p:anim calcmode="lin" valueType="num">
                                      <p:cBhvr>
                                        <p:cTn id="47" dur="1000" fill="hold"/>
                                        <p:tgtEl>
                                          <p:spTgt spid="136"/>
                                        </p:tgtEl>
                                        <p:attrNameLst>
                                          <p:attrName>ppt_y</p:attrName>
                                        </p:attrNameLst>
                                      </p:cBhvr>
                                      <p:tavLst>
                                        <p:tav tm="0">
                                          <p:val>
                                            <p:strVal val="#ppt_y+.1"/>
                                          </p:val>
                                        </p:tav>
                                        <p:tav tm="100000">
                                          <p:val>
                                            <p:strVal val="#ppt_y"/>
                                          </p:val>
                                        </p:tav>
                                      </p:tavLst>
                                    </p:anim>
                                  </p:childTnLst>
                                </p:cTn>
                              </p:par>
                              <p:par>
                                <p:cTn id="48" presetID="42" presetClass="entr" presetSubtype="0" fill="hold" grpId="0" nodeType="withEffect">
                                  <p:stCondLst>
                                    <p:cond delay="500"/>
                                  </p:stCondLst>
                                  <p:childTnLst>
                                    <p:set>
                                      <p:cBhvr>
                                        <p:cTn id="49" dur="1" fill="hold">
                                          <p:stCondLst>
                                            <p:cond delay="0"/>
                                          </p:stCondLst>
                                        </p:cTn>
                                        <p:tgtEl>
                                          <p:spTgt spid="137"/>
                                        </p:tgtEl>
                                        <p:attrNameLst>
                                          <p:attrName>style.visibility</p:attrName>
                                        </p:attrNameLst>
                                      </p:cBhvr>
                                      <p:to>
                                        <p:strVal val="visible"/>
                                      </p:to>
                                    </p:set>
                                    <p:animEffect transition="in" filter="fade">
                                      <p:cBhvr>
                                        <p:cTn id="50" dur="1000"/>
                                        <p:tgtEl>
                                          <p:spTgt spid="137"/>
                                        </p:tgtEl>
                                      </p:cBhvr>
                                    </p:animEffect>
                                    <p:anim calcmode="lin" valueType="num">
                                      <p:cBhvr>
                                        <p:cTn id="51" dur="1000" fill="hold"/>
                                        <p:tgtEl>
                                          <p:spTgt spid="137"/>
                                        </p:tgtEl>
                                        <p:attrNameLst>
                                          <p:attrName>ppt_x</p:attrName>
                                        </p:attrNameLst>
                                      </p:cBhvr>
                                      <p:tavLst>
                                        <p:tav tm="0">
                                          <p:val>
                                            <p:strVal val="#ppt_x"/>
                                          </p:val>
                                        </p:tav>
                                        <p:tav tm="100000">
                                          <p:val>
                                            <p:strVal val="#ppt_x"/>
                                          </p:val>
                                        </p:tav>
                                      </p:tavLst>
                                    </p:anim>
                                    <p:anim calcmode="lin" valueType="num">
                                      <p:cBhvr>
                                        <p:cTn id="52" dur="1000" fill="hold"/>
                                        <p:tgtEl>
                                          <p:spTgt spid="137"/>
                                        </p:tgtEl>
                                        <p:attrNameLst>
                                          <p:attrName>ppt_y</p:attrName>
                                        </p:attrNameLst>
                                      </p:cBhvr>
                                      <p:tavLst>
                                        <p:tav tm="0">
                                          <p:val>
                                            <p:strVal val="#ppt_y+.1"/>
                                          </p:val>
                                        </p:tav>
                                        <p:tav tm="100000">
                                          <p:val>
                                            <p:strVal val="#ppt_y"/>
                                          </p:val>
                                        </p:tav>
                                      </p:tavLst>
                                    </p:anim>
                                  </p:childTnLst>
                                </p:cTn>
                              </p:par>
                            </p:childTnLst>
                          </p:cTn>
                        </p:par>
                        <p:par>
                          <p:cTn id="53" fill="hold">
                            <p:stCondLst>
                              <p:cond delay="5250"/>
                            </p:stCondLst>
                            <p:childTnLst>
                              <p:par>
                                <p:cTn id="54" presetID="22" presetClass="entr" presetSubtype="8" fill="hold" nodeType="afterEffect">
                                  <p:stCondLst>
                                    <p:cond delay="0"/>
                                  </p:stCondLst>
                                  <p:childTnLst>
                                    <p:set>
                                      <p:cBhvr>
                                        <p:cTn id="55" dur="1" fill="hold">
                                          <p:stCondLst>
                                            <p:cond delay="0"/>
                                          </p:stCondLst>
                                        </p:cTn>
                                        <p:tgtEl>
                                          <p:spTgt spid="3"/>
                                        </p:tgtEl>
                                        <p:attrNameLst>
                                          <p:attrName>style.visibility</p:attrName>
                                        </p:attrNameLst>
                                      </p:cBhvr>
                                      <p:to>
                                        <p:strVal val="visible"/>
                                      </p:to>
                                    </p:set>
                                    <p:animEffect transition="in" filter="wipe(left)">
                                      <p:cBhvr>
                                        <p:cTn id="56" dur="750"/>
                                        <p:tgtEl>
                                          <p:spTgt spid="3"/>
                                        </p:tgtEl>
                                      </p:cBhvr>
                                    </p:animEffect>
                                  </p:childTnLst>
                                </p:cTn>
                              </p:par>
                            </p:childTnLst>
                          </p:cTn>
                        </p:par>
                        <p:par>
                          <p:cTn id="57" fill="hold">
                            <p:stCondLst>
                              <p:cond delay="6000"/>
                            </p:stCondLst>
                            <p:childTnLst>
                              <p:par>
                                <p:cTn id="58" presetID="42" presetClass="entr" presetSubtype="0" fill="hold" grpId="0" nodeType="afterEffect">
                                  <p:stCondLst>
                                    <p:cond delay="0"/>
                                  </p:stCondLst>
                                  <p:childTnLst>
                                    <p:set>
                                      <p:cBhvr>
                                        <p:cTn id="59" dur="1" fill="hold">
                                          <p:stCondLst>
                                            <p:cond delay="0"/>
                                          </p:stCondLst>
                                        </p:cTn>
                                        <p:tgtEl>
                                          <p:spTgt spid="43"/>
                                        </p:tgtEl>
                                        <p:attrNameLst>
                                          <p:attrName>style.visibility</p:attrName>
                                        </p:attrNameLst>
                                      </p:cBhvr>
                                      <p:to>
                                        <p:strVal val="visible"/>
                                      </p:to>
                                    </p:set>
                                    <p:animEffect transition="in" filter="fade">
                                      <p:cBhvr>
                                        <p:cTn id="60" dur="1000"/>
                                        <p:tgtEl>
                                          <p:spTgt spid="43"/>
                                        </p:tgtEl>
                                      </p:cBhvr>
                                    </p:animEffect>
                                    <p:anim calcmode="lin" valueType="num">
                                      <p:cBhvr>
                                        <p:cTn id="61" dur="1000" fill="hold"/>
                                        <p:tgtEl>
                                          <p:spTgt spid="43"/>
                                        </p:tgtEl>
                                        <p:attrNameLst>
                                          <p:attrName>ppt_x</p:attrName>
                                        </p:attrNameLst>
                                      </p:cBhvr>
                                      <p:tavLst>
                                        <p:tav tm="0">
                                          <p:val>
                                            <p:strVal val="#ppt_x"/>
                                          </p:val>
                                        </p:tav>
                                        <p:tav tm="100000">
                                          <p:val>
                                            <p:strVal val="#ppt_x"/>
                                          </p:val>
                                        </p:tav>
                                      </p:tavLst>
                                    </p:anim>
                                    <p:anim calcmode="lin" valueType="num">
                                      <p:cBhvr>
                                        <p:cTn id="62" dur="1000" fill="hold"/>
                                        <p:tgtEl>
                                          <p:spTgt spid="43"/>
                                        </p:tgtEl>
                                        <p:attrNameLst>
                                          <p:attrName>ppt_y</p:attrName>
                                        </p:attrNameLst>
                                      </p:cBhvr>
                                      <p:tavLst>
                                        <p:tav tm="0">
                                          <p:val>
                                            <p:strVal val="#ppt_y+.1"/>
                                          </p:val>
                                        </p:tav>
                                        <p:tav tm="100000">
                                          <p:val>
                                            <p:strVal val="#ppt_y"/>
                                          </p:val>
                                        </p:tav>
                                      </p:tavLst>
                                    </p:anim>
                                  </p:childTnLst>
                                </p:cTn>
                              </p:par>
                              <p:par>
                                <p:cTn id="63" presetID="42" presetClass="entr" presetSubtype="0" fill="hold" grpId="0" nodeType="withEffect">
                                  <p:stCondLst>
                                    <p:cond delay="0"/>
                                  </p:stCondLst>
                                  <p:childTnLst>
                                    <p:set>
                                      <p:cBhvr>
                                        <p:cTn id="64" dur="1" fill="hold">
                                          <p:stCondLst>
                                            <p:cond delay="0"/>
                                          </p:stCondLst>
                                        </p:cTn>
                                        <p:tgtEl>
                                          <p:spTgt spid="44"/>
                                        </p:tgtEl>
                                        <p:attrNameLst>
                                          <p:attrName>style.visibility</p:attrName>
                                        </p:attrNameLst>
                                      </p:cBhvr>
                                      <p:to>
                                        <p:strVal val="visible"/>
                                      </p:to>
                                    </p:set>
                                    <p:animEffect transition="in" filter="fade">
                                      <p:cBhvr>
                                        <p:cTn id="65" dur="1000"/>
                                        <p:tgtEl>
                                          <p:spTgt spid="44"/>
                                        </p:tgtEl>
                                      </p:cBhvr>
                                    </p:animEffect>
                                    <p:anim calcmode="lin" valueType="num">
                                      <p:cBhvr>
                                        <p:cTn id="66" dur="1000" fill="hold"/>
                                        <p:tgtEl>
                                          <p:spTgt spid="44"/>
                                        </p:tgtEl>
                                        <p:attrNameLst>
                                          <p:attrName>ppt_x</p:attrName>
                                        </p:attrNameLst>
                                      </p:cBhvr>
                                      <p:tavLst>
                                        <p:tav tm="0">
                                          <p:val>
                                            <p:strVal val="#ppt_x"/>
                                          </p:val>
                                        </p:tav>
                                        <p:tav tm="100000">
                                          <p:val>
                                            <p:strVal val="#ppt_x"/>
                                          </p:val>
                                        </p:tav>
                                      </p:tavLst>
                                    </p:anim>
                                    <p:anim calcmode="lin" valueType="num">
                                      <p:cBhvr>
                                        <p:cTn id="67" dur="1000" fill="hold"/>
                                        <p:tgtEl>
                                          <p:spTgt spid="4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animBg="1"/>
      <p:bldP spid="91" grpId="0"/>
      <p:bldP spid="131" grpId="0" animBg="1"/>
      <p:bldP spid="132" grpId="0" animBg="1"/>
      <p:bldP spid="136" grpId="0"/>
      <p:bldP spid="137" grpId="0"/>
      <p:bldP spid="43" grpId="0"/>
      <p:bldP spid="4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mc="http://schemas.openxmlformats.org/markup-compatibility/2006" xmlns:c="http://schemas.openxmlformats.org/drawingml/2006/chart" xmlns:p14="http://schemas.microsoft.com/office/powerpoint/2010/main" xmlns:a14="http://schemas.microsoft.com/office/drawing/2010/main" xmlns="" id="{ED298907-C338-4559-B656-F4DC01C7BA22}"/>
              </a:ext>
            </a:extLst>
          </p:cNvPr>
          <p:cNvGrpSpPr/>
          <p:nvPr/>
        </p:nvGrpSpPr>
        <p:grpSpPr>
          <a:xfrm>
            <a:off x="0" y="0"/>
            <a:ext cx="12192000" cy="6858000"/>
            <a:chOff x="0" y="0"/>
            <a:chExt cx="12192000" cy="6858000"/>
          </a:xfrm>
        </p:grpSpPr>
        <p:pic>
          <p:nvPicPr>
            <p:cNvPr id="3" name="图片 2">
              <a:extLst>
                <a:ext uri="{FF2B5EF4-FFF2-40B4-BE49-F238E27FC236}">
                  <a16:creationId xmlns:a16="http://schemas.microsoft.com/office/drawing/2014/main" xmlns:mc="http://schemas.openxmlformats.org/markup-compatibility/2006" xmlns:c="http://schemas.openxmlformats.org/drawingml/2006/chart" xmlns:p14="http://schemas.microsoft.com/office/powerpoint/2010/main" xmlns:a14="http://schemas.microsoft.com/office/drawing/2010/main" xmlns="" id="{D20BCFBD-170C-446B-AEA5-514675FBC39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矩形 3">
              <a:extLst>
                <a:ext uri="{FF2B5EF4-FFF2-40B4-BE49-F238E27FC236}">
                  <a16:creationId xmlns:a16="http://schemas.microsoft.com/office/drawing/2014/main" xmlns:mc="http://schemas.openxmlformats.org/markup-compatibility/2006" xmlns:c="http://schemas.openxmlformats.org/drawingml/2006/chart" xmlns:p14="http://schemas.microsoft.com/office/powerpoint/2010/main" xmlns:a14="http://schemas.microsoft.com/office/drawing/2010/main" xmlns="" id="{0C1BF9B6-5D9E-4980-B3C6-0BE5D1BD7584}"/>
                </a:ext>
              </a:extLst>
            </p:cNvPr>
            <p:cNvSpPr/>
            <p:nvPr/>
          </p:nvSpPr>
          <p:spPr>
            <a:xfrm>
              <a:off x="0" y="0"/>
              <a:ext cx="12192000" cy="6858000"/>
            </a:xfrm>
            <a:prstGeom prst="rect">
              <a:avLst/>
            </a:prstGeom>
            <a:blipFill>
              <a:blip r:embed="rId4">
                <a:alphaModFix amt="52000"/>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5" name="星形: 五角 4">
            <a:extLst>
              <a:ext uri="{FF2B5EF4-FFF2-40B4-BE49-F238E27FC236}">
                <a16:creationId xmlns:a16="http://schemas.microsoft.com/office/drawing/2014/main" xmlns:mc="http://schemas.openxmlformats.org/markup-compatibility/2006" xmlns:c="http://schemas.openxmlformats.org/drawingml/2006/chart" xmlns:p14="http://schemas.microsoft.com/office/powerpoint/2010/main" xmlns:a14="http://schemas.microsoft.com/office/drawing/2010/main" xmlns="" id="{32605498-85EA-4BAE-9456-FF78ECA228C5}"/>
              </a:ext>
            </a:extLst>
          </p:cNvPr>
          <p:cNvSpPr/>
          <p:nvPr/>
        </p:nvSpPr>
        <p:spPr>
          <a:xfrm>
            <a:off x="761114" y="373712"/>
            <a:ext cx="648586" cy="648586"/>
          </a:xfrm>
          <a:prstGeom prst="star5">
            <a:avLst/>
          </a:prstGeom>
          <a:solidFill>
            <a:srgbClr val="FFC000"/>
          </a:solidFill>
          <a:ln>
            <a:noFill/>
          </a:ln>
          <a:effectLst>
            <a:glow rad="63500">
              <a:srgbClr val="FFC000">
                <a:alpha val="16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C000"/>
              </a:solidFill>
              <a:cs typeface="+mn-ea"/>
              <a:sym typeface="+mn-lt"/>
            </a:endParaRPr>
          </a:p>
        </p:txBody>
      </p:sp>
      <p:sp>
        <p:nvSpPr>
          <p:cNvPr id="7" name="文本框 6">
            <a:extLst>
              <a:ext uri="{FF2B5EF4-FFF2-40B4-BE49-F238E27FC236}">
                <a16:creationId xmlns:a16="http://schemas.microsoft.com/office/drawing/2014/main" xmlns:mc="http://schemas.openxmlformats.org/markup-compatibility/2006" xmlns:c="http://schemas.openxmlformats.org/drawingml/2006/chart" xmlns:p14="http://schemas.microsoft.com/office/powerpoint/2010/main" xmlns:a14="http://schemas.microsoft.com/office/drawing/2010/main" xmlns="" id="{4F46B69F-EDEA-407A-A63E-9D44E46A3B7E}"/>
              </a:ext>
            </a:extLst>
          </p:cNvPr>
          <p:cNvSpPr txBox="1"/>
          <p:nvPr/>
        </p:nvSpPr>
        <p:spPr>
          <a:xfrm>
            <a:off x="1523409" y="392814"/>
            <a:ext cx="2223092" cy="646331"/>
          </a:xfrm>
          <a:prstGeom prst="rect">
            <a:avLst/>
          </a:prstGeom>
          <a:noFill/>
        </p:spPr>
        <p:txBody>
          <a:bodyPr wrap="square" rtlCol="0">
            <a:spAutoFit/>
          </a:bodyPr>
          <a:lstStyle/>
          <a:p>
            <a:r>
              <a:rPr lang="zh-CN" altLang="en-US" sz="3600" b="1" spc="300" dirty="0">
                <a:solidFill>
                  <a:srgbClr val="E4B332"/>
                </a:solidFill>
                <a:cs typeface="+mn-ea"/>
                <a:sym typeface="+mn-lt"/>
              </a:rPr>
              <a:t>自我认知</a:t>
            </a:r>
          </a:p>
        </p:txBody>
      </p:sp>
      <p:graphicFrame>
        <p:nvGraphicFramePr>
          <p:cNvPr id="8" name="图表 7">
            <a:extLst>
              <a:ext uri="{FF2B5EF4-FFF2-40B4-BE49-F238E27FC236}">
                <a16:creationId xmlns:a16="http://schemas.microsoft.com/office/drawing/2014/main" xmlns:mc="http://schemas.openxmlformats.org/markup-compatibility/2006" xmlns:c="http://schemas.openxmlformats.org/drawingml/2006/chart" xmlns:p14="http://schemas.microsoft.com/office/powerpoint/2010/main" xmlns:a14="http://schemas.microsoft.com/office/drawing/2010/main" xmlns="" id="{781EFBC4-E782-4095-B9C7-819E7C1A716C}"/>
              </a:ext>
            </a:extLst>
          </p:cNvPr>
          <p:cNvGraphicFramePr/>
          <p:nvPr>
            <p:extLst>
              <p:ext uri="{D42A27DB-BD31-4B8C-83A1-F6EECF244321}">
                <p14:modId xmlns:p14="http://schemas.microsoft.com/office/powerpoint/2010/main" val="922817524"/>
              </p:ext>
            </p:extLst>
          </p:nvPr>
        </p:nvGraphicFramePr>
        <p:xfrm>
          <a:off x="-177631" y="1658115"/>
          <a:ext cx="6059158" cy="4558005"/>
        </p:xfrm>
        <a:graphic>
          <a:graphicData uri="http://schemas.openxmlformats.org/drawingml/2006/chart">
            <c:chart xmlns:c="http://schemas.openxmlformats.org/drawingml/2006/chart" xmlns:r="http://schemas.openxmlformats.org/officeDocument/2006/relationships" r:id="rId5"/>
          </a:graphicData>
        </a:graphic>
      </p:graphicFrame>
      <p:sp>
        <p:nvSpPr>
          <p:cNvPr id="9" name="文本框 8">
            <a:extLst>
              <a:ext uri="{FF2B5EF4-FFF2-40B4-BE49-F238E27FC236}">
                <a16:creationId xmlns:a16="http://schemas.microsoft.com/office/drawing/2014/main" xmlns:mc="http://schemas.openxmlformats.org/markup-compatibility/2006" xmlns:c="http://schemas.openxmlformats.org/drawingml/2006/chart" xmlns:p14="http://schemas.microsoft.com/office/powerpoint/2010/main" xmlns:a14="http://schemas.microsoft.com/office/drawing/2010/main" xmlns="" id="{9065EF7D-F73B-45EA-8138-0C9F32CF1472}"/>
              </a:ext>
            </a:extLst>
          </p:cNvPr>
          <p:cNvSpPr txBox="1"/>
          <p:nvPr/>
        </p:nvSpPr>
        <p:spPr>
          <a:xfrm>
            <a:off x="2047760" y="1711133"/>
            <a:ext cx="2422640" cy="523220"/>
          </a:xfrm>
          <a:prstGeom prst="rect">
            <a:avLst/>
          </a:prstGeom>
          <a:noFill/>
        </p:spPr>
        <p:txBody>
          <a:bodyPr wrap="square" rtlCol="0">
            <a:spAutoFit/>
          </a:bodyPr>
          <a:lstStyle/>
          <a:p>
            <a:pPr algn="l"/>
            <a:r>
              <a:rPr lang="zh-CN" altLang="en-US" sz="2800" b="1" dirty="0">
                <a:solidFill>
                  <a:schemeClr val="bg1"/>
                </a:solidFill>
                <a:cs typeface="+mn-ea"/>
                <a:sym typeface="+mn-lt"/>
              </a:rPr>
              <a:t>个人能力评估</a:t>
            </a:r>
          </a:p>
        </p:txBody>
      </p:sp>
      <p:grpSp>
        <p:nvGrpSpPr>
          <p:cNvPr id="25" name="组合 24">
            <a:extLst>
              <a:ext uri="{FF2B5EF4-FFF2-40B4-BE49-F238E27FC236}">
                <a16:creationId xmlns:a16="http://schemas.microsoft.com/office/drawing/2014/main" xmlns:mc="http://schemas.openxmlformats.org/markup-compatibility/2006" xmlns:c="http://schemas.openxmlformats.org/drawingml/2006/chart" xmlns:p14="http://schemas.microsoft.com/office/powerpoint/2010/main" xmlns:a14="http://schemas.microsoft.com/office/drawing/2010/main" xmlns="" id="{16B4CB69-F8E3-42D2-B6B3-4C00031AEF3F}"/>
              </a:ext>
            </a:extLst>
          </p:cNvPr>
          <p:cNvGrpSpPr/>
          <p:nvPr/>
        </p:nvGrpSpPr>
        <p:grpSpPr>
          <a:xfrm>
            <a:off x="6387214" y="1028700"/>
            <a:ext cx="4953886" cy="769441"/>
            <a:chOff x="6387214" y="1485900"/>
            <a:chExt cx="4953886" cy="769441"/>
          </a:xfrm>
        </p:grpSpPr>
        <p:sp>
          <p:nvSpPr>
            <p:cNvPr id="10" name="星形: 五角 9">
              <a:extLst>
                <a:ext uri="{FF2B5EF4-FFF2-40B4-BE49-F238E27FC236}">
                  <a16:creationId xmlns:a16="http://schemas.microsoft.com/office/drawing/2014/main" xmlns:mc="http://schemas.openxmlformats.org/markup-compatibility/2006" xmlns:c="http://schemas.openxmlformats.org/drawingml/2006/chart" xmlns:p14="http://schemas.microsoft.com/office/powerpoint/2010/main" xmlns:a14="http://schemas.microsoft.com/office/drawing/2010/main" xmlns="" id="{7848CEB5-C84C-4698-A2CC-E382C126D00B}"/>
                </a:ext>
              </a:extLst>
            </p:cNvPr>
            <p:cNvSpPr/>
            <p:nvPr/>
          </p:nvSpPr>
          <p:spPr>
            <a:xfrm>
              <a:off x="6387214" y="1580212"/>
              <a:ext cx="292986" cy="292986"/>
            </a:xfrm>
            <a:prstGeom prst="star5">
              <a:avLst/>
            </a:prstGeom>
            <a:solidFill>
              <a:srgbClr val="FFC000"/>
            </a:solidFill>
            <a:ln>
              <a:noFill/>
            </a:ln>
            <a:effectLst>
              <a:glow rad="63500">
                <a:srgbClr val="FFC000">
                  <a:alpha val="16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C000"/>
                </a:solidFill>
                <a:cs typeface="+mn-ea"/>
                <a:sym typeface="+mn-lt"/>
              </a:endParaRPr>
            </a:p>
          </p:txBody>
        </p:sp>
        <p:sp>
          <p:nvSpPr>
            <p:cNvPr id="11" name="文本框 10">
              <a:extLst>
                <a:ext uri="{FF2B5EF4-FFF2-40B4-BE49-F238E27FC236}">
                  <a16:creationId xmlns:a16="http://schemas.microsoft.com/office/drawing/2014/main" xmlns:mc="http://schemas.openxmlformats.org/markup-compatibility/2006" xmlns:c="http://schemas.openxmlformats.org/drawingml/2006/chart" xmlns:p14="http://schemas.microsoft.com/office/powerpoint/2010/main" xmlns:a14="http://schemas.microsoft.com/office/drawing/2010/main" xmlns="" id="{A2609F7D-D116-4714-B445-A4841DE22CEF}"/>
                </a:ext>
              </a:extLst>
            </p:cNvPr>
            <p:cNvSpPr txBox="1"/>
            <p:nvPr/>
          </p:nvSpPr>
          <p:spPr>
            <a:xfrm>
              <a:off x="6832600" y="1485900"/>
              <a:ext cx="4508500" cy="769441"/>
            </a:xfrm>
            <a:prstGeom prst="rect">
              <a:avLst/>
            </a:prstGeom>
            <a:noFill/>
          </p:spPr>
          <p:txBody>
            <a:bodyPr wrap="square" rtlCol="0">
              <a:spAutoFit/>
            </a:bodyPr>
            <a:lstStyle/>
            <a:p>
              <a:r>
                <a:rPr lang="zh-CN" altLang="en-US" sz="2400" b="1" dirty="0">
                  <a:solidFill>
                    <a:srgbClr val="E4B332"/>
                  </a:solidFill>
                  <a:cs typeface="+mn-ea"/>
                  <a:sym typeface="+mn-lt"/>
                </a:rPr>
                <a:t>沟通</a:t>
              </a:r>
              <a:r>
                <a:rPr lang="en-US" altLang="zh-CN" sz="2400" b="1" dirty="0">
                  <a:solidFill>
                    <a:srgbClr val="E4B332"/>
                  </a:solidFill>
                  <a:cs typeface="+mn-ea"/>
                  <a:sym typeface="+mn-lt"/>
                </a:rPr>
                <a:t>——</a:t>
              </a:r>
              <a:r>
                <a:rPr lang="zh-CN" altLang="en-US" sz="2000" dirty="0">
                  <a:solidFill>
                    <a:srgbClr val="E4B332"/>
                  </a:solidFill>
                  <a:cs typeface="+mn-ea"/>
                  <a:sym typeface="+mn-lt"/>
                </a:rPr>
                <a:t>请在此输入你的内容请在此输入你的内容请在此输入你的内容</a:t>
              </a:r>
              <a:endParaRPr lang="zh-CN" altLang="en-US" sz="2400" dirty="0">
                <a:solidFill>
                  <a:srgbClr val="E4B332"/>
                </a:solidFill>
                <a:cs typeface="+mn-ea"/>
                <a:sym typeface="+mn-lt"/>
              </a:endParaRPr>
            </a:p>
          </p:txBody>
        </p:sp>
      </p:grpSp>
      <p:grpSp>
        <p:nvGrpSpPr>
          <p:cNvPr id="24" name="组合 23">
            <a:extLst>
              <a:ext uri="{FF2B5EF4-FFF2-40B4-BE49-F238E27FC236}">
                <a16:creationId xmlns:a16="http://schemas.microsoft.com/office/drawing/2014/main" xmlns:mc="http://schemas.openxmlformats.org/markup-compatibility/2006" xmlns:c="http://schemas.openxmlformats.org/drawingml/2006/chart" xmlns:p14="http://schemas.microsoft.com/office/powerpoint/2010/main" xmlns:a14="http://schemas.microsoft.com/office/drawing/2010/main" xmlns="" id="{3375878B-26D7-40E4-8C8B-675EF0C0E13E}"/>
              </a:ext>
            </a:extLst>
          </p:cNvPr>
          <p:cNvGrpSpPr/>
          <p:nvPr/>
        </p:nvGrpSpPr>
        <p:grpSpPr>
          <a:xfrm>
            <a:off x="6387214" y="2150269"/>
            <a:ext cx="4953886" cy="769441"/>
            <a:chOff x="6387214" y="2708275"/>
            <a:chExt cx="4953886" cy="769441"/>
          </a:xfrm>
        </p:grpSpPr>
        <p:sp>
          <p:nvSpPr>
            <p:cNvPr id="13" name="星形: 五角 12">
              <a:extLst>
                <a:ext uri="{FF2B5EF4-FFF2-40B4-BE49-F238E27FC236}">
                  <a16:creationId xmlns:a16="http://schemas.microsoft.com/office/drawing/2014/main" xmlns:mc="http://schemas.openxmlformats.org/markup-compatibility/2006" xmlns:c="http://schemas.openxmlformats.org/drawingml/2006/chart" xmlns:p14="http://schemas.microsoft.com/office/powerpoint/2010/main" xmlns:a14="http://schemas.microsoft.com/office/drawing/2010/main" xmlns="" id="{467F50BB-2045-4499-A0AC-FD89EF4018D9}"/>
                </a:ext>
              </a:extLst>
            </p:cNvPr>
            <p:cNvSpPr/>
            <p:nvPr/>
          </p:nvSpPr>
          <p:spPr>
            <a:xfrm>
              <a:off x="6387214" y="2802587"/>
              <a:ext cx="292986" cy="292986"/>
            </a:xfrm>
            <a:prstGeom prst="star5">
              <a:avLst/>
            </a:prstGeom>
            <a:solidFill>
              <a:srgbClr val="FFC000"/>
            </a:solidFill>
            <a:ln>
              <a:noFill/>
            </a:ln>
            <a:effectLst>
              <a:glow rad="63500">
                <a:srgbClr val="FFC000">
                  <a:alpha val="16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C000"/>
                </a:solidFill>
                <a:cs typeface="+mn-ea"/>
                <a:sym typeface="+mn-lt"/>
              </a:endParaRPr>
            </a:p>
          </p:txBody>
        </p:sp>
        <p:sp>
          <p:nvSpPr>
            <p:cNvPr id="14" name="文本框 13">
              <a:extLst>
                <a:ext uri="{FF2B5EF4-FFF2-40B4-BE49-F238E27FC236}">
                  <a16:creationId xmlns:a16="http://schemas.microsoft.com/office/drawing/2014/main" xmlns:mc="http://schemas.openxmlformats.org/markup-compatibility/2006" xmlns:c="http://schemas.openxmlformats.org/drawingml/2006/chart" xmlns:p14="http://schemas.microsoft.com/office/powerpoint/2010/main" xmlns:a14="http://schemas.microsoft.com/office/drawing/2010/main" xmlns="" id="{E378FAFE-973B-46DC-8ADA-C4364ECF58CB}"/>
                </a:ext>
              </a:extLst>
            </p:cNvPr>
            <p:cNvSpPr txBox="1"/>
            <p:nvPr/>
          </p:nvSpPr>
          <p:spPr>
            <a:xfrm>
              <a:off x="6832600" y="2708275"/>
              <a:ext cx="4508500" cy="769441"/>
            </a:xfrm>
            <a:prstGeom prst="rect">
              <a:avLst/>
            </a:prstGeom>
            <a:noFill/>
          </p:spPr>
          <p:txBody>
            <a:bodyPr wrap="square" rtlCol="0">
              <a:spAutoFit/>
            </a:bodyPr>
            <a:lstStyle/>
            <a:p>
              <a:r>
                <a:rPr lang="zh-CN" altLang="en-US" sz="2400" b="1" dirty="0">
                  <a:solidFill>
                    <a:srgbClr val="E4B332"/>
                  </a:solidFill>
                  <a:cs typeface="+mn-ea"/>
                  <a:sym typeface="+mn-lt"/>
                </a:rPr>
                <a:t>协作</a:t>
              </a:r>
              <a:r>
                <a:rPr lang="en-US" altLang="zh-CN" sz="2400" b="1" dirty="0">
                  <a:solidFill>
                    <a:srgbClr val="E4B332"/>
                  </a:solidFill>
                  <a:cs typeface="+mn-ea"/>
                  <a:sym typeface="+mn-lt"/>
                </a:rPr>
                <a:t>——</a:t>
              </a:r>
              <a:r>
                <a:rPr lang="zh-CN" altLang="en-US" sz="2000" dirty="0">
                  <a:solidFill>
                    <a:srgbClr val="E4B332"/>
                  </a:solidFill>
                  <a:cs typeface="+mn-ea"/>
                  <a:sym typeface="+mn-lt"/>
                </a:rPr>
                <a:t>请在此输入你的内容请在此输入你的内容请在此输入你的内容</a:t>
              </a:r>
              <a:endParaRPr lang="zh-CN" altLang="en-US" sz="2400" dirty="0">
                <a:solidFill>
                  <a:srgbClr val="E4B332"/>
                </a:solidFill>
                <a:cs typeface="+mn-ea"/>
                <a:sym typeface="+mn-lt"/>
              </a:endParaRPr>
            </a:p>
          </p:txBody>
        </p:sp>
      </p:grpSp>
      <p:grpSp>
        <p:nvGrpSpPr>
          <p:cNvPr id="23" name="组合 22">
            <a:extLst>
              <a:ext uri="{FF2B5EF4-FFF2-40B4-BE49-F238E27FC236}">
                <a16:creationId xmlns:a16="http://schemas.microsoft.com/office/drawing/2014/main" xmlns:mc="http://schemas.openxmlformats.org/markup-compatibility/2006" xmlns:c="http://schemas.openxmlformats.org/drawingml/2006/chart" xmlns:p14="http://schemas.microsoft.com/office/powerpoint/2010/main" xmlns:a14="http://schemas.microsoft.com/office/drawing/2010/main" xmlns="" id="{769B19EF-C1A1-4DEA-8BF2-304D7580F301}"/>
              </a:ext>
            </a:extLst>
          </p:cNvPr>
          <p:cNvGrpSpPr/>
          <p:nvPr/>
        </p:nvGrpSpPr>
        <p:grpSpPr>
          <a:xfrm>
            <a:off x="6387214" y="3271838"/>
            <a:ext cx="4953886" cy="769441"/>
            <a:chOff x="6387214" y="3787775"/>
            <a:chExt cx="4953886" cy="769441"/>
          </a:xfrm>
        </p:grpSpPr>
        <p:sp>
          <p:nvSpPr>
            <p:cNvPr id="15" name="星形: 五角 14">
              <a:extLst>
                <a:ext uri="{FF2B5EF4-FFF2-40B4-BE49-F238E27FC236}">
                  <a16:creationId xmlns:a16="http://schemas.microsoft.com/office/drawing/2014/main" xmlns:mc="http://schemas.openxmlformats.org/markup-compatibility/2006" xmlns:c="http://schemas.openxmlformats.org/drawingml/2006/chart" xmlns:p14="http://schemas.microsoft.com/office/powerpoint/2010/main" xmlns:a14="http://schemas.microsoft.com/office/drawing/2010/main" xmlns="" id="{2BEF8346-31CF-4591-9D53-2739A6514810}"/>
                </a:ext>
              </a:extLst>
            </p:cNvPr>
            <p:cNvSpPr/>
            <p:nvPr/>
          </p:nvSpPr>
          <p:spPr>
            <a:xfrm>
              <a:off x="6387214" y="3882087"/>
              <a:ext cx="292986" cy="292986"/>
            </a:xfrm>
            <a:prstGeom prst="star5">
              <a:avLst/>
            </a:prstGeom>
            <a:solidFill>
              <a:srgbClr val="FFC000"/>
            </a:solidFill>
            <a:ln>
              <a:noFill/>
            </a:ln>
            <a:effectLst>
              <a:glow rad="63500">
                <a:srgbClr val="FFC000">
                  <a:alpha val="16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C000"/>
                </a:solidFill>
                <a:cs typeface="+mn-ea"/>
                <a:sym typeface="+mn-lt"/>
              </a:endParaRPr>
            </a:p>
          </p:txBody>
        </p:sp>
        <p:sp>
          <p:nvSpPr>
            <p:cNvPr id="16" name="文本框 15">
              <a:extLst>
                <a:ext uri="{FF2B5EF4-FFF2-40B4-BE49-F238E27FC236}">
                  <a16:creationId xmlns:a16="http://schemas.microsoft.com/office/drawing/2014/main" xmlns:mc="http://schemas.openxmlformats.org/markup-compatibility/2006" xmlns:c="http://schemas.openxmlformats.org/drawingml/2006/chart" xmlns:p14="http://schemas.microsoft.com/office/powerpoint/2010/main" xmlns:a14="http://schemas.microsoft.com/office/drawing/2010/main" xmlns="" id="{9AA953BC-A01B-4839-BF92-38A1B6085D39}"/>
                </a:ext>
              </a:extLst>
            </p:cNvPr>
            <p:cNvSpPr txBox="1"/>
            <p:nvPr/>
          </p:nvSpPr>
          <p:spPr>
            <a:xfrm>
              <a:off x="6832600" y="3787775"/>
              <a:ext cx="4508500" cy="769441"/>
            </a:xfrm>
            <a:prstGeom prst="rect">
              <a:avLst/>
            </a:prstGeom>
            <a:noFill/>
          </p:spPr>
          <p:txBody>
            <a:bodyPr wrap="square" rtlCol="0">
              <a:spAutoFit/>
            </a:bodyPr>
            <a:lstStyle/>
            <a:p>
              <a:r>
                <a:rPr lang="zh-CN" altLang="en-US" sz="2400" b="1" dirty="0">
                  <a:solidFill>
                    <a:srgbClr val="E4B332"/>
                  </a:solidFill>
                  <a:cs typeface="+mn-ea"/>
                  <a:sym typeface="+mn-lt"/>
                </a:rPr>
                <a:t>表达力</a:t>
              </a:r>
              <a:r>
                <a:rPr lang="en-US" altLang="zh-CN" sz="2400" b="1" dirty="0">
                  <a:solidFill>
                    <a:srgbClr val="E4B332"/>
                  </a:solidFill>
                  <a:cs typeface="+mn-ea"/>
                  <a:sym typeface="+mn-lt"/>
                </a:rPr>
                <a:t>——</a:t>
              </a:r>
              <a:r>
                <a:rPr lang="zh-CN" altLang="en-US" sz="2000" dirty="0">
                  <a:solidFill>
                    <a:srgbClr val="E4B332"/>
                  </a:solidFill>
                  <a:cs typeface="+mn-ea"/>
                  <a:sym typeface="+mn-lt"/>
                </a:rPr>
                <a:t>请在此输入你的内容请在此输入你的内容请在此输入你的内容</a:t>
              </a:r>
              <a:endParaRPr lang="zh-CN" altLang="en-US" sz="2400" dirty="0">
                <a:solidFill>
                  <a:srgbClr val="E4B332"/>
                </a:solidFill>
                <a:cs typeface="+mn-ea"/>
                <a:sym typeface="+mn-lt"/>
              </a:endParaRPr>
            </a:p>
          </p:txBody>
        </p:sp>
      </p:grpSp>
      <p:grpSp>
        <p:nvGrpSpPr>
          <p:cNvPr id="22" name="组合 21">
            <a:extLst>
              <a:ext uri="{FF2B5EF4-FFF2-40B4-BE49-F238E27FC236}">
                <a16:creationId xmlns:a16="http://schemas.microsoft.com/office/drawing/2014/main" xmlns:mc="http://schemas.openxmlformats.org/markup-compatibility/2006" xmlns:c="http://schemas.openxmlformats.org/drawingml/2006/chart" xmlns:p14="http://schemas.microsoft.com/office/powerpoint/2010/main" xmlns:a14="http://schemas.microsoft.com/office/drawing/2010/main" xmlns="" id="{59192484-6AFE-458F-A1A6-3BEAB798E44D}"/>
              </a:ext>
            </a:extLst>
          </p:cNvPr>
          <p:cNvGrpSpPr/>
          <p:nvPr/>
        </p:nvGrpSpPr>
        <p:grpSpPr>
          <a:xfrm>
            <a:off x="6387214" y="4393407"/>
            <a:ext cx="4953886" cy="769441"/>
            <a:chOff x="6387214" y="4968875"/>
            <a:chExt cx="4953886" cy="769441"/>
          </a:xfrm>
        </p:grpSpPr>
        <p:sp>
          <p:nvSpPr>
            <p:cNvPr id="17" name="星形: 五角 16">
              <a:extLst>
                <a:ext uri="{FF2B5EF4-FFF2-40B4-BE49-F238E27FC236}">
                  <a16:creationId xmlns:a16="http://schemas.microsoft.com/office/drawing/2014/main" xmlns:mc="http://schemas.openxmlformats.org/markup-compatibility/2006" xmlns:c="http://schemas.openxmlformats.org/drawingml/2006/chart" xmlns:p14="http://schemas.microsoft.com/office/powerpoint/2010/main" xmlns:a14="http://schemas.microsoft.com/office/drawing/2010/main" xmlns="" id="{BDF5B0F3-9D94-43AD-ADBD-38565F0D45EF}"/>
                </a:ext>
              </a:extLst>
            </p:cNvPr>
            <p:cNvSpPr/>
            <p:nvPr/>
          </p:nvSpPr>
          <p:spPr>
            <a:xfrm>
              <a:off x="6387214" y="5063187"/>
              <a:ext cx="292986" cy="292986"/>
            </a:xfrm>
            <a:prstGeom prst="star5">
              <a:avLst/>
            </a:prstGeom>
            <a:solidFill>
              <a:srgbClr val="FFC000"/>
            </a:solidFill>
            <a:ln>
              <a:noFill/>
            </a:ln>
            <a:effectLst>
              <a:glow rad="63500">
                <a:srgbClr val="FFC000">
                  <a:alpha val="16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C000"/>
                </a:solidFill>
                <a:cs typeface="+mn-ea"/>
                <a:sym typeface="+mn-lt"/>
              </a:endParaRPr>
            </a:p>
          </p:txBody>
        </p:sp>
        <p:sp>
          <p:nvSpPr>
            <p:cNvPr id="18" name="文本框 17">
              <a:extLst>
                <a:ext uri="{FF2B5EF4-FFF2-40B4-BE49-F238E27FC236}">
                  <a16:creationId xmlns:a16="http://schemas.microsoft.com/office/drawing/2014/main" xmlns:mc="http://schemas.openxmlformats.org/markup-compatibility/2006" xmlns:c="http://schemas.openxmlformats.org/drawingml/2006/chart" xmlns:p14="http://schemas.microsoft.com/office/powerpoint/2010/main" xmlns:a14="http://schemas.microsoft.com/office/drawing/2010/main" xmlns="" id="{DCA2F291-9866-4261-A2C5-89AC6666A4FB}"/>
                </a:ext>
              </a:extLst>
            </p:cNvPr>
            <p:cNvSpPr txBox="1"/>
            <p:nvPr/>
          </p:nvSpPr>
          <p:spPr>
            <a:xfrm>
              <a:off x="6832600" y="4968875"/>
              <a:ext cx="4508500" cy="769441"/>
            </a:xfrm>
            <a:prstGeom prst="rect">
              <a:avLst/>
            </a:prstGeom>
            <a:noFill/>
          </p:spPr>
          <p:txBody>
            <a:bodyPr wrap="square" rtlCol="0">
              <a:spAutoFit/>
            </a:bodyPr>
            <a:lstStyle/>
            <a:p>
              <a:r>
                <a:rPr lang="zh-CN" altLang="en-US" sz="2400" b="1" dirty="0">
                  <a:solidFill>
                    <a:srgbClr val="E4B332"/>
                  </a:solidFill>
                  <a:cs typeface="+mn-ea"/>
                  <a:sym typeface="+mn-lt"/>
                </a:rPr>
                <a:t>组织</a:t>
              </a:r>
              <a:r>
                <a:rPr lang="en-US" altLang="zh-CN" sz="2400" b="1" dirty="0">
                  <a:solidFill>
                    <a:srgbClr val="E4B332"/>
                  </a:solidFill>
                  <a:cs typeface="+mn-ea"/>
                  <a:sym typeface="+mn-lt"/>
                </a:rPr>
                <a:t>——</a:t>
              </a:r>
              <a:r>
                <a:rPr lang="zh-CN" altLang="en-US" sz="2000" dirty="0">
                  <a:solidFill>
                    <a:srgbClr val="E4B332"/>
                  </a:solidFill>
                  <a:cs typeface="+mn-ea"/>
                  <a:sym typeface="+mn-lt"/>
                </a:rPr>
                <a:t>请在此输入你的内容请在此输入你的内容请在此输入你的内容</a:t>
              </a:r>
              <a:endParaRPr lang="zh-CN" altLang="en-US" sz="2400" dirty="0">
                <a:solidFill>
                  <a:srgbClr val="E4B332"/>
                </a:solidFill>
                <a:cs typeface="+mn-ea"/>
                <a:sym typeface="+mn-lt"/>
              </a:endParaRPr>
            </a:p>
          </p:txBody>
        </p:sp>
      </p:grpSp>
      <p:grpSp>
        <p:nvGrpSpPr>
          <p:cNvPr id="21" name="组合 20">
            <a:extLst>
              <a:ext uri="{FF2B5EF4-FFF2-40B4-BE49-F238E27FC236}">
                <a16:creationId xmlns:a16="http://schemas.microsoft.com/office/drawing/2014/main" xmlns:mc="http://schemas.openxmlformats.org/markup-compatibility/2006" xmlns:c="http://schemas.openxmlformats.org/drawingml/2006/chart" xmlns:p14="http://schemas.microsoft.com/office/powerpoint/2010/main" xmlns:a14="http://schemas.microsoft.com/office/drawing/2010/main" xmlns="" id="{299BAE57-B340-4661-A2F2-C15D05AD1F08}"/>
              </a:ext>
            </a:extLst>
          </p:cNvPr>
          <p:cNvGrpSpPr/>
          <p:nvPr/>
        </p:nvGrpSpPr>
        <p:grpSpPr>
          <a:xfrm>
            <a:off x="6387214" y="5514975"/>
            <a:ext cx="4953886" cy="769441"/>
            <a:chOff x="6387214" y="5972175"/>
            <a:chExt cx="4953886" cy="769441"/>
          </a:xfrm>
        </p:grpSpPr>
        <p:sp>
          <p:nvSpPr>
            <p:cNvPr id="19" name="星形: 五角 18">
              <a:extLst>
                <a:ext uri="{FF2B5EF4-FFF2-40B4-BE49-F238E27FC236}">
                  <a16:creationId xmlns:a16="http://schemas.microsoft.com/office/drawing/2014/main" xmlns:mc="http://schemas.openxmlformats.org/markup-compatibility/2006" xmlns:c="http://schemas.openxmlformats.org/drawingml/2006/chart" xmlns:p14="http://schemas.microsoft.com/office/powerpoint/2010/main" xmlns:a14="http://schemas.microsoft.com/office/drawing/2010/main" xmlns="" id="{EFADE38C-D3F6-46FA-9C96-FAC296E884F4}"/>
                </a:ext>
              </a:extLst>
            </p:cNvPr>
            <p:cNvSpPr/>
            <p:nvPr/>
          </p:nvSpPr>
          <p:spPr>
            <a:xfrm>
              <a:off x="6387214" y="6066487"/>
              <a:ext cx="292986" cy="292986"/>
            </a:xfrm>
            <a:prstGeom prst="star5">
              <a:avLst/>
            </a:prstGeom>
            <a:solidFill>
              <a:srgbClr val="FFC000"/>
            </a:solidFill>
            <a:ln>
              <a:noFill/>
            </a:ln>
            <a:effectLst>
              <a:glow rad="63500">
                <a:srgbClr val="FFC000">
                  <a:alpha val="16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C000"/>
                </a:solidFill>
                <a:cs typeface="+mn-ea"/>
                <a:sym typeface="+mn-lt"/>
              </a:endParaRPr>
            </a:p>
          </p:txBody>
        </p:sp>
        <p:sp>
          <p:nvSpPr>
            <p:cNvPr id="20" name="文本框 19">
              <a:extLst>
                <a:ext uri="{FF2B5EF4-FFF2-40B4-BE49-F238E27FC236}">
                  <a16:creationId xmlns:a16="http://schemas.microsoft.com/office/drawing/2014/main" xmlns:mc="http://schemas.openxmlformats.org/markup-compatibility/2006" xmlns:c="http://schemas.openxmlformats.org/drawingml/2006/chart" xmlns:p14="http://schemas.microsoft.com/office/powerpoint/2010/main" xmlns:a14="http://schemas.microsoft.com/office/drawing/2010/main" xmlns="" id="{B8CAC639-AEFE-4166-B469-794A089A2022}"/>
                </a:ext>
              </a:extLst>
            </p:cNvPr>
            <p:cNvSpPr txBox="1"/>
            <p:nvPr/>
          </p:nvSpPr>
          <p:spPr>
            <a:xfrm>
              <a:off x="6832600" y="5972175"/>
              <a:ext cx="4508500" cy="769441"/>
            </a:xfrm>
            <a:prstGeom prst="rect">
              <a:avLst/>
            </a:prstGeom>
            <a:noFill/>
          </p:spPr>
          <p:txBody>
            <a:bodyPr wrap="square" rtlCol="0">
              <a:spAutoFit/>
            </a:bodyPr>
            <a:lstStyle/>
            <a:p>
              <a:r>
                <a:rPr lang="zh-CN" altLang="en-US" sz="2400" b="1" dirty="0">
                  <a:solidFill>
                    <a:srgbClr val="E4B332"/>
                  </a:solidFill>
                  <a:cs typeface="+mn-ea"/>
                  <a:sym typeface="+mn-lt"/>
                </a:rPr>
                <a:t>创新</a:t>
              </a:r>
              <a:r>
                <a:rPr lang="en-US" altLang="zh-CN" sz="2400" b="1" dirty="0">
                  <a:solidFill>
                    <a:srgbClr val="E4B332"/>
                  </a:solidFill>
                  <a:cs typeface="+mn-ea"/>
                  <a:sym typeface="+mn-lt"/>
                </a:rPr>
                <a:t>——</a:t>
              </a:r>
              <a:r>
                <a:rPr lang="zh-CN" altLang="en-US" sz="2000" dirty="0">
                  <a:solidFill>
                    <a:srgbClr val="E4B332"/>
                  </a:solidFill>
                  <a:cs typeface="+mn-ea"/>
                  <a:sym typeface="+mn-lt"/>
                </a:rPr>
                <a:t>请在此输入你的内容请在此输入你的内容请在此输入你的内容</a:t>
              </a:r>
              <a:endParaRPr lang="zh-CN" altLang="en-US" sz="2400" dirty="0">
                <a:solidFill>
                  <a:srgbClr val="E4B332"/>
                </a:solidFill>
                <a:cs typeface="+mn-ea"/>
                <a:sym typeface="+mn-lt"/>
              </a:endParaRPr>
            </a:p>
          </p:txBody>
        </p:sp>
      </p:grpSp>
    </p:spTree>
    <p:extLst>
      <p:ext uri="{BB962C8B-B14F-4D97-AF65-F5344CB8AC3E}">
        <p14:creationId xmlns:p14="http://schemas.microsoft.com/office/powerpoint/2010/main" val="2061354475"/>
      </p:ext>
    </p:extLst>
  </p:cSld>
  <p:clrMapOvr>
    <a:masterClrMapping/>
  </p:clrMapOvr>
  <mc:AlternateContent xmlns:mc="http://schemas.openxmlformats.org/markup-compatibility/2006" xmlns:p14="http://schemas.microsoft.com/office/powerpoint/2010/main">
    <mc:Choice Requires="p14">
      <p:transition spd="slow" p14:dur="1600" advTm="7000">
        <p14:prism isContent="1" isInverted="1"/>
      </p:transition>
    </mc:Choice>
    <mc:Fallback xmlns:c="http://schemas.openxmlformats.org/drawingml/2006/chart" xmlns:a14="http://schemas.microsoft.com/office/drawing/2010/main" xmlns:a16="http://schemas.microsoft.com/office/drawing/2014/main" xmlns="">
      <p:transition spd="slow" advTm="7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childTnLst>
                          </p:cTn>
                        </p:par>
                        <p:par>
                          <p:cTn id="11" fill="hold">
                            <p:stCondLst>
                              <p:cond delay="500"/>
                            </p:stCondLst>
                            <p:childTnLst>
                              <p:par>
                                <p:cTn id="12" presetID="53" presetClass="entr" presetSubtype="16" fill="hold" grpId="0" nodeType="afterEffect">
                                  <p:stCondLst>
                                    <p:cond delay="0"/>
                                  </p:stCondLst>
                                  <p:childTnLst>
                                    <p:set>
                                      <p:cBhvr>
                                        <p:cTn id="13" dur="1" fill="hold">
                                          <p:stCondLst>
                                            <p:cond delay="0"/>
                                          </p:stCondLst>
                                        </p:cTn>
                                        <p:tgtEl>
                                          <p:spTgt spid="8">
                                            <p:graphicEl>
                                              <a:chart seriesIdx="-3" categoryIdx="-3" bldStep="gridLegend"/>
                                            </p:graphicEl>
                                          </p:spTgt>
                                        </p:tgtEl>
                                        <p:attrNameLst>
                                          <p:attrName>style.visibility</p:attrName>
                                        </p:attrNameLst>
                                      </p:cBhvr>
                                      <p:to>
                                        <p:strVal val="visible"/>
                                      </p:to>
                                    </p:set>
                                    <p:anim calcmode="lin" valueType="num">
                                      <p:cBhvr>
                                        <p:cTn id="14" dur="750" fill="hold"/>
                                        <p:tgtEl>
                                          <p:spTgt spid="8">
                                            <p:graphicEl>
                                              <a:chart seriesIdx="-3" categoryIdx="-3" bldStep="gridLegend"/>
                                            </p:graphicEl>
                                          </p:spTgt>
                                        </p:tgtEl>
                                        <p:attrNameLst>
                                          <p:attrName>ppt_w</p:attrName>
                                        </p:attrNameLst>
                                      </p:cBhvr>
                                      <p:tavLst>
                                        <p:tav tm="0">
                                          <p:val>
                                            <p:fltVal val="0"/>
                                          </p:val>
                                        </p:tav>
                                        <p:tav tm="100000">
                                          <p:val>
                                            <p:strVal val="#ppt_w"/>
                                          </p:val>
                                        </p:tav>
                                      </p:tavLst>
                                    </p:anim>
                                    <p:anim calcmode="lin" valueType="num">
                                      <p:cBhvr>
                                        <p:cTn id="15" dur="750" fill="hold"/>
                                        <p:tgtEl>
                                          <p:spTgt spid="8">
                                            <p:graphicEl>
                                              <a:chart seriesIdx="-3" categoryIdx="-3" bldStep="gridLegend"/>
                                            </p:graphicEl>
                                          </p:spTgt>
                                        </p:tgtEl>
                                        <p:attrNameLst>
                                          <p:attrName>ppt_h</p:attrName>
                                        </p:attrNameLst>
                                      </p:cBhvr>
                                      <p:tavLst>
                                        <p:tav tm="0">
                                          <p:val>
                                            <p:fltVal val="0"/>
                                          </p:val>
                                        </p:tav>
                                        <p:tav tm="100000">
                                          <p:val>
                                            <p:strVal val="#ppt_h"/>
                                          </p:val>
                                        </p:tav>
                                      </p:tavLst>
                                    </p:anim>
                                    <p:animEffect transition="in" filter="fade">
                                      <p:cBhvr>
                                        <p:cTn id="16" dur="750"/>
                                        <p:tgtEl>
                                          <p:spTgt spid="8">
                                            <p:graphicEl>
                                              <a:chart seriesIdx="-3" categoryIdx="-3" bldStep="gridLegend"/>
                                            </p:graphicEl>
                                          </p:spTgt>
                                        </p:tgtEl>
                                      </p:cBhvr>
                                    </p:animEffect>
                                  </p:childTnLst>
                                </p:cTn>
                              </p:par>
                            </p:childTnLst>
                          </p:cTn>
                        </p:par>
                        <p:par>
                          <p:cTn id="17" fill="hold">
                            <p:stCondLst>
                              <p:cond delay="1250"/>
                            </p:stCondLst>
                            <p:childTnLst>
                              <p:par>
                                <p:cTn id="18" presetID="53" presetClass="entr" presetSubtype="16" fill="hold" grpId="0" nodeType="afterEffect">
                                  <p:stCondLst>
                                    <p:cond delay="0"/>
                                  </p:stCondLst>
                                  <p:childTnLst>
                                    <p:set>
                                      <p:cBhvr>
                                        <p:cTn id="19" dur="1" fill="hold">
                                          <p:stCondLst>
                                            <p:cond delay="0"/>
                                          </p:stCondLst>
                                        </p:cTn>
                                        <p:tgtEl>
                                          <p:spTgt spid="8">
                                            <p:graphicEl>
                                              <a:chart seriesIdx="0" categoryIdx="-4" bldStep="series"/>
                                            </p:graphicEl>
                                          </p:spTgt>
                                        </p:tgtEl>
                                        <p:attrNameLst>
                                          <p:attrName>style.visibility</p:attrName>
                                        </p:attrNameLst>
                                      </p:cBhvr>
                                      <p:to>
                                        <p:strVal val="visible"/>
                                      </p:to>
                                    </p:set>
                                    <p:anim calcmode="lin" valueType="num">
                                      <p:cBhvr>
                                        <p:cTn id="20" dur="750" fill="hold"/>
                                        <p:tgtEl>
                                          <p:spTgt spid="8">
                                            <p:graphicEl>
                                              <a:chart seriesIdx="0" categoryIdx="-4" bldStep="series"/>
                                            </p:graphicEl>
                                          </p:spTgt>
                                        </p:tgtEl>
                                        <p:attrNameLst>
                                          <p:attrName>ppt_w</p:attrName>
                                        </p:attrNameLst>
                                      </p:cBhvr>
                                      <p:tavLst>
                                        <p:tav tm="0">
                                          <p:val>
                                            <p:fltVal val="0"/>
                                          </p:val>
                                        </p:tav>
                                        <p:tav tm="100000">
                                          <p:val>
                                            <p:strVal val="#ppt_w"/>
                                          </p:val>
                                        </p:tav>
                                      </p:tavLst>
                                    </p:anim>
                                    <p:anim calcmode="lin" valueType="num">
                                      <p:cBhvr>
                                        <p:cTn id="21" dur="750" fill="hold"/>
                                        <p:tgtEl>
                                          <p:spTgt spid="8">
                                            <p:graphicEl>
                                              <a:chart seriesIdx="0" categoryIdx="-4" bldStep="series"/>
                                            </p:graphicEl>
                                          </p:spTgt>
                                        </p:tgtEl>
                                        <p:attrNameLst>
                                          <p:attrName>ppt_h</p:attrName>
                                        </p:attrNameLst>
                                      </p:cBhvr>
                                      <p:tavLst>
                                        <p:tav tm="0">
                                          <p:val>
                                            <p:fltVal val="0"/>
                                          </p:val>
                                        </p:tav>
                                        <p:tav tm="100000">
                                          <p:val>
                                            <p:strVal val="#ppt_h"/>
                                          </p:val>
                                        </p:tav>
                                      </p:tavLst>
                                    </p:anim>
                                    <p:animEffect transition="in" filter="fade">
                                      <p:cBhvr>
                                        <p:cTn id="22" dur="750"/>
                                        <p:tgtEl>
                                          <p:spTgt spid="8">
                                            <p:graphicEl>
                                              <a:chart seriesIdx="0" categoryIdx="-4" bldStep="series"/>
                                            </p:graphicEl>
                                          </p:spTgt>
                                        </p:tgtEl>
                                      </p:cBhvr>
                                    </p:animEffect>
                                  </p:childTnLst>
                                </p:cTn>
                              </p:par>
                              <p:par>
                                <p:cTn id="23" presetID="10" presetClass="entr" presetSubtype="0" fill="hold" grpId="0" nodeType="withEffect">
                                  <p:stCondLst>
                                    <p:cond delay="250"/>
                                  </p:stCondLst>
                                  <p:childTnLst>
                                    <p:set>
                                      <p:cBhvr>
                                        <p:cTn id="24" dur="1" fill="hold">
                                          <p:stCondLst>
                                            <p:cond delay="0"/>
                                          </p:stCondLst>
                                        </p:cTn>
                                        <p:tgtEl>
                                          <p:spTgt spid="9"/>
                                        </p:tgtEl>
                                        <p:attrNameLst>
                                          <p:attrName>style.visibility</p:attrName>
                                        </p:attrNameLst>
                                      </p:cBhvr>
                                      <p:to>
                                        <p:strVal val="visible"/>
                                      </p:to>
                                    </p:set>
                                    <p:animEffect transition="in" filter="fade">
                                      <p:cBhvr>
                                        <p:cTn id="25" dur="500"/>
                                        <p:tgtEl>
                                          <p:spTgt spid="9"/>
                                        </p:tgtEl>
                                      </p:cBhvr>
                                    </p:animEffect>
                                  </p:childTnLst>
                                </p:cTn>
                              </p:par>
                            </p:childTnLst>
                          </p:cTn>
                        </p:par>
                        <p:par>
                          <p:cTn id="26" fill="hold">
                            <p:stCondLst>
                              <p:cond delay="2000"/>
                            </p:stCondLst>
                            <p:childTnLst>
                              <p:par>
                                <p:cTn id="27" presetID="42" presetClass="entr" presetSubtype="0" fill="hold" nodeType="afterEffect">
                                  <p:stCondLst>
                                    <p:cond delay="0"/>
                                  </p:stCondLst>
                                  <p:childTnLst>
                                    <p:set>
                                      <p:cBhvr>
                                        <p:cTn id="28" dur="1" fill="hold">
                                          <p:stCondLst>
                                            <p:cond delay="0"/>
                                          </p:stCondLst>
                                        </p:cTn>
                                        <p:tgtEl>
                                          <p:spTgt spid="25"/>
                                        </p:tgtEl>
                                        <p:attrNameLst>
                                          <p:attrName>style.visibility</p:attrName>
                                        </p:attrNameLst>
                                      </p:cBhvr>
                                      <p:to>
                                        <p:strVal val="visible"/>
                                      </p:to>
                                    </p:set>
                                    <p:animEffect transition="in" filter="fade">
                                      <p:cBhvr>
                                        <p:cTn id="29" dur="1000"/>
                                        <p:tgtEl>
                                          <p:spTgt spid="25"/>
                                        </p:tgtEl>
                                      </p:cBhvr>
                                    </p:animEffect>
                                    <p:anim calcmode="lin" valueType="num">
                                      <p:cBhvr>
                                        <p:cTn id="30" dur="1000" fill="hold"/>
                                        <p:tgtEl>
                                          <p:spTgt spid="25"/>
                                        </p:tgtEl>
                                        <p:attrNameLst>
                                          <p:attrName>ppt_x</p:attrName>
                                        </p:attrNameLst>
                                      </p:cBhvr>
                                      <p:tavLst>
                                        <p:tav tm="0">
                                          <p:val>
                                            <p:strVal val="#ppt_x"/>
                                          </p:val>
                                        </p:tav>
                                        <p:tav tm="100000">
                                          <p:val>
                                            <p:strVal val="#ppt_x"/>
                                          </p:val>
                                        </p:tav>
                                      </p:tavLst>
                                    </p:anim>
                                    <p:anim calcmode="lin" valueType="num">
                                      <p:cBhvr>
                                        <p:cTn id="31" dur="1000" fill="hold"/>
                                        <p:tgtEl>
                                          <p:spTgt spid="25"/>
                                        </p:tgtEl>
                                        <p:attrNameLst>
                                          <p:attrName>ppt_y</p:attrName>
                                        </p:attrNameLst>
                                      </p:cBhvr>
                                      <p:tavLst>
                                        <p:tav tm="0">
                                          <p:val>
                                            <p:strVal val="#ppt_y+.1"/>
                                          </p:val>
                                        </p:tav>
                                        <p:tav tm="100000">
                                          <p:val>
                                            <p:strVal val="#ppt_y"/>
                                          </p:val>
                                        </p:tav>
                                      </p:tavLst>
                                    </p:anim>
                                  </p:childTnLst>
                                </p:cTn>
                              </p:par>
                            </p:childTnLst>
                          </p:cTn>
                        </p:par>
                        <p:par>
                          <p:cTn id="32" fill="hold">
                            <p:stCondLst>
                              <p:cond delay="3000"/>
                            </p:stCondLst>
                            <p:childTnLst>
                              <p:par>
                                <p:cTn id="33" presetID="42" presetClass="entr" presetSubtype="0" fill="hold" nodeType="afterEffect">
                                  <p:stCondLst>
                                    <p:cond delay="0"/>
                                  </p:stCondLst>
                                  <p:childTnLst>
                                    <p:set>
                                      <p:cBhvr>
                                        <p:cTn id="34" dur="1" fill="hold">
                                          <p:stCondLst>
                                            <p:cond delay="0"/>
                                          </p:stCondLst>
                                        </p:cTn>
                                        <p:tgtEl>
                                          <p:spTgt spid="24"/>
                                        </p:tgtEl>
                                        <p:attrNameLst>
                                          <p:attrName>style.visibility</p:attrName>
                                        </p:attrNameLst>
                                      </p:cBhvr>
                                      <p:to>
                                        <p:strVal val="visible"/>
                                      </p:to>
                                    </p:set>
                                    <p:animEffect transition="in" filter="fade">
                                      <p:cBhvr>
                                        <p:cTn id="35" dur="1000"/>
                                        <p:tgtEl>
                                          <p:spTgt spid="24"/>
                                        </p:tgtEl>
                                      </p:cBhvr>
                                    </p:animEffect>
                                    <p:anim calcmode="lin" valueType="num">
                                      <p:cBhvr>
                                        <p:cTn id="36" dur="1000" fill="hold"/>
                                        <p:tgtEl>
                                          <p:spTgt spid="24"/>
                                        </p:tgtEl>
                                        <p:attrNameLst>
                                          <p:attrName>ppt_x</p:attrName>
                                        </p:attrNameLst>
                                      </p:cBhvr>
                                      <p:tavLst>
                                        <p:tav tm="0">
                                          <p:val>
                                            <p:strVal val="#ppt_x"/>
                                          </p:val>
                                        </p:tav>
                                        <p:tav tm="100000">
                                          <p:val>
                                            <p:strVal val="#ppt_x"/>
                                          </p:val>
                                        </p:tav>
                                      </p:tavLst>
                                    </p:anim>
                                    <p:anim calcmode="lin" valueType="num">
                                      <p:cBhvr>
                                        <p:cTn id="37" dur="1000" fill="hold"/>
                                        <p:tgtEl>
                                          <p:spTgt spid="24"/>
                                        </p:tgtEl>
                                        <p:attrNameLst>
                                          <p:attrName>ppt_y</p:attrName>
                                        </p:attrNameLst>
                                      </p:cBhvr>
                                      <p:tavLst>
                                        <p:tav tm="0">
                                          <p:val>
                                            <p:strVal val="#ppt_y+.1"/>
                                          </p:val>
                                        </p:tav>
                                        <p:tav tm="100000">
                                          <p:val>
                                            <p:strVal val="#ppt_y"/>
                                          </p:val>
                                        </p:tav>
                                      </p:tavLst>
                                    </p:anim>
                                  </p:childTnLst>
                                </p:cTn>
                              </p:par>
                            </p:childTnLst>
                          </p:cTn>
                        </p:par>
                        <p:par>
                          <p:cTn id="38" fill="hold">
                            <p:stCondLst>
                              <p:cond delay="4000"/>
                            </p:stCondLst>
                            <p:childTnLst>
                              <p:par>
                                <p:cTn id="39" presetID="42" presetClass="entr" presetSubtype="0" fill="hold" nodeType="afterEffect">
                                  <p:stCondLst>
                                    <p:cond delay="0"/>
                                  </p:stCondLst>
                                  <p:childTnLst>
                                    <p:set>
                                      <p:cBhvr>
                                        <p:cTn id="40" dur="1" fill="hold">
                                          <p:stCondLst>
                                            <p:cond delay="0"/>
                                          </p:stCondLst>
                                        </p:cTn>
                                        <p:tgtEl>
                                          <p:spTgt spid="23"/>
                                        </p:tgtEl>
                                        <p:attrNameLst>
                                          <p:attrName>style.visibility</p:attrName>
                                        </p:attrNameLst>
                                      </p:cBhvr>
                                      <p:to>
                                        <p:strVal val="visible"/>
                                      </p:to>
                                    </p:set>
                                    <p:animEffect transition="in" filter="fade">
                                      <p:cBhvr>
                                        <p:cTn id="41" dur="1000"/>
                                        <p:tgtEl>
                                          <p:spTgt spid="23"/>
                                        </p:tgtEl>
                                      </p:cBhvr>
                                    </p:animEffect>
                                    <p:anim calcmode="lin" valueType="num">
                                      <p:cBhvr>
                                        <p:cTn id="42" dur="1000" fill="hold"/>
                                        <p:tgtEl>
                                          <p:spTgt spid="23"/>
                                        </p:tgtEl>
                                        <p:attrNameLst>
                                          <p:attrName>ppt_x</p:attrName>
                                        </p:attrNameLst>
                                      </p:cBhvr>
                                      <p:tavLst>
                                        <p:tav tm="0">
                                          <p:val>
                                            <p:strVal val="#ppt_x"/>
                                          </p:val>
                                        </p:tav>
                                        <p:tav tm="100000">
                                          <p:val>
                                            <p:strVal val="#ppt_x"/>
                                          </p:val>
                                        </p:tav>
                                      </p:tavLst>
                                    </p:anim>
                                    <p:anim calcmode="lin" valueType="num">
                                      <p:cBhvr>
                                        <p:cTn id="43" dur="1000" fill="hold"/>
                                        <p:tgtEl>
                                          <p:spTgt spid="23"/>
                                        </p:tgtEl>
                                        <p:attrNameLst>
                                          <p:attrName>ppt_y</p:attrName>
                                        </p:attrNameLst>
                                      </p:cBhvr>
                                      <p:tavLst>
                                        <p:tav tm="0">
                                          <p:val>
                                            <p:strVal val="#ppt_y+.1"/>
                                          </p:val>
                                        </p:tav>
                                        <p:tav tm="100000">
                                          <p:val>
                                            <p:strVal val="#ppt_y"/>
                                          </p:val>
                                        </p:tav>
                                      </p:tavLst>
                                    </p:anim>
                                  </p:childTnLst>
                                </p:cTn>
                              </p:par>
                            </p:childTnLst>
                          </p:cTn>
                        </p:par>
                        <p:par>
                          <p:cTn id="44" fill="hold">
                            <p:stCondLst>
                              <p:cond delay="5000"/>
                            </p:stCondLst>
                            <p:childTnLst>
                              <p:par>
                                <p:cTn id="45" presetID="42" presetClass="entr" presetSubtype="0" fill="hold" nodeType="afterEffect">
                                  <p:stCondLst>
                                    <p:cond delay="0"/>
                                  </p:stCondLst>
                                  <p:childTnLst>
                                    <p:set>
                                      <p:cBhvr>
                                        <p:cTn id="46" dur="1" fill="hold">
                                          <p:stCondLst>
                                            <p:cond delay="0"/>
                                          </p:stCondLst>
                                        </p:cTn>
                                        <p:tgtEl>
                                          <p:spTgt spid="22"/>
                                        </p:tgtEl>
                                        <p:attrNameLst>
                                          <p:attrName>style.visibility</p:attrName>
                                        </p:attrNameLst>
                                      </p:cBhvr>
                                      <p:to>
                                        <p:strVal val="visible"/>
                                      </p:to>
                                    </p:set>
                                    <p:animEffect transition="in" filter="fade">
                                      <p:cBhvr>
                                        <p:cTn id="47" dur="1000"/>
                                        <p:tgtEl>
                                          <p:spTgt spid="22"/>
                                        </p:tgtEl>
                                      </p:cBhvr>
                                    </p:animEffect>
                                    <p:anim calcmode="lin" valueType="num">
                                      <p:cBhvr>
                                        <p:cTn id="48" dur="1000" fill="hold"/>
                                        <p:tgtEl>
                                          <p:spTgt spid="22"/>
                                        </p:tgtEl>
                                        <p:attrNameLst>
                                          <p:attrName>ppt_x</p:attrName>
                                        </p:attrNameLst>
                                      </p:cBhvr>
                                      <p:tavLst>
                                        <p:tav tm="0">
                                          <p:val>
                                            <p:strVal val="#ppt_x"/>
                                          </p:val>
                                        </p:tav>
                                        <p:tav tm="100000">
                                          <p:val>
                                            <p:strVal val="#ppt_x"/>
                                          </p:val>
                                        </p:tav>
                                      </p:tavLst>
                                    </p:anim>
                                    <p:anim calcmode="lin" valueType="num">
                                      <p:cBhvr>
                                        <p:cTn id="49" dur="1000" fill="hold"/>
                                        <p:tgtEl>
                                          <p:spTgt spid="22"/>
                                        </p:tgtEl>
                                        <p:attrNameLst>
                                          <p:attrName>ppt_y</p:attrName>
                                        </p:attrNameLst>
                                      </p:cBhvr>
                                      <p:tavLst>
                                        <p:tav tm="0">
                                          <p:val>
                                            <p:strVal val="#ppt_y+.1"/>
                                          </p:val>
                                        </p:tav>
                                        <p:tav tm="100000">
                                          <p:val>
                                            <p:strVal val="#ppt_y"/>
                                          </p:val>
                                        </p:tav>
                                      </p:tavLst>
                                    </p:anim>
                                  </p:childTnLst>
                                </p:cTn>
                              </p:par>
                            </p:childTnLst>
                          </p:cTn>
                        </p:par>
                        <p:par>
                          <p:cTn id="50" fill="hold">
                            <p:stCondLst>
                              <p:cond delay="6000"/>
                            </p:stCondLst>
                            <p:childTnLst>
                              <p:par>
                                <p:cTn id="51" presetID="42" presetClass="entr" presetSubtype="0" fill="hold" nodeType="afterEffect">
                                  <p:stCondLst>
                                    <p:cond delay="0"/>
                                  </p:stCondLst>
                                  <p:childTnLst>
                                    <p:set>
                                      <p:cBhvr>
                                        <p:cTn id="52" dur="1" fill="hold">
                                          <p:stCondLst>
                                            <p:cond delay="0"/>
                                          </p:stCondLst>
                                        </p:cTn>
                                        <p:tgtEl>
                                          <p:spTgt spid="21"/>
                                        </p:tgtEl>
                                        <p:attrNameLst>
                                          <p:attrName>style.visibility</p:attrName>
                                        </p:attrNameLst>
                                      </p:cBhvr>
                                      <p:to>
                                        <p:strVal val="visible"/>
                                      </p:to>
                                    </p:set>
                                    <p:animEffect transition="in" filter="fade">
                                      <p:cBhvr>
                                        <p:cTn id="53" dur="1000"/>
                                        <p:tgtEl>
                                          <p:spTgt spid="21"/>
                                        </p:tgtEl>
                                      </p:cBhvr>
                                    </p:animEffect>
                                    <p:anim calcmode="lin" valueType="num">
                                      <p:cBhvr>
                                        <p:cTn id="54" dur="1000" fill="hold"/>
                                        <p:tgtEl>
                                          <p:spTgt spid="21"/>
                                        </p:tgtEl>
                                        <p:attrNameLst>
                                          <p:attrName>ppt_x</p:attrName>
                                        </p:attrNameLst>
                                      </p:cBhvr>
                                      <p:tavLst>
                                        <p:tav tm="0">
                                          <p:val>
                                            <p:strVal val="#ppt_x"/>
                                          </p:val>
                                        </p:tav>
                                        <p:tav tm="100000">
                                          <p:val>
                                            <p:strVal val="#ppt_x"/>
                                          </p:val>
                                        </p:tav>
                                      </p:tavLst>
                                    </p:anim>
                                    <p:anim calcmode="lin" valueType="num">
                                      <p:cBhvr>
                                        <p:cTn id="55"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p:bldGraphic spid="8" grpId="0" uiExpand="1">
        <p:bldSub>
          <a:bldChart bld="series"/>
        </p:bldSub>
      </p:bldGraphic>
      <p:bldP spid="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p15="http://schemas.microsoft.com/office/powerpoint/2012/main" xmlns:mc="http://schemas.openxmlformats.org/markup-compatibility/2006" xmlns:p14="http://schemas.microsoft.com/office/powerpoint/2010/main" xmlns:a14="http://schemas.microsoft.com/office/drawing/2010/main" xmlns="" id="{B287ACF7-364E-4D18-831A-837449A20C6B}"/>
              </a:ext>
            </a:extLst>
          </p:cNvPr>
          <p:cNvGrpSpPr/>
          <p:nvPr/>
        </p:nvGrpSpPr>
        <p:grpSpPr>
          <a:xfrm>
            <a:off x="0" y="0"/>
            <a:ext cx="12192000" cy="6858000"/>
            <a:chOff x="0" y="0"/>
            <a:chExt cx="12192000" cy="6858000"/>
          </a:xfrm>
        </p:grpSpPr>
        <p:pic>
          <p:nvPicPr>
            <p:cNvPr id="3" name="图片 2">
              <a:extLst>
                <a:ext uri="{FF2B5EF4-FFF2-40B4-BE49-F238E27FC236}">
                  <a16:creationId xmlns:a16="http://schemas.microsoft.com/office/drawing/2014/main" xmlns:p15="http://schemas.microsoft.com/office/powerpoint/2012/main" xmlns:mc="http://schemas.openxmlformats.org/markup-compatibility/2006" xmlns:p14="http://schemas.microsoft.com/office/powerpoint/2010/main" xmlns:a14="http://schemas.microsoft.com/office/drawing/2010/main" xmlns="" id="{1D998FEC-9231-4B6A-A72B-A352142B535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矩形 3">
              <a:extLst>
                <a:ext uri="{FF2B5EF4-FFF2-40B4-BE49-F238E27FC236}">
                  <a16:creationId xmlns:a16="http://schemas.microsoft.com/office/drawing/2014/main" xmlns:p15="http://schemas.microsoft.com/office/powerpoint/2012/main" xmlns:mc="http://schemas.openxmlformats.org/markup-compatibility/2006" xmlns:p14="http://schemas.microsoft.com/office/powerpoint/2010/main" xmlns:a14="http://schemas.microsoft.com/office/drawing/2010/main" xmlns="" id="{A3EB2776-200F-4C1D-B696-7FD67EB349CF}"/>
                </a:ext>
              </a:extLst>
            </p:cNvPr>
            <p:cNvSpPr/>
            <p:nvPr/>
          </p:nvSpPr>
          <p:spPr>
            <a:xfrm>
              <a:off x="0" y="0"/>
              <a:ext cx="12192000" cy="6858000"/>
            </a:xfrm>
            <a:prstGeom prst="rect">
              <a:avLst/>
            </a:prstGeom>
            <a:blipFill>
              <a:blip r:embed="rId4">
                <a:alphaModFix amt="52000"/>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5" name="星形: 五角 4">
            <a:extLst>
              <a:ext uri="{FF2B5EF4-FFF2-40B4-BE49-F238E27FC236}">
                <a16:creationId xmlns:a16="http://schemas.microsoft.com/office/drawing/2014/main" xmlns:p15="http://schemas.microsoft.com/office/powerpoint/2012/main" xmlns:mc="http://schemas.openxmlformats.org/markup-compatibility/2006" xmlns:p14="http://schemas.microsoft.com/office/powerpoint/2010/main" xmlns:a14="http://schemas.microsoft.com/office/drawing/2010/main" xmlns="" id="{F3A35CE8-CA4C-4474-9D74-8FDC3450DDAA}"/>
              </a:ext>
            </a:extLst>
          </p:cNvPr>
          <p:cNvSpPr/>
          <p:nvPr/>
        </p:nvSpPr>
        <p:spPr>
          <a:xfrm>
            <a:off x="761114" y="373712"/>
            <a:ext cx="648586" cy="648586"/>
          </a:xfrm>
          <a:prstGeom prst="star5">
            <a:avLst/>
          </a:prstGeom>
          <a:solidFill>
            <a:srgbClr val="FFC000"/>
          </a:solidFill>
          <a:ln>
            <a:noFill/>
          </a:ln>
          <a:effectLst>
            <a:glow rad="63500">
              <a:srgbClr val="FFC000">
                <a:alpha val="16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C000"/>
              </a:solidFill>
              <a:cs typeface="+mn-ea"/>
              <a:sym typeface="+mn-lt"/>
            </a:endParaRPr>
          </a:p>
        </p:txBody>
      </p:sp>
      <p:sp>
        <p:nvSpPr>
          <p:cNvPr id="6" name="文本框 5">
            <a:extLst>
              <a:ext uri="{FF2B5EF4-FFF2-40B4-BE49-F238E27FC236}">
                <a16:creationId xmlns:a16="http://schemas.microsoft.com/office/drawing/2014/main" xmlns:p15="http://schemas.microsoft.com/office/powerpoint/2012/main" xmlns:mc="http://schemas.openxmlformats.org/markup-compatibility/2006" xmlns:p14="http://schemas.microsoft.com/office/powerpoint/2010/main" xmlns:a14="http://schemas.microsoft.com/office/drawing/2010/main" xmlns="" id="{6928C395-4B13-40C2-8DFC-A01054980CDE}"/>
              </a:ext>
            </a:extLst>
          </p:cNvPr>
          <p:cNvSpPr txBox="1"/>
          <p:nvPr/>
        </p:nvSpPr>
        <p:spPr>
          <a:xfrm>
            <a:off x="1523409" y="392814"/>
            <a:ext cx="2121492" cy="646331"/>
          </a:xfrm>
          <a:prstGeom prst="rect">
            <a:avLst/>
          </a:prstGeom>
          <a:noFill/>
        </p:spPr>
        <p:txBody>
          <a:bodyPr wrap="square" rtlCol="0">
            <a:spAutoFit/>
          </a:bodyPr>
          <a:lstStyle/>
          <a:p>
            <a:r>
              <a:rPr lang="zh-CN" altLang="en-US" sz="3600" b="1" dirty="0">
                <a:solidFill>
                  <a:srgbClr val="E4B332"/>
                </a:solidFill>
                <a:cs typeface="+mn-ea"/>
                <a:sym typeface="+mn-lt"/>
              </a:rPr>
              <a:t>自我认知</a:t>
            </a:r>
          </a:p>
        </p:txBody>
      </p:sp>
      <p:cxnSp>
        <p:nvCxnSpPr>
          <p:cNvPr id="9" name="直接连接符 8">
            <a:extLst>
              <a:ext uri="{FF2B5EF4-FFF2-40B4-BE49-F238E27FC236}">
                <a16:creationId xmlns:a16="http://schemas.microsoft.com/office/drawing/2014/main" xmlns:p15="http://schemas.microsoft.com/office/powerpoint/2012/main" xmlns:mc="http://schemas.openxmlformats.org/markup-compatibility/2006" xmlns:p14="http://schemas.microsoft.com/office/powerpoint/2010/main" xmlns:a14="http://schemas.microsoft.com/office/drawing/2010/main" xmlns="" id="{3A3E7A62-2C15-43C8-B419-AA56BF40020A}"/>
              </a:ext>
            </a:extLst>
          </p:cNvPr>
          <p:cNvCxnSpPr>
            <a:cxnSpLocks/>
          </p:cNvCxnSpPr>
          <p:nvPr/>
        </p:nvCxnSpPr>
        <p:spPr>
          <a:xfrm>
            <a:off x="0" y="1359197"/>
            <a:ext cx="12192000" cy="0"/>
          </a:xfrm>
          <a:prstGeom prst="line">
            <a:avLst/>
          </a:prstGeom>
          <a:ln>
            <a:solidFill>
              <a:schemeClr val="bg1">
                <a:alpha val="31000"/>
              </a:schemeClr>
            </a:solidFill>
          </a:ln>
        </p:spPr>
        <p:style>
          <a:lnRef idx="1">
            <a:schemeClr val="accent1"/>
          </a:lnRef>
          <a:fillRef idx="0">
            <a:schemeClr val="accent1"/>
          </a:fillRef>
          <a:effectRef idx="0">
            <a:schemeClr val="accent1"/>
          </a:effectRef>
          <a:fontRef idx="minor">
            <a:schemeClr val="tx1"/>
          </a:fontRef>
        </p:style>
      </p:cxnSp>
      <p:grpSp>
        <p:nvGrpSpPr>
          <p:cNvPr id="12" name="组合 11">
            <a:extLst>
              <a:ext uri="{FF2B5EF4-FFF2-40B4-BE49-F238E27FC236}">
                <a16:creationId xmlns:a16="http://schemas.microsoft.com/office/drawing/2014/main" xmlns:p15="http://schemas.microsoft.com/office/powerpoint/2012/main" xmlns:mc="http://schemas.openxmlformats.org/markup-compatibility/2006" xmlns:p14="http://schemas.microsoft.com/office/powerpoint/2010/main" xmlns:a14="http://schemas.microsoft.com/office/drawing/2010/main" xmlns="" id="{AE33EFE0-20E2-4012-9ECC-4B2C36CD6C23}"/>
              </a:ext>
            </a:extLst>
          </p:cNvPr>
          <p:cNvGrpSpPr/>
          <p:nvPr/>
        </p:nvGrpSpPr>
        <p:grpSpPr>
          <a:xfrm>
            <a:off x="4896354" y="1806430"/>
            <a:ext cx="3257045" cy="400110"/>
            <a:chOff x="4896354" y="1806430"/>
            <a:chExt cx="3257045" cy="400110"/>
          </a:xfrm>
        </p:grpSpPr>
        <p:sp>
          <p:nvSpPr>
            <p:cNvPr id="15" name="矩形 14">
              <a:extLst>
                <a:ext uri="{FF2B5EF4-FFF2-40B4-BE49-F238E27FC236}">
                  <a16:creationId xmlns:a16="http://schemas.microsoft.com/office/drawing/2014/main" xmlns:p15="http://schemas.microsoft.com/office/powerpoint/2012/main" xmlns:mc="http://schemas.openxmlformats.org/markup-compatibility/2006" xmlns:p14="http://schemas.microsoft.com/office/powerpoint/2010/main" xmlns:a14="http://schemas.microsoft.com/office/drawing/2010/main" xmlns="" id="{4589844F-D86E-4F98-B84E-C2CFCB5EE510}"/>
                </a:ext>
              </a:extLst>
            </p:cNvPr>
            <p:cNvSpPr/>
            <p:nvPr/>
          </p:nvSpPr>
          <p:spPr>
            <a:xfrm>
              <a:off x="6131542" y="1806430"/>
              <a:ext cx="2021857" cy="400110"/>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srgbClr val="FFC000"/>
                  </a:solidFill>
                  <a:effectLst/>
                  <a:uLnTx/>
                  <a:uFillTx/>
                  <a:cs typeface="+mn-ea"/>
                  <a:sym typeface="+mn-lt"/>
                </a:rPr>
                <a:t> </a:t>
              </a:r>
              <a:r>
                <a:rPr lang="zh-CN" altLang="en-US" sz="2000" dirty="0">
                  <a:solidFill>
                    <a:srgbClr val="FFC000"/>
                  </a:solidFill>
                  <a:cs typeface="+mn-ea"/>
                  <a:sym typeface="+mn-lt"/>
                </a:rPr>
                <a:t>请在此输入内容</a:t>
              </a:r>
              <a:endParaRPr kumimoji="0" lang="en-US" altLang="zh-CN" sz="1600" b="0" i="0" u="none" strike="noStrike" kern="1200" cap="none" spc="0" normalizeH="0" baseline="0" noProof="0" dirty="0">
                <a:ln>
                  <a:noFill/>
                </a:ln>
                <a:solidFill>
                  <a:srgbClr val="FFC000"/>
                </a:solidFill>
                <a:effectLst/>
                <a:uLnTx/>
                <a:uFillTx/>
                <a:cs typeface="+mn-ea"/>
                <a:sym typeface="+mn-lt"/>
              </a:endParaRPr>
            </a:p>
          </p:txBody>
        </p:sp>
        <p:sp>
          <p:nvSpPr>
            <p:cNvPr id="16" name="矩形 15">
              <a:extLst>
                <a:ext uri="{FF2B5EF4-FFF2-40B4-BE49-F238E27FC236}">
                  <a16:creationId xmlns:a16="http://schemas.microsoft.com/office/drawing/2014/main" xmlns:p15="http://schemas.microsoft.com/office/powerpoint/2012/main" xmlns:mc="http://schemas.openxmlformats.org/markup-compatibility/2006" xmlns:p14="http://schemas.microsoft.com/office/powerpoint/2010/main" xmlns:a14="http://schemas.microsoft.com/office/drawing/2010/main" xmlns="" id="{01D5B502-4BF5-4476-AEF1-2482AEB21428}"/>
                </a:ext>
              </a:extLst>
            </p:cNvPr>
            <p:cNvSpPr/>
            <p:nvPr/>
          </p:nvSpPr>
          <p:spPr>
            <a:xfrm>
              <a:off x="4896354" y="1806430"/>
              <a:ext cx="1000595" cy="400110"/>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smtClean="0">
                  <a:ln>
                    <a:noFill/>
                  </a:ln>
                  <a:solidFill>
                    <a:schemeClr val="bg1"/>
                  </a:solidFill>
                  <a:effectLst/>
                  <a:uLnTx/>
                  <a:uFillTx/>
                  <a:cs typeface="+mn-ea"/>
                  <a:sym typeface="+mn-lt"/>
                </a:rPr>
                <a:t>2010.7</a:t>
              </a:r>
              <a:endParaRPr kumimoji="0" lang="zh-CN" altLang="en-US" sz="2000" b="0" i="0" u="none" strike="noStrike" kern="1200" cap="none" spc="0" normalizeH="0" baseline="0" noProof="0" dirty="0">
                <a:ln>
                  <a:noFill/>
                </a:ln>
                <a:solidFill>
                  <a:schemeClr val="bg1"/>
                </a:solidFill>
                <a:effectLst/>
                <a:uLnTx/>
                <a:uFillTx/>
                <a:cs typeface="+mn-ea"/>
                <a:sym typeface="+mn-lt"/>
              </a:endParaRPr>
            </a:p>
          </p:txBody>
        </p:sp>
      </p:grpSp>
      <p:grpSp>
        <p:nvGrpSpPr>
          <p:cNvPr id="68" name="组合 67">
            <a:extLst>
              <a:ext uri="{FF2B5EF4-FFF2-40B4-BE49-F238E27FC236}">
                <a16:creationId xmlns:a16="http://schemas.microsoft.com/office/drawing/2014/main" xmlns:p15="http://schemas.microsoft.com/office/powerpoint/2012/main" xmlns:mc="http://schemas.openxmlformats.org/markup-compatibility/2006" xmlns:p14="http://schemas.microsoft.com/office/powerpoint/2010/main" xmlns:a14="http://schemas.microsoft.com/office/drawing/2010/main" xmlns="" id="{DA676717-5FB4-4747-BE61-F637DA35717D}"/>
              </a:ext>
            </a:extLst>
          </p:cNvPr>
          <p:cNvGrpSpPr/>
          <p:nvPr/>
        </p:nvGrpSpPr>
        <p:grpSpPr>
          <a:xfrm>
            <a:off x="4896354" y="2376874"/>
            <a:ext cx="5660190" cy="625318"/>
            <a:chOff x="4896354" y="2376874"/>
            <a:chExt cx="5660190" cy="625318"/>
          </a:xfrm>
        </p:grpSpPr>
        <p:sp>
          <p:nvSpPr>
            <p:cNvPr id="19" name="矩形 18">
              <a:extLst>
                <a:ext uri="{FF2B5EF4-FFF2-40B4-BE49-F238E27FC236}">
                  <a16:creationId xmlns:a16="http://schemas.microsoft.com/office/drawing/2014/main" xmlns:p15="http://schemas.microsoft.com/office/powerpoint/2012/main" xmlns:mc="http://schemas.openxmlformats.org/markup-compatibility/2006" xmlns:p14="http://schemas.microsoft.com/office/powerpoint/2010/main" xmlns:a14="http://schemas.microsoft.com/office/drawing/2010/main" xmlns="" id="{45961A8D-E29D-4CA1-AFE0-EECDB34F887E}"/>
                </a:ext>
              </a:extLst>
            </p:cNvPr>
            <p:cNvSpPr/>
            <p:nvPr/>
          </p:nvSpPr>
          <p:spPr>
            <a:xfrm>
              <a:off x="6131543" y="2463015"/>
              <a:ext cx="4425001" cy="400110"/>
            </a:xfrm>
            <a:prstGeom prst="rect">
              <a:avLst/>
            </a:prstGeom>
          </p:spPr>
          <p:txBody>
            <a:bodyPr wrap="square">
              <a:spAutoFit/>
            </a:bodyPr>
            <a:lstStyle/>
            <a:p>
              <a:pPr defTabSz="914400">
                <a:defRPr/>
              </a:pPr>
              <a:r>
                <a:rPr lang="zh-CN" altLang="en-US" sz="2000" dirty="0">
                  <a:solidFill>
                    <a:srgbClr val="FFC000"/>
                  </a:solidFill>
                  <a:cs typeface="+mn-ea"/>
                  <a:sym typeface="+mn-lt"/>
                </a:rPr>
                <a:t>请在此输入内容请在此输入内容</a:t>
              </a:r>
              <a:endParaRPr lang="en-US" altLang="zh-CN" sz="2000" dirty="0">
                <a:solidFill>
                  <a:srgbClr val="FFC000"/>
                </a:solidFill>
                <a:cs typeface="+mn-ea"/>
                <a:sym typeface="+mn-lt"/>
              </a:endParaRPr>
            </a:p>
          </p:txBody>
        </p:sp>
        <p:grpSp>
          <p:nvGrpSpPr>
            <p:cNvPr id="25" name="组合 24">
              <a:extLst>
                <a:ext uri="{FF2B5EF4-FFF2-40B4-BE49-F238E27FC236}">
                  <a16:creationId xmlns:a16="http://schemas.microsoft.com/office/drawing/2014/main" xmlns:p15="http://schemas.microsoft.com/office/powerpoint/2012/main" xmlns:mc="http://schemas.openxmlformats.org/markup-compatibility/2006" xmlns:p14="http://schemas.microsoft.com/office/powerpoint/2010/main" xmlns:a14="http://schemas.microsoft.com/office/drawing/2010/main" xmlns="" id="{DE3AE57D-E01A-44D0-836A-2E227BA4BC83}"/>
                </a:ext>
              </a:extLst>
            </p:cNvPr>
            <p:cNvGrpSpPr/>
            <p:nvPr/>
          </p:nvGrpSpPr>
          <p:grpSpPr>
            <a:xfrm>
              <a:off x="4896354" y="2376874"/>
              <a:ext cx="1151277" cy="625318"/>
              <a:chOff x="4896354" y="2095263"/>
              <a:chExt cx="1151277" cy="625318"/>
            </a:xfrm>
          </p:grpSpPr>
          <p:sp>
            <p:nvSpPr>
              <p:cNvPr id="26" name="矩形 25">
                <a:extLst>
                  <a:ext uri="{FF2B5EF4-FFF2-40B4-BE49-F238E27FC236}">
                    <a16:creationId xmlns:a16="http://schemas.microsoft.com/office/drawing/2014/main" xmlns:p15="http://schemas.microsoft.com/office/powerpoint/2012/main" xmlns:mc="http://schemas.openxmlformats.org/markup-compatibility/2006" xmlns:p14="http://schemas.microsoft.com/office/powerpoint/2010/main" xmlns:a14="http://schemas.microsoft.com/office/drawing/2010/main" xmlns="" id="{DC113347-5559-467A-8D9F-AACE3E0FF085}"/>
                  </a:ext>
                </a:extLst>
              </p:cNvPr>
              <p:cNvSpPr/>
              <p:nvPr/>
            </p:nvSpPr>
            <p:spPr>
              <a:xfrm>
                <a:off x="4896354" y="2095263"/>
                <a:ext cx="1000595" cy="400110"/>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smtClean="0">
                    <a:ln>
                      <a:noFill/>
                    </a:ln>
                    <a:solidFill>
                      <a:schemeClr val="bg1"/>
                    </a:solidFill>
                    <a:effectLst/>
                    <a:uLnTx/>
                    <a:uFillTx/>
                    <a:cs typeface="+mn-ea"/>
                    <a:sym typeface="+mn-lt"/>
                  </a:rPr>
                  <a:t>2010.7</a:t>
                </a:r>
                <a:endParaRPr kumimoji="0" lang="zh-CN" altLang="en-US" sz="2000" b="0" i="0" u="none" strike="noStrike" kern="1200" cap="none" spc="0" normalizeH="0" baseline="0" noProof="0" dirty="0">
                  <a:ln>
                    <a:noFill/>
                  </a:ln>
                  <a:solidFill>
                    <a:schemeClr val="bg1"/>
                  </a:solidFill>
                  <a:effectLst/>
                  <a:uLnTx/>
                  <a:uFillTx/>
                  <a:cs typeface="+mn-ea"/>
                  <a:sym typeface="+mn-lt"/>
                </a:endParaRPr>
              </a:p>
            </p:txBody>
          </p:sp>
          <p:sp>
            <p:nvSpPr>
              <p:cNvPr id="27" name="矩形 26">
                <a:extLst>
                  <a:ext uri="{FF2B5EF4-FFF2-40B4-BE49-F238E27FC236}">
                    <a16:creationId xmlns:a16="http://schemas.microsoft.com/office/drawing/2014/main" xmlns:p15="http://schemas.microsoft.com/office/powerpoint/2012/main" xmlns:mc="http://schemas.openxmlformats.org/markup-compatibility/2006" xmlns:p14="http://schemas.microsoft.com/office/powerpoint/2010/main" xmlns:a14="http://schemas.microsoft.com/office/drawing/2010/main" xmlns="" id="{59D9C10A-941F-4A8F-80C3-FCBCC6E64782}"/>
                  </a:ext>
                </a:extLst>
              </p:cNvPr>
              <p:cNvSpPr/>
              <p:nvPr/>
            </p:nvSpPr>
            <p:spPr>
              <a:xfrm>
                <a:off x="4896354" y="2320471"/>
                <a:ext cx="1151277" cy="400110"/>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smtClean="0">
                    <a:ln>
                      <a:noFill/>
                    </a:ln>
                    <a:solidFill>
                      <a:schemeClr val="bg1"/>
                    </a:solidFill>
                    <a:effectLst/>
                    <a:uLnTx/>
                    <a:uFillTx/>
                    <a:cs typeface="+mn-ea"/>
                    <a:sym typeface="+mn-lt"/>
                  </a:rPr>
                  <a:t>2013.12</a:t>
                </a:r>
                <a:endParaRPr kumimoji="0" lang="zh-CN" altLang="en-US" sz="2000" b="0" i="0" u="none" strike="noStrike" kern="1200" cap="none" spc="0" normalizeH="0" baseline="0" noProof="0" dirty="0">
                  <a:ln>
                    <a:noFill/>
                  </a:ln>
                  <a:solidFill>
                    <a:schemeClr val="bg1"/>
                  </a:solidFill>
                  <a:effectLst/>
                  <a:uLnTx/>
                  <a:uFillTx/>
                  <a:cs typeface="+mn-ea"/>
                  <a:sym typeface="+mn-lt"/>
                </a:endParaRPr>
              </a:p>
            </p:txBody>
          </p:sp>
        </p:grpSp>
      </p:grpSp>
      <p:grpSp>
        <p:nvGrpSpPr>
          <p:cNvPr id="69" name="组合 68">
            <a:extLst>
              <a:ext uri="{FF2B5EF4-FFF2-40B4-BE49-F238E27FC236}">
                <a16:creationId xmlns:a16="http://schemas.microsoft.com/office/drawing/2014/main" xmlns:p15="http://schemas.microsoft.com/office/powerpoint/2012/main" xmlns:mc="http://schemas.openxmlformats.org/markup-compatibility/2006" xmlns:p14="http://schemas.microsoft.com/office/powerpoint/2010/main" xmlns:a14="http://schemas.microsoft.com/office/drawing/2010/main" xmlns="" id="{EFE4FE44-B231-4081-92C8-83B5055B629A}"/>
              </a:ext>
            </a:extLst>
          </p:cNvPr>
          <p:cNvGrpSpPr/>
          <p:nvPr/>
        </p:nvGrpSpPr>
        <p:grpSpPr>
          <a:xfrm>
            <a:off x="4896354" y="3176509"/>
            <a:ext cx="5531852" cy="641994"/>
            <a:chOff x="4896354" y="3176509"/>
            <a:chExt cx="5531852" cy="641994"/>
          </a:xfrm>
        </p:grpSpPr>
        <p:sp>
          <p:nvSpPr>
            <p:cNvPr id="22" name="矩形 21">
              <a:extLst>
                <a:ext uri="{FF2B5EF4-FFF2-40B4-BE49-F238E27FC236}">
                  <a16:creationId xmlns:a16="http://schemas.microsoft.com/office/drawing/2014/main" xmlns:p15="http://schemas.microsoft.com/office/powerpoint/2012/main" xmlns:mc="http://schemas.openxmlformats.org/markup-compatibility/2006" xmlns:p14="http://schemas.microsoft.com/office/powerpoint/2010/main" xmlns:a14="http://schemas.microsoft.com/office/drawing/2010/main" xmlns="" id="{21763322-D0EB-485A-8005-E3F099B43B81}"/>
                </a:ext>
              </a:extLst>
            </p:cNvPr>
            <p:cNvSpPr/>
            <p:nvPr/>
          </p:nvSpPr>
          <p:spPr>
            <a:xfrm>
              <a:off x="6131543" y="3306568"/>
              <a:ext cx="4296663" cy="400110"/>
            </a:xfrm>
            <a:prstGeom prst="rect">
              <a:avLst/>
            </a:prstGeom>
          </p:spPr>
          <p:txBody>
            <a:bodyPr wrap="square">
              <a:spAutoFit/>
            </a:bodyPr>
            <a:lstStyle/>
            <a:p>
              <a:pPr defTabSz="914400">
                <a:defRPr/>
              </a:pPr>
              <a:r>
                <a:rPr lang="zh-CN" altLang="en-US" sz="2000" dirty="0">
                  <a:solidFill>
                    <a:srgbClr val="FFC000"/>
                  </a:solidFill>
                  <a:cs typeface="+mn-ea"/>
                  <a:sym typeface="+mn-lt"/>
                </a:rPr>
                <a:t>请在此输入内容请在此输入内容</a:t>
              </a:r>
              <a:endParaRPr lang="en-US" altLang="zh-CN" sz="2000" dirty="0">
                <a:solidFill>
                  <a:srgbClr val="FFC000"/>
                </a:solidFill>
                <a:cs typeface="+mn-ea"/>
                <a:sym typeface="+mn-lt"/>
              </a:endParaRPr>
            </a:p>
          </p:txBody>
        </p:sp>
        <p:grpSp>
          <p:nvGrpSpPr>
            <p:cNvPr id="28" name="组合 27">
              <a:extLst>
                <a:ext uri="{FF2B5EF4-FFF2-40B4-BE49-F238E27FC236}">
                  <a16:creationId xmlns:a16="http://schemas.microsoft.com/office/drawing/2014/main" xmlns:p15="http://schemas.microsoft.com/office/powerpoint/2012/main" xmlns:mc="http://schemas.openxmlformats.org/markup-compatibility/2006" xmlns:p14="http://schemas.microsoft.com/office/powerpoint/2010/main" xmlns:a14="http://schemas.microsoft.com/office/drawing/2010/main" xmlns="" id="{64C1AE0E-90D4-4063-BF08-541E58BA772C}"/>
                </a:ext>
              </a:extLst>
            </p:cNvPr>
            <p:cNvGrpSpPr/>
            <p:nvPr/>
          </p:nvGrpSpPr>
          <p:grpSpPr>
            <a:xfrm>
              <a:off x="4896354" y="3176509"/>
              <a:ext cx="1000595" cy="641994"/>
              <a:chOff x="4896354" y="2095263"/>
              <a:chExt cx="1000595" cy="641994"/>
            </a:xfrm>
          </p:grpSpPr>
          <p:sp>
            <p:nvSpPr>
              <p:cNvPr id="29" name="矩形 28">
                <a:extLst>
                  <a:ext uri="{FF2B5EF4-FFF2-40B4-BE49-F238E27FC236}">
                    <a16:creationId xmlns:a16="http://schemas.microsoft.com/office/drawing/2014/main" xmlns:p15="http://schemas.microsoft.com/office/powerpoint/2012/main" xmlns:mc="http://schemas.openxmlformats.org/markup-compatibility/2006" xmlns:p14="http://schemas.microsoft.com/office/powerpoint/2010/main" xmlns:a14="http://schemas.microsoft.com/office/drawing/2010/main" xmlns="" id="{605F4F48-3C3C-489C-967B-2F158FF820A9}"/>
                  </a:ext>
                </a:extLst>
              </p:cNvPr>
              <p:cNvSpPr/>
              <p:nvPr/>
            </p:nvSpPr>
            <p:spPr>
              <a:xfrm>
                <a:off x="4896354" y="2095263"/>
                <a:ext cx="1000595" cy="400110"/>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smtClean="0">
                    <a:ln>
                      <a:noFill/>
                    </a:ln>
                    <a:solidFill>
                      <a:schemeClr val="bg1"/>
                    </a:solidFill>
                    <a:effectLst/>
                    <a:uLnTx/>
                    <a:uFillTx/>
                    <a:cs typeface="+mn-ea"/>
                    <a:sym typeface="+mn-lt"/>
                  </a:rPr>
                  <a:t>2014.2</a:t>
                </a:r>
                <a:endParaRPr kumimoji="0" lang="zh-CN" altLang="en-US" sz="2000" b="0" i="0" u="none" strike="noStrike" kern="1200" cap="none" spc="0" normalizeH="0" baseline="0" noProof="0" dirty="0">
                  <a:ln>
                    <a:noFill/>
                  </a:ln>
                  <a:solidFill>
                    <a:schemeClr val="bg1"/>
                  </a:solidFill>
                  <a:effectLst/>
                  <a:uLnTx/>
                  <a:uFillTx/>
                  <a:cs typeface="+mn-ea"/>
                  <a:sym typeface="+mn-lt"/>
                </a:endParaRPr>
              </a:p>
            </p:txBody>
          </p:sp>
          <p:sp>
            <p:nvSpPr>
              <p:cNvPr id="30" name="矩形 29">
                <a:extLst>
                  <a:ext uri="{FF2B5EF4-FFF2-40B4-BE49-F238E27FC236}">
                    <a16:creationId xmlns:a16="http://schemas.microsoft.com/office/drawing/2014/main" xmlns:p15="http://schemas.microsoft.com/office/powerpoint/2012/main" xmlns:mc="http://schemas.openxmlformats.org/markup-compatibility/2006" xmlns:p14="http://schemas.microsoft.com/office/powerpoint/2010/main" xmlns:a14="http://schemas.microsoft.com/office/drawing/2010/main" xmlns="" id="{B9F68DC7-3255-47F0-87D4-43818216AA20}"/>
                  </a:ext>
                </a:extLst>
              </p:cNvPr>
              <p:cNvSpPr/>
              <p:nvPr/>
            </p:nvSpPr>
            <p:spPr>
              <a:xfrm>
                <a:off x="4896354" y="2337147"/>
                <a:ext cx="1000595" cy="400110"/>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smtClean="0">
                    <a:ln>
                      <a:noFill/>
                    </a:ln>
                    <a:solidFill>
                      <a:schemeClr val="bg1"/>
                    </a:solidFill>
                    <a:effectLst/>
                    <a:uLnTx/>
                    <a:uFillTx/>
                    <a:cs typeface="+mn-ea"/>
                    <a:sym typeface="+mn-lt"/>
                  </a:rPr>
                  <a:t>2017.5</a:t>
                </a:r>
                <a:endParaRPr kumimoji="0" lang="zh-CN" altLang="en-US" sz="2000" b="0" i="0" u="none" strike="noStrike" kern="1200" cap="none" spc="0" normalizeH="0" baseline="0" noProof="0" dirty="0">
                  <a:ln>
                    <a:noFill/>
                  </a:ln>
                  <a:solidFill>
                    <a:schemeClr val="bg1"/>
                  </a:solidFill>
                  <a:effectLst/>
                  <a:uLnTx/>
                  <a:uFillTx/>
                  <a:cs typeface="+mn-ea"/>
                  <a:sym typeface="+mn-lt"/>
                </a:endParaRPr>
              </a:p>
            </p:txBody>
          </p:sp>
        </p:grpSp>
      </p:grpSp>
      <p:grpSp>
        <p:nvGrpSpPr>
          <p:cNvPr id="70" name="组合 69">
            <a:extLst>
              <a:ext uri="{FF2B5EF4-FFF2-40B4-BE49-F238E27FC236}">
                <a16:creationId xmlns:a16="http://schemas.microsoft.com/office/drawing/2014/main" xmlns:p15="http://schemas.microsoft.com/office/powerpoint/2012/main" xmlns:mc="http://schemas.openxmlformats.org/markup-compatibility/2006" xmlns:p14="http://schemas.microsoft.com/office/powerpoint/2010/main" xmlns:a14="http://schemas.microsoft.com/office/drawing/2010/main" xmlns="" id="{CD80952B-C9F4-4CF6-999E-F4736D389D9A}"/>
              </a:ext>
            </a:extLst>
          </p:cNvPr>
          <p:cNvGrpSpPr/>
          <p:nvPr/>
        </p:nvGrpSpPr>
        <p:grpSpPr>
          <a:xfrm>
            <a:off x="4896354" y="3972157"/>
            <a:ext cx="5531852" cy="633167"/>
            <a:chOff x="4896354" y="3972157"/>
            <a:chExt cx="5531852" cy="633167"/>
          </a:xfrm>
        </p:grpSpPr>
        <p:sp>
          <p:nvSpPr>
            <p:cNvPr id="31" name="矩形 30">
              <a:extLst>
                <a:ext uri="{FF2B5EF4-FFF2-40B4-BE49-F238E27FC236}">
                  <a16:creationId xmlns:a16="http://schemas.microsoft.com/office/drawing/2014/main" xmlns:p15="http://schemas.microsoft.com/office/powerpoint/2012/main" xmlns:mc="http://schemas.openxmlformats.org/markup-compatibility/2006" xmlns:p14="http://schemas.microsoft.com/office/powerpoint/2010/main" xmlns:a14="http://schemas.microsoft.com/office/drawing/2010/main" xmlns="" id="{5F556584-F74A-45F4-9D49-4CDB550743FD}"/>
                </a:ext>
              </a:extLst>
            </p:cNvPr>
            <p:cNvSpPr/>
            <p:nvPr/>
          </p:nvSpPr>
          <p:spPr>
            <a:xfrm>
              <a:off x="6131543" y="4085020"/>
              <a:ext cx="4296663" cy="400110"/>
            </a:xfrm>
            <a:prstGeom prst="rect">
              <a:avLst/>
            </a:prstGeom>
          </p:spPr>
          <p:txBody>
            <a:bodyPr wrap="square">
              <a:spAutoFit/>
            </a:bodyPr>
            <a:lstStyle/>
            <a:p>
              <a:pPr defTabSz="914400">
                <a:defRPr/>
              </a:pPr>
              <a:r>
                <a:rPr lang="zh-CN" altLang="en-US" sz="2000" dirty="0">
                  <a:solidFill>
                    <a:srgbClr val="FFC000"/>
                  </a:solidFill>
                  <a:cs typeface="+mn-ea"/>
                  <a:sym typeface="+mn-lt"/>
                </a:rPr>
                <a:t>请在此输入内容请在此输入内容</a:t>
              </a:r>
              <a:endParaRPr lang="en-US" altLang="zh-CN" sz="2000" dirty="0">
                <a:solidFill>
                  <a:srgbClr val="FFC000"/>
                </a:solidFill>
                <a:cs typeface="+mn-ea"/>
                <a:sym typeface="+mn-lt"/>
              </a:endParaRPr>
            </a:p>
          </p:txBody>
        </p:sp>
        <p:grpSp>
          <p:nvGrpSpPr>
            <p:cNvPr id="34" name="组合 33">
              <a:extLst>
                <a:ext uri="{FF2B5EF4-FFF2-40B4-BE49-F238E27FC236}">
                  <a16:creationId xmlns:a16="http://schemas.microsoft.com/office/drawing/2014/main" xmlns:p15="http://schemas.microsoft.com/office/powerpoint/2012/main" xmlns:mc="http://schemas.openxmlformats.org/markup-compatibility/2006" xmlns:p14="http://schemas.microsoft.com/office/powerpoint/2010/main" xmlns:a14="http://schemas.microsoft.com/office/drawing/2010/main" xmlns="" id="{66082A58-565A-4044-A62F-C35E8B25F427}"/>
                </a:ext>
              </a:extLst>
            </p:cNvPr>
            <p:cNvGrpSpPr/>
            <p:nvPr/>
          </p:nvGrpSpPr>
          <p:grpSpPr>
            <a:xfrm>
              <a:off x="4896354" y="3972157"/>
              <a:ext cx="1000595" cy="633167"/>
              <a:chOff x="4896354" y="2095263"/>
              <a:chExt cx="1000595" cy="633167"/>
            </a:xfrm>
          </p:grpSpPr>
          <p:sp>
            <p:nvSpPr>
              <p:cNvPr id="35" name="矩形 34">
                <a:extLst>
                  <a:ext uri="{FF2B5EF4-FFF2-40B4-BE49-F238E27FC236}">
                    <a16:creationId xmlns:a16="http://schemas.microsoft.com/office/drawing/2014/main" xmlns:p15="http://schemas.microsoft.com/office/powerpoint/2012/main" xmlns:mc="http://schemas.openxmlformats.org/markup-compatibility/2006" xmlns:p14="http://schemas.microsoft.com/office/powerpoint/2010/main" xmlns:a14="http://schemas.microsoft.com/office/drawing/2010/main" xmlns="" id="{3696BB6F-D5C7-48F0-8161-DDF7E524D248}"/>
                  </a:ext>
                </a:extLst>
              </p:cNvPr>
              <p:cNvSpPr/>
              <p:nvPr/>
            </p:nvSpPr>
            <p:spPr>
              <a:xfrm>
                <a:off x="4896354" y="2095263"/>
                <a:ext cx="1000595" cy="400110"/>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smtClean="0">
                    <a:ln>
                      <a:noFill/>
                    </a:ln>
                    <a:solidFill>
                      <a:schemeClr val="bg1"/>
                    </a:solidFill>
                    <a:effectLst/>
                    <a:uLnTx/>
                    <a:uFillTx/>
                    <a:cs typeface="+mn-ea"/>
                    <a:sym typeface="+mn-lt"/>
                  </a:rPr>
                  <a:t>2017.6</a:t>
                </a:r>
                <a:endParaRPr kumimoji="0" lang="zh-CN" altLang="en-US" sz="2000" b="0" i="0" u="none" strike="noStrike" kern="1200" cap="none" spc="0" normalizeH="0" baseline="0" noProof="0" dirty="0">
                  <a:ln>
                    <a:noFill/>
                  </a:ln>
                  <a:solidFill>
                    <a:schemeClr val="bg1"/>
                  </a:solidFill>
                  <a:effectLst/>
                  <a:uLnTx/>
                  <a:uFillTx/>
                  <a:cs typeface="+mn-ea"/>
                  <a:sym typeface="+mn-lt"/>
                </a:endParaRPr>
              </a:p>
            </p:txBody>
          </p:sp>
          <p:sp>
            <p:nvSpPr>
              <p:cNvPr id="36" name="矩形 35">
                <a:extLst>
                  <a:ext uri="{FF2B5EF4-FFF2-40B4-BE49-F238E27FC236}">
                    <a16:creationId xmlns:a16="http://schemas.microsoft.com/office/drawing/2014/main" xmlns:p15="http://schemas.microsoft.com/office/powerpoint/2012/main" xmlns:mc="http://schemas.openxmlformats.org/markup-compatibility/2006" xmlns:p14="http://schemas.microsoft.com/office/powerpoint/2010/main" xmlns:a14="http://schemas.microsoft.com/office/drawing/2010/main" xmlns="" id="{AA48D375-E747-4589-81E7-CB171C8724CE}"/>
                  </a:ext>
                </a:extLst>
              </p:cNvPr>
              <p:cNvSpPr/>
              <p:nvPr/>
            </p:nvSpPr>
            <p:spPr>
              <a:xfrm>
                <a:off x="4896354" y="2328320"/>
                <a:ext cx="1000595" cy="400110"/>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smtClean="0">
                    <a:ln>
                      <a:noFill/>
                    </a:ln>
                    <a:solidFill>
                      <a:schemeClr val="bg1"/>
                    </a:solidFill>
                    <a:effectLst/>
                    <a:uLnTx/>
                    <a:uFillTx/>
                    <a:cs typeface="+mn-ea"/>
                    <a:sym typeface="+mn-lt"/>
                  </a:rPr>
                  <a:t>2021.1</a:t>
                </a:r>
                <a:endParaRPr kumimoji="0" lang="zh-CN" altLang="en-US" sz="2000" b="0" i="0" u="none" strike="noStrike" kern="1200" cap="none" spc="0" normalizeH="0" baseline="0" noProof="0" dirty="0">
                  <a:ln>
                    <a:noFill/>
                  </a:ln>
                  <a:solidFill>
                    <a:schemeClr val="bg1"/>
                  </a:solidFill>
                  <a:effectLst/>
                  <a:uLnTx/>
                  <a:uFillTx/>
                  <a:cs typeface="+mn-ea"/>
                  <a:sym typeface="+mn-lt"/>
                </a:endParaRPr>
              </a:p>
            </p:txBody>
          </p:sp>
        </p:grpSp>
      </p:grpSp>
      <p:grpSp>
        <p:nvGrpSpPr>
          <p:cNvPr id="71" name="组合 70">
            <a:extLst>
              <a:ext uri="{FF2B5EF4-FFF2-40B4-BE49-F238E27FC236}">
                <a16:creationId xmlns:a16="http://schemas.microsoft.com/office/drawing/2014/main" xmlns:p15="http://schemas.microsoft.com/office/powerpoint/2012/main" xmlns:mc="http://schemas.openxmlformats.org/markup-compatibility/2006" xmlns:p14="http://schemas.microsoft.com/office/powerpoint/2010/main" xmlns:a14="http://schemas.microsoft.com/office/drawing/2010/main" xmlns="" id="{58A89B71-7525-4961-9363-B10572AE6D86}"/>
              </a:ext>
            </a:extLst>
          </p:cNvPr>
          <p:cNvGrpSpPr/>
          <p:nvPr/>
        </p:nvGrpSpPr>
        <p:grpSpPr>
          <a:xfrm>
            <a:off x="4896354" y="4779768"/>
            <a:ext cx="5531852" cy="629462"/>
            <a:chOff x="4896354" y="4779768"/>
            <a:chExt cx="5531852" cy="629462"/>
          </a:xfrm>
        </p:grpSpPr>
        <p:sp>
          <p:nvSpPr>
            <p:cNvPr id="37" name="矩形 36">
              <a:extLst>
                <a:ext uri="{FF2B5EF4-FFF2-40B4-BE49-F238E27FC236}">
                  <a16:creationId xmlns:a16="http://schemas.microsoft.com/office/drawing/2014/main" xmlns:p15="http://schemas.microsoft.com/office/powerpoint/2012/main" xmlns:mc="http://schemas.openxmlformats.org/markup-compatibility/2006" xmlns:p14="http://schemas.microsoft.com/office/powerpoint/2010/main" xmlns:a14="http://schemas.microsoft.com/office/drawing/2010/main" xmlns="" id="{99BFD666-DD30-4738-9EA3-F9A9212E04C2}"/>
                </a:ext>
              </a:extLst>
            </p:cNvPr>
            <p:cNvSpPr/>
            <p:nvPr/>
          </p:nvSpPr>
          <p:spPr>
            <a:xfrm>
              <a:off x="6131543" y="4888389"/>
              <a:ext cx="4296663" cy="400110"/>
            </a:xfrm>
            <a:prstGeom prst="rect">
              <a:avLst/>
            </a:prstGeom>
          </p:spPr>
          <p:txBody>
            <a:bodyPr wrap="square">
              <a:spAutoFit/>
            </a:bodyPr>
            <a:lstStyle/>
            <a:p>
              <a:pPr defTabSz="914400">
                <a:defRPr/>
              </a:pPr>
              <a:r>
                <a:rPr lang="zh-CN" altLang="en-US" sz="2000" dirty="0">
                  <a:solidFill>
                    <a:srgbClr val="FFC000"/>
                  </a:solidFill>
                  <a:cs typeface="+mn-ea"/>
                  <a:sym typeface="+mn-lt"/>
                </a:rPr>
                <a:t>请在此输入内容请在此输入内容</a:t>
              </a:r>
              <a:endParaRPr lang="en-US" altLang="zh-CN" sz="2000" dirty="0">
                <a:solidFill>
                  <a:srgbClr val="FFC000"/>
                </a:solidFill>
                <a:cs typeface="+mn-ea"/>
                <a:sym typeface="+mn-lt"/>
              </a:endParaRPr>
            </a:p>
          </p:txBody>
        </p:sp>
        <p:grpSp>
          <p:nvGrpSpPr>
            <p:cNvPr id="40" name="组合 39">
              <a:extLst>
                <a:ext uri="{FF2B5EF4-FFF2-40B4-BE49-F238E27FC236}">
                  <a16:creationId xmlns:a16="http://schemas.microsoft.com/office/drawing/2014/main" xmlns:p15="http://schemas.microsoft.com/office/powerpoint/2012/main" xmlns:mc="http://schemas.openxmlformats.org/markup-compatibility/2006" xmlns:p14="http://schemas.microsoft.com/office/powerpoint/2010/main" xmlns:a14="http://schemas.microsoft.com/office/drawing/2010/main" xmlns="" id="{F8625DF7-1CA8-4A69-A772-CE1F4DAD4444}"/>
                </a:ext>
              </a:extLst>
            </p:cNvPr>
            <p:cNvGrpSpPr/>
            <p:nvPr/>
          </p:nvGrpSpPr>
          <p:grpSpPr>
            <a:xfrm>
              <a:off x="4896354" y="4779768"/>
              <a:ext cx="1151277" cy="629462"/>
              <a:chOff x="4896354" y="2095263"/>
              <a:chExt cx="1151277" cy="629462"/>
            </a:xfrm>
          </p:grpSpPr>
          <p:sp>
            <p:nvSpPr>
              <p:cNvPr id="41" name="矩形 40">
                <a:extLst>
                  <a:ext uri="{FF2B5EF4-FFF2-40B4-BE49-F238E27FC236}">
                    <a16:creationId xmlns:a16="http://schemas.microsoft.com/office/drawing/2014/main" xmlns:p15="http://schemas.microsoft.com/office/powerpoint/2012/main" xmlns:mc="http://schemas.openxmlformats.org/markup-compatibility/2006" xmlns:p14="http://schemas.microsoft.com/office/powerpoint/2010/main" xmlns:a14="http://schemas.microsoft.com/office/drawing/2010/main" xmlns="" id="{86A963ED-250F-47DF-A6ED-D992A9D60C8E}"/>
                  </a:ext>
                </a:extLst>
              </p:cNvPr>
              <p:cNvSpPr/>
              <p:nvPr/>
            </p:nvSpPr>
            <p:spPr>
              <a:xfrm>
                <a:off x="4896354" y="2095263"/>
                <a:ext cx="1000595" cy="400110"/>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smtClean="0">
                    <a:ln>
                      <a:noFill/>
                    </a:ln>
                    <a:solidFill>
                      <a:schemeClr val="bg1"/>
                    </a:solidFill>
                    <a:effectLst/>
                    <a:uLnTx/>
                    <a:uFillTx/>
                    <a:cs typeface="+mn-ea"/>
                    <a:sym typeface="+mn-lt"/>
                  </a:rPr>
                  <a:t>2021.2</a:t>
                </a:r>
                <a:endParaRPr kumimoji="0" lang="zh-CN" altLang="en-US" sz="2000" b="0" i="0" u="none" strike="noStrike" kern="1200" cap="none" spc="0" normalizeH="0" baseline="0" noProof="0" dirty="0">
                  <a:ln>
                    <a:noFill/>
                  </a:ln>
                  <a:solidFill>
                    <a:schemeClr val="bg1"/>
                  </a:solidFill>
                  <a:effectLst/>
                  <a:uLnTx/>
                  <a:uFillTx/>
                  <a:cs typeface="+mn-ea"/>
                  <a:sym typeface="+mn-lt"/>
                </a:endParaRPr>
              </a:p>
            </p:txBody>
          </p:sp>
          <p:sp>
            <p:nvSpPr>
              <p:cNvPr id="42" name="矩形 41">
                <a:extLst>
                  <a:ext uri="{FF2B5EF4-FFF2-40B4-BE49-F238E27FC236}">
                    <a16:creationId xmlns:a16="http://schemas.microsoft.com/office/drawing/2014/main" xmlns:p15="http://schemas.microsoft.com/office/powerpoint/2012/main" xmlns:mc="http://schemas.openxmlformats.org/markup-compatibility/2006" xmlns:p14="http://schemas.microsoft.com/office/powerpoint/2010/main" xmlns:a14="http://schemas.microsoft.com/office/drawing/2010/main" xmlns="" id="{BF1B5ACE-8F43-4093-8C6B-A962475791E1}"/>
                  </a:ext>
                </a:extLst>
              </p:cNvPr>
              <p:cNvSpPr/>
              <p:nvPr/>
            </p:nvSpPr>
            <p:spPr>
              <a:xfrm>
                <a:off x="4896354" y="2324615"/>
                <a:ext cx="1151277" cy="400110"/>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smtClean="0">
                    <a:ln>
                      <a:noFill/>
                    </a:ln>
                    <a:solidFill>
                      <a:schemeClr val="bg1"/>
                    </a:solidFill>
                    <a:effectLst/>
                    <a:uLnTx/>
                    <a:uFillTx/>
                    <a:cs typeface="+mn-ea"/>
                    <a:sym typeface="+mn-lt"/>
                  </a:rPr>
                  <a:t>2021.10</a:t>
                </a:r>
                <a:endParaRPr kumimoji="0" lang="zh-CN" altLang="en-US" sz="2000" b="0" i="0" u="none" strike="noStrike" kern="1200" cap="none" spc="0" normalizeH="0" baseline="0" noProof="0" dirty="0">
                  <a:ln>
                    <a:noFill/>
                  </a:ln>
                  <a:solidFill>
                    <a:schemeClr val="bg1"/>
                  </a:solidFill>
                  <a:effectLst/>
                  <a:uLnTx/>
                  <a:uFillTx/>
                  <a:cs typeface="+mn-ea"/>
                  <a:sym typeface="+mn-lt"/>
                </a:endParaRPr>
              </a:p>
            </p:txBody>
          </p:sp>
        </p:grpSp>
      </p:grpSp>
      <p:grpSp>
        <p:nvGrpSpPr>
          <p:cNvPr id="11" name="组合 10">
            <a:extLst>
              <a:ext uri="{FF2B5EF4-FFF2-40B4-BE49-F238E27FC236}">
                <a16:creationId xmlns:a16="http://schemas.microsoft.com/office/drawing/2014/main" xmlns:p15="http://schemas.microsoft.com/office/powerpoint/2012/main" xmlns:mc="http://schemas.openxmlformats.org/markup-compatibility/2006" xmlns:p14="http://schemas.microsoft.com/office/powerpoint/2010/main" xmlns:a14="http://schemas.microsoft.com/office/drawing/2010/main" xmlns="" id="{B0E086DE-EBE6-49AC-89F8-B9D83C5331C5}"/>
              </a:ext>
            </a:extLst>
          </p:cNvPr>
          <p:cNvGrpSpPr/>
          <p:nvPr/>
        </p:nvGrpSpPr>
        <p:grpSpPr>
          <a:xfrm>
            <a:off x="6002869" y="1266066"/>
            <a:ext cx="186262" cy="5854401"/>
            <a:chOff x="6002869" y="1266066"/>
            <a:chExt cx="186262" cy="5854401"/>
          </a:xfrm>
        </p:grpSpPr>
        <p:sp>
          <p:nvSpPr>
            <p:cNvPr id="13" name="椭圆 12">
              <a:extLst>
                <a:ext uri="{FF2B5EF4-FFF2-40B4-BE49-F238E27FC236}">
                  <a16:creationId xmlns:a16="http://schemas.microsoft.com/office/drawing/2014/main" xmlns:p15="http://schemas.microsoft.com/office/powerpoint/2012/main" xmlns:mc="http://schemas.openxmlformats.org/markup-compatibility/2006" xmlns:p14="http://schemas.microsoft.com/office/powerpoint/2010/main" xmlns:a14="http://schemas.microsoft.com/office/drawing/2010/main" xmlns="" id="{381FFA63-3FBE-4F3F-B009-68543C0F46C6}"/>
                </a:ext>
              </a:extLst>
            </p:cNvPr>
            <p:cNvSpPr/>
            <p:nvPr/>
          </p:nvSpPr>
          <p:spPr>
            <a:xfrm>
              <a:off x="6002869" y="1266066"/>
              <a:ext cx="186262" cy="186262"/>
            </a:xfrm>
            <a:prstGeom prst="ellipse">
              <a:avLst/>
            </a:prstGeom>
            <a:solidFill>
              <a:srgbClr val="262626"/>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cxnSp>
          <p:nvCxnSpPr>
            <p:cNvPr id="14" name="直接连接符 13">
              <a:extLst>
                <a:ext uri="{FF2B5EF4-FFF2-40B4-BE49-F238E27FC236}">
                  <a16:creationId xmlns:a16="http://schemas.microsoft.com/office/drawing/2014/main" xmlns:p15="http://schemas.microsoft.com/office/powerpoint/2012/main" xmlns:mc="http://schemas.openxmlformats.org/markup-compatibility/2006" xmlns:p14="http://schemas.microsoft.com/office/powerpoint/2010/main" xmlns:a14="http://schemas.microsoft.com/office/drawing/2010/main" xmlns="" id="{B17778C0-393A-499A-B420-48F947141FF2}"/>
                </a:ext>
              </a:extLst>
            </p:cNvPr>
            <p:cNvCxnSpPr>
              <a:cxnSpLocks/>
            </p:cNvCxnSpPr>
            <p:nvPr/>
          </p:nvCxnSpPr>
          <p:spPr>
            <a:xfrm>
              <a:off x="6096000" y="1502833"/>
              <a:ext cx="0" cy="335492"/>
            </a:xfrm>
            <a:prstGeom prst="line">
              <a:avLst/>
            </a:prstGeom>
            <a:ln w="19050" cap="rnd">
              <a:solidFill>
                <a:schemeClr val="bg1">
                  <a:alpha val="31000"/>
                </a:schemeClr>
              </a:solidFill>
            </a:ln>
          </p:spPr>
          <p:style>
            <a:lnRef idx="1">
              <a:schemeClr val="accent1"/>
            </a:lnRef>
            <a:fillRef idx="0">
              <a:schemeClr val="accent1"/>
            </a:fillRef>
            <a:effectRef idx="0">
              <a:schemeClr val="accent1"/>
            </a:effectRef>
            <a:fontRef idx="minor">
              <a:schemeClr val="tx1"/>
            </a:fontRef>
          </p:style>
        </p:cxnSp>
        <p:sp>
          <p:nvSpPr>
            <p:cNvPr id="17" name="椭圆 16">
              <a:extLst>
                <a:ext uri="{FF2B5EF4-FFF2-40B4-BE49-F238E27FC236}">
                  <a16:creationId xmlns:a16="http://schemas.microsoft.com/office/drawing/2014/main" xmlns:p15="http://schemas.microsoft.com/office/powerpoint/2012/main" xmlns:mc="http://schemas.openxmlformats.org/markup-compatibility/2006" xmlns:p14="http://schemas.microsoft.com/office/powerpoint/2010/main" xmlns:a14="http://schemas.microsoft.com/office/drawing/2010/main" xmlns="" id="{1891F822-068F-4FFE-90F6-A502AAA99CA6}"/>
                </a:ext>
              </a:extLst>
            </p:cNvPr>
            <p:cNvSpPr/>
            <p:nvPr/>
          </p:nvSpPr>
          <p:spPr>
            <a:xfrm>
              <a:off x="6060455" y="1899053"/>
              <a:ext cx="71089" cy="71089"/>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cs typeface="+mn-ea"/>
                <a:sym typeface="+mn-lt"/>
              </a:endParaRPr>
            </a:p>
          </p:txBody>
        </p:sp>
        <p:cxnSp>
          <p:nvCxnSpPr>
            <p:cNvPr id="18" name="直接连接符 17">
              <a:extLst>
                <a:ext uri="{FF2B5EF4-FFF2-40B4-BE49-F238E27FC236}">
                  <a16:creationId xmlns:a16="http://schemas.microsoft.com/office/drawing/2014/main" xmlns:p15="http://schemas.microsoft.com/office/powerpoint/2012/main" xmlns:mc="http://schemas.openxmlformats.org/markup-compatibility/2006" xmlns:p14="http://schemas.microsoft.com/office/powerpoint/2010/main" xmlns:a14="http://schemas.microsoft.com/office/drawing/2010/main" xmlns="" id="{8D0B31BF-76BF-48DD-8A3B-34199756CF3C}"/>
                </a:ext>
              </a:extLst>
            </p:cNvPr>
            <p:cNvCxnSpPr>
              <a:cxnSpLocks/>
            </p:cNvCxnSpPr>
            <p:nvPr/>
          </p:nvCxnSpPr>
          <p:spPr>
            <a:xfrm>
              <a:off x="6096000" y="2028825"/>
              <a:ext cx="0" cy="548104"/>
            </a:xfrm>
            <a:prstGeom prst="line">
              <a:avLst/>
            </a:prstGeom>
            <a:ln w="19050" cap="rnd">
              <a:solidFill>
                <a:schemeClr val="bg1">
                  <a:alpha val="31000"/>
                </a:schemeClr>
              </a:solidFill>
            </a:ln>
          </p:spPr>
          <p:style>
            <a:lnRef idx="1">
              <a:schemeClr val="accent1"/>
            </a:lnRef>
            <a:fillRef idx="0">
              <a:schemeClr val="accent1"/>
            </a:fillRef>
            <a:effectRef idx="0">
              <a:schemeClr val="accent1"/>
            </a:effectRef>
            <a:fontRef idx="minor">
              <a:schemeClr val="tx1"/>
            </a:fontRef>
          </p:style>
        </p:cxnSp>
        <p:sp>
          <p:nvSpPr>
            <p:cNvPr id="20" name="椭圆 19">
              <a:extLst>
                <a:ext uri="{FF2B5EF4-FFF2-40B4-BE49-F238E27FC236}">
                  <a16:creationId xmlns:a16="http://schemas.microsoft.com/office/drawing/2014/main" xmlns:p15="http://schemas.microsoft.com/office/powerpoint/2012/main" xmlns:mc="http://schemas.openxmlformats.org/markup-compatibility/2006" xmlns:p14="http://schemas.microsoft.com/office/powerpoint/2010/main" xmlns:a14="http://schemas.microsoft.com/office/drawing/2010/main" xmlns="" id="{23710E2D-ECCC-4A9B-9063-E5245BD383DF}"/>
                </a:ext>
              </a:extLst>
            </p:cNvPr>
            <p:cNvSpPr/>
            <p:nvPr/>
          </p:nvSpPr>
          <p:spPr>
            <a:xfrm>
              <a:off x="6060455" y="2630676"/>
              <a:ext cx="71089" cy="71089"/>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cs typeface="+mn-ea"/>
                <a:sym typeface="+mn-lt"/>
              </a:endParaRPr>
            </a:p>
          </p:txBody>
        </p:sp>
        <p:cxnSp>
          <p:nvCxnSpPr>
            <p:cNvPr id="21" name="直接连接符 20">
              <a:extLst>
                <a:ext uri="{FF2B5EF4-FFF2-40B4-BE49-F238E27FC236}">
                  <a16:creationId xmlns:a16="http://schemas.microsoft.com/office/drawing/2014/main" xmlns:p15="http://schemas.microsoft.com/office/powerpoint/2012/main" xmlns:mc="http://schemas.openxmlformats.org/markup-compatibility/2006" xmlns:p14="http://schemas.microsoft.com/office/powerpoint/2010/main" xmlns:a14="http://schemas.microsoft.com/office/drawing/2010/main" xmlns="" id="{3D213521-0E88-4D0C-B435-C91B39B3F1B1}"/>
                </a:ext>
              </a:extLst>
            </p:cNvPr>
            <p:cNvCxnSpPr>
              <a:cxnSpLocks/>
            </p:cNvCxnSpPr>
            <p:nvPr/>
          </p:nvCxnSpPr>
          <p:spPr>
            <a:xfrm>
              <a:off x="6096000" y="2762250"/>
              <a:ext cx="0" cy="656143"/>
            </a:xfrm>
            <a:prstGeom prst="line">
              <a:avLst/>
            </a:prstGeom>
            <a:ln w="19050" cap="rnd">
              <a:solidFill>
                <a:schemeClr val="bg1">
                  <a:alpha val="31000"/>
                </a:schemeClr>
              </a:solidFill>
            </a:ln>
          </p:spPr>
          <p:style>
            <a:lnRef idx="1">
              <a:schemeClr val="accent1"/>
            </a:lnRef>
            <a:fillRef idx="0">
              <a:schemeClr val="accent1"/>
            </a:fillRef>
            <a:effectRef idx="0">
              <a:schemeClr val="accent1"/>
            </a:effectRef>
            <a:fontRef idx="minor">
              <a:schemeClr val="tx1"/>
            </a:fontRef>
          </p:style>
        </p:cxnSp>
        <p:sp>
          <p:nvSpPr>
            <p:cNvPr id="23" name="椭圆 22">
              <a:extLst>
                <a:ext uri="{FF2B5EF4-FFF2-40B4-BE49-F238E27FC236}">
                  <a16:creationId xmlns:a16="http://schemas.microsoft.com/office/drawing/2014/main" xmlns:p15="http://schemas.microsoft.com/office/powerpoint/2012/main" xmlns:mc="http://schemas.openxmlformats.org/markup-compatibility/2006" xmlns:p14="http://schemas.microsoft.com/office/powerpoint/2010/main" xmlns:a14="http://schemas.microsoft.com/office/drawing/2010/main" xmlns="" id="{AA80F4F6-1FCE-4E29-A2A7-821988AB122A}"/>
                </a:ext>
              </a:extLst>
            </p:cNvPr>
            <p:cNvSpPr/>
            <p:nvPr/>
          </p:nvSpPr>
          <p:spPr>
            <a:xfrm>
              <a:off x="6060455" y="3471079"/>
              <a:ext cx="71089" cy="71089"/>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cs typeface="+mn-ea"/>
                <a:sym typeface="+mn-lt"/>
              </a:endParaRPr>
            </a:p>
          </p:txBody>
        </p:sp>
        <p:cxnSp>
          <p:nvCxnSpPr>
            <p:cNvPr id="24" name="直接连接符 23">
              <a:extLst>
                <a:ext uri="{FF2B5EF4-FFF2-40B4-BE49-F238E27FC236}">
                  <a16:creationId xmlns:a16="http://schemas.microsoft.com/office/drawing/2014/main" xmlns:p15="http://schemas.microsoft.com/office/powerpoint/2012/main" xmlns:mc="http://schemas.openxmlformats.org/markup-compatibility/2006" xmlns:p14="http://schemas.microsoft.com/office/powerpoint/2010/main" xmlns:a14="http://schemas.microsoft.com/office/drawing/2010/main" xmlns="" id="{784D2425-5B8B-4790-B1A5-AB5FE8A20631}"/>
                </a:ext>
              </a:extLst>
            </p:cNvPr>
            <p:cNvCxnSpPr>
              <a:cxnSpLocks/>
            </p:cNvCxnSpPr>
            <p:nvPr/>
          </p:nvCxnSpPr>
          <p:spPr>
            <a:xfrm>
              <a:off x="6096000" y="3603625"/>
              <a:ext cx="0" cy="582613"/>
            </a:xfrm>
            <a:prstGeom prst="line">
              <a:avLst/>
            </a:prstGeom>
            <a:ln w="19050" cap="rnd">
              <a:solidFill>
                <a:schemeClr val="bg1">
                  <a:alpha val="31000"/>
                </a:schemeClr>
              </a:solidFill>
            </a:ln>
          </p:spPr>
          <p:style>
            <a:lnRef idx="1">
              <a:schemeClr val="accent1"/>
            </a:lnRef>
            <a:fillRef idx="0">
              <a:schemeClr val="accent1"/>
            </a:fillRef>
            <a:effectRef idx="0">
              <a:schemeClr val="accent1"/>
            </a:effectRef>
            <a:fontRef idx="minor">
              <a:schemeClr val="tx1"/>
            </a:fontRef>
          </p:style>
        </p:cxnSp>
        <p:sp>
          <p:nvSpPr>
            <p:cNvPr id="32" name="椭圆 31">
              <a:extLst>
                <a:ext uri="{FF2B5EF4-FFF2-40B4-BE49-F238E27FC236}">
                  <a16:creationId xmlns:a16="http://schemas.microsoft.com/office/drawing/2014/main" xmlns:p15="http://schemas.microsoft.com/office/powerpoint/2012/main" xmlns:mc="http://schemas.openxmlformats.org/markup-compatibility/2006" xmlns:p14="http://schemas.microsoft.com/office/powerpoint/2010/main" xmlns:a14="http://schemas.microsoft.com/office/drawing/2010/main" xmlns="" id="{4D9DDD74-2221-4103-B529-C0471F6E62C9}"/>
                </a:ext>
              </a:extLst>
            </p:cNvPr>
            <p:cNvSpPr/>
            <p:nvPr/>
          </p:nvSpPr>
          <p:spPr>
            <a:xfrm>
              <a:off x="6060455" y="4252312"/>
              <a:ext cx="71089" cy="71089"/>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cs typeface="+mn-ea"/>
                <a:sym typeface="+mn-lt"/>
              </a:endParaRPr>
            </a:p>
          </p:txBody>
        </p:sp>
        <p:cxnSp>
          <p:nvCxnSpPr>
            <p:cNvPr id="33" name="直接连接符 32">
              <a:extLst>
                <a:ext uri="{FF2B5EF4-FFF2-40B4-BE49-F238E27FC236}">
                  <a16:creationId xmlns:a16="http://schemas.microsoft.com/office/drawing/2014/main" xmlns:p15="http://schemas.microsoft.com/office/powerpoint/2012/main" xmlns:mc="http://schemas.openxmlformats.org/markup-compatibility/2006" xmlns:p14="http://schemas.microsoft.com/office/powerpoint/2010/main" xmlns:a14="http://schemas.microsoft.com/office/drawing/2010/main" xmlns="" id="{9171BC0F-FC0F-4921-8DE2-E8ACFDF71899}"/>
                </a:ext>
              </a:extLst>
            </p:cNvPr>
            <p:cNvCxnSpPr>
              <a:cxnSpLocks/>
            </p:cNvCxnSpPr>
            <p:nvPr/>
          </p:nvCxnSpPr>
          <p:spPr>
            <a:xfrm>
              <a:off x="6096000" y="4386263"/>
              <a:ext cx="0" cy="593560"/>
            </a:xfrm>
            <a:prstGeom prst="line">
              <a:avLst/>
            </a:prstGeom>
            <a:ln w="19050" cap="rnd">
              <a:solidFill>
                <a:schemeClr val="bg1">
                  <a:alpha val="31000"/>
                </a:schemeClr>
              </a:solidFill>
            </a:ln>
          </p:spPr>
          <p:style>
            <a:lnRef idx="1">
              <a:schemeClr val="accent1"/>
            </a:lnRef>
            <a:fillRef idx="0">
              <a:schemeClr val="accent1"/>
            </a:fillRef>
            <a:effectRef idx="0">
              <a:schemeClr val="accent1"/>
            </a:effectRef>
            <a:fontRef idx="minor">
              <a:schemeClr val="tx1"/>
            </a:fontRef>
          </p:style>
        </p:cxnSp>
        <p:sp>
          <p:nvSpPr>
            <p:cNvPr id="38" name="椭圆 37">
              <a:extLst>
                <a:ext uri="{FF2B5EF4-FFF2-40B4-BE49-F238E27FC236}">
                  <a16:creationId xmlns:a16="http://schemas.microsoft.com/office/drawing/2014/main" xmlns:p15="http://schemas.microsoft.com/office/powerpoint/2012/main" xmlns:mc="http://schemas.openxmlformats.org/markup-compatibility/2006" xmlns:p14="http://schemas.microsoft.com/office/powerpoint/2010/main" xmlns:a14="http://schemas.microsoft.com/office/drawing/2010/main" xmlns="" id="{7F9CC115-0992-4491-A48A-12C75B14DCB3}"/>
                </a:ext>
              </a:extLst>
            </p:cNvPr>
            <p:cNvSpPr/>
            <p:nvPr/>
          </p:nvSpPr>
          <p:spPr>
            <a:xfrm>
              <a:off x="6060455" y="5046968"/>
              <a:ext cx="71089" cy="71089"/>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cs typeface="+mn-ea"/>
                <a:sym typeface="+mn-lt"/>
              </a:endParaRPr>
            </a:p>
          </p:txBody>
        </p:sp>
        <p:cxnSp>
          <p:nvCxnSpPr>
            <p:cNvPr id="39" name="直接连接符 38">
              <a:extLst>
                <a:ext uri="{FF2B5EF4-FFF2-40B4-BE49-F238E27FC236}">
                  <a16:creationId xmlns:a16="http://schemas.microsoft.com/office/drawing/2014/main" xmlns:p15="http://schemas.microsoft.com/office/powerpoint/2012/main" xmlns:mc="http://schemas.openxmlformats.org/markup-compatibility/2006" xmlns:p14="http://schemas.microsoft.com/office/powerpoint/2010/main" xmlns:a14="http://schemas.microsoft.com/office/drawing/2010/main" xmlns="" id="{556A9975-A9AE-4434-B043-A6D4BEFB8595}"/>
                </a:ext>
              </a:extLst>
            </p:cNvPr>
            <p:cNvCxnSpPr>
              <a:cxnSpLocks/>
            </p:cNvCxnSpPr>
            <p:nvPr/>
          </p:nvCxnSpPr>
          <p:spPr>
            <a:xfrm>
              <a:off x="6096000" y="5179878"/>
              <a:ext cx="0" cy="631200"/>
            </a:xfrm>
            <a:prstGeom prst="line">
              <a:avLst/>
            </a:prstGeom>
            <a:ln w="19050" cap="rnd">
              <a:solidFill>
                <a:schemeClr val="bg1">
                  <a:alpha val="31000"/>
                </a:schemeClr>
              </a:solidFill>
            </a:ln>
          </p:spPr>
          <p:style>
            <a:lnRef idx="1">
              <a:schemeClr val="accent1"/>
            </a:lnRef>
            <a:fillRef idx="0">
              <a:schemeClr val="accent1"/>
            </a:fillRef>
            <a:effectRef idx="0">
              <a:schemeClr val="accent1"/>
            </a:effectRef>
            <a:fontRef idx="minor">
              <a:schemeClr val="tx1"/>
            </a:fontRef>
          </p:style>
        </p:cxnSp>
        <p:sp>
          <p:nvSpPr>
            <p:cNvPr id="44" name="椭圆 43">
              <a:extLst>
                <a:ext uri="{FF2B5EF4-FFF2-40B4-BE49-F238E27FC236}">
                  <a16:creationId xmlns:a16="http://schemas.microsoft.com/office/drawing/2014/main" xmlns:p15="http://schemas.microsoft.com/office/powerpoint/2012/main" xmlns:mc="http://schemas.openxmlformats.org/markup-compatibility/2006" xmlns:p14="http://schemas.microsoft.com/office/powerpoint/2010/main" xmlns:a14="http://schemas.microsoft.com/office/drawing/2010/main" xmlns="" id="{E23A8CD0-509F-46CF-9A3F-792C39785BF9}"/>
                </a:ext>
              </a:extLst>
            </p:cNvPr>
            <p:cNvSpPr/>
            <p:nvPr/>
          </p:nvSpPr>
          <p:spPr>
            <a:xfrm>
              <a:off x="6064951" y="5865691"/>
              <a:ext cx="71089" cy="71089"/>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cs typeface="+mn-ea"/>
                <a:sym typeface="+mn-lt"/>
              </a:endParaRPr>
            </a:p>
          </p:txBody>
        </p:sp>
        <p:cxnSp>
          <p:nvCxnSpPr>
            <p:cNvPr id="45" name="直接连接符 44">
              <a:extLst>
                <a:ext uri="{FF2B5EF4-FFF2-40B4-BE49-F238E27FC236}">
                  <a16:creationId xmlns:a16="http://schemas.microsoft.com/office/drawing/2014/main" xmlns:p15="http://schemas.microsoft.com/office/powerpoint/2012/main" xmlns:mc="http://schemas.openxmlformats.org/markup-compatibility/2006" xmlns:p14="http://schemas.microsoft.com/office/powerpoint/2010/main" xmlns:a14="http://schemas.microsoft.com/office/drawing/2010/main" xmlns="" id="{D007E1B6-9343-4A97-9429-0870AA5FB4A0}"/>
                </a:ext>
              </a:extLst>
            </p:cNvPr>
            <p:cNvCxnSpPr>
              <a:cxnSpLocks/>
            </p:cNvCxnSpPr>
            <p:nvPr/>
          </p:nvCxnSpPr>
          <p:spPr>
            <a:xfrm>
              <a:off x="6100496" y="6002338"/>
              <a:ext cx="0" cy="1118129"/>
            </a:xfrm>
            <a:prstGeom prst="line">
              <a:avLst/>
            </a:prstGeom>
            <a:ln w="19050" cap="rnd">
              <a:solidFill>
                <a:schemeClr val="bg1">
                  <a:alpha val="31000"/>
                </a:schemeClr>
              </a:solidFill>
            </a:ln>
          </p:spPr>
          <p:style>
            <a:lnRef idx="1">
              <a:schemeClr val="accent1"/>
            </a:lnRef>
            <a:fillRef idx="0">
              <a:schemeClr val="accent1"/>
            </a:fillRef>
            <a:effectRef idx="0">
              <a:schemeClr val="accent1"/>
            </a:effectRef>
            <a:fontRef idx="minor">
              <a:schemeClr val="tx1"/>
            </a:fontRef>
          </p:style>
        </p:cxnSp>
      </p:grpSp>
      <p:grpSp>
        <p:nvGrpSpPr>
          <p:cNvPr id="72" name="组合 71">
            <a:extLst>
              <a:ext uri="{FF2B5EF4-FFF2-40B4-BE49-F238E27FC236}">
                <a16:creationId xmlns:a16="http://schemas.microsoft.com/office/drawing/2014/main" xmlns:p15="http://schemas.microsoft.com/office/powerpoint/2012/main" xmlns:mc="http://schemas.openxmlformats.org/markup-compatibility/2006" xmlns:p14="http://schemas.microsoft.com/office/powerpoint/2010/main" xmlns:a14="http://schemas.microsoft.com/office/drawing/2010/main" xmlns="" id="{0508D43B-EEC0-40A4-BF2B-94A3F3CE337F}"/>
              </a:ext>
            </a:extLst>
          </p:cNvPr>
          <p:cNvGrpSpPr/>
          <p:nvPr/>
        </p:nvGrpSpPr>
        <p:grpSpPr>
          <a:xfrm>
            <a:off x="4891693" y="5575416"/>
            <a:ext cx="5536513" cy="674268"/>
            <a:chOff x="4891693" y="5575416"/>
            <a:chExt cx="5536513" cy="674268"/>
          </a:xfrm>
        </p:grpSpPr>
        <p:sp>
          <p:nvSpPr>
            <p:cNvPr id="43" name="矩形 42">
              <a:extLst>
                <a:ext uri="{FF2B5EF4-FFF2-40B4-BE49-F238E27FC236}">
                  <a16:creationId xmlns:a16="http://schemas.microsoft.com/office/drawing/2014/main" xmlns:p15="http://schemas.microsoft.com/office/powerpoint/2012/main" xmlns:mc="http://schemas.openxmlformats.org/markup-compatibility/2006" xmlns:p14="http://schemas.microsoft.com/office/powerpoint/2010/main" xmlns:a14="http://schemas.microsoft.com/office/drawing/2010/main" xmlns="" id="{F9FCC8A7-44DE-45C8-B8D0-759803C09A62}"/>
                </a:ext>
              </a:extLst>
            </p:cNvPr>
            <p:cNvSpPr/>
            <p:nvPr/>
          </p:nvSpPr>
          <p:spPr>
            <a:xfrm>
              <a:off x="6131543" y="5701180"/>
              <a:ext cx="4296663" cy="400110"/>
            </a:xfrm>
            <a:prstGeom prst="rect">
              <a:avLst/>
            </a:prstGeom>
          </p:spPr>
          <p:txBody>
            <a:bodyPr wrap="square">
              <a:spAutoFit/>
            </a:bodyPr>
            <a:lstStyle/>
            <a:p>
              <a:pPr defTabSz="914400">
                <a:defRPr/>
              </a:pPr>
              <a:r>
                <a:rPr lang="zh-CN" altLang="en-US" sz="2000" dirty="0">
                  <a:solidFill>
                    <a:srgbClr val="FFC000"/>
                  </a:solidFill>
                  <a:cs typeface="+mn-ea"/>
                  <a:sym typeface="+mn-lt"/>
                </a:rPr>
                <a:t>请在此输入内容请在此输入内容</a:t>
              </a:r>
              <a:endParaRPr lang="en-US" altLang="zh-CN" sz="2000" dirty="0">
                <a:solidFill>
                  <a:srgbClr val="FFC000"/>
                </a:solidFill>
                <a:cs typeface="+mn-ea"/>
                <a:sym typeface="+mn-lt"/>
              </a:endParaRPr>
            </a:p>
          </p:txBody>
        </p:sp>
        <p:grpSp>
          <p:nvGrpSpPr>
            <p:cNvPr id="46" name="组合 45">
              <a:extLst>
                <a:ext uri="{FF2B5EF4-FFF2-40B4-BE49-F238E27FC236}">
                  <a16:creationId xmlns:a16="http://schemas.microsoft.com/office/drawing/2014/main" xmlns:p15="http://schemas.microsoft.com/office/powerpoint/2012/main" xmlns:mc="http://schemas.openxmlformats.org/markup-compatibility/2006" xmlns:p14="http://schemas.microsoft.com/office/powerpoint/2010/main" xmlns:a14="http://schemas.microsoft.com/office/drawing/2010/main" xmlns="" id="{1DC3A3A8-B74E-4C9D-B54B-AC3F7BBA7693}"/>
                </a:ext>
              </a:extLst>
            </p:cNvPr>
            <p:cNvGrpSpPr/>
            <p:nvPr/>
          </p:nvGrpSpPr>
          <p:grpSpPr>
            <a:xfrm>
              <a:off x="4891693" y="5575416"/>
              <a:ext cx="1151277" cy="674268"/>
              <a:chOff x="4896354" y="2095263"/>
              <a:chExt cx="1151277" cy="674268"/>
            </a:xfrm>
          </p:grpSpPr>
          <p:sp>
            <p:nvSpPr>
              <p:cNvPr id="47" name="矩形 46">
                <a:extLst>
                  <a:ext uri="{FF2B5EF4-FFF2-40B4-BE49-F238E27FC236}">
                    <a16:creationId xmlns:a16="http://schemas.microsoft.com/office/drawing/2014/main" xmlns:p15="http://schemas.microsoft.com/office/powerpoint/2012/main" xmlns:mc="http://schemas.openxmlformats.org/markup-compatibility/2006" xmlns:p14="http://schemas.microsoft.com/office/powerpoint/2010/main" xmlns:a14="http://schemas.microsoft.com/office/drawing/2010/main" xmlns="" id="{1238B8D2-FEF5-496F-90DA-853C164DB5F0}"/>
                  </a:ext>
                </a:extLst>
              </p:cNvPr>
              <p:cNvSpPr/>
              <p:nvPr/>
            </p:nvSpPr>
            <p:spPr>
              <a:xfrm>
                <a:off x="4896354" y="2095263"/>
                <a:ext cx="1151277" cy="400110"/>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smtClean="0">
                    <a:ln>
                      <a:noFill/>
                    </a:ln>
                    <a:solidFill>
                      <a:schemeClr val="bg1"/>
                    </a:solidFill>
                    <a:effectLst/>
                    <a:uLnTx/>
                    <a:uFillTx/>
                    <a:cs typeface="+mn-ea"/>
                    <a:sym typeface="+mn-lt"/>
                  </a:rPr>
                  <a:t>2021.11</a:t>
                </a:r>
                <a:endParaRPr kumimoji="0" lang="zh-CN" altLang="en-US" sz="2000" b="0" i="0" u="none" strike="noStrike" kern="1200" cap="none" spc="0" normalizeH="0" baseline="0" noProof="0" dirty="0">
                  <a:ln>
                    <a:noFill/>
                  </a:ln>
                  <a:solidFill>
                    <a:schemeClr val="bg1"/>
                  </a:solidFill>
                  <a:effectLst/>
                  <a:uLnTx/>
                  <a:uFillTx/>
                  <a:cs typeface="+mn-ea"/>
                  <a:sym typeface="+mn-lt"/>
                </a:endParaRPr>
              </a:p>
            </p:txBody>
          </p:sp>
          <p:sp>
            <p:nvSpPr>
              <p:cNvPr id="48" name="矩形 47">
                <a:extLst>
                  <a:ext uri="{FF2B5EF4-FFF2-40B4-BE49-F238E27FC236}">
                    <a16:creationId xmlns:a16="http://schemas.microsoft.com/office/drawing/2014/main" xmlns:p15="http://schemas.microsoft.com/office/powerpoint/2012/main" xmlns:mc="http://schemas.openxmlformats.org/markup-compatibility/2006" xmlns:p14="http://schemas.microsoft.com/office/powerpoint/2010/main" xmlns:a14="http://schemas.microsoft.com/office/drawing/2010/main" xmlns="" id="{EE54FE68-345A-4E4A-971A-258EF7B3B0A8}"/>
                  </a:ext>
                </a:extLst>
              </p:cNvPr>
              <p:cNvSpPr/>
              <p:nvPr/>
            </p:nvSpPr>
            <p:spPr>
              <a:xfrm>
                <a:off x="4896354" y="2369421"/>
                <a:ext cx="697627" cy="400110"/>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chemeClr val="bg1"/>
                    </a:solidFill>
                    <a:effectLst/>
                    <a:uLnTx/>
                    <a:uFillTx/>
                    <a:cs typeface="+mn-ea"/>
                    <a:sym typeface="+mn-lt"/>
                  </a:rPr>
                  <a:t>至今</a:t>
                </a:r>
              </a:p>
            </p:txBody>
          </p:sp>
        </p:grpSp>
      </p:grpSp>
      <p:grpSp>
        <p:nvGrpSpPr>
          <p:cNvPr id="49" name="组合 48">
            <a:extLst>
              <a:ext uri="{FF2B5EF4-FFF2-40B4-BE49-F238E27FC236}">
                <a16:creationId xmlns:a16="http://schemas.microsoft.com/office/drawing/2014/main" xmlns:p15="http://schemas.microsoft.com/office/powerpoint/2012/main" xmlns:mc="http://schemas.openxmlformats.org/markup-compatibility/2006" xmlns:p14="http://schemas.microsoft.com/office/powerpoint/2010/main" xmlns:a14="http://schemas.microsoft.com/office/drawing/2010/main" xmlns="" id="{687BB6A5-F0CE-4E06-924F-3B9A0FB4C2AB}"/>
              </a:ext>
            </a:extLst>
          </p:cNvPr>
          <p:cNvGrpSpPr/>
          <p:nvPr/>
        </p:nvGrpSpPr>
        <p:grpSpPr>
          <a:xfrm rot="5400000">
            <a:off x="9067851" y="2878191"/>
            <a:ext cx="4024418" cy="2223880"/>
            <a:chOff x="8782090" y="-26504"/>
            <a:chExt cx="2986315" cy="2650436"/>
          </a:xfrm>
        </p:grpSpPr>
        <p:grpSp>
          <p:nvGrpSpPr>
            <p:cNvPr id="50" name="组合 49">
              <a:extLst>
                <a:ext uri="{FF2B5EF4-FFF2-40B4-BE49-F238E27FC236}">
                  <a16:creationId xmlns:a16="http://schemas.microsoft.com/office/drawing/2014/main" xmlns:p15="http://schemas.microsoft.com/office/powerpoint/2012/main" xmlns:mc="http://schemas.openxmlformats.org/markup-compatibility/2006" xmlns:p14="http://schemas.microsoft.com/office/powerpoint/2010/main" xmlns:a14="http://schemas.microsoft.com/office/drawing/2010/main" xmlns="" id="{5EE1C504-663D-4C39-8496-9A63E561B55B}"/>
                </a:ext>
              </a:extLst>
            </p:cNvPr>
            <p:cNvGrpSpPr/>
            <p:nvPr/>
          </p:nvGrpSpPr>
          <p:grpSpPr>
            <a:xfrm>
              <a:off x="8782090" y="-26504"/>
              <a:ext cx="2764971" cy="2650436"/>
              <a:chOff x="8782090" y="-26504"/>
              <a:chExt cx="2764971" cy="2650436"/>
            </a:xfrm>
          </p:grpSpPr>
          <p:cxnSp>
            <p:nvCxnSpPr>
              <p:cNvPr id="52" name="直接连接符 51">
                <a:extLst>
                  <a:ext uri="{FF2B5EF4-FFF2-40B4-BE49-F238E27FC236}">
                    <a16:creationId xmlns:a16="http://schemas.microsoft.com/office/drawing/2014/main" xmlns:p15="http://schemas.microsoft.com/office/powerpoint/2012/main" xmlns:mc="http://schemas.openxmlformats.org/markup-compatibility/2006" xmlns:p14="http://schemas.microsoft.com/office/powerpoint/2010/main" xmlns:a14="http://schemas.microsoft.com/office/drawing/2010/main" xmlns="" id="{686549A5-447D-4DC4-8FBA-BBD185364002}"/>
                  </a:ext>
                </a:extLst>
              </p:cNvPr>
              <p:cNvCxnSpPr>
                <a:cxnSpLocks/>
              </p:cNvCxnSpPr>
              <p:nvPr/>
            </p:nvCxnSpPr>
            <p:spPr>
              <a:xfrm>
                <a:off x="8782090" y="-26504"/>
                <a:ext cx="0" cy="1188831"/>
              </a:xfrm>
              <a:prstGeom prst="line">
                <a:avLst/>
              </a:prstGeom>
              <a:ln w="31750">
                <a:solidFill>
                  <a:schemeClr val="bg1">
                    <a:alpha val="8000"/>
                  </a:schemeClr>
                </a:solidFill>
              </a:ln>
            </p:spPr>
            <p:style>
              <a:lnRef idx="1">
                <a:schemeClr val="accent1"/>
              </a:lnRef>
              <a:fillRef idx="0">
                <a:schemeClr val="accent1"/>
              </a:fillRef>
              <a:effectRef idx="0">
                <a:schemeClr val="accent1"/>
              </a:effectRef>
              <a:fontRef idx="minor">
                <a:schemeClr val="tx1"/>
              </a:fontRef>
            </p:style>
          </p:cxnSp>
          <p:cxnSp>
            <p:nvCxnSpPr>
              <p:cNvPr id="53" name="直接连接符 52">
                <a:extLst>
                  <a:ext uri="{FF2B5EF4-FFF2-40B4-BE49-F238E27FC236}">
                    <a16:creationId xmlns:a16="http://schemas.microsoft.com/office/drawing/2014/main" xmlns:p15="http://schemas.microsoft.com/office/powerpoint/2012/main" xmlns:mc="http://schemas.openxmlformats.org/markup-compatibility/2006" xmlns:p14="http://schemas.microsoft.com/office/powerpoint/2010/main" xmlns:a14="http://schemas.microsoft.com/office/drawing/2010/main" xmlns="" id="{78591F5F-C22B-44F0-BA7E-E35B27401FD5}"/>
                  </a:ext>
                </a:extLst>
              </p:cNvPr>
              <p:cNvCxnSpPr>
                <a:cxnSpLocks/>
              </p:cNvCxnSpPr>
              <p:nvPr/>
            </p:nvCxnSpPr>
            <p:spPr>
              <a:xfrm>
                <a:off x="8979588" y="-26504"/>
                <a:ext cx="0" cy="1444487"/>
              </a:xfrm>
              <a:prstGeom prst="line">
                <a:avLst/>
              </a:prstGeom>
              <a:ln w="31750">
                <a:solidFill>
                  <a:schemeClr val="bg1">
                    <a:alpha val="8000"/>
                  </a:schemeClr>
                </a:solidFill>
              </a:ln>
            </p:spPr>
            <p:style>
              <a:lnRef idx="1">
                <a:schemeClr val="accent1"/>
              </a:lnRef>
              <a:fillRef idx="0">
                <a:schemeClr val="accent1"/>
              </a:fillRef>
              <a:effectRef idx="0">
                <a:schemeClr val="accent1"/>
              </a:effectRef>
              <a:fontRef idx="minor">
                <a:schemeClr val="tx1"/>
              </a:fontRef>
            </p:style>
          </p:cxnSp>
          <p:cxnSp>
            <p:nvCxnSpPr>
              <p:cNvPr id="54" name="直接连接符 53">
                <a:extLst>
                  <a:ext uri="{FF2B5EF4-FFF2-40B4-BE49-F238E27FC236}">
                    <a16:creationId xmlns:a16="http://schemas.microsoft.com/office/drawing/2014/main" xmlns:p15="http://schemas.microsoft.com/office/powerpoint/2012/main" xmlns:mc="http://schemas.openxmlformats.org/markup-compatibility/2006" xmlns:p14="http://schemas.microsoft.com/office/powerpoint/2010/main" xmlns:a14="http://schemas.microsoft.com/office/drawing/2010/main" xmlns="" id="{66727F13-E6FB-4A0C-9E69-4A09DB31A02D}"/>
                  </a:ext>
                </a:extLst>
              </p:cNvPr>
              <p:cNvCxnSpPr>
                <a:cxnSpLocks/>
              </p:cNvCxnSpPr>
              <p:nvPr/>
            </p:nvCxnSpPr>
            <p:spPr>
              <a:xfrm>
                <a:off x="9177086" y="-26504"/>
                <a:ext cx="0" cy="1961323"/>
              </a:xfrm>
              <a:prstGeom prst="line">
                <a:avLst/>
              </a:prstGeom>
              <a:ln w="31750">
                <a:solidFill>
                  <a:schemeClr val="bg1">
                    <a:alpha val="8000"/>
                  </a:schemeClr>
                </a:solidFill>
              </a:ln>
            </p:spPr>
            <p:style>
              <a:lnRef idx="1">
                <a:schemeClr val="accent1"/>
              </a:lnRef>
              <a:fillRef idx="0">
                <a:schemeClr val="accent1"/>
              </a:fillRef>
              <a:effectRef idx="0">
                <a:schemeClr val="accent1"/>
              </a:effectRef>
              <a:fontRef idx="minor">
                <a:schemeClr val="tx1"/>
              </a:fontRef>
            </p:style>
          </p:cxnSp>
          <p:cxnSp>
            <p:nvCxnSpPr>
              <p:cNvPr id="55" name="直接连接符 54">
                <a:extLst>
                  <a:ext uri="{FF2B5EF4-FFF2-40B4-BE49-F238E27FC236}">
                    <a16:creationId xmlns:a16="http://schemas.microsoft.com/office/drawing/2014/main" xmlns:p15="http://schemas.microsoft.com/office/powerpoint/2012/main" xmlns:mc="http://schemas.openxmlformats.org/markup-compatibility/2006" xmlns:p14="http://schemas.microsoft.com/office/powerpoint/2010/main" xmlns:a14="http://schemas.microsoft.com/office/drawing/2010/main" xmlns="" id="{80C47C0D-C126-48B9-9FEC-8DECE3CCE457}"/>
                  </a:ext>
                </a:extLst>
              </p:cNvPr>
              <p:cNvCxnSpPr>
                <a:cxnSpLocks/>
              </p:cNvCxnSpPr>
              <p:nvPr/>
            </p:nvCxnSpPr>
            <p:spPr>
              <a:xfrm>
                <a:off x="9374584" y="-26504"/>
                <a:ext cx="0" cy="1802296"/>
              </a:xfrm>
              <a:prstGeom prst="line">
                <a:avLst/>
              </a:prstGeom>
              <a:ln w="31750">
                <a:solidFill>
                  <a:schemeClr val="bg1">
                    <a:alpha val="8000"/>
                  </a:schemeClr>
                </a:solidFill>
              </a:ln>
            </p:spPr>
            <p:style>
              <a:lnRef idx="1">
                <a:schemeClr val="accent1"/>
              </a:lnRef>
              <a:fillRef idx="0">
                <a:schemeClr val="accent1"/>
              </a:fillRef>
              <a:effectRef idx="0">
                <a:schemeClr val="accent1"/>
              </a:effectRef>
              <a:fontRef idx="minor">
                <a:schemeClr val="tx1"/>
              </a:fontRef>
            </p:style>
          </p:cxnSp>
          <p:cxnSp>
            <p:nvCxnSpPr>
              <p:cNvPr id="56" name="直接连接符 55">
                <a:extLst>
                  <a:ext uri="{FF2B5EF4-FFF2-40B4-BE49-F238E27FC236}">
                    <a16:creationId xmlns:a16="http://schemas.microsoft.com/office/drawing/2014/main" xmlns:p15="http://schemas.microsoft.com/office/powerpoint/2012/main" xmlns:mc="http://schemas.openxmlformats.org/markup-compatibility/2006" xmlns:p14="http://schemas.microsoft.com/office/powerpoint/2010/main" xmlns:a14="http://schemas.microsoft.com/office/drawing/2010/main" xmlns="" id="{CBA1B796-584C-4FA9-82C1-A50A025232FD}"/>
                  </a:ext>
                </a:extLst>
              </p:cNvPr>
              <p:cNvCxnSpPr>
                <a:cxnSpLocks/>
              </p:cNvCxnSpPr>
              <p:nvPr/>
            </p:nvCxnSpPr>
            <p:spPr>
              <a:xfrm>
                <a:off x="9572082" y="-26504"/>
                <a:ext cx="0" cy="1338471"/>
              </a:xfrm>
              <a:prstGeom prst="line">
                <a:avLst/>
              </a:prstGeom>
              <a:ln w="31750">
                <a:solidFill>
                  <a:schemeClr val="bg1">
                    <a:alpha val="8000"/>
                  </a:schemeClr>
                </a:solidFill>
              </a:ln>
            </p:spPr>
            <p:style>
              <a:lnRef idx="1">
                <a:schemeClr val="accent1"/>
              </a:lnRef>
              <a:fillRef idx="0">
                <a:schemeClr val="accent1"/>
              </a:fillRef>
              <a:effectRef idx="0">
                <a:schemeClr val="accent1"/>
              </a:effectRef>
              <a:fontRef idx="minor">
                <a:schemeClr val="tx1"/>
              </a:fontRef>
            </p:style>
          </p:cxnSp>
          <p:cxnSp>
            <p:nvCxnSpPr>
              <p:cNvPr id="57" name="直接连接符 56">
                <a:extLst>
                  <a:ext uri="{FF2B5EF4-FFF2-40B4-BE49-F238E27FC236}">
                    <a16:creationId xmlns:a16="http://schemas.microsoft.com/office/drawing/2014/main" xmlns:p15="http://schemas.microsoft.com/office/powerpoint/2012/main" xmlns:mc="http://schemas.openxmlformats.org/markup-compatibility/2006" xmlns:p14="http://schemas.microsoft.com/office/powerpoint/2010/main" xmlns:a14="http://schemas.microsoft.com/office/drawing/2010/main" xmlns="" id="{004862E5-B2D0-444A-BCF7-FE687E133506}"/>
                  </a:ext>
                </a:extLst>
              </p:cNvPr>
              <p:cNvCxnSpPr>
                <a:cxnSpLocks/>
              </p:cNvCxnSpPr>
              <p:nvPr/>
            </p:nvCxnSpPr>
            <p:spPr>
              <a:xfrm>
                <a:off x="9769580" y="-26504"/>
                <a:ext cx="0" cy="901148"/>
              </a:xfrm>
              <a:prstGeom prst="line">
                <a:avLst/>
              </a:prstGeom>
              <a:ln w="31750">
                <a:solidFill>
                  <a:schemeClr val="bg1">
                    <a:alpha val="8000"/>
                  </a:schemeClr>
                </a:solidFill>
              </a:ln>
            </p:spPr>
            <p:style>
              <a:lnRef idx="1">
                <a:schemeClr val="accent1"/>
              </a:lnRef>
              <a:fillRef idx="0">
                <a:schemeClr val="accent1"/>
              </a:fillRef>
              <a:effectRef idx="0">
                <a:schemeClr val="accent1"/>
              </a:effectRef>
              <a:fontRef idx="minor">
                <a:schemeClr val="tx1"/>
              </a:fontRef>
            </p:style>
          </p:cxnSp>
          <p:cxnSp>
            <p:nvCxnSpPr>
              <p:cNvPr id="58" name="直接连接符 57">
                <a:extLst>
                  <a:ext uri="{FF2B5EF4-FFF2-40B4-BE49-F238E27FC236}">
                    <a16:creationId xmlns:a16="http://schemas.microsoft.com/office/drawing/2014/main" xmlns:p15="http://schemas.microsoft.com/office/powerpoint/2012/main" xmlns:mc="http://schemas.openxmlformats.org/markup-compatibility/2006" xmlns:p14="http://schemas.microsoft.com/office/powerpoint/2010/main" xmlns:a14="http://schemas.microsoft.com/office/drawing/2010/main" xmlns="" id="{0BD83D73-A4F1-4461-B29E-549086C4FF36}"/>
                  </a:ext>
                </a:extLst>
              </p:cNvPr>
              <p:cNvCxnSpPr>
                <a:cxnSpLocks/>
              </p:cNvCxnSpPr>
              <p:nvPr/>
            </p:nvCxnSpPr>
            <p:spPr>
              <a:xfrm>
                <a:off x="9967078" y="-26504"/>
                <a:ext cx="0" cy="1188831"/>
              </a:xfrm>
              <a:prstGeom prst="line">
                <a:avLst/>
              </a:prstGeom>
              <a:ln w="31750">
                <a:solidFill>
                  <a:schemeClr val="bg1">
                    <a:alpha val="8000"/>
                  </a:schemeClr>
                </a:solidFill>
              </a:ln>
            </p:spPr>
            <p:style>
              <a:lnRef idx="1">
                <a:schemeClr val="accent1"/>
              </a:lnRef>
              <a:fillRef idx="0">
                <a:schemeClr val="accent1"/>
              </a:fillRef>
              <a:effectRef idx="0">
                <a:schemeClr val="accent1"/>
              </a:effectRef>
              <a:fontRef idx="minor">
                <a:schemeClr val="tx1"/>
              </a:fontRef>
            </p:style>
          </p:cxnSp>
          <p:cxnSp>
            <p:nvCxnSpPr>
              <p:cNvPr id="59" name="直接连接符 58">
                <a:extLst>
                  <a:ext uri="{FF2B5EF4-FFF2-40B4-BE49-F238E27FC236}">
                    <a16:creationId xmlns:a16="http://schemas.microsoft.com/office/drawing/2014/main" xmlns:p15="http://schemas.microsoft.com/office/powerpoint/2012/main" xmlns:mc="http://schemas.openxmlformats.org/markup-compatibility/2006" xmlns:p14="http://schemas.microsoft.com/office/powerpoint/2010/main" xmlns:a14="http://schemas.microsoft.com/office/drawing/2010/main" xmlns="" id="{F60C398E-DFCB-44E8-A7EA-D7395AC021F8}"/>
                  </a:ext>
                </a:extLst>
              </p:cNvPr>
              <p:cNvCxnSpPr>
                <a:cxnSpLocks/>
              </p:cNvCxnSpPr>
              <p:nvPr/>
            </p:nvCxnSpPr>
            <p:spPr>
              <a:xfrm>
                <a:off x="10164576" y="-26504"/>
                <a:ext cx="0" cy="1542774"/>
              </a:xfrm>
              <a:prstGeom prst="line">
                <a:avLst/>
              </a:prstGeom>
              <a:ln w="31750">
                <a:solidFill>
                  <a:schemeClr val="bg1">
                    <a:alpha val="8000"/>
                  </a:schemeClr>
                </a:solidFill>
              </a:ln>
            </p:spPr>
            <p:style>
              <a:lnRef idx="1">
                <a:schemeClr val="accent1"/>
              </a:lnRef>
              <a:fillRef idx="0">
                <a:schemeClr val="accent1"/>
              </a:fillRef>
              <a:effectRef idx="0">
                <a:schemeClr val="accent1"/>
              </a:effectRef>
              <a:fontRef idx="minor">
                <a:schemeClr val="tx1"/>
              </a:fontRef>
            </p:style>
          </p:cxnSp>
          <p:cxnSp>
            <p:nvCxnSpPr>
              <p:cNvPr id="60" name="直接连接符 59">
                <a:extLst>
                  <a:ext uri="{FF2B5EF4-FFF2-40B4-BE49-F238E27FC236}">
                    <a16:creationId xmlns:a16="http://schemas.microsoft.com/office/drawing/2014/main" xmlns:p15="http://schemas.microsoft.com/office/powerpoint/2012/main" xmlns:mc="http://schemas.openxmlformats.org/markup-compatibility/2006" xmlns:p14="http://schemas.microsoft.com/office/powerpoint/2010/main" xmlns:a14="http://schemas.microsoft.com/office/drawing/2010/main" xmlns="" id="{E5E0B81D-FD83-45B2-BA65-9DB687F41E4E}"/>
                  </a:ext>
                </a:extLst>
              </p:cNvPr>
              <p:cNvCxnSpPr>
                <a:cxnSpLocks/>
              </p:cNvCxnSpPr>
              <p:nvPr/>
            </p:nvCxnSpPr>
            <p:spPr>
              <a:xfrm>
                <a:off x="10362074" y="-26504"/>
                <a:ext cx="0" cy="2292626"/>
              </a:xfrm>
              <a:prstGeom prst="line">
                <a:avLst/>
              </a:prstGeom>
              <a:ln w="31750">
                <a:solidFill>
                  <a:schemeClr val="bg1">
                    <a:alpha val="8000"/>
                  </a:schemeClr>
                </a:solidFill>
              </a:ln>
            </p:spPr>
            <p:style>
              <a:lnRef idx="1">
                <a:schemeClr val="accent1"/>
              </a:lnRef>
              <a:fillRef idx="0">
                <a:schemeClr val="accent1"/>
              </a:fillRef>
              <a:effectRef idx="0">
                <a:schemeClr val="accent1"/>
              </a:effectRef>
              <a:fontRef idx="minor">
                <a:schemeClr val="tx1"/>
              </a:fontRef>
            </p:style>
          </p:cxnSp>
          <p:cxnSp>
            <p:nvCxnSpPr>
              <p:cNvPr id="61" name="直接连接符 60">
                <a:extLst>
                  <a:ext uri="{FF2B5EF4-FFF2-40B4-BE49-F238E27FC236}">
                    <a16:creationId xmlns:a16="http://schemas.microsoft.com/office/drawing/2014/main" xmlns:p15="http://schemas.microsoft.com/office/powerpoint/2012/main" xmlns:mc="http://schemas.openxmlformats.org/markup-compatibility/2006" xmlns:p14="http://schemas.microsoft.com/office/powerpoint/2010/main" xmlns:a14="http://schemas.microsoft.com/office/drawing/2010/main" xmlns="" id="{63B5555D-6BE3-457B-9DE8-56154D719662}"/>
                  </a:ext>
                </a:extLst>
              </p:cNvPr>
              <p:cNvCxnSpPr>
                <a:cxnSpLocks/>
              </p:cNvCxnSpPr>
              <p:nvPr/>
            </p:nvCxnSpPr>
            <p:spPr>
              <a:xfrm>
                <a:off x="10559572" y="-26504"/>
                <a:ext cx="0" cy="1961322"/>
              </a:xfrm>
              <a:prstGeom prst="line">
                <a:avLst/>
              </a:prstGeom>
              <a:ln w="31750">
                <a:solidFill>
                  <a:schemeClr val="bg1">
                    <a:alpha val="8000"/>
                  </a:schemeClr>
                </a:solidFill>
              </a:ln>
            </p:spPr>
            <p:style>
              <a:lnRef idx="1">
                <a:schemeClr val="accent1"/>
              </a:lnRef>
              <a:fillRef idx="0">
                <a:schemeClr val="accent1"/>
              </a:fillRef>
              <a:effectRef idx="0">
                <a:schemeClr val="accent1"/>
              </a:effectRef>
              <a:fontRef idx="minor">
                <a:schemeClr val="tx1"/>
              </a:fontRef>
            </p:style>
          </p:cxnSp>
          <p:cxnSp>
            <p:nvCxnSpPr>
              <p:cNvPr id="62" name="直接连接符 61">
                <a:extLst>
                  <a:ext uri="{FF2B5EF4-FFF2-40B4-BE49-F238E27FC236}">
                    <a16:creationId xmlns:a16="http://schemas.microsoft.com/office/drawing/2014/main" xmlns:p15="http://schemas.microsoft.com/office/powerpoint/2012/main" xmlns:mc="http://schemas.openxmlformats.org/markup-compatibility/2006" xmlns:p14="http://schemas.microsoft.com/office/powerpoint/2010/main" xmlns:a14="http://schemas.microsoft.com/office/drawing/2010/main" xmlns="" id="{E75BD75B-896A-4AFE-9480-99C011E7F82B}"/>
                  </a:ext>
                </a:extLst>
              </p:cNvPr>
              <p:cNvCxnSpPr>
                <a:cxnSpLocks/>
              </p:cNvCxnSpPr>
              <p:nvPr/>
            </p:nvCxnSpPr>
            <p:spPr>
              <a:xfrm>
                <a:off x="10757070" y="-26504"/>
                <a:ext cx="0" cy="1186070"/>
              </a:xfrm>
              <a:prstGeom prst="line">
                <a:avLst/>
              </a:prstGeom>
              <a:ln w="31750">
                <a:solidFill>
                  <a:schemeClr val="bg1">
                    <a:alpha val="8000"/>
                  </a:schemeClr>
                </a:solidFill>
              </a:ln>
            </p:spPr>
            <p:style>
              <a:lnRef idx="1">
                <a:schemeClr val="accent1"/>
              </a:lnRef>
              <a:fillRef idx="0">
                <a:schemeClr val="accent1"/>
              </a:fillRef>
              <a:effectRef idx="0">
                <a:schemeClr val="accent1"/>
              </a:effectRef>
              <a:fontRef idx="minor">
                <a:schemeClr val="tx1"/>
              </a:fontRef>
            </p:style>
          </p:cxnSp>
          <p:cxnSp>
            <p:nvCxnSpPr>
              <p:cNvPr id="63" name="直接连接符 62">
                <a:extLst>
                  <a:ext uri="{FF2B5EF4-FFF2-40B4-BE49-F238E27FC236}">
                    <a16:creationId xmlns:a16="http://schemas.microsoft.com/office/drawing/2014/main" xmlns:p15="http://schemas.microsoft.com/office/powerpoint/2012/main" xmlns:mc="http://schemas.openxmlformats.org/markup-compatibility/2006" xmlns:p14="http://schemas.microsoft.com/office/powerpoint/2010/main" xmlns:a14="http://schemas.microsoft.com/office/drawing/2010/main" xmlns="" id="{2E5EB037-F9F7-441B-A633-A66B9E7D6A55}"/>
                  </a:ext>
                </a:extLst>
              </p:cNvPr>
              <p:cNvCxnSpPr>
                <a:cxnSpLocks/>
              </p:cNvCxnSpPr>
              <p:nvPr/>
            </p:nvCxnSpPr>
            <p:spPr>
              <a:xfrm>
                <a:off x="10954568" y="-26504"/>
                <a:ext cx="0" cy="2650436"/>
              </a:xfrm>
              <a:prstGeom prst="line">
                <a:avLst/>
              </a:prstGeom>
              <a:ln w="31750">
                <a:solidFill>
                  <a:schemeClr val="bg1">
                    <a:alpha val="8000"/>
                  </a:schemeClr>
                </a:solidFill>
              </a:ln>
            </p:spPr>
            <p:style>
              <a:lnRef idx="1">
                <a:schemeClr val="accent1"/>
              </a:lnRef>
              <a:fillRef idx="0">
                <a:schemeClr val="accent1"/>
              </a:fillRef>
              <a:effectRef idx="0">
                <a:schemeClr val="accent1"/>
              </a:effectRef>
              <a:fontRef idx="minor">
                <a:schemeClr val="tx1"/>
              </a:fontRef>
            </p:style>
          </p:cxnSp>
          <p:cxnSp>
            <p:nvCxnSpPr>
              <p:cNvPr id="64" name="直接连接符 63">
                <a:extLst>
                  <a:ext uri="{FF2B5EF4-FFF2-40B4-BE49-F238E27FC236}">
                    <a16:creationId xmlns:a16="http://schemas.microsoft.com/office/drawing/2014/main" xmlns:p15="http://schemas.microsoft.com/office/powerpoint/2012/main" xmlns:mc="http://schemas.openxmlformats.org/markup-compatibility/2006" xmlns:p14="http://schemas.microsoft.com/office/powerpoint/2010/main" xmlns:a14="http://schemas.microsoft.com/office/drawing/2010/main" xmlns="" id="{495E82BC-A7F9-406A-AD17-D21795D993B1}"/>
                  </a:ext>
                </a:extLst>
              </p:cNvPr>
              <p:cNvCxnSpPr>
                <a:cxnSpLocks/>
              </p:cNvCxnSpPr>
              <p:nvPr/>
            </p:nvCxnSpPr>
            <p:spPr>
              <a:xfrm>
                <a:off x="11152066" y="-26504"/>
                <a:ext cx="0" cy="2093843"/>
              </a:xfrm>
              <a:prstGeom prst="line">
                <a:avLst/>
              </a:prstGeom>
              <a:ln w="31750">
                <a:solidFill>
                  <a:schemeClr val="bg1">
                    <a:alpha val="8000"/>
                  </a:schemeClr>
                </a:solidFill>
              </a:ln>
            </p:spPr>
            <p:style>
              <a:lnRef idx="1">
                <a:schemeClr val="accent1"/>
              </a:lnRef>
              <a:fillRef idx="0">
                <a:schemeClr val="accent1"/>
              </a:fillRef>
              <a:effectRef idx="0">
                <a:schemeClr val="accent1"/>
              </a:effectRef>
              <a:fontRef idx="minor">
                <a:schemeClr val="tx1"/>
              </a:fontRef>
            </p:style>
          </p:cxnSp>
          <p:cxnSp>
            <p:nvCxnSpPr>
              <p:cNvPr id="65" name="直接连接符 64">
                <a:extLst>
                  <a:ext uri="{FF2B5EF4-FFF2-40B4-BE49-F238E27FC236}">
                    <a16:creationId xmlns:a16="http://schemas.microsoft.com/office/drawing/2014/main" xmlns:p15="http://schemas.microsoft.com/office/powerpoint/2012/main" xmlns:mc="http://schemas.openxmlformats.org/markup-compatibility/2006" xmlns:p14="http://schemas.microsoft.com/office/powerpoint/2010/main" xmlns:a14="http://schemas.microsoft.com/office/drawing/2010/main" xmlns="" id="{0E66E51E-F922-4C86-9986-6D9E1CC8FCA1}"/>
                  </a:ext>
                </a:extLst>
              </p:cNvPr>
              <p:cNvCxnSpPr>
                <a:cxnSpLocks/>
              </p:cNvCxnSpPr>
              <p:nvPr/>
            </p:nvCxnSpPr>
            <p:spPr>
              <a:xfrm>
                <a:off x="11349564" y="-26504"/>
                <a:ext cx="0" cy="1828800"/>
              </a:xfrm>
              <a:prstGeom prst="line">
                <a:avLst/>
              </a:prstGeom>
              <a:ln w="31750">
                <a:solidFill>
                  <a:schemeClr val="bg1">
                    <a:alpha val="8000"/>
                  </a:schemeClr>
                </a:solidFill>
              </a:ln>
            </p:spPr>
            <p:style>
              <a:lnRef idx="1">
                <a:schemeClr val="accent1"/>
              </a:lnRef>
              <a:fillRef idx="0">
                <a:schemeClr val="accent1"/>
              </a:fillRef>
              <a:effectRef idx="0">
                <a:schemeClr val="accent1"/>
              </a:effectRef>
              <a:fontRef idx="minor">
                <a:schemeClr val="tx1"/>
              </a:fontRef>
            </p:style>
          </p:cxnSp>
          <p:cxnSp>
            <p:nvCxnSpPr>
              <p:cNvPr id="66" name="直接连接符 65">
                <a:extLst>
                  <a:ext uri="{FF2B5EF4-FFF2-40B4-BE49-F238E27FC236}">
                    <a16:creationId xmlns:a16="http://schemas.microsoft.com/office/drawing/2014/main" xmlns:p15="http://schemas.microsoft.com/office/powerpoint/2012/main" xmlns:mc="http://schemas.openxmlformats.org/markup-compatibility/2006" xmlns:p14="http://schemas.microsoft.com/office/powerpoint/2010/main" xmlns:a14="http://schemas.microsoft.com/office/drawing/2010/main" xmlns="" id="{B79D2C8A-98FF-443D-AD76-0B3CB98221E1}"/>
                  </a:ext>
                </a:extLst>
              </p:cNvPr>
              <p:cNvCxnSpPr>
                <a:cxnSpLocks/>
              </p:cNvCxnSpPr>
              <p:nvPr/>
            </p:nvCxnSpPr>
            <p:spPr>
              <a:xfrm>
                <a:off x="11547061" y="-26504"/>
                <a:ext cx="0" cy="2292626"/>
              </a:xfrm>
              <a:prstGeom prst="line">
                <a:avLst/>
              </a:prstGeom>
              <a:ln w="31750">
                <a:solidFill>
                  <a:schemeClr val="bg1">
                    <a:alpha val="8000"/>
                  </a:schemeClr>
                </a:solidFill>
              </a:ln>
            </p:spPr>
            <p:style>
              <a:lnRef idx="1">
                <a:schemeClr val="accent1"/>
              </a:lnRef>
              <a:fillRef idx="0">
                <a:schemeClr val="accent1"/>
              </a:fillRef>
              <a:effectRef idx="0">
                <a:schemeClr val="accent1"/>
              </a:effectRef>
              <a:fontRef idx="minor">
                <a:schemeClr val="tx1"/>
              </a:fontRef>
            </p:style>
          </p:cxnSp>
        </p:grpSp>
        <p:cxnSp>
          <p:nvCxnSpPr>
            <p:cNvPr id="51" name="直接连接符 50">
              <a:extLst>
                <a:ext uri="{FF2B5EF4-FFF2-40B4-BE49-F238E27FC236}">
                  <a16:creationId xmlns:a16="http://schemas.microsoft.com/office/drawing/2014/main" xmlns:p15="http://schemas.microsoft.com/office/powerpoint/2012/main" xmlns:mc="http://schemas.openxmlformats.org/markup-compatibility/2006" xmlns:p14="http://schemas.microsoft.com/office/powerpoint/2010/main" xmlns:a14="http://schemas.microsoft.com/office/drawing/2010/main" xmlns="" id="{DC4D2F86-D9EF-49F4-8DF1-4E9A2C6A750B}"/>
                </a:ext>
              </a:extLst>
            </p:cNvPr>
            <p:cNvCxnSpPr>
              <a:cxnSpLocks/>
            </p:cNvCxnSpPr>
            <p:nvPr/>
          </p:nvCxnSpPr>
          <p:spPr>
            <a:xfrm>
              <a:off x="11768405" y="-2289"/>
              <a:ext cx="0" cy="1542774"/>
            </a:xfrm>
            <a:prstGeom prst="line">
              <a:avLst/>
            </a:prstGeom>
            <a:ln w="31750">
              <a:solidFill>
                <a:schemeClr val="bg1">
                  <a:alpha val="8000"/>
                </a:schemeClr>
              </a:solidFill>
            </a:ln>
          </p:spPr>
          <p:style>
            <a:lnRef idx="1">
              <a:schemeClr val="accent1"/>
            </a:lnRef>
            <a:fillRef idx="0">
              <a:schemeClr val="accent1"/>
            </a:fillRef>
            <a:effectRef idx="0">
              <a:schemeClr val="accent1"/>
            </a:effectRef>
            <a:fontRef idx="minor">
              <a:schemeClr val="tx1"/>
            </a:fontRef>
          </p:style>
        </p:cxnSp>
      </p:grpSp>
      <p:cxnSp>
        <p:nvCxnSpPr>
          <p:cNvPr id="73" name="直接连接符 72">
            <a:extLst>
              <a:ext uri="{FF2B5EF4-FFF2-40B4-BE49-F238E27FC236}">
                <a16:creationId xmlns:a16="http://schemas.microsoft.com/office/drawing/2014/main" xmlns:p15="http://schemas.microsoft.com/office/powerpoint/2012/main" xmlns:mc="http://schemas.openxmlformats.org/markup-compatibility/2006" xmlns:p14="http://schemas.microsoft.com/office/powerpoint/2010/main" xmlns:a14="http://schemas.microsoft.com/office/drawing/2010/main" xmlns="" id="{B01CA5C1-75C8-44D3-B5F9-1BA207EC933D}"/>
              </a:ext>
            </a:extLst>
          </p:cNvPr>
          <p:cNvCxnSpPr>
            <a:cxnSpLocks/>
            <a:stCxn id="67" idx="0"/>
            <a:endCxn id="7" idx="3"/>
          </p:cNvCxnSpPr>
          <p:nvPr/>
        </p:nvCxnSpPr>
        <p:spPr>
          <a:xfrm flipV="1">
            <a:off x="1871425" y="3652464"/>
            <a:ext cx="1411483" cy="3899"/>
          </a:xfrm>
          <a:prstGeom prst="line">
            <a:avLst/>
          </a:prstGeom>
          <a:ln>
            <a:solidFill>
              <a:schemeClr val="bg1">
                <a:alpha val="31000"/>
              </a:schemeClr>
            </a:solidFill>
          </a:ln>
        </p:spPr>
        <p:style>
          <a:lnRef idx="1">
            <a:schemeClr val="accent1"/>
          </a:lnRef>
          <a:fillRef idx="0">
            <a:schemeClr val="accent1"/>
          </a:fillRef>
          <a:effectRef idx="0">
            <a:schemeClr val="accent1"/>
          </a:effectRef>
          <a:fontRef idx="minor">
            <a:schemeClr val="tx1"/>
          </a:fontRef>
        </p:style>
      </p:cxnSp>
      <p:cxnSp>
        <p:nvCxnSpPr>
          <p:cNvPr id="74" name="直接连接符 73">
            <a:extLst>
              <a:ext uri="{FF2B5EF4-FFF2-40B4-BE49-F238E27FC236}">
                <a16:creationId xmlns:a16="http://schemas.microsoft.com/office/drawing/2014/main" xmlns:p15="http://schemas.microsoft.com/office/powerpoint/2012/main" xmlns:mc="http://schemas.openxmlformats.org/markup-compatibility/2006" xmlns:p14="http://schemas.microsoft.com/office/powerpoint/2010/main" xmlns:a14="http://schemas.microsoft.com/office/drawing/2010/main" xmlns="" id="{72BEA94B-C53A-4494-B42E-37E403F471A7}"/>
              </a:ext>
            </a:extLst>
          </p:cNvPr>
          <p:cNvCxnSpPr>
            <a:cxnSpLocks/>
            <a:stCxn id="7" idx="0"/>
          </p:cNvCxnSpPr>
          <p:nvPr/>
        </p:nvCxnSpPr>
        <p:spPr>
          <a:xfrm flipH="1">
            <a:off x="3281200" y="5607134"/>
            <a:ext cx="1708" cy="833105"/>
          </a:xfrm>
          <a:prstGeom prst="line">
            <a:avLst/>
          </a:prstGeom>
          <a:ln>
            <a:solidFill>
              <a:schemeClr val="bg1">
                <a:alpha val="31000"/>
              </a:schemeClr>
            </a:solidFill>
          </a:ln>
        </p:spPr>
        <p:style>
          <a:lnRef idx="1">
            <a:schemeClr val="accent1"/>
          </a:lnRef>
          <a:fillRef idx="0">
            <a:schemeClr val="accent1"/>
          </a:fillRef>
          <a:effectRef idx="0">
            <a:schemeClr val="accent1"/>
          </a:effectRef>
          <a:fontRef idx="minor">
            <a:schemeClr val="tx1"/>
          </a:fontRef>
        </p:style>
      </p:cxnSp>
      <p:cxnSp>
        <p:nvCxnSpPr>
          <p:cNvPr id="75" name="直接连接符 74">
            <a:extLst>
              <a:ext uri="{FF2B5EF4-FFF2-40B4-BE49-F238E27FC236}">
                <a16:creationId xmlns:a16="http://schemas.microsoft.com/office/drawing/2014/main" xmlns:p15="http://schemas.microsoft.com/office/powerpoint/2012/main" xmlns:mc="http://schemas.openxmlformats.org/markup-compatibility/2006" xmlns:p14="http://schemas.microsoft.com/office/powerpoint/2010/main" xmlns:a14="http://schemas.microsoft.com/office/drawing/2010/main" xmlns="" id="{E163BE0A-E294-45F1-9A35-6C62553711D5}"/>
              </a:ext>
            </a:extLst>
          </p:cNvPr>
          <p:cNvCxnSpPr>
            <a:cxnSpLocks/>
          </p:cNvCxnSpPr>
          <p:nvPr/>
        </p:nvCxnSpPr>
        <p:spPr>
          <a:xfrm>
            <a:off x="3281363" y="6444141"/>
            <a:ext cx="2819132" cy="1"/>
          </a:xfrm>
          <a:prstGeom prst="line">
            <a:avLst/>
          </a:prstGeom>
          <a:ln>
            <a:solidFill>
              <a:schemeClr val="bg1">
                <a:alpha val="31000"/>
              </a:schemeClr>
            </a:solidFill>
          </a:ln>
        </p:spPr>
        <p:style>
          <a:lnRef idx="1">
            <a:schemeClr val="accent1"/>
          </a:lnRef>
          <a:fillRef idx="0">
            <a:schemeClr val="accent1"/>
          </a:fillRef>
          <a:effectRef idx="0">
            <a:schemeClr val="accent1"/>
          </a:effectRef>
          <a:fontRef idx="minor">
            <a:schemeClr val="tx1"/>
          </a:fontRef>
        </p:style>
      </p:cxnSp>
      <p:grpSp>
        <p:nvGrpSpPr>
          <p:cNvPr id="8" name="组合 7">
            <a:extLst>
              <a:ext uri="{FF2B5EF4-FFF2-40B4-BE49-F238E27FC236}">
                <a16:creationId xmlns:a16="http://schemas.microsoft.com/office/drawing/2014/main" xmlns:p15="http://schemas.microsoft.com/office/powerpoint/2012/main" xmlns:mc="http://schemas.openxmlformats.org/markup-compatibility/2006" xmlns:p14="http://schemas.microsoft.com/office/powerpoint/2010/main" xmlns:a14="http://schemas.microsoft.com/office/drawing/2010/main" xmlns="" id="{CA495282-38B9-4C62-B7EB-7F81D4647C9D}"/>
              </a:ext>
            </a:extLst>
          </p:cNvPr>
          <p:cNvGrpSpPr/>
          <p:nvPr/>
        </p:nvGrpSpPr>
        <p:grpSpPr>
          <a:xfrm>
            <a:off x="1028894" y="1701693"/>
            <a:ext cx="1727006" cy="1954670"/>
            <a:chOff x="1028894" y="1701693"/>
            <a:chExt cx="1727006" cy="1954670"/>
          </a:xfrm>
        </p:grpSpPr>
        <p:sp>
          <p:nvSpPr>
            <p:cNvPr id="67" name="六边形 66">
              <a:extLst>
                <a:ext uri="{FF2B5EF4-FFF2-40B4-BE49-F238E27FC236}">
                  <a16:creationId xmlns:a16="http://schemas.microsoft.com/office/drawing/2014/main" xmlns:p15="http://schemas.microsoft.com/office/powerpoint/2012/main" xmlns:mc="http://schemas.openxmlformats.org/markup-compatibility/2006" xmlns:p14="http://schemas.microsoft.com/office/powerpoint/2010/main" xmlns:a14="http://schemas.microsoft.com/office/drawing/2010/main" xmlns="" id="{F0CE01B3-1CA1-4629-A440-5BB1447167D2}"/>
                </a:ext>
              </a:extLst>
            </p:cNvPr>
            <p:cNvSpPr/>
            <p:nvPr/>
          </p:nvSpPr>
          <p:spPr>
            <a:xfrm rot="5400000">
              <a:off x="894090" y="1836497"/>
              <a:ext cx="1954670" cy="1685062"/>
            </a:xfrm>
            <a:prstGeom prst="hexagon">
              <a:avLst/>
            </a:prstGeom>
            <a:noFill/>
            <a:ln w="19050">
              <a:solidFill>
                <a:schemeClr val="bg1">
                  <a:alpha val="3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76" name="文本框 75">
              <a:extLst>
                <a:ext uri="{FF2B5EF4-FFF2-40B4-BE49-F238E27FC236}">
                  <a16:creationId xmlns:a16="http://schemas.microsoft.com/office/drawing/2014/main" xmlns:p15="http://schemas.microsoft.com/office/powerpoint/2012/main" xmlns:mc="http://schemas.openxmlformats.org/markup-compatibility/2006" xmlns:p14="http://schemas.microsoft.com/office/powerpoint/2010/main" xmlns:a14="http://schemas.microsoft.com/office/drawing/2010/main" xmlns="" id="{7DB8D478-EF4B-4DFE-94F7-C5B20C77E5AA}"/>
                </a:ext>
              </a:extLst>
            </p:cNvPr>
            <p:cNvSpPr txBox="1"/>
            <p:nvPr/>
          </p:nvSpPr>
          <p:spPr>
            <a:xfrm>
              <a:off x="1168400" y="2200443"/>
              <a:ext cx="1587500" cy="1015663"/>
            </a:xfrm>
            <a:prstGeom prst="rect">
              <a:avLst/>
            </a:prstGeom>
            <a:noFill/>
          </p:spPr>
          <p:txBody>
            <a:bodyPr wrap="square" rtlCol="0">
              <a:spAutoFit/>
            </a:bodyPr>
            <a:lstStyle/>
            <a:p>
              <a:r>
                <a:rPr lang="zh-CN" altLang="en-US" sz="2000" dirty="0">
                  <a:solidFill>
                    <a:srgbClr val="FFC000"/>
                  </a:solidFill>
                  <a:cs typeface="+mn-ea"/>
                  <a:sym typeface="+mn-lt"/>
                </a:rPr>
                <a:t>请在此输入内容请在此输入内容</a:t>
              </a:r>
            </a:p>
          </p:txBody>
        </p:sp>
      </p:grpSp>
      <p:grpSp>
        <p:nvGrpSpPr>
          <p:cNvPr id="10" name="组合 9">
            <a:extLst>
              <a:ext uri="{FF2B5EF4-FFF2-40B4-BE49-F238E27FC236}">
                <a16:creationId xmlns:a16="http://schemas.microsoft.com/office/drawing/2014/main" xmlns:p15="http://schemas.microsoft.com/office/powerpoint/2012/main" xmlns:mc="http://schemas.openxmlformats.org/markup-compatibility/2006" xmlns:p14="http://schemas.microsoft.com/office/powerpoint/2010/main" xmlns:a14="http://schemas.microsoft.com/office/drawing/2010/main" xmlns="" id="{49784F15-327D-4742-80A4-672F7E30AACC}"/>
              </a:ext>
            </a:extLst>
          </p:cNvPr>
          <p:cNvGrpSpPr/>
          <p:nvPr/>
        </p:nvGrpSpPr>
        <p:grpSpPr>
          <a:xfrm>
            <a:off x="2440377" y="3652464"/>
            <a:ext cx="1725223" cy="1954670"/>
            <a:chOff x="2440377" y="3652464"/>
            <a:chExt cx="1725223" cy="1954670"/>
          </a:xfrm>
        </p:grpSpPr>
        <p:sp>
          <p:nvSpPr>
            <p:cNvPr id="7" name="六边形 6">
              <a:extLst>
                <a:ext uri="{FF2B5EF4-FFF2-40B4-BE49-F238E27FC236}">
                  <a16:creationId xmlns:a16="http://schemas.microsoft.com/office/drawing/2014/main" xmlns:p15="http://schemas.microsoft.com/office/powerpoint/2012/main" xmlns:mc="http://schemas.openxmlformats.org/markup-compatibility/2006" xmlns:p14="http://schemas.microsoft.com/office/powerpoint/2010/main" xmlns:a14="http://schemas.microsoft.com/office/drawing/2010/main" xmlns="" id="{63B813EA-0D9C-4378-B7A6-E82705280684}"/>
                </a:ext>
              </a:extLst>
            </p:cNvPr>
            <p:cNvSpPr/>
            <p:nvPr/>
          </p:nvSpPr>
          <p:spPr>
            <a:xfrm rot="5400000">
              <a:off x="2305573" y="3787268"/>
              <a:ext cx="1954670" cy="1685062"/>
            </a:xfrm>
            <a:prstGeom prst="hexagon">
              <a:avLst/>
            </a:prstGeom>
            <a:noFill/>
            <a:ln w="19050">
              <a:solidFill>
                <a:schemeClr val="bg1">
                  <a:alpha val="3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77" name="文本框 76">
              <a:extLst>
                <a:ext uri="{FF2B5EF4-FFF2-40B4-BE49-F238E27FC236}">
                  <a16:creationId xmlns:a16="http://schemas.microsoft.com/office/drawing/2014/main" xmlns:p15="http://schemas.microsoft.com/office/powerpoint/2012/main" xmlns:mc="http://schemas.openxmlformats.org/markup-compatibility/2006" xmlns:p14="http://schemas.microsoft.com/office/powerpoint/2010/main" xmlns:a14="http://schemas.microsoft.com/office/drawing/2010/main" xmlns="" id="{E831AB67-C348-4582-8199-7B77274C2DBB}"/>
                </a:ext>
              </a:extLst>
            </p:cNvPr>
            <p:cNvSpPr txBox="1"/>
            <p:nvPr/>
          </p:nvSpPr>
          <p:spPr>
            <a:xfrm>
              <a:off x="2578100" y="4118143"/>
              <a:ext cx="1587500" cy="1015663"/>
            </a:xfrm>
            <a:prstGeom prst="rect">
              <a:avLst/>
            </a:prstGeom>
            <a:noFill/>
          </p:spPr>
          <p:txBody>
            <a:bodyPr wrap="square" rtlCol="0">
              <a:spAutoFit/>
            </a:bodyPr>
            <a:lstStyle/>
            <a:p>
              <a:r>
                <a:rPr lang="zh-CN" altLang="en-US" sz="2000" dirty="0">
                  <a:solidFill>
                    <a:srgbClr val="FFC000"/>
                  </a:solidFill>
                  <a:cs typeface="+mn-ea"/>
                  <a:sym typeface="+mn-lt"/>
                </a:rPr>
                <a:t>请在此输入内容请在此输入内容</a:t>
              </a:r>
            </a:p>
          </p:txBody>
        </p:sp>
      </p:grpSp>
    </p:spTree>
    <p:extLst>
      <p:ext uri="{BB962C8B-B14F-4D97-AF65-F5344CB8AC3E}">
        <p14:creationId xmlns:p14="http://schemas.microsoft.com/office/powerpoint/2010/main" val="3625771077"/>
      </p:ext>
    </p:extLst>
  </p:cSld>
  <p:clrMapOvr>
    <a:masterClrMapping/>
  </p:clrMapOvr>
  <mc:AlternateContent xmlns:mc="http://schemas.openxmlformats.org/markup-compatibility/2006">
    <mc:Choice xmlns:p15="http://schemas.microsoft.com/office/powerpoint/2012/main" xmlns:p14="http://schemas.microsoft.com/office/powerpoint/2010/main" xmlns:a14="http://schemas.microsoft.com/office/drawing/2010/main" xmlns:a16="http://schemas.microsoft.com/office/drawing/2014/main" xmlns="" Requires="p15">
      <p:transition xmlns:p14="http://schemas.microsoft.com/office/powerpoint/2010/main" spd="slow" p14:dur="1250" advTm="10000">
        <p15:prstTrans prst="pageCurlDouble"/>
      </p:transition>
    </mc:Choice>
    <mc:Fallback>
      <p:transition spd="slow" advTm="1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childTnLst>
                          </p:cTn>
                        </p:par>
                        <p:par>
                          <p:cTn id="11" fill="hold">
                            <p:stCondLst>
                              <p:cond delay="1000"/>
                            </p:stCondLst>
                            <p:childTnLst>
                              <p:par>
                                <p:cTn id="12" presetID="22" presetClass="entr" presetSubtype="1" fill="hold" nodeType="after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ipe(up)">
                                      <p:cBhvr>
                                        <p:cTn id="14" dur="500"/>
                                        <p:tgtEl>
                                          <p:spTgt spid="8"/>
                                        </p:tgtEl>
                                      </p:cBhvr>
                                    </p:animEffect>
                                  </p:childTnLst>
                                </p:cTn>
                              </p:par>
                            </p:childTnLst>
                          </p:cTn>
                        </p:par>
                        <p:par>
                          <p:cTn id="15" fill="hold">
                            <p:stCondLst>
                              <p:cond delay="1500"/>
                            </p:stCondLst>
                            <p:childTnLst>
                              <p:par>
                                <p:cTn id="16" presetID="22" presetClass="entr" presetSubtype="8" fill="hold" nodeType="afterEffect">
                                  <p:stCondLst>
                                    <p:cond delay="0"/>
                                  </p:stCondLst>
                                  <p:childTnLst>
                                    <p:set>
                                      <p:cBhvr>
                                        <p:cTn id="17" dur="1" fill="hold">
                                          <p:stCondLst>
                                            <p:cond delay="0"/>
                                          </p:stCondLst>
                                        </p:cTn>
                                        <p:tgtEl>
                                          <p:spTgt spid="73"/>
                                        </p:tgtEl>
                                        <p:attrNameLst>
                                          <p:attrName>style.visibility</p:attrName>
                                        </p:attrNameLst>
                                      </p:cBhvr>
                                      <p:to>
                                        <p:strVal val="visible"/>
                                      </p:to>
                                    </p:set>
                                    <p:animEffect transition="in" filter="wipe(left)">
                                      <p:cBhvr>
                                        <p:cTn id="18" dur="500"/>
                                        <p:tgtEl>
                                          <p:spTgt spid="73"/>
                                        </p:tgtEl>
                                      </p:cBhvr>
                                    </p:animEffect>
                                  </p:childTnLst>
                                </p:cTn>
                              </p:par>
                            </p:childTnLst>
                          </p:cTn>
                        </p:par>
                        <p:par>
                          <p:cTn id="19" fill="hold">
                            <p:stCondLst>
                              <p:cond delay="2000"/>
                            </p:stCondLst>
                            <p:childTnLst>
                              <p:par>
                                <p:cTn id="20" presetID="22" presetClass="entr" presetSubtype="1" fill="hold" nodeType="after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wipe(up)">
                                      <p:cBhvr>
                                        <p:cTn id="22" dur="500"/>
                                        <p:tgtEl>
                                          <p:spTgt spid="10"/>
                                        </p:tgtEl>
                                      </p:cBhvr>
                                    </p:animEffect>
                                  </p:childTnLst>
                                </p:cTn>
                              </p:par>
                            </p:childTnLst>
                          </p:cTn>
                        </p:par>
                        <p:par>
                          <p:cTn id="23" fill="hold">
                            <p:stCondLst>
                              <p:cond delay="2500"/>
                            </p:stCondLst>
                            <p:childTnLst>
                              <p:par>
                                <p:cTn id="24" presetID="22" presetClass="entr" presetSubtype="1" fill="hold" nodeType="afterEffect">
                                  <p:stCondLst>
                                    <p:cond delay="0"/>
                                  </p:stCondLst>
                                  <p:childTnLst>
                                    <p:set>
                                      <p:cBhvr>
                                        <p:cTn id="25" dur="1" fill="hold">
                                          <p:stCondLst>
                                            <p:cond delay="0"/>
                                          </p:stCondLst>
                                        </p:cTn>
                                        <p:tgtEl>
                                          <p:spTgt spid="74"/>
                                        </p:tgtEl>
                                        <p:attrNameLst>
                                          <p:attrName>style.visibility</p:attrName>
                                        </p:attrNameLst>
                                      </p:cBhvr>
                                      <p:to>
                                        <p:strVal val="visible"/>
                                      </p:to>
                                    </p:set>
                                    <p:animEffect transition="in" filter="wipe(up)">
                                      <p:cBhvr>
                                        <p:cTn id="26" dur="250"/>
                                        <p:tgtEl>
                                          <p:spTgt spid="74"/>
                                        </p:tgtEl>
                                      </p:cBhvr>
                                    </p:animEffect>
                                  </p:childTnLst>
                                </p:cTn>
                              </p:par>
                            </p:childTnLst>
                          </p:cTn>
                        </p:par>
                        <p:par>
                          <p:cTn id="27" fill="hold">
                            <p:stCondLst>
                              <p:cond delay="2750"/>
                            </p:stCondLst>
                            <p:childTnLst>
                              <p:par>
                                <p:cTn id="28" presetID="16" presetClass="entr" presetSubtype="21" fill="hold" nodeType="after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barn(inVertical)">
                                      <p:cBhvr>
                                        <p:cTn id="30" dur="500"/>
                                        <p:tgtEl>
                                          <p:spTgt spid="9"/>
                                        </p:tgtEl>
                                      </p:cBhvr>
                                    </p:animEffect>
                                  </p:childTnLst>
                                </p:cTn>
                              </p:par>
                            </p:childTnLst>
                          </p:cTn>
                        </p:par>
                        <p:par>
                          <p:cTn id="31" fill="hold">
                            <p:stCondLst>
                              <p:cond delay="3250"/>
                            </p:stCondLst>
                            <p:childTnLst>
                              <p:par>
                                <p:cTn id="32" presetID="22" presetClass="entr" presetSubtype="1" fill="hold" nodeType="after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wipe(up)">
                                      <p:cBhvr>
                                        <p:cTn id="34" dur="500"/>
                                        <p:tgtEl>
                                          <p:spTgt spid="11"/>
                                        </p:tgtEl>
                                      </p:cBhvr>
                                    </p:animEffect>
                                  </p:childTnLst>
                                </p:cTn>
                              </p:par>
                              <p:par>
                                <p:cTn id="35" presetID="22" presetClass="entr" presetSubtype="8" fill="hold" nodeType="withEffect">
                                  <p:stCondLst>
                                    <p:cond delay="0"/>
                                  </p:stCondLst>
                                  <p:childTnLst>
                                    <p:set>
                                      <p:cBhvr>
                                        <p:cTn id="36" dur="1" fill="hold">
                                          <p:stCondLst>
                                            <p:cond delay="0"/>
                                          </p:stCondLst>
                                        </p:cTn>
                                        <p:tgtEl>
                                          <p:spTgt spid="75"/>
                                        </p:tgtEl>
                                        <p:attrNameLst>
                                          <p:attrName>style.visibility</p:attrName>
                                        </p:attrNameLst>
                                      </p:cBhvr>
                                      <p:to>
                                        <p:strVal val="visible"/>
                                      </p:to>
                                    </p:set>
                                    <p:animEffect transition="in" filter="wipe(left)">
                                      <p:cBhvr>
                                        <p:cTn id="37" dur="500"/>
                                        <p:tgtEl>
                                          <p:spTgt spid="75"/>
                                        </p:tgtEl>
                                      </p:cBhvr>
                                    </p:animEffect>
                                  </p:childTnLst>
                                </p:cTn>
                              </p:par>
                              <p:par>
                                <p:cTn id="38" presetID="22" presetClass="entr" presetSubtype="1" fill="hold" nodeType="withEffect">
                                  <p:stCondLst>
                                    <p:cond delay="250"/>
                                  </p:stCondLst>
                                  <p:childTnLst>
                                    <p:set>
                                      <p:cBhvr>
                                        <p:cTn id="39" dur="1" fill="hold">
                                          <p:stCondLst>
                                            <p:cond delay="0"/>
                                          </p:stCondLst>
                                        </p:cTn>
                                        <p:tgtEl>
                                          <p:spTgt spid="49"/>
                                        </p:tgtEl>
                                        <p:attrNameLst>
                                          <p:attrName>style.visibility</p:attrName>
                                        </p:attrNameLst>
                                      </p:cBhvr>
                                      <p:to>
                                        <p:strVal val="visible"/>
                                      </p:to>
                                    </p:set>
                                    <p:animEffect transition="in" filter="wipe(up)">
                                      <p:cBhvr>
                                        <p:cTn id="40" dur="500"/>
                                        <p:tgtEl>
                                          <p:spTgt spid="49"/>
                                        </p:tgtEl>
                                      </p:cBhvr>
                                    </p:animEffect>
                                  </p:childTnLst>
                                </p:cTn>
                              </p:par>
                            </p:childTnLst>
                          </p:cTn>
                        </p:par>
                        <p:par>
                          <p:cTn id="41" fill="hold">
                            <p:stCondLst>
                              <p:cond delay="4000"/>
                            </p:stCondLst>
                            <p:childTnLst>
                              <p:par>
                                <p:cTn id="42" presetID="42" presetClass="entr" presetSubtype="0" fill="hold" nodeType="afterEffect">
                                  <p:stCondLst>
                                    <p:cond delay="0"/>
                                  </p:stCondLst>
                                  <p:childTnLst>
                                    <p:set>
                                      <p:cBhvr>
                                        <p:cTn id="43" dur="1" fill="hold">
                                          <p:stCondLst>
                                            <p:cond delay="0"/>
                                          </p:stCondLst>
                                        </p:cTn>
                                        <p:tgtEl>
                                          <p:spTgt spid="12"/>
                                        </p:tgtEl>
                                        <p:attrNameLst>
                                          <p:attrName>style.visibility</p:attrName>
                                        </p:attrNameLst>
                                      </p:cBhvr>
                                      <p:to>
                                        <p:strVal val="visible"/>
                                      </p:to>
                                    </p:set>
                                    <p:animEffect transition="in" filter="fade">
                                      <p:cBhvr>
                                        <p:cTn id="44" dur="1000"/>
                                        <p:tgtEl>
                                          <p:spTgt spid="12"/>
                                        </p:tgtEl>
                                      </p:cBhvr>
                                    </p:animEffect>
                                    <p:anim calcmode="lin" valueType="num">
                                      <p:cBhvr>
                                        <p:cTn id="45" dur="1000" fill="hold"/>
                                        <p:tgtEl>
                                          <p:spTgt spid="12"/>
                                        </p:tgtEl>
                                        <p:attrNameLst>
                                          <p:attrName>ppt_x</p:attrName>
                                        </p:attrNameLst>
                                      </p:cBhvr>
                                      <p:tavLst>
                                        <p:tav tm="0">
                                          <p:val>
                                            <p:strVal val="#ppt_x"/>
                                          </p:val>
                                        </p:tav>
                                        <p:tav tm="100000">
                                          <p:val>
                                            <p:strVal val="#ppt_x"/>
                                          </p:val>
                                        </p:tav>
                                      </p:tavLst>
                                    </p:anim>
                                    <p:anim calcmode="lin" valueType="num">
                                      <p:cBhvr>
                                        <p:cTn id="46" dur="1000" fill="hold"/>
                                        <p:tgtEl>
                                          <p:spTgt spid="12"/>
                                        </p:tgtEl>
                                        <p:attrNameLst>
                                          <p:attrName>ppt_y</p:attrName>
                                        </p:attrNameLst>
                                      </p:cBhvr>
                                      <p:tavLst>
                                        <p:tav tm="0">
                                          <p:val>
                                            <p:strVal val="#ppt_y+.1"/>
                                          </p:val>
                                        </p:tav>
                                        <p:tav tm="100000">
                                          <p:val>
                                            <p:strVal val="#ppt_y"/>
                                          </p:val>
                                        </p:tav>
                                      </p:tavLst>
                                    </p:anim>
                                  </p:childTnLst>
                                </p:cTn>
                              </p:par>
                            </p:childTnLst>
                          </p:cTn>
                        </p:par>
                        <p:par>
                          <p:cTn id="47" fill="hold">
                            <p:stCondLst>
                              <p:cond delay="5000"/>
                            </p:stCondLst>
                            <p:childTnLst>
                              <p:par>
                                <p:cTn id="48" presetID="42" presetClass="entr" presetSubtype="0" fill="hold" nodeType="afterEffect">
                                  <p:stCondLst>
                                    <p:cond delay="0"/>
                                  </p:stCondLst>
                                  <p:childTnLst>
                                    <p:set>
                                      <p:cBhvr>
                                        <p:cTn id="49" dur="1" fill="hold">
                                          <p:stCondLst>
                                            <p:cond delay="0"/>
                                          </p:stCondLst>
                                        </p:cTn>
                                        <p:tgtEl>
                                          <p:spTgt spid="68"/>
                                        </p:tgtEl>
                                        <p:attrNameLst>
                                          <p:attrName>style.visibility</p:attrName>
                                        </p:attrNameLst>
                                      </p:cBhvr>
                                      <p:to>
                                        <p:strVal val="visible"/>
                                      </p:to>
                                    </p:set>
                                    <p:animEffect transition="in" filter="fade">
                                      <p:cBhvr>
                                        <p:cTn id="50" dur="1000"/>
                                        <p:tgtEl>
                                          <p:spTgt spid="68"/>
                                        </p:tgtEl>
                                      </p:cBhvr>
                                    </p:animEffect>
                                    <p:anim calcmode="lin" valueType="num">
                                      <p:cBhvr>
                                        <p:cTn id="51" dur="1000" fill="hold"/>
                                        <p:tgtEl>
                                          <p:spTgt spid="68"/>
                                        </p:tgtEl>
                                        <p:attrNameLst>
                                          <p:attrName>ppt_x</p:attrName>
                                        </p:attrNameLst>
                                      </p:cBhvr>
                                      <p:tavLst>
                                        <p:tav tm="0">
                                          <p:val>
                                            <p:strVal val="#ppt_x"/>
                                          </p:val>
                                        </p:tav>
                                        <p:tav tm="100000">
                                          <p:val>
                                            <p:strVal val="#ppt_x"/>
                                          </p:val>
                                        </p:tav>
                                      </p:tavLst>
                                    </p:anim>
                                    <p:anim calcmode="lin" valueType="num">
                                      <p:cBhvr>
                                        <p:cTn id="52" dur="1000" fill="hold"/>
                                        <p:tgtEl>
                                          <p:spTgt spid="68"/>
                                        </p:tgtEl>
                                        <p:attrNameLst>
                                          <p:attrName>ppt_y</p:attrName>
                                        </p:attrNameLst>
                                      </p:cBhvr>
                                      <p:tavLst>
                                        <p:tav tm="0">
                                          <p:val>
                                            <p:strVal val="#ppt_y+.1"/>
                                          </p:val>
                                        </p:tav>
                                        <p:tav tm="100000">
                                          <p:val>
                                            <p:strVal val="#ppt_y"/>
                                          </p:val>
                                        </p:tav>
                                      </p:tavLst>
                                    </p:anim>
                                  </p:childTnLst>
                                </p:cTn>
                              </p:par>
                            </p:childTnLst>
                          </p:cTn>
                        </p:par>
                        <p:par>
                          <p:cTn id="53" fill="hold">
                            <p:stCondLst>
                              <p:cond delay="6000"/>
                            </p:stCondLst>
                            <p:childTnLst>
                              <p:par>
                                <p:cTn id="54" presetID="42" presetClass="entr" presetSubtype="0" fill="hold" nodeType="afterEffect">
                                  <p:stCondLst>
                                    <p:cond delay="0"/>
                                  </p:stCondLst>
                                  <p:childTnLst>
                                    <p:set>
                                      <p:cBhvr>
                                        <p:cTn id="55" dur="1" fill="hold">
                                          <p:stCondLst>
                                            <p:cond delay="0"/>
                                          </p:stCondLst>
                                        </p:cTn>
                                        <p:tgtEl>
                                          <p:spTgt spid="69"/>
                                        </p:tgtEl>
                                        <p:attrNameLst>
                                          <p:attrName>style.visibility</p:attrName>
                                        </p:attrNameLst>
                                      </p:cBhvr>
                                      <p:to>
                                        <p:strVal val="visible"/>
                                      </p:to>
                                    </p:set>
                                    <p:animEffect transition="in" filter="fade">
                                      <p:cBhvr>
                                        <p:cTn id="56" dur="1000"/>
                                        <p:tgtEl>
                                          <p:spTgt spid="69"/>
                                        </p:tgtEl>
                                      </p:cBhvr>
                                    </p:animEffect>
                                    <p:anim calcmode="lin" valueType="num">
                                      <p:cBhvr>
                                        <p:cTn id="57" dur="1000" fill="hold"/>
                                        <p:tgtEl>
                                          <p:spTgt spid="69"/>
                                        </p:tgtEl>
                                        <p:attrNameLst>
                                          <p:attrName>ppt_x</p:attrName>
                                        </p:attrNameLst>
                                      </p:cBhvr>
                                      <p:tavLst>
                                        <p:tav tm="0">
                                          <p:val>
                                            <p:strVal val="#ppt_x"/>
                                          </p:val>
                                        </p:tav>
                                        <p:tav tm="100000">
                                          <p:val>
                                            <p:strVal val="#ppt_x"/>
                                          </p:val>
                                        </p:tav>
                                      </p:tavLst>
                                    </p:anim>
                                    <p:anim calcmode="lin" valueType="num">
                                      <p:cBhvr>
                                        <p:cTn id="58" dur="1000" fill="hold"/>
                                        <p:tgtEl>
                                          <p:spTgt spid="69"/>
                                        </p:tgtEl>
                                        <p:attrNameLst>
                                          <p:attrName>ppt_y</p:attrName>
                                        </p:attrNameLst>
                                      </p:cBhvr>
                                      <p:tavLst>
                                        <p:tav tm="0">
                                          <p:val>
                                            <p:strVal val="#ppt_y+.1"/>
                                          </p:val>
                                        </p:tav>
                                        <p:tav tm="100000">
                                          <p:val>
                                            <p:strVal val="#ppt_y"/>
                                          </p:val>
                                        </p:tav>
                                      </p:tavLst>
                                    </p:anim>
                                  </p:childTnLst>
                                </p:cTn>
                              </p:par>
                            </p:childTnLst>
                          </p:cTn>
                        </p:par>
                        <p:par>
                          <p:cTn id="59" fill="hold">
                            <p:stCondLst>
                              <p:cond delay="7000"/>
                            </p:stCondLst>
                            <p:childTnLst>
                              <p:par>
                                <p:cTn id="60" presetID="42" presetClass="entr" presetSubtype="0" fill="hold" nodeType="afterEffect">
                                  <p:stCondLst>
                                    <p:cond delay="0"/>
                                  </p:stCondLst>
                                  <p:childTnLst>
                                    <p:set>
                                      <p:cBhvr>
                                        <p:cTn id="61" dur="1" fill="hold">
                                          <p:stCondLst>
                                            <p:cond delay="0"/>
                                          </p:stCondLst>
                                        </p:cTn>
                                        <p:tgtEl>
                                          <p:spTgt spid="70"/>
                                        </p:tgtEl>
                                        <p:attrNameLst>
                                          <p:attrName>style.visibility</p:attrName>
                                        </p:attrNameLst>
                                      </p:cBhvr>
                                      <p:to>
                                        <p:strVal val="visible"/>
                                      </p:to>
                                    </p:set>
                                    <p:animEffect transition="in" filter="fade">
                                      <p:cBhvr>
                                        <p:cTn id="62" dur="1000"/>
                                        <p:tgtEl>
                                          <p:spTgt spid="70"/>
                                        </p:tgtEl>
                                      </p:cBhvr>
                                    </p:animEffect>
                                    <p:anim calcmode="lin" valueType="num">
                                      <p:cBhvr>
                                        <p:cTn id="63" dur="1000" fill="hold"/>
                                        <p:tgtEl>
                                          <p:spTgt spid="70"/>
                                        </p:tgtEl>
                                        <p:attrNameLst>
                                          <p:attrName>ppt_x</p:attrName>
                                        </p:attrNameLst>
                                      </p:cBhvr>
                                      <p:tavLst>
                                        <p:tav tm="0">
                                          <p:val>
                                            <p:strVal val="#ppt_x"/>
                                          </p:val>
                                        </p:tav>
                                        <p:tav tm="100000">
                                          <p:val>
                                            <p:strVal val="#ppt_x"/>
                                          </p:val>
                                        </p:tav>
                                      </p:tavLst>
                                    </p:anim>
                                    <p:anim calcmode="lin" valueType="num">
                                      <p:cBhvr>
                                        <p:cTn id="64" dur="1000" fill="hold"/>
                                        <p:tgtEl>
                                          <p:spTgt spid="70"/>
                                        </p:tgtEl>
                                        <p:attrNameLst>
                                          <p:attrName>ppt_y</p:attrName>
                                        </p:attrNameLst>
                                      </p:cBhvr>
                                      <p:tavLst>
                                        <p:tav tm="0">
                                          <p:val>
                                            <p:strVal val="#ppt_y+.1"/>
                                          </p:val>
                                        </p:tav>
                                        <p:tav tm="100000">
                                          <p:val>
                                            <p:strVal val="#ppt_y"/>
                                          </p:val>
                                        </p:tav>
                                      </p:tavLst>
                                    </p:anim>
                                  </p:childTnLst>
                                </p:cTn>
                              </p:par>
                            </p:childTnLst>
                          </p:cTn>
                        </p:par>
                        <p:par>
                          <p:cTn id="65" fill="hold">
                            <p:stCondLst>
                              <p:cond delay="8000"/>
                            </p:stCondLst>
                            <p:childTnLst>
                              <p:par>
                                <p:cTn id="66" presetID="42" presetClass="entr" presetSubtype="0" fill="hold" nodeType="afterEffect">
                                  <p:stCondLst>
                                    <p:cond delay="0"/>
                                  </p:stCondLst>
                                  <p:childTnLst>
                                    <p:set>
                                      <p:cBhvr>
                                        <p:cTn id="67" dur="1" fill="hold">
                                          <p:stCondLst>
                                            <p:cond delay="0"/>
                                          </p:stCondLst>
                                        </p:cTn>
                                        <p:tgtEl>
                                          <p:spTgt spid="71"/>
                                        </p:tgtEl>
                                        <p:attrNameLst>
                                          <p:attrName>style.visibility</p:attrName>
                                        </p:attrNameLst>
                                      </p:cBhvr>
                                      <p:to>
                                        <p:strVal val="visible"/>
                                      </p:to>
                                    </p:set>
                                    <p:animEffect transition="in" filter="fade">
                                      <p:cBhvr>
                                        <p:cTn id="68" dur="1000"/>
                                        <p:tgtEl>
                                          <p:spTgt spid="71"/>
                                        </p:tgtEl>
                                      </p:cBhvr>
                                    </p:animEffect>
                                    <p:anim calcmode="lin" valueType="num">
                                      <p:cBhvr>
                                        <p:cTn id="69" dur="1000" fill="hold"/>
                                        <p:tgtEl>
                                          <p:spTgt spid="71"/>
                                        </p:tgtEl>
                                        <p:attrNameLst>
                                          <p:attrName>ppt_x</p:attrName>
                                        </p:attrNameLst>
                                      </p:cBhvr>
                                      <p:tavLst>
                                        <p:tav tm="0">
                                          <p:val>
                                            <p:strVal val="#ppt_x"/>
                                          </p:val>
                                        </p:tav>
                                        <p:tav tm="100000">
                                          <p:val>
                                            <p:strVal val="#ppt_x"/>
                                          </p:val>
                                        </p:tav>
                                      </p:tavLst>
                                    </p:anim>
                                    <p:anim calcmode="lin" valueType="num">
                                      <p:cBhvr>
                                        <p:cTn id="70" dur="1000" fill="hold"/>
                                        <p:tgtEl>
                                          <p:spTgt spid="71"/>
                                        </p:tgtEl>
                                        <p:attrNameLst>
                                          <p:attrName>ppt_y</p:attrName>
                                        </p:attrNameLst>
                                      </p:cBhvr>
                                      <p:tavLst>
                                        <p:tav tm="0">
                                          <p:val>
                                            <p:strVal val="#ppt_y+.1"/>
                                          </p:val>
                                        </p:tav>
                                        <p:tav tm="100000">
                                          <p:val>
                                            <p:strVal val="#ppt_y"/>
                                          </p:val>
                                        </p:tav>
                                      </p:tavLst>
                                    </p:anim>
                                  </p:childTnLst>
                                </p:cTn>
                              </p:par>
                            </p:childTnLst>
                          </p:cTn>
                        </p:par>
                        <p:par>
                          <p:cTn id="71" fill="hold">
                            <p:stCondLst>
                              <p:cond delay="9000"/>
                            </p:stCondLst>
                            <p:childTnLst>
                              <p:par>
                                <p:cTn id="72" presetID="42" presetClass="entr" presetSubtype="0" fill="hold" nodeType="afterEffect">
                                  <p:stCondLst>
                                    <p:cond delay="0"/>
                                  </p:stCondLst>
                                  <p:childTnLst>
                                    <p:set>
                                      <p:cBhvr>
                                        <p:cTn id="73" dur="1" fill="hold">
                                          <p:stCondLst>
                                            <p:cond delay="0"/>
                                          </p:stCondLst>
                                        </p:cTn>
                                        <p:tgtEl>
                                          <p:spTgt spid="72"/>
                                        </p:tgtEl>
                                        <p:attrNameLst>
                                          <p:attrName>style.visibility</p:attrName>
                                        </p:attrNameLst>
                                      </p:cBhvr>
                                      <p:to>
                                        <p:strVal val="visible"/>
                                      </p:to>
                                    </p:set>
                                    <p:animEffect transition="in" filter="fade">
                                      <p:cBhvr>
                                        <p:cTn id="74" dur="1000"/>
                                        <p:tgtEl>
                                          <p:spTgt spid="72"/>
                                        </p:tgtEl>
                                      </p:cBhvr>
                                    </p:animEffect>
                                    <p:anim calcmode="lin" valueType="num">
                                      <p:cBhvr>
                                        <p:cTn id="75" dur="1000" fill="hold"/>
                                        <p:tgtEl>
                                          <p:spTgt spid="72"/>
                                        </p:tgtEl>
                                        <p:attrNameLst>
                                          <p:attrName>ppt_x</p:attrName>
                                        </p:attrNameLst>
                                      </p:cBhvr>
                                      <p:tavLst>
                                        <p:tav tm="0">
                                          <p:val>
                                            <p:strVal val="#ppt_x"/>
                                          </p:val>
                                        </p:tav>
                                        <p:tav tm="100000">
                                          <p:val>
                                            <p:strVal val="#ppt_x"/>
                                          </p:val>
                                        </p:tav>
                                      </p:tavLst>
                                    </p:anim>
                                    <p:anim calcmode="lin" valueType="num">
                                      <p:cBhvr>
                                        <p:cTn id="76" dur="1000" fill="hold"/>
                                        <p:tgtEl>
                                          <p:spTgt spid="7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6F18D4BD-2534-4E49-9DE6-168B2C489B8A}"/>
              </a:ext>
            </a:extLst>
          </p:cNvPr>
          <p:cNvGrpSpPr/>
          <p:nvPr/>
        </p:nvGrpSpPr>
        <p:grpSpPr>
          <a:xfrm>
            <a:off x="0" y="0"/>
            <a:ext cx="12192000" cy="6858000"/>
            <a:chOff x="0" y="0"/>
            <a:chExt cx="12192000" cy="6858000"/>
          </a:xfrm>
        </p:grpSpPr>
        <p:pic>
          <p:nvPicPr>
            <p:cNvPr id="3" name="图片 2">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3A413DD6-6AB3-41A4-950A-95D48A31237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矩形 3">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3C7738A0-0922-4E0A-9C69-496343D16461}"/>
                </a:ext>
              </a:extLst>
            </p:cNvPr>
            <p:cNvSpPr/>
            <p:nvPr/>
          </p:nvSpPr>
          <p:spPr>
            <a:xfrm>
              <a:off x="0" y="0"/>
              <a:ext cx="12192000" cy="6858000"/>
            </a:xfrm>
            <a:prstGeom prst="rect">
              <a:avLst/>
            </a:prstGeom>
            <a:blipFill>
              <a:blip r:embed="rId4">
                <a:alphaModFix amt="52000"/>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5" name="星形: 五角 4">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68C99793-C845-4EE6-B9EA-DC70E9385878}"/>
              </a:ext>
            </a:extLst>
          </p:cNvPr>
          <p:cNvSpPr/>
          <p:nvPr/>
        </p:nvSpPr>
        <p:spPr>
          <a:xfrm>
            <a:off x="761114" y="373712"/>
            <a:ext cx="648586" cy="648586"/>
          </a:xfrm>
          <a:prstGeom prst="star5">
            <a:avLst/>
          </a:prstGeom>
          <a:solidFill>
            <a:srgbClr val="FFC000"/>
          </a:solidFill>
          <a:ln>
            <a:noFill/>
          </a:ln>
          <a:effectLst>
            <a:glow rad="63500">
              <a:srgbClr val="FFC000">
                <a:alpha val="16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C000"/>
              </a:solidFill>
              <a:cs typeface="+mn-ea"/>
              <a:sym typeface="+mn-lt"/>
            </a:endParaRPr>
          </a:p>
        </p:txBody>
      </p:sp>
      <p:sp>
        <p:nvSpPr>
          <p:cNvPr id="7" name="文本框 6">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CE52DB4B-4D0B-459E-BE40-2502817D8530}"/>
              </a:ext>
            </a:extLst>
          </p:cNvPr>
          <p:cNvSpPr txBox="1"/>
          <p:nvPr/>
        </p:nvSpPr>
        <p:spPr>
          <a:xfrm>
            <a:off x="1523409" y="392814"/>
            <a:ext cx="2223092" cy="646331"/>
          </a:xfrm>
          <a:prstGeom prst="rect">
            <a:avLst/>
          </a:prstGeom>
          <a:noFill/>
        </p:spPr>
        <p:txBody>
          <a:bodyPr wrap="square" rtlCol="0">
            <a:spAutoFit/>
          </a:bodyPr>
          <a:lstStyle/>
          <a:p>
            <a:r>
              <a:rPr lang="zh-CN" altLang="en-US" sz="3600" b="1" spc="300" dirty="0">
                <a:solidFill>
                  <a:srgbClr val="E4B332"/>
                </a:solidFill>
                <a:cs typeface="+mn-ea"/>
                <a:sym typeface="+mn-lt"/>
              </a:rPr>
              <a:t>自我认知</a:t>
            </a:r>
          </a:p>
        </p:txBody>
      </p:sp>
      <p:sp>
        <p:nvSpPr>
          <p:cNvPr id="8" name="AutoShape 4">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37C61729-1B08-415F-A7BB-1FA75A2B73F6}"/>
              </a:ext>
            </a:extLst>
          </p:cNvPr>
          <p:cNvSpPr>
            <a:spLocks noChangeArrowheads="1"/>
          </p:cNvSpPr>
          <p:nvPr/>
        </p:nvSpPr>
        <p:spPr bwMode="auto">
          <a:xfrm rot="10800000">
            <a:off x="5857876" y="5847577"/>
            <a:ext cx="4219575" cy="161925"/>
          </a:xfrm>
          <a:custGeom>
            <a:avLst/>
            <a:gdLst>
              <a:gd name="T0" fmla="*/ 4050597 w 21600"/>
              <a:gd name="T1" fmla="*/ 80963 h 21600"/>
              <a:gd name="T2" fmla="*/ 2109788 w 21600"/>
              <a:gd name="T3" fmla="*/ 161925 h 21600"/>
              <a:gd name="T4" fmla="*/ 168978 w 21600"/>
              <a:gd name="T5" fmla="*/ 80963 h 21600"/>
              <a:gd name="T6" fmla="*/ 2109788 w 21600"/>
              <a:gd name="T7" fmla="*/ 0 h 21600"/>
              <a:gd name="T8" fmla="*/ 0 60000 65536"/>
              <a:gd name="T9" fmla="*/ 0 60000 65536"/>
              <a:gd name="T10" fmla="*/ 0 60000 65536"/>
              <a:gd name="T11" fmla="*/ 0 60000 65536"/>
              <a:gd name="T12" fmla="*/ 2665 w 21600"/>
              <a:gd name="T13" fmla="*/ 2665 h 21600"/>
              <a:gd name="T14" fmla="*/ 18935 w 21600"/>
              <a:gd name="T15" fmla="*/ 18935 h 21600"/>
            </a:gdLst>
            <a:ahLst/>
            <a:cxnLst>
              <a:cxn ang="T8">
                <a:pos x="T0" y="T1"/>
              </a:cxn>
              <a:cxn ang="T9">
                <a:pos x="T2" y="T3"/>
              </a:cxn>
              <a:cxn ang="T10">
                <a:pos x="T4" y="T5"/>
              </a:cxn>
              <a:cxn ang="T11">
                <a:pos x="T6" y="T7"/>
              </a:cxn>
            </a:cxnLst>
            <a:rect l="T12" t="T13" r="T14" b="T15"/>
            <a:pathLst>
              <a:path w="21600" h="21600">
                <a:moveTo>
                  <a:pt x="0" y="0"/>
                </a:moveTo>
                <a:lnTo>
                  <a:pt x="1730" y="21600"/>
                </a:lnTo>
                <a:lnTo>
                  <a:pt x="19870" y="21600"/>
                </a:lnTo>
                <a:lnTo>
                  <a:pt x="21600" y="0"/>
                </a:lnTo>
                <a:close/>
              </a:path>
            </a:pathLst>
          </a:custGeom>
          <a:gradFill rotWithShape="1">
            <a:gsLst>
              <a:gs pos="0">
                <a:srgbClr val="5F5F5F">
                  <a:alpha val="0"/>
                </a:srgbClr>
              </a:gs>
              <a:gs pos="100000">
                <a:srgbClr val="000000">
                  <a:alpha val="50000"/>
                </a:srgbClr>
              </a:gs>
            </a:gsLst>
            <a:lin ang="5400000" scaled="1"/>
          </a:gradFill>
          <a:ln>
            <a:noFill/>
          </a:ln>
          <a:extLst>
            <a:ext uri="{91240B29-F687-4F45-9708-019B960494DF}">
              <a14:hiddenLine xmlns:a14="http://schemas.microsoft.com/office/drawing/2010/main" w="28575" algn="ctr">
                <a:solidFill>
                  <a:srgbClr val="000000"/>
                </a:solidFill>
                <a:miter lim="800000"/>
                <a:headEnd/>
                <a:tailEnd/>
              </a14:hiddenLine>
            </a:ext>
          </a:extLst>
        </p:spPr>
        <p:txBody>
          <a:bodyPr wrap="none" anchor="ctr"/>
          <a:lstStyle>
            <a:defPPr>
              <a:defRPr lang="zh-CN"/>
            </a:defPPr>
            <a:lvl1pPr algn="l" rtl="0" fontAlgn="base">
              <a:spcBef>
                <a:spcPct val="0"/>
              </a:spcBef>
              <a:spcAft>
                <a:spcPct val="0"/>
              </a:spcAft>
              <a:defRPr b="1"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defRPr b="1"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defRPr b="1"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defRPr b="1"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defRPr b="1" kern="1200">
                <a:solidFill>
                  <a:schemeClr val="tx1"/>
                </a:solidFill>
                <a:latin typeface="Arial" pitchFamily="34" charset="0"/>
                <a:ea typeface="微软雅黑" pitchFamily="34" charset="-122"/>
                <a:cs typeface="+mn-cs"/>
              </a:defRPr>
            </a:lvl5pPr>
            <a:lvl6pPr marL="2286000" algn="l" defTabSz="914400" rtl="0" eaLnBrk="1" latinLnBrk="0" hangingPunct="1">
              <a:defRPr b="1" kern="1200">
                <a:solidFill>
                  <a:schemeClr val="tx1"/>
                </a:solidFill>
                <a:latin typeface="Arial" pitchFamily="34" charset="0"/>
                <a:ea typeface="微软雅黑" pitchFamily="34" charset="-122"/>
                <a:cs typeface="+mn-cs"/>
              </a:defRPr>
            </a:lvl6pPr>
            <a:lvl7pPr marL="2743200" algn="l" defTabSz="914400" rtl="0" eaLnBrk="1" latinLnBrk="0" hangingPunct="1">
              <a:defRPr b="1" kern="1200">
                <a:solidFill>
                  <a:schemeClr val="tx1"/>
                </a:solidFill>
                <a:latin typeface="Arial" pitchFamily="34" charset="0"/>
                <a:ea typeface="微软雅黑" pitchFamily="34" charset="-122"/>
                <a:cs typeface="+mn-cs"/>
              </a:defRPr>
            </a:lvl7pPr>
            <a:lvl8pPr marL="3200400" algn="l" defTabSz="914400" rtl="0" eaLnBrk="1" latinLnBrk="0" hangingPunct="1">
              <a:defRPr b="1" kern="1200">
                <a:solidFill>
                  <a:schemeClr val="tx1"/>
                </a:solidFill>
                <a:latin typeface="Arial" pitchFamily="34" charset="0"/>
                <a:ea typeface="微软雅黑" pitchFamily="34" charset="-122"/>
                <a:cs typeface="+mn-cs"/>
              </a:defRPr>
            </a:lvl8pPr>
            <a:lvl9pPr marL="3657600" algn="l" defTabSz="914400" rtl="0" eaLnBrk="1" latinLnBrk="0" hangingPunct="1">
              <a:defRPr b="1" kern="1200">
                <a:solidFill>
                  <a:schemeClr val="tx1"/>
                </a:solidFill>
                <a:latin typeface="Arial" pitchFamily="34" charset="0"/>
                <a:ea typeface="微软雅黑" pitchFamily="34" charset="-122"/>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mn-lt"/>
              <a:ea typeface="+mn-ea"/>
              <a:cs typeface="+mn-ea"/>
              <a:sym typeface="+mn-lt"/>
            </a:endParaRPr>
          </a:p>
        </p:txBody>
      </p:sp>
      <p:grpSp>
        <p:nvGrpSpPr>
          <p:cNvPr id="30" name="组合 29">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3CAA6FD6-54CF-4490-A311-7531A089E23D}"/>
              </a:ext>
            </a:extLst>
          </p:cNvPr>
          <p:cNvGrpSpPr/>
          <p:nvPr/>
        </p:nvGrpSpPr>
        <p:grpSpPr>
          <a:xfrm>
            <a:off x="5857876" y="4421775"/>
            <a:ext cx="4219575" cy="1425802"/>
            <a:chOff x="5857876" y="4421775"/>
            <a:chExt cx="4219575" cy="1425802"/>
          </a:xfrm>
        </p:grpSpPr>
        <p:sp>
          <p:nvSpPr>
            <p:cNvPr id="9" name="AutoShape 5">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AA7C844F-27B0-440B-9C8C-80677BBF9CC5}"/>
                </a:ext>
              </a:extLst>
            </p:cNvPr>
            <p:cNvSpPr>
              <a:spLocks noChangeArrowheads="1"/>
            </p:cNvSpPr>
            <p:nvPr/>
          </p:nvSpPr>
          <p:spPr bwMode="auto">
            <a:xfrm>
              <a:off x="5857876" y="5045889"/>
              <a:ext cx="4219575" cy="801688"/>
            </a:xfrm>
            <a:custGeom>
              <a:avLst/>
              <a:gdLst>
                <a:gd name="T0" fmla="*/ 4050597 w 21600"/>
                <a:gd name="T1" fmla="*/ 400844 h 21600"/>
                <a:gd name="T2" fmla="*/ 2109788 w 21600"/>
                <a:gd name="T3" fmla="*/ 801688 h 21600"/>
                <a:gd name="T4" fmla="*/ 168978 w 21600"/>
                <a:gd name="T5" fmla="*/ 400844 h 21600"/>
                <a:gd name="T6" fmla="*/ 2109788 w 21600"/>
                <a:gd name="T7" fmla="*/ 0 h 21600"/>
                <a:gd name="T8" fmla="*/ 0 60000 65536"/>
                <a:gd name="T9" fmla="*/ 0 60000 65536"/>
                <a:gd name="T10" fmla="*/ 0 60000 65536"/>
                <a:gd name="T11" fmla="*/ 0 60000 65536"/>
                <a:gd name="T12" fmla="*/ 2665 w 21600"/>
                <a:gd name="T13" fmla="*/ 2665 h 21600"/>
                <a:gd name="T14" fmla="*/ 18935 w 21600"/>
                <a:gd name="T15" fmla="*/ 18935 h 21600"/>
              </a:gdLst>
              <a:ahLst/>
              <a:cxnLst>
                <a:cxn ang="T8">
                  <a:pos x="T0" y="T1"/>
                </a:cxn>
                <a:cxn ang="T9">
                  <a:pos x="T2" y="T3"/>
                </a:cxn>
                <a:cxn ang="T10">
                  <a:pos x="T4" y="T5"/>
                </a:cxn>
                <a:cxn ang="T11">
                  <a:pos x="T6" y="T7"/>
                </a:cxn>
              </a:cxnLst>
              <a:rect l="T12" t="T13" r="T14" b="T15"/>
              <a:pathLst>
                <a:path w="21600" h="21600">
                  <a:moveTo>
                    <a:pt x="0" y="0"/>
                  </a:moveTo>
                  <a:lnTo>
                    <a:pt x="1730" y="21600"/>
                  </a:lnTo>
                  <a:lnTo>
                    <a:pt x="19870" y="21600"/>
                  </a:lnTo>
                  <a:lnTo>
                    <a:pt x="21600" y="0"/>
                  </a:lnTo>
                  <a:close/>
                </a:path>
              </a:pathLst>
            </a:custGeom>
            <a:gradFill rotWithShape="1">
              <a:gsLst>
                <a:gs pos="0">
                  <a:srgbClr val="F8F8F8"/>
                </a:gs>
                <a:gs pos="100000">
                  <a:srgbClr val="DDDDDD"/>
                </a:gs>
              </a:gsLst>
              <a:lin ang="2700000" scaled="1"/>
            </a:gradFill>
            <a:ln w="12700" algn="ctr">
              <a:solidFill>
                <a:srgbClr val="C0C0C0"/>
              </a:solidFill>
              <a:miter lim="800000"/>
              <a:headEnd/>
              <a:tailEnd/>
            </a:ln>
          </p:spPr>
          <p:txBody>
            <a:bodyPr wrap="none" anchor="ctr"/>
            <a:lstStyle>
              <a:defPPr>
                <a:defRPr lang="zh-CN"/>
              </a:defPPr>
              <a:lvl1pPr algn="l" rtl="0" fontAlgn="base">
                <a:spcBef>
                  <a:spcPct val="0"/>
                </a:spcBef>
                <a:spcAft>
                  <a:spcPct val="0"/>
                </a:spcAft>
                <a:defRPr b="1"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defRPr b="1"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defRPr b="1"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defRPr b="1"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defRPr b="1" kern="1200">
                  <a:solidFill>
                    <a:schemeClr val="tx1"/>
                  </a:solidFill>
                  <a:latin typeface="Arial" pitchFamily="34" charset="0"/>
                  <a:ea typeface="微软雅黑" pitchFamily="34" charset="-122"/>
                  <a:cs typeface="+mn-cs"/>
                </a:defRPr>
              </a:lvl5pPr>
              <a:lvl6pPr marL="2286000" algn="l" defTabSz="914400" rtl="0" eaLnBrk="1" latinLnBrk="0" hangingPunct="1">
                <a:defRPr b="1" kern="1200">
                  <a:solidFill>
                    <a:schemeClr val="tx1"/>
                  </a:solidFill>
                  <a:latin typeface="Arial" pitchFamily="34" charset="0"/>
                  <a:ea typeface="微软雅黑" pitchFamily="34" charset="-122"/>
                  <a:cs typeface="+mn-cs"/>
                </a:defRPr>
              </a:lvl6pPr>
              <a:lvl7pPr marL="2743200" algn="l" defTabSz="914400" rtl="0" eaLnBrk="1" latinLnBrk="0" hangingPunct="1">
                <a:defRPr b="1" kern="1200">
                  <a:solidFill>
                    <a:schemeClr val="tx1"/>
                  </a:solidFill>
                  <a:latin typeface="Arial" pitchFamily="34" charset="0"/>
                  <a:ea typeface="微软雅黑" pitchFamily="34" charset="-122"/>
                  <a:cs typeface="+mn-cs"/>
                </a:defRPr>
              </a:lvl7pPr>
              <a:lvl8pPr marL="3200400" algn="l" defTabSz="914400" rtl="0" eaLnBrk="1" latinLnBrk="0" hangingPunct="1">
                <a:defRPr b="1" kern="1200">
                  <a:solidFill>
                    <a:schemeClr val="tx1"/>
                  </a:solidFill>
                  <a:latin typeface="Arial" pitchFamily="34" charset="0"/>
                  <a:ea typeface="微软雅黑" pitchFamily="34" charset="-122"/>
                  <a:cs typeface="+mn-cs"/>
                </a:defRPr>
              </a:lvl8pPr>
              <a:lvl9pPr marL="3657600" algn="l" defTabSz="914400" rtl="0" eaLnBrk="1" latinLnBrk="0" hangingPunct="1">
                <a:defRPr b="1" kern="1200">
                  <a:solidFill>
                    <a:schemeClr val="tx1"/>
                  </a:solidFill>
                  <a:latin typeface="Arial" pitchFamily="34" charset="0"/>
                  <a:ea typeface="微软雅黑" pitchFamily="34" charset="-122"/>
                  <a:cs typeface="+mn-cs"/>
                </a:defRPr>
              </a:lvl9pPr>
            </a:lstStyle>
            <a:p>
              <a:endParaRPr lang="zh-CN" altLang="en-US" b="0">
                <a:latin typeface="+mn-lt"/>
                <a:ea typeface="+mn-ea"/>
                <a:cs typeface="+mn-ea"/>
                <a:sym typeface="+mn-lt"/>
              </a:endParaRPr>
            </a:p>
          </p:txBody>
        </p:sp>
        <p:sp>
          <p:nvSpPr>
            <p:cNvPr id="10" name="WordArt 6">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6160667D-8ECD-418F-B9A9-CAD4E8088F2C}"/>
                </a:ext>
              </a:extLst>
            </p:cNvPr>
            <p:cNvSpPr>
              <a:spLocks noChangeArrowheads="1" noChangeShapeType="1" noTextEdit="1"/>
            </p:cNvSpPr>
            <p:nvPr/>
          </p:nvSpPr>
          <p:spPr bwMode="auto">
            <a:xfrm>
              <a:off x="7589491" y="5303064"/>
              <a:ext cx="762000" cy="328613"/>
            </a:xfrm>
            <a:prstGeom prst="rect">
              <a:avLst/>
            </a:prstGeom>
          </p:spPr>
          <p:txBody>
            <a:bodyPr wrap="none" numCol="1" fromWordArt="1">
              <a:prstTxWarp prst="textPlain">
                <a:avLst>
                  <a:gd name="adj" fmla="val 50000"/>
                </a:avLst>
              </a:prstTxWarp>
            </a:bodyPr>
            <a:lstStyle>
              <a:defPPr>
                <a:defRPr lang="zh-CN"/>
              </a:defPPr>
              <a:lvl1pPr algn="l" rtl="0" fontAlgn="base">
                <a:spcBef>
                  <a:spcPct val="0"/>
                </a:spcBef>
                <a:spcAft>
                  <a:spcPct val="0"/>
                </a:spcAft>
                <a:defRPr b="1"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defRPr b="1"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defRPr b="1"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defRPr b="1"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defRPr b="1" kern="1200">
                  <a:solidFill>
                    <a:schemeClr val="tx1"/>
                  </a:solidFill>
                  <a:latin typeface="Arial" pitchFamily="34" charset="0"/>
                  <a:ea typeface="微软雅黑" pitchFamily="34" charset="-122"/>
                  <a:cs typeface="+mn-cs"/>
                </a:defRPr>
              </a:lvl5pPr>
              <a:lvl6pPr marL="2286000" algn="l" defTabSz="914400" rtl="0" eaLnBrk="1" latinLnBrk="0" hangingPunct="1">
                <a:defRPr b="1" kern="1200">
                  <a:solidFill>
                    <a:schemeClr val="tx1"/>
                  </a:solidFill>
                  <a:latin typeface="Arial" pitchFamily="34" charset="0"/>
                  <a:ea typeface="微软雅黑" pitchFamily="34" charset="-122"/>
                  <a:cs typeface="+mn-cs"/>
                </a:defRPr>
              </a:lvl6pPr>
              <a:lvl7pPr marL="2743200" algn="l" defTabSz="914400" rtl="0" eaLnBrk="1" latinLnBrk="0" hangingPunct="1">
                <a:defRPr b="1" kern="1200">
                  <a:solidFill>
                    <a:schemeClr val="tx1"/>
                  </a:solidFill>
                  <a:latin typeface="Arial" pitchFamily="34" charset="0"/>
                  <a:ea typeface="微软雅黑" pitchFamily="34" charset="-122"/>
                  <a:cs typeface="+mn-cs"/>
                </a:defRPr>
              </a:lvl7pPr>
              <a:lvl8pPr marL="3200400" algn="l" defTabSz="914400" rtl="0" eaLnBrk="1" latinLnBrk="0" hangingPunct="1">
                <a:defRPr b="1" kern="1200">
                  <a:solidFill>
                    <a:schemeClr val="tx1"/>
                  </a:solidFill>
                  <a:latin typeface="Arial" pitchFamily="34" charset="0"/>
                  <a:ea typeface="微软雅黑" pitchFamily="34" charset="-122"/>
                  <a:cs typeface="+mn-cs"/>
                </a:defRPr>
              </a:lvl8pPr>
              <a:lvl9pPr marL="3657600" algn="l" defTabSz="914400" rtl="0" eaLnBrk="1" latinLnBrk="0" hangingPunct="1">
                <a:defRPr b="1" kern="1200">
                  <a:solidFill>
                    <a:schemeClr val="tx1"/>
                  </a:solidFill>
                  <a:latin typeface="Arial" pitchFamily="34" charset="0"/>
                  <a:ea typeface="微软雅黑" pitchFamily="34" charset="-122"/>
                  <a:cs typeface="+mn-cs"/>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2400" b="1" i="0" u="none" strike="noStrike" kern="10" cap="none" spc="0" normalizeH="0" baseline="0" noProof="0" dirty="0">
                  <a:ln w="9525">
                    <a:solidFill>
                      <a:srgbClr val="E4B332"/>
                    </a:solidFill>
                    <a:round/>
                    <a:headEnd/>
                    <a:tailEnd/>
                  </a:ln>
                  <a:solidFill>
                    <a:srgbClr val="FFC000"/>
                  </a:solidFill>
                  <a:effectLst/>
                  <a:uLnTx/>
                  <a:uFillTx/>
                  <a:latin typeface="+mn-lt"/>
                  <a:ea typeface="+mn-ea"/>
                  <a:cs typeface="+mn-ea"/>
                  <a:sym typeface="+mn-lt"/>
                </a:rPr>
                <a:t>标题</a:t>
              </a:r>
            </a:p>
          </p:txBody>
        </p:sp>
        <p:sp>
          <p:nvSpPr>
            <p:cNvPr id="11" name="AutoShape 7">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9294E9D0-557E-4ED3-A722-C55A146B91BA}"/>
                </a:ext>
              </a:extLst>
            </p:cNvPr>
            <p:cNvSpPr>
              <a:spLocks noChangeArrowheads="1"/>
            </p:cNvSpPr>
            <p:nvPr/>
          </p:nvSpPr>
          <p:spPr bwMode="auto">
            <a:xfrm rot="10800000">
              <a:off x="5857876" y="4421775"/>
              <a:ext cx="4219575" cy="619125"/>
            </a:xfrm>
            <a:custGeom>
              <a:avLst/>
              <a:gdLst>
                <a:gd name="T0" fmla="*/ 3649737 w 21600"/>
                <a:gd name="T1" fmla="*/ 309563 h 21600"/>
                <a:gd name="T2" fmla="*/ 2109788 w 21600"/>
                <a:gd name="T3" fmla="*/ 619125 h 21600"/>
                <a:gd name="T4" fmla="*/ 569838 w 21600"/>
                <a:gd name="T5" fmla="*/ 309563 h 21600"/>
                <a:gd name="T6" fmla="*/ 2109788 w 21600"/>
                <a:gd name="T7" fmla="*/ 0 h 21600"/>
                <a:gd name="T8" fmla="*/ 0 60000 65536"/>
                <a:gd name="T9" fmla="*/ 0 60000 65536"/>
                <a:gd name="T10" fmla="*/ 0 60000 65536"/>
                <a:gd name="T11" fmla="*/ 0 60000 65536"/>
                <a:gd name="T12" fmla="*/ 4717 w 21600"/>
                <a:gd name="T13" fmla="*/ 4717 h 21600"/>
                <a:gd name="T14" fmla="*/ 16883 w 21600"/>
                <a:gd name="T15" fmla="*/ 16883 h 21600"/>
              </a:gdLst>
              <a:ahLst/>
              <a:cxnLst>
                <a:cxn ang="T8">
                  <a:pos x="T0" y="T1"/>
                </a:cxn>
                <a:cxn ang="T9">
                  <a:pos x="T2" y="T3"/>
                </a:cxn>
                <a:cxn ang="T10">
                  <a:pos x="T4" y="T5"/>
                </a:cxn>
                <a:cxn ang="T11">
                  <a:pos x="T6" y="T7"/>
                </a:cxn>
              </a:cxnLst>
              <a:rect l="T12" t="T13" r="T14" b="T15"/>
              <a:pathLst>
                <a:path w="21600" h="21600">
                  <a:moveTo>
                    <a:pt x="0" y="0"/>
                  </a:moveTo>
                  <a:lnTo>
                    <a:pt x="5834" y="21600"/>
                  </a:lnTo>
                  <a:lnTo>
                    <a:pt x="15766" y="21600"/>
                  </a:lnTo>
                  <a:lnTo>
                    <a:pt x="21600" y="0"/>
                  </a:lnTo>
                  <a:close/>
                </a:path>
              </a:pathLst>
            </a:custGeom>
            <a:gradFill rotWithShape="1">
              <a:gsLst>
                <a:gs pos="0">
                  <a:srgbClr val="B2B2B2"/>
                </a:gs>
                <a:gs pos="100000">
                  <a:srgbClr val="FFFFFF">
                    <a:alpha val="16000"/>
                  </a:srgbClr>
                </a:gs>
              </a:gsLst>
              <a:lin ang="5400000" scaled="1"/>
            </a:gradFill>
            <a:ln>
              <a:noFill/>
            </a:ln>
            <a:extLst/>
          </p:spPr>
          <p:txBody>
            <a:bodyPr wrap="none" anchor="ctr"/>
            <a:lstStyle>
              <a:defPPr>
                <a:defRPr lang="zh-CN"/>
              </a:defPPr>
              <a:lvl1pPr algn="l" rtl="0" fontAlgn="base">
                <a:spcBef>
                  <a:spcPct val="0"/>
                </a:spcBef>
                <a:spcAft>
                  <a:spcPct val="0"/>
                </a:spcAft>
                <a:defRPr b="1"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defRPr b="1"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defRPr b="1"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defRPr b="1"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defRPr b="1" kern="1200">
                  <a:solidFill>
                    <a:schemeClr val="tx1"/>
                  </a:solidFill>
                  <a:latin typeface="Arial" pitchFamily="34" charset="0"/>
                  <a:ea typeface="微软雅黑" pitchFamily="34" charset="-122"/>
                  <a:cs typeface="+mn-cs"/>
                </a:defRPr>
              </a:lvl5pPr>
              <a:lvl6pPr marL="2286000" algn="l" defTabSz="914400" rtl="0" eaLnBrk="1" latinLnBrk="0" hangingPunct="1">
                <a:defRPr b="1" kern="1200">
                  <a:solidFill>
                    <a:schemeClr val="tx1"/>
                  </a:solidFill>
                  <a:latin typeface="Arial" pitchFamily="34" charset="0"/>
                  <a:ea typeface="微软雅黑" pitchFamily="34" charset="-122"/>
                  <a:cs typeface="+mn-cs"/>
                </a:defRPr>
              </a:lvl6pPr>
              <a:lvl7pPr marL="2743200" algn="l" defTabSz="914400" rtl="0" eaLnBrk="1" latinLnBrk="0" hangingPunct="1">
                <a:defRPr b="1" kern="1200">
                  <a:solidFill>
                    <a:schemeClr val="tx1"/>
                  </a:solidFill>
                  <a:latin typeface="Arial" pitchFamily="34" charset="0"/>
                  <a:ea typeface="微软雅黑" pitchFamily="34" charset="-122"/>
                  <a:cs typeface="+mn-cs"/>
                </a:defRPr>
              </a:lvl7pPr>
              <a:lvl8pPr marL="3200400" algn="l" defTabSz="914400" rtl="0" eaLnBrk="1" latinLnBrk="0" hangingPunct="1">
                <a:defRPr b="1" kern="1200">
                  <a:solidFill>
                    <a:schemeClr val="tx1"/>
                  </a:solidFill>
                  <a:latin typeface="Arial" pitchFamily="34" charset="0"/>
                  <a:ea typeface="微软雅黑" pitchFamily="34" charset="-122"/>
                  <a:cs typeface="+mn-cs"/>
                </a:defRPr>
              </a:lvl8pPr>
              <a:lvl9pPr marL="3657600" algn="l" defTabSz="914400" rtl="0" eaLnBrk="1" latinLnBrk="0" hangingPunct="1">
                <a:defRPr b="1" kern="1200">
                  <a:solidFill>
                    <a:schemeClr val="tx1"/>
                  </a:solidFill>
                  <a:latin typeface="Arial" pitchFamily="34" charset="0"/>
                  <a:ea typeface="微软雅黑" pitchFamily="34" charset="-122"/>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mn-lt"/>
                <a:ea typeface="+mn-ea"/>
                <a:cs typeface="+mn-ea"/>
                <a:sym typeface="+mn-lt"/>
              </a:endParaRPr>
            </a:p>
          </p:txBody>
        </p:sp>
      </p:grpSp>
      <p:grpSp>
        <p:nvGrpSpPr>
          <p:cNvPr id="31" name="组合 30">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C4CCF482-7625-4B1A-973A-7CDB40BA2304}"/>
              </a:ext>
            </a:extLst>
          </p:cNvPr>
          <p:cNvGrpSpPr/>
          <p:nvPr/>
        </p:nvGrpSpPr>
        <p:grpSpPr>
          <a:xfrm>
            <a:off x="6267451" y="3521889"/>
            <a:ext cx="3400425" cy="1139825"/>
            <a:chOff x="6267451" y="3521889"/>
            <a:chExt cx="3400425" cy="1139825"/>
          </a:xfrm>
        </p:grpSpPr>
        <p:sp>
          <p:nvSpPr>
            <p:cNvPr id="12" name="AutoShape 8">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51C78521-3E62-4091-8A2B-B478C65A4D5C}"/>
                </a:ext>
              </a:extLst>
            </p:cNvPr>
            <p:cNvSpPr>
              <a:spLocks noChangeArrowheads="1"/>
            </p:cNvSpPr>
            <p:nvPr/>
          </p:nvSpPr>
          <p:spPr bwMode="auto">
            <a:xfrm>
              <a:off x="6267451" y="4015602"/>
              <a:ext cx="3400425" cy="646112"/>
            </a:xfrm>
            <a:custGeom>
              <a:avLst/>
              <a:gdLst>
                <a:gd name="T0" fmla="*/ 3251971 w 21600"/>
                <a:gd name="T1" fmla="*/ 323056 h 21600"/>
                <a:gd name="T2" fmla="*/ 1700213 w 21600"/>
                <a:gd name="T3" fmla="*/ 646112 h 21600"/>
                <a:gd name="T4" fmla="*/ 148454 w 21600"/>
                <a:gd name="T5" fmla="*/ 323056 h 21600"/>
                <a:gd name="T6" fmla="*/ 1700213 w 21600"/>
                <a:gd name="T7" fmla="*/ 0 h 21600"/>
                <a:gd name="T8" fmla="*/ 0 60000 65536"/>
                <a:gd name="T9" fmla="*/ 0 60000 65536"/>
                <a:gd name="T10" fmla="*/ 0 60000 65536"/>
                <a:gd name="T11" fmla="*/ 0 60000 65536"/>
                <a:gd name="T12" fmla="*/ 2743 w 21600"/>
                <a:gd name="T13" fmla="*/ 2743 h 21600"/>
                <a:gd name="T14" fmla="*/ 18857 w 21600"/>
                <a:gd name="T15" fmla="*/ 18857 h 21600"/>
              </a:gdLst>
              <a:ahLst/>
              <a:cxnLst>
                <a:cxn ang="T8">
                  <a:pos x="T0" y="T1"/>
                </a:cxn>
                <a:cxn ang="T9">
                  <a:pos x="T2" y="T3"/>
                </a:cxn>
                <a:cxn ang="T10">
                  <a:pos x="T4" y="T5"/>
                </a:cxn>
                <a:cxn ang="T11">
                  <a:pos x="T6" y="T7"/>
                </a:cxn>
              </a:cxnLst>
              <a:rect l="T12" t="T13" r="T14" b="T15"/>
              <a:pathLst>
                <a:path w="21600" h="21600">
                  <a:moveTo>
                    <a:pt x="0" y="0"/>
                  </a:moveTo>
                  <a:lnTo>
                    <a:pt x="1885" y="21600"/>
                  </a:lnTo>
                  <a:lnTo>
                    <a:pt x="19715" y="21600"/>
                  </a:lnTo>
                  <a:lnTo>
                    <a:pt x="21600" y="0"/>
                  </a:lnTo>
                  <a:close/>
                </a:path>
              </a:pathLst>
            </a:custGeom>
            <a:solidFill>
              <a:srgbClr val="FFC000"/>
            </a:solidFill>
            <a:ln>
              <a:noFill/>
            </a:ln>
            <a:effectLst>
              <a:outerShdw blurRad="50800" dist="38100" dir="5400000" algn="t" rotWithShape="0">
                <a:prstClr val="black">
                  <a:alpha val="40000"/>
                </a:prstClr>
              </a:outerShdw>
            </a:effectLst>
            <a:extLst/>
          </p:spPr>
          <p:txBody>
            <a:bodyPr wrap="none" anchor="ctr"/>
            <a:lstStyle>
              <a:defPPr>
                <a:defRPr lang="zh-CN"/>
              </a:defPPr>
              <a:lvl1pPr algn="l" rtl="0" fontAlgn="base">
                <a:spcBef>
                  <a:spcPct val="0"/>
                </a:spcBef>
                <a:spcAft>
                  <a:spcPct val="0"/>
                </a:spcAft>
                <a:defRPr b="1"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defRPr b="1"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defRPr b="1"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defRPr b="1"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defRPr b="1" kern="1200">
                  <a:solidFill>
                    <a:schemeClr val="tx1"/>
                  </a:solidFill>
                  <a:latin typeface="Arial" pitchFamily="34" charset="0"/>
                  <a:ea typeface="微软雅黑" pitchFamily="34" charset="-122"/>
                  <a:cs typeface="+mn-cs"/>
                </a:defRPr>
              </a:lvl5pPr>
              <a:lvl6pPr marL="2286000" algn="l" defTabSz="914400" rtl="0" eaLnBrk="1" latinLnBrk="0" hangingPunct="1">
                <a:defRPr b="1" kern="1200">
                  <a:solidFill>
                    <a:schemeClr val="tx1"/>
                  </a:solidFill>
                  <a:latin typeface="Arial" pitchFamily="34" charset="0"/>
                  <a:ea typeface="微软雅黑" pitchFamily="34" charset="-122"/>
                  <a:cs typeface="+mn-cs"/>
                </a:defRPr>
              </a:lvl6pPr>
              <a:lvl7pPr marL="2743200" algn="l" defTabSz="914400" rtl="0" eaLnBrk="1" latinLnBrk="0" hangingPunct="1">
                <a:defRPr b="1" kern="1200">
                  <a:solidFill>
                    <a:schemeClr val="tx1"/>
                  </a:solidFill>
                  <a:latin typeface="Arial" pitchFamily="34" charset="0"/>
                  <a:ea typeface="微软雅黑" pitchFamily="34" charset="-122"/>
                  <a:cs typeface="+mn-cs"/>
                </a:defRPr>
              </a:lvl7pPr>
              <a:lvl8pPr marL="3200400" algn="l" defTabSz="914400" rtl="0" eaLnBrk="1" latinLnBrk="0" hangingPunct="1">
                <a:defRPr b="1" kern="1200">
                  <a:solidFill>
                    <a:schemeClr val="tx1"/>
                  </a:solidFill>
                  <a:latin typeface="Arial" pitchFamily="34" charset="0"/>
                  <a:ea typeface="微软雅黑" pitchFamily="34" charset="-122"/>
                  <a:cs typeface="+mn-cs"/>
                </a:defRPr>
              </a:lvl8pPr>
              <a:lvl9pPr marL="3657600" algn="l" defTabSz="914400" rtl="0" eaLnBrk="1" latinLnBrk="0" hangingPunct="1">
                <a:defRPr b="1" kern="1200">
                  <a:solidFill>
                    <a:schemeClr val="tx1"/>
                  </a:solidFill>
                  <a:latin typeface="Arial" pitchFamily="34" charset="0"/>
                  <a:ea typeface="微软雅黑" pitchFamily="34" charset="-122"/>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mn-lt"/>
                <a:ea typeface="+mn-ea"/>
                <a:cs typeface="+mn-ea"/>
                <a:sym typeface="+mn-lt"/>
              </a:endParaRPr>
            </a:p>
          </p:txBody>
        </p:sp>
        <p:sp>
          <p:nvSpPr>
            <p:cNvPr id="13" name="WordArt 9">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10E5A7FD-78BA-4559-A7C6-DE48978E5FA2}"/>
                </a:ext>
              </a:extLst>
            </p:cNvPr>
            <p:cNvSpPr>
              <a:spLocks noChangeArrowheads="1" noChangeShapeType="1" noTextEdit="1"/>
            </p:cNvSpPr>
            <p:nvPr/>
          </p:nvSpPr>
          <p:spPr bwMode="auto">
            <a:xfrm>
              <a:off x="7612510" y="4171177"/>
              <a:ext cx="715962" cy="341312"/>
            </a:xfrm>
            <a:prstGeom prst="rect">
              <a:avLst/>
            </a:prstGeom>
          </p:spPr>
          <p:txBody>
            <a:bodyPr wrap="none" numCol="1" fromWordArt="1">
              <a:prstTxWarp prst="textPlain">
                <a:avLst>
                  <a:gd name="adj" fmla="val 50000"/>
                </a:avLst>
              </a:prstTxWarp>
            </a:bodyPr>
            <a:lstStyle>
              <a:defPPr>
                <a:defRPr lang="zh-CN"/>
              </a:defPPr>
              <a:lvl1pPr algn="l" rtl="0" fontAlgn="base">
                <a:spcBef>
                  <a:spcPct val="0"/>
                </a:spcBef>
                <a:spcAft>
                  <a:spcPct val="0"/>
                </a:spcAft>
                <a:defRPr b="1"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defRPr b="1"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defRPr b="1"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defRPr b="1"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defRPr b="1" kern="1200">
                  <a:solidFill>
                    <a:schemeClr val="tx1"/>
                  </a:solidFill>
                  <a:latin typeface="Arial" pitchFamily="34" charset="0"/>
                  <a:ea typeface="微软雅黑" pitchFamily="34" charset="-122"/>
                  <a:cs typeface="+mn-cs"/>
                </a:defRPr>
              </a:lvl5pPr>
              <a:lvl6pPr marL="2286000" algn="l" defTabSz="914400" rtl="0" eaLnBrk="1" latinLnBrk="0" hangingPunct="1">
                <a:defRPr b="1" kern="1200">
                  <a:solidFill>
                    <a:schemeClr val="tx1"/>
                  </a:solidFill>
                  <a:latin typeface="Arial" pitchFamily="34" charset="0"/>
                  <a:ea typeface="微软雅黑" pitchFamily="34" charset="-122"/>
                  <a:cs typeface="+mn-cs"/>
                </a:defRPr>
              </a:lvl6pPr>
              <a:lvl7pPr marL="2743200" algn="l" defTabSz="914400" rtl="0" eaLnBrk="1" latinLnBrk="0" hangingPunct="1">
                <a:defRPr b="1" kern="1200">
                  <a:solidFill>
                    <a:schemeClr val="tx1"/>
                  </a:solidFill>
                  <a:latin typeface="Arial" pitchFamily="34" charset="0"/>
                  <a:ea typeface="微软雅黑" pitchFamily="34" charset="-122"/>
                  <a:cs typeface="+mn-cs"/>
                </a:defRPr>
              </a:lvl7pPr>
              <a:lvl8pPr marL="3200400" algn="l" defTabSz="914400" rtl="0" eaLnBrk="1" latinLnBrk="0" hangingPunct="1">
                <a:defRPr b="1" kern="1200">
                  <a:solidFill>
                    <a:schemeClr val="tx1"/>
                  </a:solidFill>
                  <a:latin typeface="Arial" pitchFamily="34" charset="0"/>
                  <a:ea typeface="微软雅黑" pitchFamily="34" charset="-122"/>
                  <a:cs typeface="+mn-cs"/>
                </a:defRPr>
              </a:lvl8pPr>
              <a:lvl9pPr marL="3657600" algn="l" defTabSz="914400" rtl="0" eaLnBrk="1" latinLnBrk="0" hangingPunct="1">
                <a:defRPr b="1" kern="1200">
                  <a:solidFill>
                    <a:schemeClr val="tx1"/>
                  </a:solidFill>
                  <a:latin typeface="Arial" pitchFamily="34" charset="0"/>
                  <a:ea typeface="微软雅黑" pitchFamily="34" charset="-122"/>
                  <a:cs typeface="+mn-cs"/>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zh-CN" altLang="en-US" sz="2400" kern="10" dirty="0">
                  <a:ln w="9525">
                    <a:solidFill>
                      <a:schemeClr val="bg1"/>
                    </a:solidFill>
                    <a:round/>
                    <a:headEnd/>
                    <a:tailEnd/>
                  </a:ln>
                  <a:solidFill>
                    <a:schemeClr val="bg1"/>
                  </a:solidFill>
                  <a:latin typeface="+mn-lt"/>
                  <a:ea typeface="+mn-ea"/>
                  <a:cs typeface="+mn-ea"/>
                  <a:sym typeface="+mn-lt"/>
                </a:rPr>
                <a:t>标题</a:t>
              </a:r>
              <a:endParaRPr kumimoji="0" lang="zh-CN" altLang="en-US" sz="2400" b="1" i="0" u="none" strike="noStrike" kern="10" cap="none" spc="0" normalizeH="0" baseline="0" noProof="0" dirty="0">
                <a:ln w="9525">
                  <a:solidFill>
                    <a:schemeClr val="bg1"/>
                  </a:solidFill>
                  <a:round/>
                  <a:headEnd/>
                  <a:tailEnd/>
                </a:ln>
                <a:solidFill>
                  <a:schemeClr val="bg1"/>
                </a:solidFill>
                <a:effectLst/>
                <a:uLnTx/>
                <a:uFillTx/>
                <a:latin typeface="+mn-lt"/>
                <a:ea typeface="+mn-ea"/>
                <a:cs typeface="+mn-ea"/>
                <a:sym typeface="+mn-lt"/>
              </a:endParaRPr>
            </a:p>
          </p:txBody>
        </p:sp>
        <p:sp>
          <p:nvSpPr>
            <p:cNvPr id="14" name="AutoShape 10">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8ABD480E-CC76-4A12-A79D-0A7E1957DEB9}"/>
                </a:ext>
              </a:extLst>
            </p:cNvPr>
            <p:cNvSpPr>
              <a:spLocks noChangeArrowheads="1"/>
            </p:cNvSpPr>
            <p:nvPr/>
          </p:nvSpPr>
          <p:spPr bwMode="auto">
            <a:xfrm rot="10800000">
              <a:off x="6267451" y="3521889"/>
              <a:ext cx="3400425" cy="498475"/>
            </a:xfrm>
            <a:custGeom>
              <a:avLst/>
              <a:gdLst>
                <a:gd name="T0" fmla="*/ 2941210 w 21600"/>
                <a:gd name="T1" fmla="*/ 249238 h 21600"/>
                <a:gd name="T2" fmla="*/ 1700213 w 21600"/>
                <a:gd name="T3" fmla="*/ 498475 h 21600"/>
                <a:gd name="T4" fmla="*/ 459215 w 21600"/>
                <a:gd name="T5" fmla="*/ 249238 h 21600"/>
                <a:gd name="T6" fmla="*/ 1700213 w 21600"/>
                <a:gd name="T7" fmla="*/ 0 h 21600"/>
                <a:gd name="T8" fmla="*/ 0 60000 65536"/>
                <a:gd name="T9" fmla="*/ 0 60000 65536"/>
                <a:gd name="T10" fmla="*/ 0 60000 65536"/>
                <a:gd name="T11" fmla="*/ 0 60000 65536"/>
                <a:gd name="T12" fmla="*/ 4717 w 21600"/>
                <a:gd name="T13" fmla="*/ 4717 h 21600"/>
                <a:gd name="T14" fmla="*/ 16883 w 21600"/>
                <a:gd name="T15" fmla="*/ 16883 h 21600"/>
              </a:gdLst>
              <a:ahLst/>
              <a:cxnLst>
                <a:cxn ang="T8">
                  <a:pos x="T0" y="T1"/>
                </a:cxn>
                <a:cxn ang="T9">
                  <a:pos x="T2" y="T3"/>
                </a:cxn>
                <a:cxn ang="T10">
                  <a:pos x="T4" y="T5"/>
                </a:cxn>
                <a:cxn ang="T11">
                  <a:pos x="T6" y="T7"/>
                </a:cxn>
              </a:cxnLst>
              <a:rect l="T12" t="T13" r="T14" b="T15"/>
              <a:pathLst>
                <a:path w="21600" h="21600">
                  <a:moveTo>
                    <a:pt x="0" y="0"/>
                  </a:moveTo>
                  <a:lnTo>
                    <a:pt x="5834" y="21600"/>
                  </a:lnTo>
                  <a:lnTo>
                    <a:pt x="15766" y="21600"/>
                  </a:lnTo>
                  <a:lnTo>
                    <a:pt x="21600" y="0"/>
                  </a:lnTo>
                  <a:close/>
                </a:path>
              </a:pathLst>
            </a:custGeom>
            <a:gradFill rotWithShape="1">
              <a:gsLst>
                <a:gs pos="0">
                  <a:srgbClr val="FDD66B"/>
                </a:gs>
                <a:gs pos="100000">
                  <a:srgbClr val="FFFFFF">
                    <a:alpha val="0"/>
                  </a:srgbClr>
                </a:gs>
              </a:gsLst>
              <a:lin ang="5400000" scaled="1"/>
            </a:gradFill>
            <a:ln>
              <a:noFill/>
            </a:ln>
            <a:extLst/>
          </p:spPr>
          <p:txBody>
            <a:bodyPr wrap="none" anchor="ctr"/>
            <a:lstStyle>
              <a:defPPr>
                <a:defRPr lang="zh-CN"/>
              </a:defPPr>
              <a:lvl1pPr algn="l" rtl="0" fontAlgn="base">
                <a:spcBef>
                  <a:spcPct val="0"/>
                </a:spcBef>
                <a:spcAft>
                  <a:spcPct val="0"/>
                </a:spcAft>
                <a:defRPr b="1"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defRPr b="1"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defRPr b="1"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defRPr b="1"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defRPr b="1" kern="1200">
                  <a:solidFill>
                    <a:schemeClr val="tx1"/>
                  </a:solidFill>
                  <a:latin typeface="Arial" pitchFamily="34" charset="0"/>
                  <a:ea typeface="微软雅黑" pitchFamily="34" charset="-122"/>
                  <a:cs typeface="+mn-cs"/>
                </a:defRPr>
              </a:lvl5pPr>
              <a:lvl6pPr marL="2286000" algn="l" defTabSz="914400" rtl="0" eaLnBrk="1" latinLnBrk="0" hangingPunct="1">
                <a:defRPr b="1" kern="1200">
                  <a:solidFill>
                    <a:schemeClr val="tx1"/>
                  </a:solidFill>
                  <a:latin typeface="Arial" pitchFamily="34" charset="0"/>
                  <a:ea typeface="微软雅黑" pitchFamily="34" charset="-122"/>
                  <a:cs typeface="+mn-cs"/>
                </a:defRPr>
              </a:lvl6pPr>
              <a:lvl7pPr marL="2743200" algn="l" defTabSz="914400" rtl="0" eaLnBrk="1" latinLnBrk="0" hangingPunct="1">
                <a:defRPr b="1" kern="1200">
                  <a:solidFill>
                    <a:schemeClr val="tx1"/>
                  </a:solidFill>
                  <a:latin typeface="Arial" pitchFamily="34" charset="0"/>
                  <a:ea typeface="微软雅黑" pitchFamily="34" charset="-122"/>
                  <a:cs typeface="+mn-cs"/>
                </a:defRPr>
              </a:lvl7pPr>
              <a:lvl8pPr marL="3200400" algn="l" defTabSz="914400" rtl="0" eaLnBrk="1" latinLnBrk="0" hangingPunct="1">
                <a:defRPr b="1" kern="1200">
                  <a:solidFill>
                    <a:schemeClr val="tx1"/>
                  </a:solidFill>
                  <a:latin typeface="Arial" pitchFamily="34" charset="0"/>
                  <a:ea typeface="微软雅黑" pitchFamily="34" charset="-122"/>
                  <a:cs typeface="+mn-cs"/>
                </a:defRPr>
              </a:lvl8pPr>
              <a:lvl9pPr marL="3657600" algn="l" defTabSz="914400" rtl="0" eaLnBrk="1" latinLnBrk="0" hangingPunct="1">
                <a:defRPr b="1" kern="1200">
                  <a:solidFill>
                    <a:schemeClr val="tx1"/>
                  </a:solidFill>
                  <a:latin typeface="Arial" pitchFamily="34" charset="0"/>
                  <a:ea typeface="微软雅黑" pitchFamily="34" charset="-122"/>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mn-lt"/>
                <a:ea typeface="+mn-ea"/>
                <a:cs typeface="+mn-ea"/>
                <a:sym typeface="+mn-lt"/>
              </a:endParaRPr>
            </a:p>
          </p:txBody>
        </p:sp>
      </p:grpSp>
      <p:grpSp>
        <p:nvGrpSpPr>
          <p:cNvPr id="32" name="组合 31">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D21920EE-85C0-4F8C-8C3F-CD815312C94E}"/>
              </a:ext>
            </a:extLst>
          </p:cNvPr>
          <p:cNvGrpSpPr/>
          <p:nvPr/>
        </p:nvGrpSpPr>
        <p:grpSpPr>
          <a:xfrm>
            <a:off x="6589713" y="2813638"/>
            <a:ext cx="2755900" cy="917801"/>
            <a:chOff x="6589713" y="2813638"/>
            <a:chExt cx="2755900" cy="917801"/>
          </a:xfrm>
        </p:grpSpPr>
        <p:sp>
          <p:nvSpPr>
            <p:cNvPr id="15" name="AutoShape 12">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DDB2FC8D-5F77-4C39-B5C1-56D00DD2FC48}"/>
                </a:ext>
              </a:extLst>
            </p:cNvPr>
            <p:cNvSpPr>
              <a:spLocks noChangeArrowheads="1"/>
            </p:cNvSpPr>
            <p:nvPr/>
          </p:nvSpPr>
          <p:spPr bwMode="auto">
            <a:xfrm>
              <a:off x="6589713" y="3209152"/>
              <a:ext cx="2755900" cy="522287"/>
            </a:xfrm>
            <a:custGeom>
              <a:avLst/>
              <a:gdLst>
                <a:gd name="T0" fmla="*/ 2607515 w 21600"/>
                <a:gd name="T1" fmla="*/ 261143 h 21600"/>
                <a:gd name="T2" fmla="*/ 1377950 w 21600"/>
                <a:gd name="T3" fmla="*/ 522287 h 21600"/>
                <a:gd name="T4" fmla="*/ 148385 w 21600"/>
                <a:gd name="T5" fmla="*/ 261143 h 21600"/>
                <a:gd name="T6" fmla="*/ 1377950 w 21600"/>
                <a:gd name="T7" fmla="*/ 0 h 21600"/>
                <a:gd name="T8" fmla="*/ 0 60000 65536"/>
                <a:gd name="T9" fmla="*/ 0 60000 65536"/>
                <a:gd name="T10" fmla="*/ 0 60000 65536"/>
                <a:gd name="T11" fmla="*/ 0 60000 65536"/>
                <a:gd name="T12" fmla="*/ 2963 w 21600"/>
                <a:gd name="T13" fmla="*/ 2963 h 21600"/>
                <a:gd name="T14" fmla="*/ 18637 w 21600"/>
                <a:gd name="T15" fmla="*/ 18637 h 21600"/>
              </a:gdLst>
              <a:ahLst/>
              <a:cxnLst>
                <a:cxn ang="T8">
                  <a:pos x="T0" y="T1"/>
                </a:cxn>
                <a:cxn ang="T9">
                  <a:pos x="T2" y="T3"/>
                </a:cxn>
                <a:cxn ang="T10">
                  <a:pos x="T4" y="T5"/>
                </a:cxn>
                <a:cxn ang="T11">
                  <a:pos x="T6" y="T7"/>
                </a:cxn>
              </a:cxnLst>
              <a:rect l="T12" t="T13" r="T14" b="T15"/>
              <a:pathLst>
                <a:path w="21600" h="21600">
                  <a:moveTo>
                    <a:pt x="0" y="0"/>
                  </a:moveTo>
                  <a:lnTo>
                    <a:pt x="2326" y="21600"/>
                  </a:lnTo>
                  <a:lnTo>
                    <a:pt x="19274" y="21600"/>
                  </a:lnTo>
                  <a:lnTo>
                    <a:pt x="21600" y="0"/>
                  </a:lnTo>
                  <a:close/>
                </a:path>
              </a:pathLst>
            </a:custGeom>
            <a:gradFill rotWithShape="1">
              <a:gsLst>
                <a:gs pos="0">
                  <a:srgbClr val="F8F8F8"/>
                </a:gs>
                <a:gs pos="100000">
                  <a:srgbClr val="DDDDDD"/>
                </a:gs>
              </a:gsLst>
              <a:lin ang="2700000" scaled="1"/>
            </a:gradFill>
            <a:ln w="12700" algn="ctr">
              <a:solidFill>
                <a:srgbClr val="C0C0C0"/>
              </a:solidFill>
              <a:miter lim="800000"/>
              <a:headEnd/>
              <a:tailEnd/>
            </a:ln>
            <a:effectLst>
              <a:outerShdw blurRad="50800" dist="38100" dir="5400000" algn="t" rotWithShape="0">
                <a:prstClr val="black">
                  <a:alpha val="40000"/>
                </a:prstClr>
              </a:outerShdw>
            </a:effectLst>
          </p:spPr>
          <p:txBody>
            <a:bodyPr wrap="none" anchor="ctr"/>
            <a:lstStyle>
              <a:defPPr>
                <a:defRPr lang="zh-CN"/>
              </a:defPPr>
              <a:lvl1pPr algn="l" rtl="0" fontAlgn="base">
                <a:spcBef>
                  <a:spcPct val="0"/>
                </a:spcBef>
                <a:spcAft>
                  <a:spcPct val="0"/>
                </a:spcAft>
                <a:defRPr b="1"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defRPr b="1"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defRPr b="1"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defRPr b="1"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defRPr b="1" kern="1200">
                  <a:solidFill>
                    <a:schemeClr val="tx1"/>
                  </a:solidFill>
                  <a:latin typeface="Arial" pitchFamily="34" charset="0"/>
                  <a:ea typeface="微软雅黑" pitchFamily="34" charset="-122"/>
                  <a:cs typeface="+mn-cs"/>
                </a:defRPr>
              </a:lvl5pPr>
              <a:lvl6pPr marL="2286000" algn="l" defTabSz="914400" rtl="0" eaLnBrk="1" latinLnBrk="0" hangingPunct="1">
                <a:defRPr b="1" kern="1200">
                  <a:solidFill>
                    <a:schemeClr val="tx1"/>
                  </a:solidFill>
                  <a:latin typeface="Arial" pitchFamily="34" charset="0"/>
                  <a:ea typeface="微软雅黑" pitchFamily="34" charset="-122"/>
                  <a:cs typeface="+mn-cs"/>
                </a:defRPr>
              </a:lvl6pPr>
              <a:lvl7pPr marL="2743200" algn="l" defTabSz="914400" rtl="0" eaLnBrk="1" latinLnBrk="0" hangingPunct="1">
                <a:defRPr b="1" kern="1200">
                  <a:solidFill>
                    <a:schemeClr val="tx1"/>
                  </a:solidFill>
                  <a:latin typeface="Arial" pitchFamily="34" charset="0"/>
                  <a:ea typeface="微软雅黑" pitchFamily="34" charset="-122"/>
                  <a:cs typeface="+mn-cs"/>
                </a:defRPr>
              </a:lvl7pPr>
              <a:lvl8pPr marL="3200400" algn="l" defTabSz="914400" rtl="0" eaLnBrk="1" latinLnBrk="0" hangingPunct="1">
                <a:defRPr b="1" kern="1200">
                  <a:solidFill>
                    <a:schemeClr val="tx1"/>
                  </a:solidFill>
                  <a:latin typeface="Arial" pitchFamily="34" charset="0"/>
                  <a:ea typeface="微软雅黑" pitchFamily="34" charset="-122"/>
                  <a:cs typeface="+mn-cs"/>
                </a:defRPr>
              </a:lvl8pPr>
              <a:lvl9pPr marL="3657600" algn="l" defTabSz="914400" rtl="0" eaLnBrk="1" latinLnBrk="0" hangingPunct="1">
                <a:defRPr b="1" kern="1200">
                  <a:solidFill>
                    <a:schemeClr val="tx1"/>
                  </a:solidFill>
                  <a:latin typeface="Arial" pitchFamily="34" charset="0"/>
                  <a:ea typeface="微软雅黑" pitchFamily="34" charset="-122"/>
                  <a:cs typeface="+mn-cs"/>
                </a:defRPr>
              </a:lvl9pPr>
            </a:lstStyle>
            <a:p>
              <a:endParaRPr lang="zh-CN" altLang="en-US" b="0">
                <a:latin typeface="+mn-lt"/>
                <a:ea typeface="+mn-ea"/>
                <a:cs typeface="+mn-ea"/>
                <a:sym typeface="+mn-lt"/>
              </a:endParaRPr>
            </a:p>
          </p:txBody>
        </p:sp>
        <p:sp>
          <p:nvSpPr>
            <p:cNvPr id="16" name="WordArt 13">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5B978AED-3A7C-4568-86E9-3D4D8441B7CB}"/>
                </a:ext>
              </a:extLst>
            </p:cNvPr>
            <p:cNvSpPr>
              <a:spLocks noChangeArrowheads="1" noChangeShapeType="1" noTextEdit="1"/>
            </p:cNvSpPr>
            <p:nvPr/>
          </p:nvSpPr>
          <p:spPr bwMode="auto">
            <a:xfrm>
              <a:off x="7747447" y="3417215"/>
              <a:ext cx="446088" cy="216024"/>
            </a:xfrm>
            <a:prstGeom prst="rect">
              <a:avLst/>
            </a:prstGeom>
          </p:spPr>
          <p:txBody>
            <a:bodyPr wrap="none" numCol="1" fromWordArt="1">
              <a:prstTxWarp prst="textPlain">
                <a:avLst>
                  <a:gd name="adj" fmla="val 50000"/>
                </a:avLst>
              </a:prstTxWarp>
            </a:bodyPr>
            <a:lstStyle>
              <a:defPPr>
                <a:defRPr lang="zh-CN"/>
              </a:defPPr>
              <a:lvl1pPr algn="l" rtl="0" fontAlgn="base">
                <a:spcBef>
                  <a:spcPct val="0"/>
                </a:spcBef>
                <a:spcAft>
                  <a:spcPct val="0"/>
                </a:spcAft>
                <a:defRPr b="1"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defRPr b="1"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defRPr b="1"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defRPr b="1"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defRPr b="1" kern="1200">
                  <a:solidFill>
                    <a:schemeClr val="tx1"/>
                  </a:solidFill>
                  <a:latin typeface="Arial" pitchFamily="34" charset="0"/>
                  <a:ea typeface="微软雅黑" pitchFamily="34" charset="-122"/>
                  <a:cs typeface="+mn-cs"/>
                </a:defRPr>
              </a:lvl5pPr>
              <a:lvl6pPr marL="2286000" algn="l" defTabSz="914400" rtl="0" eaLnBrk="1" latinLnBrk="0" hangingPunct="1">
                <a:defRPr b="1" kern="1200">
                  <a:solidFill>
                    <a:schemeClr val="tx1"/>
                  </a:solidFill>
                  <a:latin typeface="Arial" pitchFamily="34" charset="0"/>
                  <a:ea typeface="微软雅黑" pitchFamily="34" charset="-122"/>
                  <a:cs typeface="+mn-cs"/>
                </a:defRPr>
              </a:lvl6pPr>
              <a:lvl7pPr marL="2743200" algn="l" defTabSz="914400" rtl="0" eaLnBrk="1" latinLnBrk="0" hangingPunct="1">
                <a:defRPr b="1" kern="1200">
                  <a:solidFill>
                    <a:schemeClr val="tx1"/>
                  </a:solidFill>
                  <a:latin typeface="Arial" pitchFamily="34" charset="0"/>
                  <a:ea typeface="微软雅黑" pitchFamily="34" charset="-122"/>
                  <a:cs typeface="+mn-cs"/>
                </a:defRPr>
              </a:lvl7pPr>
              <a:lvl8pPr marL="3200400" algn="l" defTabSz="914400" rtl="0" eaLnBrk="1" latinLnBrk="0" hangingPunct="1">
                <a:defRPr b="1" kern="1200">
                  <a:solidFill>
                    <a:schemeClr val="tx1"/>
                  </a:solidFill>
                  <a:latin typeface="Arial" pitchFamily="34" charset="0"/>
                  <a:ea typeface="微软雅黑" pitchFamily="34" charset="-122"/>
                  <a:cs typeface="+mn-cs"/>
                </a:defRPr>
              </a:lvl8pPr>
              <a:lvl9pPr marL="3657600" algn="l" defTabSz="914400" rtl="0" eaLnBrk="1" latinLnBrk="0" hangingPunct="1">
                <a:defRPr b="1" kern="1200">
                  <a:solidFill>
                    <a:schemeClr val="tx1"/>
                  </a:solidFill>
                  <a:latin typeface="Arial" pitchFamily="34" charset="0"/>
                  <a:ea typeface="微软雅黑" pitchFamily="34" charset="-122"/>
                  <a:cs typeface="+mn-cs"/>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zh-CN" altLang="en-US" sz="2400" kern="10" dirty="0">
                  <a:ln w="9525">
                    <a:solidFill>
                      <a:srgbClr val="FFC000"/>
                    </a:solidFill>
                    <a:round/>
                    <a:headEnd/>
                    <a:tailEnd/>
                  </a:ln>
                  <a:solidFill>
                    <a:srgbClr val="FFC000"/>
                  </a:solidFill>
                  <a:latin typeface="+mn-lt"/>
                  <a:ea typeface="+mn-ea"/>
                  <a:cs typeface="+mn-ea"/>
                  <a:sym typeface="+mn-lt"/>
                </a:rPr>
                <a:t>标题</a:t>
              </a:r>
              <a:endParaRPr kumimoji="0" lang="zh-CN" altLang="en-US" sz="2400" b="1" i="0" u="none" strike="noStrike" kern="10" cap="none" spc="0" normalizeH="0" baseline="0" noProof="0" dirty="0">
                <a:ln w="9525">
                  <a:solidFill>
                    <a:srgbClr val="FFC000"/>
                  </a:solidFill>
                  <a:round/>
                  <a:headEnd/>
                  <a:tailEnd/>
                </a:ln>
                <a:solidFill>
                  <a:srgbClr val="FFC000"/>
                </a:solidFill>
                <a:effectLst/>
                <a:uLnTx/>
                <a:uFillTx/>
                <a:latin typeface="+mn-lt"/>
                <a:ea typeface="+mn-ea"/>
                <a:cs typeface="+mn-ea"/>
                <a:sym typeface="+mn-lt"/>
              </a:endParaRPr>
            </a:p>
          </p:txBody>
        </p:sp>
        <p:sp>
          <p:nvSpPr>
            <p:cNvPr id="17" name="AutoShape 14">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F4C24992-8AFF-48D7-9409-B46E4F1940D6}"/>
                </a:ext>
              </a:extLst>
            </p:cNvPr>
            <p:cNvSpPr>
              <a:spLocks noChangeArrowheads="1"/>
            </p:cNvSpPr>
            <p:nvPr/>
          </p:nvSpPr>
          <p:spPr bwMode="auto">
            <a:xfrm rot="10800000">
              <a:off x="6589713" y="2813638"/>
              <a:ext cx="2755900" cy="403225"/>
            </a:xfrm>
            <a:custGeom>
              <a:avLst/>
              <a:gdLst>
                <a:gd name="T0" fmla="*/ 2383726 w 21600"/>
                <a:gd name="T1" fmla="*/ 201613 h 21600"/>
                <a:gd name="T2" fmla="*/ 1377950 w 21600"/>
                <a:gd name="T3" fmla="*/ 403225 h 21600"/>
                <a:gd name="T4" fmla="*/ 372174 w 21600"/>
                <a:gd name="T5" fmla="*/ 201613 h 21600"/>
                <a:gd name="T6" fmla="*/ 1377950 w 21600"/>
                <a:gd name="T7" fmla="*/ 0 h 21600"/>
                <a:gd name="T8" fmla="*/ 0 60000 65536"/>
                <a:gd name="T9" fmla="*/ 0 60000 65536"/>
                <a:gd name="T10" fmla="*/ 0 60000 65536"/>
                <a:gd name="T11" fmla="*/ 0 60000 65536"/>
                <a:gd name="T12" fmla="*/ 4717 w 21600"/>
                <a:gd name="T13" fmla="*/ 4717 h 21600"/>
                <a:gd name="T14" fmla="*/ 16883 w 21600"/>
                <a:gd name="T15" fmla="*/ 16883 h 21600"/>
              </a:gdLst>
              <a:ahLst/>
              <a:cxnLst>
                <a:cxn ang="T8">
                  <a:pos x="T0" y="T1"/>
                </a:cxn>
                <a:cxn ang="T9">
                  <a:pos x="T2" y="T3"/>
                </a:cxn>
                <a:cxn ang="T10">
                  <a:pos x="T4" y="T5"/>
                </a:cxn>
                <a:cxn ang="T11">
                  <a:pos x="T6" y="T7"/>
                </a:cxn>
              </a:cxnLst>
              <a:rect l="T12" t="T13" r="T14" b="T15"/>
              <a:pathLst>
                <a:path w="21600" h="21600">
                  <a:moveTo>
                    <a:pt x="0" y="0"/>
                  </a:moveTo>
                  <a:lnTo>
                    <a:pt x="5834" y="21600"/>
                  </a:lnTo>
                  <a:lnTo>
                    <a:pt x="15766" y="21600"/>
                  </a:lnTo>
                  <a:lnTo>
                    <a:pt x="21600" y="0"/>
                  </a:lnTo>
                  <a:close/>
                </a:path>
              </a:pathLst>
            </a:custGeom>
            <a:gradFill rotWithShape="1">
              <a:gsLst>
                <a:gs pos="0">
                  <a:srgbClr val="B2B2B2">
                    <a:alpha val="87000"/>
                  </a:srgbClr>
                </a:gs>
                <a:gs pos="100000">
                  <a:srgbClr val="FFFFFF">
                    <a:alpha val="0"/>
                  </a:srgbClr>
                </a:gs>
              </a:gsLst>
              <a:lin ang="5400000" scaled="1"/>
            </a:gradFill>
            <a:ln>
              <a:noFill/>
            </a:ln>
            <a:extLst/>
          </p:spPr>
          <p:txBody>
            <a:bodyPr wrap="none" anchor="ctr"/>
            <a:lstStyle>
              <a:defPPr>
                <a:defRPr lang="zh-CN"/>
              </a:defPPr>
              <a:lvl1pPr algn="l" rtl="0" fontAlgn="base">
                <a:spcBef>
                  <a:spcPct val="0"/>
                </a:spcBef>
                <a:spcAft>
                  <a:spcPct val="0"/>
                </a:spcAft>
                <a:defRPr b="1"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defRPr b="1"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defRPr b="1"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defRPr b="1"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defRPr b="1" kern="1200">
                  <a:solidFill>
                    <a:schemeClr val="tx1"/>
                  </a:solidFill>
                  <a:latin typeface="Arial" pitchFamily="34" charset="0"/>
                  <a:ea typeface="微软雅黑" pitchFamily="34" charset="-122"/>
                  <a:cs typeface="+mn-cs"/>
                </a:defRPr>
              </a:lvl5pPr>
              <a:lvl6pPr marL="2286000" algn="l" defTabSz="914400" rtl="0" eaLnBrk="1" latinLnBrk="0" hangingPunct="1">
                <a:defRPr b="1" kern="1200">
                  <a:solidFill>
                    <a:schemeClr val="tx1"/>
                  </a:solidFill>
                  <a:latin typeface="Arial" pitchFamily="34" charset="0"/>
                  <a:ea typeface="微软雅黑" pitchFamily="34" charset="-122"/>
                  <a:cs typeface="+mn-cs"/>
                </a:defRPr>
              </a:lvl6pPr>
              <a:lvl7pPr marL="2743200" algn="l" defTabSz="914400" rtl="0" eaLnBrk="1" latinLnBrk="0" hangingPunct="1">
                <a:defRPr b="1" kern="1200">
                  <a:solidFill>
                    <a:schemeClr val="tx1"/>
                  </a:solidFill>
                  <a:latin typeface="Arial" pitchFamily="34" charset="0"/>
                  <a:ea typeface="微软雅黑" pitchFamily="34" charset="-122"/>
                  <a:cs typeface="+mn-cs"/>
                </a:defRPr>
              </a:lvl7pPr>
              <a:lvl8pPr marL="3200400" algn="l" defTabSz="914400" rtl="0" eaLnBrk="1" latinLnBrk="0" hangingPunct="1">
                <a:defRPr b="1" kern="1200">
                  <a:solidFill>
                    <a:schemeClr val="tx1"/>
                  </a:solidFill>
                  <a:latin typeface="Arial" pitchFamily="34" charset="0"/>
                  <a:ea typeface="微软雅黑" pitchFamily="34" charset="-122"/>
                  <a:cs typeface="+mn-cs"/>
                </a:defRPr>
              </a:lvl8pPr>
              <a:lvl9pPr marL="3657600" algn="l" defTabSz="914400" rtl="0" eaLnBrk="1" latinLnBrk="0" hangingPunct="1">
                <a:defRPr b="1" kern="1200">
                  <a:solidFill>
                    <a:schemeClr val="tx1"/>
                  </a:solidFill>
                  <a:latin typeface="Arial" pitchFamily="34" charset="0"/>
                  <a:ea typeface="微软雅黑" pitchFamily="34" charset="-122"/>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mn-lt"/>
                <a:ea typeface="+mn-ea"/>
                <a:cs typeface="+mn-ea"/>
                <a:sym typeface="+mn-lt"/>
              </a:endParaRPr>
            </a:p>
          </p:txBody>
        </p:sp>
      </p:grpSp>
      <p:grpSp>
        <p:nvGrpSpPr>
          <p:cNvPr id="33" name="组合 32">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5ED8C99F-205C-4FCE-9BE0-217E64481F2A}"/>
              </a:ext>
            </a:extLst>
          </p:cNvPr>
          <p:cNvGrpSpPr/>
          <p:nvPr/>
        </p:nvGrpSpPr>
        <p:grpSpPr>
          <a:xfrm>
            <a:off x="6918326" y="2232839"/>
            <a:ext cx="2098675" cy="698500"/>
            <a:chOff x="6918326" y="2232839"/>
            <a:chExt cx="2098675" cy="698500"/>
          </a:xfrm>
        </p:grpSpPr>
        <p:sp>
          <p:nvSpPr>
            <p:cNvPr id="18" name="AutoShape 20">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D5321C34-2B3C-4AF3-8175-561F4F3636E5}"/>
                </a:ext>
              </a:extLst>
            </p:cNvPr>
            <p:cNvSpPr>
              <a:spLocks noChangeArrowheads="1"/>
            </p:cNvSpPr>
            <p:nvPr/>
          </p:nvSpPr>
          <p:spPr bwMode="auto">
            <a:xfrm>
              <a:off x="6918326" y="2536052"/>
              <a:ext cx="2098675" cy="395287"/>
            </a:xfrm>
            <a:custGeom>
              <a:avLst/>
              <a:gdLst>
                <a:gd name="T0" fmla="*/ 1985677 w 21600"/>
                <a:gd name="T1" fmla="*/ 197644 h 21600"/>
                <a:gd name="T2" fmla="*/ 1049338 w 21600"/>
                <a:gd name="T3" fmla="*/ 395287 h 21600"/>
                <a:gd name="T4" fmla="*/ 112998 w 21600"/>
                <a:gd name="T5" fmla="*/ 197644 h 21600"/>
                <a:gd name="T6" fmla="*/ 1049338 w 21600"/>
                <a:gd name="T7" fmla="*/ 0 h 21600"/>
                <a:gd name="T8" fmla="*/ 0 60000 65536"/>
                <a:gd name="T9" fmla="*/ 0 60000 65536"/>
                <a:gd name="T10" fmla="*/ 0 60000 65536"/>
                <a:gd name="T11" fmla="*/ 0 60000 65536"/>
                <a:gd name="T12" fmla="*/ 2963 w 21600"/>
                <a:gd name="T13" fmla="*/ 2963 h 21600"/>
                <a:gd name="T14" fmla="*/ 18637 w 21600"/>
                <a:gd name="T15" fmla="*/ 18637 h 21600"/>
              </a:gdLst>
              <a:ahLst/>
              <a:cxnLst>
                <a:cxn ang="T8">
                  <a:pos x="T0" y="T1"/>
                </a:cxn>
                <a:cxn ang="T9">
                  <a:pos x="T2" y="T3"/>
                </a:cxn>
                <a:cxn ang="T10">
                  <a:pos x="T4" y="T5"/>
                </a:cxn>
                <a:cxn ang="T11">
                  <a:pos x="T6" y="T7"/>
                </a:cxn>
              </a:cxnLst>
              <a:rect l="T12" t="T13" r="T14" b="T15"/>
              <a:pathLst>
                <a:path w="21600" h="21600">
                  <a:moveTo>
                    <a:pt x="0" y="0"/>
                  </a:moveTo>
                  <a:lnTo>
                    <a:pt x="2326" y="21600"/>
                  </a:lnTo>
                  <a:lnTo>
                    <a:pt x="19274" y="21600"/>
                  </a:lnTo>
                  <a:lnTo>
                    <a:pt x="21600" y="0"/>
                  </a:lnTo>
                  <a:close/>
                </a:path>
              </a:pathLst>
            </a:custGeom>
            <a:gradFill rotWithShape="1">
              <a:gsLst>
                <a:gs pos="0">
                  <a:srgbClr val="F8F8F8"/>
                </a:gs>
                <a:gs pos="100000">
                  <a:srgbClr val="DDDDDD"/>
                </a:gs>
              </a:gsLst>
              <a:lin ang="2700000" scaled="1"/>
            </a:gradFill>
            <a:ln w="12700" algn="ctr">
              <a:solidFill>
                <a:srgbClr val="C0C0C0"/>
              </a:solidFill>
              <a:miter lim="800000"/>
              <a:headEnd/>
              <a:tailEnd/>
            </a:ln>
            <a:effectLst>
              <a:outerShdw blurRad="50800" dist="38100" dir="5400000" algn="t" rotWithShape="0">
                <a:prstClr val="black">
                  <a:alpha val="40000"/>
                </a:prstClr>
              </a:outerShdw>
            </a:effectLst>
          </p:spPr>
          <p:txBody>
            <a:bodyPr wrap="none" anchor="ctr"/>
            <a:lstStyle>
              <a:defPPr>
                <a:defRPr lang="zh-CN"/>
              </a:defPPr>
              <a:lvl1pPr algn="l" rtl="0" fontAlgn="base">
                <a:spcBef>
                  <a:spcPct val="0"/>
                </a:spcBef>
                <a:spcAft>
                  <a:spcPct val="0"/>
                </a:spcAft>
                <a:defRPr b="1"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defRPr b="1"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defRPr b="1"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defRPr b="1"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defRPr b="1" kern="1200">
                  <a:solidFill>
                    <a:schemeClr val="tx1"/>
                  </a:solidFill>
                  <a:latin typeface="Arial" pitchFamily="34" charset="0"/>
                  <a:ea typeface="微软雅黑" pitchFamily="34" charset="-122"/>
                  <a:cs typeface="+mn-cs"/>
                </a:defRPr>
              </a:lvl5pPr>
              <a:lvl6pPr marL="2286000" algn="l" defTabSz="914400" rtl="0" eaLnBrk="1" latinLnBrk="0" hangingPunct="1">
                <a:defRPr b="1" kern="1200">
                  <a:solidFill>
                    <a:schemeClr val="tx1"/>
                  </a:solidFill>
                  <a:latin typeface="Arial" pitchFamily="34" charset="0"/>
                  <a:ea typeface="微软雅黑" pitchFamily="34" charset="-122"/>
                  <a:cs typeface="+mn-cs"/>
                </a:defRPr>
              </a:lvl6pPr>
              <a:lvl7pPr marL="2743200" algn="l" defTabSz="914400" rtl="0" eaLnBrk="1" latinLnBrk="0" hangingPunct="1">
                <a:defRPr b="1" kern="1200">
                  <a:solidFill>
                    <a:schemeClr val="tx1"/>
                  </a:solidFill>
                  <a:latin typeface="Arial" pitchFamily="34" charset="0"/>
                  <a:ea typeface="微软雅黑" pitchFamily="34" charset="-122"/>
                  <a:cs typeface="+mn-cs"/>
                </a:defRPr>
              </a:lvl7pPr>
              <a:lvl8pPr marL="3200400" algn="l" defTabSz="914400" rtl="0" eaLnBrk="1" latinLnBrk="0" hangingPunct="1">
                <a:defRPr b="1" kern="1200">
                  <a:solidFill>
                    <a:schemeClr val="tx1"/>
                  </a:solidFill>
                  <a:latin typeface="Arial" pitchFamily="34" charset="0"/>
                  <a:ea typeface="微软雅黑" pitchFamily="34" charset="-122"/>
                  <a:cs typeface="+mn-cs"/>
                </a:defRPr>
              </a:lvl8pPr>
              <a:lvl9pPr marL="3657600" algn="l" defTabSz="914400" rtl="0" eaLnBrk="1" latinLnBrk="0" hangingPunct="1">
                <a:defRPr b="1" kern="1200">
                  <a:solidFill>
                    <a:schemeClr val="tx1"/>
                  </a:solidFill>
                  <a:latin typeface="Arial" pitchFamily="34" charset="0"/>
                  <a:ea typeface="微软雅黑" pitchFamily="34" charset="-122"/>
                  <a:cs typeface="+mn-cs"/>
                </a:defRPr>
              </a:lvl9pPr>
            </a:lstStyle>
            <a:p>
              <a:endParaRPr lang="zh-CN" altLang="en-US" b="0">
                <a:latin typeface="+mn-lt"/>
                <a:ea typeface="+mn-ea"/>
                <a:cs typeface="+mn-ea"/>
                <a:sym typeface="+mn-lt"/>
              </a:endParaRPr>
            </a:p>
          </p:txBody>
        </p:sp>
        <p:sp>
          <p:nvSpPr>
            <p:cNvPr id="19" name="WordArt 21">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55CF2EB3-9A55-47E4-879C-B64433CB15E2}"/>
                </a:ext>
              </a:extLst>
            </p:cNvPr>
            <p:cNvSpPr>
              <a:spLocks noChangeArrowheads="1" noChangeShapeType="1" noTextEdit="1"/>
            </p:cNvSpPr>
            <p:nvPr/>
          </p:nvSpPr>
          <p:spPr bwMode="auto">
            <a:xfrm>
              <a:off x="7773641" y="2632890"/>
              <a:ext cx="393700" cy="169862"/>
            </a:xfrm>
            <a:prstGeom prst="rect">
              <a:avLst/>
            </a:prstGeom>
          </p:spPr>
          <p:txBody>
            <a:bodyPr wrap="none" numCol="1" fromWordArt="1">
              <a:prstTxWarp prst="textPlain">
                <a:avLst>
                  <a:gd name="adj" fmla="val 50000"/>
                </a:avLst>
              </a:prstTxWarp>
            </a:bodyPr>
            <a:lstStyle>
              <a:defPPr>
                <a:defRPr lang="zh-CN"/>
              </a:defPPr>
              <a:lvl1pPr algn="l" rtl="0" fontAlgn="base">
                <a:spcBef>
                  <a:spcPct val="0"/>
                </a:spcBef>
                <a:spcAft>
                  <a:spcPct val="0"/>
                </a:spcAft>
                <a:defRPr b="1"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defRPr b="1"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defRPr b="1"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defRPr b="1"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defRPr b="1" kern="1200">
                  <a:solidFill>
                    <a:schemeClr val="tx1"/>
                  </a:solidFill>
                  <a:latin typeface="Arial" pitchFamily="34" charset="0"/>
                  <a:ea typeface="微软雅黑" pitchFamily="34" charset="-122"/>
                  <a:cs typeface="+mn-cs"/>
                </a:defRPr>
              </a:lvl5pPr>
              <a:lvl6pPr marL="2286000" algn="l" defTabSz="914400" rtl="0" eaLnBrk="1" latinLnBrk="0" hangingPunct="1">
                <a:defRPr b="1" kern="1200">
                  <a:solidFill>
                    <a:schemeClr val="tx1"/>
                  </a:solidFill>
                  <a:latin typeface="Arial" pitchFamily="34" charset="0"/>
                  <a:ea typeface="微软雅黑" pitchFamily="34" charset="-122"/>
                  <a:cs typeface="+mn-cs"/>
                </a:defRPr>
              </a:lvl6pPr>
              <a:lvl7pPr marL="2743200" algn="l" defTabSz="914400" rtl="0" eaLnBrk="1" latinLnBrk="0" hangingPunct="1">
                <a:defRPr b="1" kern="1200">
                  <a:solidFill>
                    <a:schemeClr val="tx1"/>
                  </a:solidFill>
                  <a:latin typeface="Arial" pitchFamily="34" charset="0"/>
                  <a:ea typeface="微软雅黑" pitchFamily="34" charset="-122"/>
                  <a:cs typeface="+mn-cs"/>
                </a:defRPr>
              </a:lvl7pPr>
              <a:lvl8pPr marL="3200400" algn="l" defTabSz="914400" rtl="0" eaLnBrk="1" latinLnBrk="0" hangingPunct="1">
                <a:defRPr b="1" kern="1200">
                  <a:solidFill>
                    <a:schemeClr val="tx1"/>
                  </a:solidFill>
                  <a:latin typeface="Arial" pitchFamily="34" charset="0"/>
                  <a:ea typeface="微软雅黑" pitchFamily="34" charset="-122"/>
                  <a:cs typeface="+mn-cs"/>
                </a:defRPr>
              </a:lvl8pPr>
              <a:lvl9pPr marL="3657600" algn="l" defTabSz="914400" rtl="0" eaLnBrk="1" latinLnBrk="0" hangingPunct="1">
                <a:defRPr b="1" kern="1200">
                  <a:solidFill>
                    <a:schemeClr val="tx1"/>
                  </a:solidFill>
                  <a:latin typeface="Arial" pitchFamily="34" charset="0"/>
                  <a:ea typeface="微软雅黑" pitchFamily="34" charset="-122"/>
                  <a:cs typeface="+mn-cs"/>
                </a:defRPr>
              </a:lvl9pPr>
            </a:lstStyle>
            <a:p>
              <a:pPr algn="ctr" defTabSz="914400"/>
              <a:r>
                <a:rPr lang="zh-CN" altLang="en-US" sz="2400" kern="10" dirty="0">
                  <a:ln w="9525">
                    <a:solidFill>
                      <a:srgbClr val="E4B332"/>
                    </a:solidFill>
                    <a:round/>
                    <a:headEnd/>
                    <a:tailEnd/>
                  </a:ln>
                  <a:solidFill>
                    <a:srgbClr val="FFC000"/>
                  </a:solidFill>
                  <a:latin typeface="+mn-lt"/>
                  <a:ea typeface="+mn-ea"/>
                  <a:cs typeface="+mn-ea"/>
                  <a:sym typeface="+mn-lt"/>
                </a:rPr>
                <a:t>标题</a:t>
              </a:r>
            </a:p>
          </p:txBody>
        </p:sp>
        <p:sp>
          <p:nvSpPr>
            <p:cNvPr id="20" name="AutoShape 22">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96B6B160-564B-4582-BF9F-EA9717741932}"/>
                </a:ext>
              </a:extLst>
            </p:cNvPr>
            <p:cNvSpPr>
              <a:spLocks noChangeArrowheads="1"/>
            </p:cNvSpPr>
            <p:nvPr/>
          </p:nvSpPr>
          <p:spPr bwMode="auto">
            <a:xfrm rot="10800000">
              <a:off x="6918326" y="2232839"/>
              <a:ext cx="2098675" cy="306388"/>
            </a:xfrm>
            <a:custGeom>
              <a:avLst/>
              <a:gdLst>
                <a:gd name="T0" fmla="*/ 1815257 w 21600"/>
                <a:gd name="T1" fmla="*/ 153194 h 21600"/>
                <a:gd name="T2" fmla="*/ 1049338 w 21600"/>
                <a:gd name="T3" fmla="*/ 306388 h 21600"/>
                <a:gd name="T4" fmla="*/ 283418 w 21600"/>
                <a:gd name="T5" fmla="*/ 153194 h 21600"/>
                <a:gd name="T6" fmla="*/ 1049338 w 21600"/>
                <a:gd name="T7" fmla="*/ 0 h 21600"/>
                <a:gd name="T8" fmla="*/ 0 60000 65536"/>
                <a:gd name="T9" fmla="*/ 0 60000 65536"/>
                <a:gd name="T10" fmla="*/ 0 60000 65536"/>
                <a:gd name="T11" fmla="*/ 0 60000 65536"/>
                <a:gd name="T12" fmla="*/ 4717 w 21600"/>
                <a:gd name="T13" fmla="*/ 4717 h 21600"/>
                <a:gd name="T14" fmla="*/ 16883 w 21600"/>
                <a:gd name="T15" fmla="*/ 16883 h 21600"/>
              </a:gdLst>
              <a:ahLst/>
              <a:cxnLst>
                <a:cxn ang="T8">
                  <a:pos x="T0" y="T1"/>
                </a:cxn>
                <a:cxn ang="T9">
                  <a:pos x="T2" y="T3"/>
                </a:cxn>
                <a:cxn ang="T10">
                  <a:pos x="T4" y="T5"/>
                </a:cxn>
                <a:cxn ang="T11">
                  <a:pos x="T6" y="T7"/>
                </a:cxn>
              </a:cxnLst>
              <a:rect l="T12" t="T13" r="T14" b="T15"/>
              <a:pathLst>
                <a:path w="21600" h="21600">
                  <a:moveTo>
                    <a:pt x="0" y="0"/>
                  </a:moveTo>
                  <a:lnTo>
                    <a:pt x="5834" y="21600"/>
                  </a:lnTo>
                  <a:lnTo>
                    <a:pt x="15766" y="21600"/>
                  </a:lnTo>
                  <a:lnTo>
                    <a:pt x="21600" y="0"/>
                  </a:lnTo>
                  <a:close/>
                </a:path>
              </a:pathLst>
            </a:custGeom>
            <a:gradFill rotWithShape="1">
              <a:gsLst>
                <a:gs pos="0">
                  <a:srgbClr val="B2B2B2">
                    <a:alpha val="86000"/>
                  </a:srgbClr>
                </a:gs>
                <a:gs pos="100000">
                  <a:srgbClr val="FFFFFF">
                    <a:alpha val="0"/>
                  </a:srgbClr>
                </a:gs>
              </a:gsLst>
              <a:lin ang="5400000" scaled="1"/>
            </a:gradFill>
            <a:ln>
              <a:noFill/>
            </a:ln>
            <a:extLst/>
          </p:spPr>
          <p:txBody>
            <a:bodyPr rot="10800000" wrap="none" anchor="ctr"/>
            <a:lstStyle>
              <a:defPPr>
                <a:defRPr lang="zh-CN"/>
              </a:defPPr>
              <a:lvl1pPr algn="l" rtl="0" fontAlgn="base">
                <a:spcBef>
                  <a:spcPct val="0"/>
                </a:spcBef>
                <a:spcAft>
                  <a:spcPct val="0"/>
                </a:spcAft>
                <a:defRPr b="1"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defRPr b="1"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defRPr b="1"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defRPr b="1"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defRPr b="1" kern="1200">
                  <a:solidFill>
                    <a:schemeClr val="tx1"/>
                  </a:solidFill>
                  <a:latin typeface="Arial" pitchFamily="34" charset="0"/>
                  <a:ea typeface="微软雅黑" pitchFamily="34" charset="-122"/>
                  <a:cs typeface="+mn-cs"/>
                </a:defRPr>
              </a:lvl5pPr>
              <a:lvl6pPr marL="2286000" algn="l" defTabSz="914400" rtl="0" eaLnBrk="1" latinLnBrk="0" hangingPunct="1">
                <a:defRPr b="1" kern="1200">
                  <a:solidFill>
                    <a:schemeClr val="tx1"/>
                  </a:solidFill>
                  <a:latin typeface="Arial" pitchFamily="34" charset="0"/>
                  <a:ea typeface="微软雅黑" pitchFamily="34" charset="-122"/>
                  <a:cs typeface="+mn-cs"/>
                </a:defRPr>
              </a:lvl6pPr>
              <a:lvl7pPr marL="2743200" algn="l" defTabSz="914400" rtl="0" eaLnBrk="1" latinLnBrk="0" hangingPunct="1">
                <a:defRPr b="1" kern="1200">
                  <a:solidFill>
                    <a:schemeClr val="tx1"/>
                  </a:solidFill>
                  <a:latin typeface="Arial" pitchFamily="34" charset="0"/>
                  <a:ea typeface="微软雅黑" pitchFamily="34" charset="-122"/>
                  <a:cs typeface="+mn-cs"/>
                </a:defRPr>
              </a:lvl7pPr>
              <a:lvl8pPr marL="3200400" algn="l" defTabSz="914400" rtl="0" eaLnBrk="1" latinLnBrk="0" hangingPunct="1">
                <a:defRPr b="1" kern="1200">
                  <a:solidFill>
                    <a:schemeClr val="tx1"/>
                  </a:solidFill>
                  <a:latin typeface="Arial" pitchFamily="34" charset="0"/>
                  <a:ea typeface="微软雅黑" pitchFamily="34" charset="-122"/>
                  <a:cs typeface="+mn-cs"/>
                </a:defRPr>
              </a:lvl8pPr>
              <a:lvl9pPr marL="3657600" algn="l" defTabSz="914400" rtl="0" eaLnBrk="1" latinLnBrk="0" hangingPunct="1">
                <a:defRPr b="1" kern="1200">
                  <a:solidFill>
                    <a:schemeClr val="tx1"/>
                  </a:solidFill>
                  <a:latin typeface="Arial" pitchFamily="34" charset="0"/>
                  <a:ea typeface="微软雅黑" pitchFamily="34" charset="-122"/>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mn-lt"/>
                <a:ea typeface="+mn-ea"/>
                <a:cs typeface="+mn-ea"/>
                <a:sym typeface="+mn-lt"/>
              </a:endParaRPr>
            </a:p>
          </p:txBody>
        </p:sp>
      </p:grpSp>
      <p:grpSp>
        <p:nvGrpSpPr>
          <p:cNvPr id="37" name="组合 36">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7453137C-FE6D-4DA5-AECF-73AD60D96432}"/>
              </a:ext>
            </a:extLst>
          </p:cNvPr>
          <p:cNvGrpSpPr/>
          <p:nvPr/>
        </p:nvGrpSpPr>
        <p:grpSpPr>
          <a:xfrm>
            <a:off x="7161213" y="1656577"/>
            <a:ext cx="1612900" cy="698500"/>
            <a:chOff x="7161213" y="1656577"/>
            <a:chExt cx="1612900" cy="698500"/>
          </a:xfrm>
        </p:grpSpPr>
        <p:sp>
          <p:nvSpPr>
            <p:cNvPr id="21" name="AutoShape 23">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699B91AE-30A3-4A9A-BC68-851A41C94281}"/>
                </a:ext>
              </a:extLst>
            </p:cNvPr>
            <p:cNvSpPr>
              <a:spLocks noChangeArrowheads="1"/>
            </p:cNvSpPr>
            <p:nvPr/>
          </p:nvSpPr>
          <p:spPr bwMode="auto">
            <a:xfrm>
              <a:off x="7161213" y="1959789"/>
              <a:ext cx="1612900" cy="395288"/>
            </a:xfrm>
            <a:custGeom>
              <a:avLst/>
              <a:gdLst>
                <a:gd name="T0" fmla="*/ 1526057 w 21600"/>
                <a:gd name="T1" fmla="*/ 197644 h 21600"/>
                <a:gd name="T2" fmla="*/ 806450 w 21600"/>
                <a:gd name="T3" fmla="*/ 395288 h 21600"/>
                <a:gd name="T4" fmla="*/ 86843 w 21600"/>
                <a:gd name="T5" fmla="*/ 197644 h 21600"/>
                <a:gd name="T6" fmla="*/ 806450 w 21600"/>
                <a:gd name="T7" fmla="*/ 0 h 21600"/>
                <a:gd name="T8" fmla="*/ 0 60000 65536"/>
                <a:gd name="T9" fmla="*/ 0 60000 65536"/>
                <a:gd name="T10" fmla="*/ 0 60000 65536"/>
                <a:gd name="T11" fmla="*/ 0 60000 65536"/>
                <a:gd name="T12" fmla="*/ 2963 w 21600"/>
                <a:gd name="T13" fmla="*/ 2963 h 21600"/>
                <a:gd name="T14" fmla="*/ 18637 w 21600"/>
                <a:gd name="T15" fmla="*/ 18637 h 21600"/>
              </a:gdLst>
              <a:ahLst/>
              <a:cxnLst>
                <a:cxn ang="T8">
                  <a:pos x="T0" y="T1"/>
                </a:cxn>
                <a:cxn ang="T9">
                  <a:pos x="T2" y="T3"/>
                </a:cxn>
                <a:cxn ang="T10">
                  <a:pos x="T4" y="T5"/>
                </a:cxn>
                <a:cxn ang="T11">
                  <a:pos x="T6" y="T7"/>
                </a:cxn>
              </a:cxnLst>
              <a:rect l="T12" t="T13" r="T14" b="T15"/>
              <a:pathLst>
                <a:path w="21600" h="21600">
                  <a:moveTo>
                    <a:pt x="0" y="0"/>
                  </a:moveTo>
                  <a:lnTo>
                    <a:pt x="2326" y="21600"/>
                  </a:lnTo>
                  <a:lnTo>
                    <a:pt x="19274" y="21600"/>
                  </a:lnTo>
                  <a:lnTo>
                    <a:pt x="21600" y="0"/>
                  </a:lnTo>
                  <a:close/>
                </a:path>
              </a:pathLst>
            </a:custGeom>
            <a:gradFill rotWithShape="1">
              <a:gsLst>
                <a:gs pos="0">
                  <a:srgbClr val="F8F8F8"/>
                </a:gs>
                <a:gs pos="100000">
                  <a:srgbClr val="DDDDDD"/>
                </a:gs>
              </a:gsLst>
              <a:lin ang="2700000" scaled="1"/>
            </a:gradFill>
            <a:ln w="12700" algn="ctr">
              <a:solidFill>
                <a:srgbClr val="C0C0C0"/>
              </a:solidFill>
              <a:miter lim="800000"/>
              <a:headEnd/>
              <a:tailEnd/>
            </a:ln>
            <a:effectLst>
              <a:outerShdw blurRad="50800" dist="38100" dir="5400000" algn="t" rotWithShape="0">
                <a:prstClr val="black">
                  <a:alpha val="40000"/>
                </a:prstClr>
              </a:outerShdw>
            </a:effectLst>
          </p:spPr>
          <p:txBody>
            <a:bodyPr wrap="none" anchor="ctr"/>
            <a:lstStyle>
              <a:defPPr>
                <a:defRPr lang="zh-CN"/>
              </a:defPPr>
              <a:lvl1pPr algn="l" rtl="0" fontAlgn="base">
                <a:spcBef>
                  <a:spcPct val="0"/>
                </a:spcBef>
                <a:spcAft>
                  <a:spcPct val="0"/>
                </a:spcAft>
                <a:defRPr b="1"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defRPr b="1"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defRPr b="1"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defRPr b="1"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defRPr b="1" kern="1200">
                  <a:solidFill>
                    <a:schemeClr val="tx1"/>
                  </a:solidFill>
                  <a:latin typeface="Arial" pitchFamily="34" charset="0"/>
                  <a:ea typeface="微软雅黑" pitchFamily="34" charset="-122"/>
                  <a:cs typeface="+mn-cs"/>
                </a:defRPr>
              </a:lvl5pPr>
              <a:lvl6pPr marL="2286000" algn="l" defTabSz="914400" rtl="0" eaLnBrk="1" latinLnBrk="0" hangingPunct="1">
                <a:defRPr b="1" kern="1200">
                  <a:solidFill>
                    <a:schemeClr val="tx1"/>
                  </a:solidFill>
                  <a:latin typeface="Arial" pitchFamily="34" charset="0"/>
                  <a:ea typeface="微软雅黑" pitchFamily="34" charset="-122"/>
                  <a:cs typeface="+mn-cs"/>
                </a:defRPr>
              </a:lvl6pPr>
              <a:lvl7pPr marL="2743200" algn="l" defTabSz="914400" rtl="0" eaLnBrk="1" latinLnBrk="0" hangingPunct="1">
                <a:defRPr b="1" kern="1200">
                  <a:solidFill>
                    <a:schemeClr val="tx1"/>
                  </a:solidFill>
                  <a:latin typeface="Arial" pitchFamily="34" charset="0"/>
                  <a:ea typeface="微软雅黑" pitchFamily="34" charset="-122"/>
                  <a:cs typeface="+mn-cs"/>
                </a:defRPr>
              </a:lvl7pPr>
              <a:lvl8pPr marL="3200400" algn="l" defTabSz="914400" rtl="0" eaLnBrk="1" latinLnBrk="0" hangingPunct="1">
                <a:defRPr b="1" kern="1200">
                  <a:solidFill>
                    <a:schemeClr val="tx1"/>
                  </a:solidFill>
                  <a:latin typeface="Arial" pitchFamily="34" charset="0"/>
                  <a:ea typeface="微软雅黑" pitchFamily="34" charset="-122"/>
                  <a:cs typeface="+mn-cs"/>
                </a:defRPr>
              </a:lvl8pPr>
              <a:lvl9pPr marL="3657600" algn="l" defTabSz="914400" rtl="0" eaLnBrk="1" latinLnBrk="0" hangingPunct="1">
                <a:defRPr b="1" kern="1200">
                  <a:solidFill>
                    <a:schemeClr val="tx1"/>
                  </a:solidFill>
                  <a:latin typeface="Arial" pitchFamily="34" charset="0"/>
                  <a:ea typeface="微软雅黑" pitchFamily="34" charset="-122"/>
                  <a:cs typeface="+mn-cs"/>
                </a:defRPr>
              </a:lvl9pPr>
            </a:lstStyle>
            <a:p>
              <a:endParaRPr lang="zh-CN" altLang="en-US" b="0">
                <a:latin typeface="+mn-lt"/>
                <a:ea typeface="+mn-ea"/>
                <a:cs typeface="+mn-ea"/>
                <a:sym typeface="+mn-lt"/>
              </a:endParaRPr>
            </a:p>
          </p:txBody>
        </p:sp>
        <p:sp>
          <p:nvSpPr>
            <p:cNvPr id="22" name="WordArt 24">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37E59EC5-5AE0-441D-A07A-CBC38B989DFE}"/>
                </a:ext>
              </a:extLst>
            </p:cNvPr>
            <p:cNvSpPr>
              <a:spLocks noChangeArrowheads="1" noChangeShapeType="1" noTextEdit="1"/>
            </p:cNvSpPr>
            <p:nvPr/>
          </p:nvSpPr>
          <p:spPr bwMode="auto">
            <a:xfrm>
              <a:off x="7810154" y="2072502"/>
              <a:ext cx="320675" cy="174625"/>
            </a:xfrm>
            <a:prstGeom prst="rect">
              <a:avLst/>
            </a:prstGeom>
          </p:spPr>
          <p:txBody>
            <a:bodyPr wrap="none" numCol="1" fromWordArt="1">
              <a:prstTxWarp prst="textPlain">
                <a:avLst>
                  <a:gd name="adj" fmla="val 50000"/>
                </a:avLst>
              </a:prstTxWarp>
            </a:bodyPr>
            <a:lstStyle>
              <a:defPPr>
                <a:defRPr lang="zh-CN"/>
              </a:defPPr>
              <a:lvl1pPr algn="l" rtl="0" fontAlgn="base">
                <a:spcBef>
                  <a:spcPct val="0"/>
                </a:spcBef>
                <a:spcAft>
                  <a:spcPct val="0"/>
                </a:spcAft>
                <a:defRPr b="1"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defRPr b="1"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defRPr b="1"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defRPr b="1"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defRPr b="1" kern="1200">
                  <a:solidFill>
                    <a:schemeClr val="tx1"/>
                  </a:solidFill>
                  <a:latin typeface="Arial" pitchFamily="34" charset="0"/>
                  <a:ea typeface="微软雅黑" pitchFamily="34" charset="-122"/>
                  <a:cs typeface="+mn-cs"/>
                </a:defRPr>
              </a:lvl5pPr>
              <a:lvl6pPr marL="2286000" algn="l" defTabSz="914400" rtl="0" eaLnBrk="1" latinLnBrk="0" hangingPunct="1">
                <a:defRPr b="1" kern="1200">
                  <a:solidFill>
                    <a:schemeClr val="tx1"/>
                  </a:solidFill>
                  <a:latin typeface="Arial" pitchFamily="34" charset="0"/>
                  <a:ea typeface="微软雅黑" pitchFamily="34" charset="-122"/>
                  <a:cs typeface="+mn-cs"/>
                </a:defRPr>
              </a:lvl6pPr>
              <a:lvl7pPr marL="2743200" algn="l" defTabSz="914400" rtl="0" eaLnBrk="1" latinLnBrk="0" hangingPunct="1">
                <a:defRPr b="1" kern="1200">
                  <a:solidFill>
                    <a:schemeClr val="tx1"/>
                  </a:solidFill>
                  <a:latin typeface="Arial" pitchFamily="34" charset="0"/>
                  <a:ea typeface="微软雅黑" pitchFamily="34" charset="-122"/>
                  <a:cs typeface="+mn-cs"/>
                </a:defRPr>
              </a:lvl7pPr>
              <a:lvl8pPr marL="3200400" algn="l" defTabSz="914400" rtl="0" eaLnBrk="1" latinLnBrk="0" hangingPunct="1">
                <a:defRPr b="1" kern="1200">
                  <a:solidFill>
                    <a:schemeClr val="tx1"/>
                  </a:solidFill>
                  <a:latin typeface="Arial" pitchFamily="34" charset="0"/>
                  <a:ea typeface="微软雅黑" pitchFamily="34" charset="-122"/>
                  <a:cs typeface="+mn-cs"/>
                </a:defRPr>
              </a:lvl8pPr>
              <a:lvl9pPr marL="3657600" algn="l" defTabSz="914400" rtl="0" eaLnBrk="1" latinLnBrk="0" hangingPunct="1">
                <a:defRPr b="1" kern="1200">
                  <a:solidFill>
                    <a:schemeClr val="tx1"/>
                  </a:solidFill>
                  <a:latin typeface="Arial" pitchFamily="34" charset="0"/>
                  <a:ea typeface="微软雅黑" pitchFamily="34" charset="-122"/>
                  <a:cs typeface="+mn-cs"/>
                </a:defRPr>
              </a:lvl9pPr>
            </a:lstStyle>
            <a:p>
              <a:pPr algn="ctr" defTabSz="914400"/>
              <a:r>
                <a:rPr lang="zh-CN" altLang="en-US" sz="2400" kern="10" dirty="0">
                  <a:ln w="9525">
                    <a:solidFill>
                      <a:srgbClr val="E4B332"/>
                    </a:solidFill>
                    <a:round/>
                    <a:headEnd/>
                    <a:tailEnd/>
                  </a:ln>
                  <a:solidFill>
                    <a:srgbClr val="FFC000"/>
                  </a:solidFill>
                  <a:latin typeface="+mn-lt"/>
                  <a:ea typeface="+mn-ea"/>
                  <a:cs typeface="+mn-ea"/>
                  <a:sym typeface="+mn-lt"/>
                </a:rPr>
                <a:t>标题</a:t>
              </a:r>
            </a:p>
          </p:txBody>
        </p:sp>
        <p:sp>
          <p:nvSpPr>
            <p:cNvPr id="23" name="AutoShape 25">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E31F4C5D-FFCB-4FC9-829F-5287E82F80D3}"/>
                </a:ext>
              </a:extLst>
            </p:cNvPr>
            <p:cNvSpPr>
              <a:spLocks noChangeArrowheads="1"/>
            </p:cNvSpPr>
            <p:nvPr/>
          </p:nvSpPr>
          <p:spPr bwMode="auto">
            <a:xfrm rot="10800000">
              <a:off x="7161213" y="1656577"/>
              <a:ext cx="1612900" cy="306387"/>
            </a:xfrm>
            <a:custGeom>
              <a:avLst/>
              <a:gdLst>
                <a:gd name="T0" fmla="*/ 1209675 w 21600"/>
                <a:gd name="T1" fmla="*/ 153194 h 21600"/>
                <a:gd name="T2" fmla="*/ 806450 w 21600"/>
                <a:gd name="T3" fmla="*/ 306387 h 21600"/>
                <a:gd name="T4" fmla="*/ 403225 w 21600"/>
                <a:gd name="T5" fmla="*/ 153194 h 21600"/>
                <a:gd name="T6" fmla="*/ 806450 w 21600"/>
                <a:gd name="T7" fmla="*/ 0 h 21600"/>
                <a:gd name="T8" fmla="*/ 0 60000 65536"/>
                <a:gd name="T9" fmla="*/ 0 60000 65536"/>
                <a:gd name="T10" fmla="*/ 0 60000 65536"/>
                <a:gd name="T11" fmla="*/ 0 60000 65536"/>
                <a:gd name="T12" fmla="*/ 7200 w 21600"/>
                <a:gd name="T13" fmla="*/ 7200 h 21600"/>
                <a:gd name="T14" fmla="*/ 14400 w 21600"/>
                <a:gd name="T15" fmla="*/ 14400 h 21600"/>
              </a:gdLst>
              <a:ahLst/>
              <a:cxnLst>
                <a:cxn ang="T8">
                  <a:pos x="T0" y="T1"/>
                </a:cxn>
                <a:cxn ang="T9">
                  <a:pos x="T2" y="T3"/>
                </a:cxn>
                <a:cxn ang="T10">
                  <a:pos x="T4" y="T5"/>
                </a:cxn>
                <a:cxn ang="T11">
                  <a:pos x="T6" y="T7"/>
                </a:cxn>
              </a:cxnLst>
              <a:rect l="T12" t="T13" r="T14" b="T15"/>
              <a:pathLst>
                <a:path w="21600" h="21600">
                  <a:moveTo>
                    <a:pt x="0" y="0"/>
                  </a:moveTo>
                  <a:lnTo>
                    <a:pt x="10800" y="21600"/>
                  </a:lnTo>
                  <a:lnTo>
                    <a:pt x="21600" y="0"/>
                  </a:lnTo>
                  <a:close/>
                </a:path>
              </a:pathLst>
            </a:custGeom>
            <a:gradFill rotWithShape="1">
              <a:gsLst>
                <a:gs pos="0">
                  <a:srgbClr val="B2B2B2">
                    <a:alpha val="82000"/>
                  </a:srgbClr>
                </a:gs>
                <a:gs pos="100000">
                  <a:srgbClr val="FFFFFF">
                    <a:alpha val="0"/>
                  </a:srgbClr>
                </a:gs>
              </a:gsLst>
              <a:lin ang="5400000" scaled="1"/>
            </a:gradFill>
            <a:ln>
              <a:noFill/>
            </a:ln>
            <a:extLst/>
          </p:spPr>
          <p:txBody>
            <a:bodyPr rot="10800000" wrap="none" anchor="ctr"/>
            <a:lstStyle>
              <a:defPPr>
                <a:defRPr lang="zh-CN"/>
              </a:defPPr>
              <a:lvl1pPr algn="l" rtl="0" fontAlgn="base">
                <a:spcBef>
                  <a:spcPct val="0"/>
                </a:spcBef>
                <a:spcAft>
                  <a:spcPct val="0"/>
                </a:spcAft>
                <a:defRPr b="1"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defRPr b="1"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defRPr b="1"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defRPr b="1"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defRPr b="1" kern="1200">
                  <a:solidFill>
                    <a:schemeClr val="tx1"/>
                  </a:solidFill>
                  <a:latin typeface="Arial" pitchFamily="34" charset="0"/>
                  <a:ea typeface="微软雅黑" pitchFamily="34" charset="-122"/>
                  <a:cs typeface="+mn-cs"/>
                </a:defRPr>
              </a:lvl5pPr>
              <a:lvl6pPr marL="2286000" algn="l" defTabSz="914400" rtl="0" eaLnBrk="1" latinLnBrk="0" hangingPunct="1">
                <a:defRPr b="1" kern="1200">
                  <a:solidFill>
                    <a:schemeClr val="tx1"/>
                  </a:solidFill>
                  <a:latin typeface="Arial" pitchFamily="34" charset="0"/>
                  <a:ea typeface="微软雅黑" pitchFamily="34" charset="-122"/>
                  <a:cs typeface="+mn-cs"/>
                </a:defRPr>
              </a:lvl6pPr>
              <a:lvl7pPr marL="2743200" algn="l" defTabSz="914400" rtl="0" eaLnBrk="1" latinLnBrk="0" hangingPunct="1">
                <a:defRPr b="1" kern="1200">
                  <a:solidFill>
                    <a:schemeClr val="tx1"/>
                  </a:solidFill>
                  <a:latin typeface="Arial" pitchFamily="34" charset="0"/>
                  <a:ea typeface="微软雅黑" pitchFamily="34" charset="-122"/>
                  <a:cs typeface="+mn-cs"/>
                </a:defRPr>
              </a:lvl7pPr>
              <a:lvl8pPr marL="3200400" algn="l" defTabSz="914400" rtl="0" eaLnBrk="1" latinLnBrk="0" hangingPunct="1">
                <a:defRPr b="1" kern="1200">
                  <a:solidFill>
                    <a:schemeClr val="tx1"/>
                  </a:solidFill>
                  <a:latin typeface="Arial" pitchFamily="34" charset="0"/>
                  <a:ea typeface="微软雅黑" pitchFamily="34" charset="-122"/>
                  <a:cs typeface="+mn-cs"/>
                </a:defRPr>
              </a:lvl8pPr>
              <a:lvl9pPr marL="3657600" algn="l" defTabSz="914400" rtl="0" eaLnBrk="1" latinLnBrk="0" hangingPunct="1">
                <a:defRPr b="1" kern="1200">
                  <a:solidFill>
                    <a:schemeClr val="tx1"/>
                  </a:solidFill>
                  <a:latin typeface="Arial" pitchFamily="34" charset="0"/>
                  <a:ea typeface="微软雅黑" pitchFamily="34" charset="-122"/>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mn-lt"/>
                <a:ea typeface="+mn-ea"/>
                <a:cs typeface="+mn-ea"/>
                <a:sym typeface="+mn-lt"/>
              </a:endParaRPr>
            </a:p>
          </p:txBody>
        </p:sp>
      </p:grpSp>
      <p:grpSp>
        <p:nvGrpSpPr>
          <p:cNvPr id="44" name="组合 43">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AE4A1346-106B-4747-B35F-62D7C81700F6}"/>
              </a:ext>
            </a:extLst>
          </p:cNvPr>
          <p:cNvGrpSpPr/>
          <p:nvPr/>
        </p:nvGrpSpPr>
        <p:grpSpPr>
          <a:xfrm>
            <a:off x="2114550" y="1725172"/>
            <a:ext cx="5003801" cy="417358"/>
            <a:chOff x="2114550" y="1725172"/>
            <a:chExt cx="5003801" cy="417358"/>
          </a:xfrm>
        </p:grpSpPr>
        <p:sp>
          <p:nvSpPr>
            <p:cNvPr id="29" name="TextBox 63">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F35B5C22-554B-472A-9ED2-8430F08FD615}"/>
                </a:ext>
              </a:extLst>
            </p:cNvPr>
            <p:cNvSpPr txBox="1"/>
            <p:nvPr/>
          </p:nvSpPr>
          <p:spPr>
            <a:xfrm>
              <a:off x="2114550" y="1725172"/>
              <a:ext cx="4876801" cy="417358"/>
            </a:xfrm>
            <a:prstGeom prst="rect">
              <a:avLst/>
            </a:prstGeom>
            <a:noFill/>
          </p:spPr>
          <p:txBody>
            <a:bodyPr wrap="square" rtlCol="0">
              <a:spAutoFit/>
            </a:bodyPr>
            <a:lstStyle/>
            <a:p>
              <a:pPr>
                <a:lnSpc>
                  <a:spcPct val="130000"/>
                </a:lnSpc>
              </a:pPr>
              <a:r>
                <a:rPr lang="zh-CN" altLang="en-US" dirty="0">
                  <a:solidFill>
                    <a:srgbClr val="E4B332"/>
                  </a:solidFill>
                  <a:cs typeface="+mn-ea"/>
                  <a:sym typeface="+mn-lt"/>
                </a:rPr>
                <a:t>请在此输入你的内容请在此输入你的内容</a:t>
              </a:r>
              <a:endParaRPr lang="en-US" altLang="zh-CN" dirty="0">
                <a:solidFill>
                  <a:srgbClr val="E4B332"/>
                </a:solidFill>
                <a:cs typeface="+mn-ea"/>
                <a:sym typeface="+mn-lt"/>
              </a:endParaRPr>
            </a:p>
          </p:txBody>
        </p:sp>
        <p:sp>
          <p:nvSpPr>
            <p:cNvPr id="24" name="Line 26">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EA301279-3237-4CAE-B96D-309D96988D0C}"/>
                </a:ext>
              </a:extLst>
            </p:cNvPr>
            <p:cNvSpPr>
              <a:spLocks noChangeShapeType="1"/>
            </p:cNvSpPr>
            <p:nvPr/>
          </p:nvSpPr>
          <p:spPr bwMode="auto">
            <a:xfrm flipH="1">
              <a:off x="2114551" y="2139177"/>
              <a:ext cx="5003800" cy="0"/>
            </a:xfrm>
            <a:prstGeom prst="line">
              <a:avLst/>
            </a:prstGeom>
            <a:noFill/>
            <a:ln w="19050">
              <a:solidFill>
                <a:schemeClr val="bg1"/>
              </a:solidFill>
              <a:prstDash val="sysDot"/>
              <a:round/>
              <a:headEnd/>
              <a:tailEnd/>
            </a:ln>
            <a:extLst>
              <a:ext uri="{909E8E84-426E-40DD-AFC4-6F175D3DCCD1}">
                <a14:hiddenFill xmlns:a14="http://schemas.microsoft.com/office/drawing/2010/main">
                  <a:noFill/>
                </a14:hiddenFill>
              </a:ext>
            </a:extLst>
          </p:spPr>
          <p:txBody>
            <a:bodyPr/>
            <a:lstStyle>
              <a:defPPr>
                <a:defRPr lang="zh-CN"/>
              </a:defPPr>
              <a:lvl1pPr algn="l" rtl="0" fontAlgn="base">
                <a:spcBef>
                  <a:spcPct val="0"/>
                </a:spcBef>
                <a:spcAft>
                  <a:spcPct val="0"/>
                </a:spcAft>
                <a:defRPr b="1"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defRPr b="1"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defRPr b="1"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defRPr b="1"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defRPr b="1" kern="1200">
                  <a:solidFill>
                    <a:schemeClr val="tx1"/>
                  </a:solidFill>
                  <a:latin typeface="Arial" pitchFamily="34" charset="0"/>
                  <a:ea typeface="微软雅黑" pitchFamily="34" charset="-122"/>
                  <a:cs typeface="+mn-cs"/>
                </a:defRPr>
              </a:lvl5pPr>
              <a:lvl6pPr marL="2286000" algn="l" defTabSz="914400" rtl="0" eaLnBrk="1" latinLnBrk="0" hangingPunct="1">
                <a:defRPr b="1" kern="1200">
                  <a:solidFill>
                    <a:schemeClr val="tx1"/>
                  </a:solidFill>
                  <a:latin typeface="Arial" pitchFamily="34" charset="0"/>
                  <a:ea typeface="微软雅黑" pitchFamily="34" charset="-122"/>
                  <a:cs typeface="+mn-cs"/>
                </a:defRPr>
              </a:lvl6pPr>
              <a:lvl7pPr marL="2743200" algn="l" defTabSz="914400" rtl="0" eaLnBrk="1" latinLnBrk="0" hangingPunct="1">
                <a:defRPr b="1" kern="1200">
                  <a:solidFill>
                    <a:schemeClr val="tx1"/>
                  </a:solidFill>
                  <a:latin typeface="Arial" pitchFamily="34" charset="0"/>
                  <a:ea typeface="微软雅黑" pitchFamily="34" charset="-122"/>
                  <a:cs typeface="+mn-cs"/>
                </a:defRPr>
              </a:lvl7pPr>
              <a:lvl8pPr marL="3200400" algn="l" defTabSz="914400" rtl="0" eaLnBrk="1" latinLnBrk="0" hangingPunct="1">
                <a:defRPr b="1" kern="1200">
                  <a:solidFill>
                    <a:schemeClr val="tx1"/>
                  </a:solidFill>
                  <a:latin typeface="Arial" pitchFamily="34" charset="0"/>
                  <a:ea typeface="微软雅黑" pitchFamily="34" charset="-122"/>
                  <a:cs typeface="+mn-cs"/>
                </a:defRPr>
              </a:lvl8pPr>
              <a:lvl9pPr marL="3657600" algn="l" defTabSz="914400" rtl="0" eaLnBrk="1" latinLnBrk="0" hangingPunct="1">
                <a:defRPr b="1" kern="1200">
                  <a:solidFill>
                    <a:schemeClr val="tx1"/>
                  </a:solidFill>
                  <a:latin typeface="Arial" pitchFamily="34" charset="0"/>
                  <a:ea typeface="微软雅黑" pitchFamily="34" charset="-122"/>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1" i="0" u="none" strike="noStrike" kern="1200" cap="none" spc="0" normalizeH="0" baseline="0" noProof="0">
                <a:ln>
                  <a:noFill/>
                </a:ln>
                <a:solidFill>
                  <a:srgbClr val="000000"/>
                </a:solidFill>
                <a:effectLst/>
                <a:uLnTx/>
                <a:uFillTx/>
                <a:latin typeface="+mn-lt"/>
                <a:ea typeface="+mn-ea"/>
                <a:cs typeface="+mn-ea"/>
                <a:sym typeface="+mn-lt"/>
              </a:endParaRPr>
            </a:p>
          </p:txBody>
        </p:sp>
      </p:grpSp>
      <p:grpSp>
        <p:nvGrpSpPr>
          <p:cNvPr id="43" name="组合 42">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27D7CB7E-FBF7-4D3E-8A4A-6C937D4E8BE2}"/>
              </a:ext>
            </a:extLst>
          </p:cNvPr>
          <p:cNvGrpSpPr/>
          <p:nvPr/>
        </p:nvGrpSpPr>
        <p:grpSpPr>
          <a:xfrm>
            <a:off x="2114550" y="2359524"/>
            <a:ext cx="4876801" cy="417358"/>
            <a:chOff x="2114550" y="2359524"/>
            <a:chExt cx="4876801" cy="417358"/>
          </a:xfrm>
        </p:grpSpPr>
        <p:sp>
          <p:nvSpPr>
            <p:cNvPr id="25" name="Line 28">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019C1F27-FA20-471C-9D01-0D96AAEDFCD5}"/>
                </a:ext>
              </a:extLst>
            </p:cNvPr>
            <p:cNvSpPr>
              <a:spLocks noChangeShapeType="1"/>
            </p:cNvSpPr>
            <p:nvPr/>
          </p:nvSpPr>
          <p:spPr bwMode="auto">
            <a:xfrm flipH="1">
              <a:off x="2114551" y="2751952"/>
              <a:ext cx="4716462" cy="0"/>
            </a:xfrm>
            <a:prstGeom prst="line">
              <a:avLst/>
            </a:prstGeom>
            <a:noFill/>
            <a:ln w="19050">
              <a:solidFill>
                <a:schemeClr val="bg1"/>
              </a:solidFill>
              <a:prstDash val="sysDot"/>
              <a:round/>
              <a:headEnd/>
              <a:tailEnd/>
            </a:ln>
            <a:extLst>
              <a:ext uri="{909E8E84-426E-40DD-AFC4-6F175D3DCCD1}">
                <a14:hiddenFill xmlns:a14="http://schemas.microsoft.com/office/drawing/2010/main">
                  <a:noFill/>
                </a14:hiddenFill>
              </a:ext>
            </a:extLst>
          </p:spPr>
          <p:txBody>
            <a:bodyPr/>
            <a:lstStyle>
              <a:defPPr>
                <a:defRPr lang="zh-CN"/>
              </a:defPPr>
              <a:lvl1pPr algn="l" rtl="0" fontAlgn="base">
                <a:spcBef>
                  <a:spcPct val="0"/>
                </a:spcBef>
                <a:spcAft>
                  <a:spcPct val="0"/>
                </a:spcAft>
                <a:defRPr b="1"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defRPr b="1"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defRPr b="1"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defRPr b="1"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defRPr b="1" kern="1200">
                  <a:solidFill>
                    <a:schemeClr val="tx1"/>
                  </a:solidFill>
                  <a:latin typeface="Arial" pitchFamily="34" charset="0"/>
                  <a:ea typeface="微软雅黑" pitchFamily="34" charset="-122"/>
                  <a:cs typeface="+mn-cs"/>
                </a:defRPr>
              </a:lvl5pPr>
              <a:lvl6pPr marL="2286000" algn="l" defTabSz="914400" rtl="0" eaLnBrk="1" latinLnBrk="0" hangingPunct="1">
                <a:defRPr b="1" kern="1200">
                  <a:solidFill>
                    <a:schemeClr val="tx1"/>
                  </a:solidFill>
                  <a:latin typeface="Arial" pitchFamily="34" charset="0"/>
                  <a:ea typeface="微软雅黑" pitchFamily="34" charset="-122"/>
                  <a:cs typeface="+mn-cs"/>
                </a:defRPr>
              </a:lvl6pPr>
              <a:lvl7pPr marL="2743200" algn="l" defTabSz="914400" rtl="0" eaLnBrk="1" latinLnBrk="0" hangingPunct="1">
                <a:defRPr b="1" kern="1200">
                  <a:solidFill>
                    <a:schemeClr val="tx1"/>
                  </a:solidFill>
                  <a:latin typeface="Arial" pitchFamily="34" charset="0"/>
                  <a:ea typeface="微软雅黑" pitchFamily="34" charset="-122"/>
                  <a:cs typeface="+mn-cs"/>
                </a:defRPr>
              </a:lvl7pPr>
              <a:lvl8pPr marL="3200400" algn="l" defTabSz="914400" rtl="0" eaLnBrk="1" latinLnBrk="0" hangingPunct="1">
                <a:defRPr b="1" kern="1200">
                  <a:solidFill>
                    <a:schemeClr val="tx1"/>
                  </a:solidFill>
                  <a:latin typeface="Arial" pitchFamily="34" charset="0"/>
                  <a:ea typeface="微软雅黑" pitchFamily="34" charset="-122"/>
                  <a:cs typeface="+mn-cs"/>
                </a:defRPr>
              </a:lvl8pPr>
              <a:lvl9pPr marL="3657600" algn="l" defTabSz="914400" rtl="0" eaLnBrk="1" latinLnBrk="0" hangingPunct="1">
                <a:defRPr b="1" kern="1200">
                  <a:solidFill>
                    <a:schemeClr val="tx1"/>
                  </a:solidFill>
                  <a:latin typeface="Arial" pitchFamily="34" charset="0"/>
                  <a:ea typeface="微软雅黑" pitchFamily="34" charset="-122"/>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1" i="0" u="none" strike="noStrike" kern="1200" cap="none" spc="0" normalizeH="0" baseline="0" noProof="0">
                <a:ln>
                  <a:noFill/>
                </a:ln>
                <a:solidFill>
                  <a:srgbClr val="000000"/>
                </a:solidFill>
                <a:effectLst/>
                <a:uLnTx/>
                <a:uFillTx/>
                <a:latin typeface="+mn-lt"/>
                <a:ea typeface="+mn-ea"/>
                <a:cs typeface="+mn-ea"/>
                <a:sym typeface="+mn-lt"/>
              </a:endParaRPr>
            </a:p>
          </p:txBody>
        </p:sp>
        <p:sp>
          <p:nvSpPr>
            <p:cNvPr id="34" name="TextBox 63">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22979274-75F1-4438-8E47-1737BC714188}"/>
                </a:ext>
              </a:extLst>
            </p:cNvPr>
            <p:cNvSpPr txBox="1"/>
            <p:nvPr/>
          </p:nvSpPr>
          <p:spPr>
            <a:xfrm>
              <a:off x="2114550" y="2359524"/>
              <a:ext cx="4876801" cy="417358"/>
            </a:xfrm>
            <a:prstGeom prst="rect">
              <a:avLst/>
            </a:prstGeom>
            <a:noFill/>
          </p:spPr>
          <p:txBody>
            <a:bodyPr wrap="square" rtlCol="0">
              <a:spAutoFit/>
            </a:bodyPr>
            <a:lstStyle/>
            <a:p>
              <a:pPr>
                <a:lnSpc>
                  <a:spcPct val="130000"/>
                </a:lnSpc>
              </a:pPr>
              <a:r>
                <a:rPr lang="zh-CN" altLang="en-US" dirty="0">
                  <a:solidFill>
                    <a:srgbClr val="E4B332"/>
                  </a:solidFill>
                  <a:cs typeface="+mn-ea"/>
                  <a:sym typeface="+mn-lt"/>
                </a:rPr>
                <a:t>请在此输入你的内容请在此输入你的内容</a:t>
              </a:r>
              <a:endParaRPr lang="en-US" altLang="zh-CN" dirty="0">
                <a:solidFill>
                  <a:srgbClr val="E4B332"/>
                </a:solidFill>
                <a:cs typeface="+mn-ea"/>
                <a:sym typeface="+mn-lt"/>
              </a:endParaRPr>
            </a:p>
          </p:txBody>
        </p:sp>
      </p:grpSp>
      <p:grpSp>
        <p:nvGrpSpPr>
          <p:cNvPr id="40" name="组合 39">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C2F75F85-5591-4AA6-9E05-2A36B4B7E1E7}"/>
              </a:ext>
            </a:extLst>
          </p:cNvPr>
          <p:cNvGrpSpPr/>
          <p:nvPr/>
        </p:nvGrpSpPr>
        <p:grpSpPr>
          <a:xfrm>
            <a:off x="2114550" y="3062168"/>
            <a:ext cx="4876801" cy="445434"/>
            <a:chOff x="2114550" y="3062168"/>
            <a:chExt cx="4876801" cy="445434"/>
          </a:xfrm>
        </p:grpSpPr>
        <p:sp>
          <p:nvSpPr>
            <p:cNvPr id="26" name="Line 30">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F21C3C6F-32EA-4E24-919D-6A1D3295E21C}"/>
                </a:ext>
              </a:extLst>
            </p:cNvPr>
            <p:cNvSpPr>
              <a:spLocks noChangeShapeType="1"/>
            </p:cNvSpPr>
            <p:nvPr/>
          </p:nvSpPr>
          <p:spPr bwMode="auto">
            <a:xfrm flipH="1">
              <a:off x="2114551" y="3507602"/>
              <a:ext cx="4391025" cy="0"/>
            </a:xfrm>
            <a:prstGeom prst="line">
              <a:avLst/>
            </a:prstGeom>
            <a:noFill/>
            <a:ln w="19050">
              <a:solidFill>
                <a:schemeClr val="bg1"/>
              </a:solidFill>
              <a:prstDash val="sysDot"/>
              <a:round/>
              <a:headEnd/>
              <a:tailEnd/>
            </a:ln>
            <a:extLst>
              <a:ext uri="{909E8E84-426E-40DD-AFC4-6F175D3DCCD1}">
                <a14:hiddenFill xmlns:a14="http://schemas.microsoft.com/office/drawing/2010/main">
                  <a:noFill/>
                </a14:hiddenFill>
              </a:ext>
            </a:extLst>
          </p:spPr>
          <p:txBody>
            <a:bodyPr/>
            <a:lstStyle>
              <a:defPPr>
                <a:defRPr lang="zh-CN"/>
              </a:defPPr>
              <a:lvl1pPr algn="l" rtl="0" fontAlgn="base">
                <a:spcBef>
                  <a:spcPct val="0"/>
                </a:spcBef>
                <a:spcAft>
                  <a:spcPct val="0"/>
                </a:spcAft>
                <a:defRPr b="1"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defRPr b="1"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defRPr b="1"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defRPr b="1"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defRPr b="1" kern="1200">
                  <a:solidFill>
                    <a:schemeClr val="tx1"/>
                  </a:solidFill>
                  <a:latin typeface="Arial" pitchFamily="34" charset="0"/>
                  <a:ea typeface="微软雅黑" pitchFamily="34" charset="-122"/>
                  <a:cs typeface="+mn-cs"/>
                </a:defRPr>
              </a:lvl5pPr>
              <a:lvl6pPr marL="2286000" algn="l" defTabSz="914400" rtl="0" eaLnBrk="1" latinLnBrk="0" hangingPunct="1">
                <a:defRPr b="1" kern="1200">
                  <a:solidFill>
                    <a:schemeClr val="tx1"/>
                  </a:solidFill>
                  <a:latin typeface="Arial" pitchFamily="34" charset="0"/>
                  <a:ea typeface="微软雅黑" pitchFamily="34" charset="-122"/>
                  <a:cs typeface="+mn-cs"/>
                </a:defRPr>
              </a:lvl6pPr>
              <a:lvl7pPr marL="2743200" algn="l" defTabSz="914400" rtl="0" eaLnBrk="1" latinLnBrk="0" hangingPunct="1">
                <a:defRPr b="1" kern="1200">
                  <a:solidFill>
                    <a:schemeClr val="tx1"/>
                  </a:solidFill>
                  <a:latin typeface="Arial" pitchFamily="34" charset="0"/>
                  <a:ea typeface="微软雅黑" pitchFamily="34" charset="-122"/>
                  <a:cs typeface="+mn-cs"/>
                </a:defRPr>
              </a:lvl7pPr>
              <a:lvl8pPr marL="3200400" algn="l" defTabSz="914400" rtl="0" eaLnBrk="1" latinLnBrk="0" hangingPunct="1">
                <a:defRPr b="1" kern="1200">
                  <a:solidFill>
                    <a:schemeClr val="tx1"/>
                  </a:solidFill>
                  <a:latin typeface="Arial" pitchFamily="34" charset="0"/>
                  <a:ea typeface="微软雅黑" pitchFamily="34" charset="-122"/>
                  <a:cs typeface="+mn-cs"/>
                </a:defRPr>
              </a:lvl8pPr>
              <a:lvl9pPr marL="3657600" algn="l" defTabSz="914400" rtl="0" eaLnBrk="1" latinLnBrk="0" hangingPunct="1">
                <a:defRPr b="1" kern="1200">
                  <a:solidFill>
                    <a:schemeClr val="tx1"/>
                  </a:solidFill>
                  <a:latin typeface="Arial" pitchFamily="34" charset="0"/>
                  <a:ea typeface="微软雅黑" pitchFamily="34" charset="-122"/>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1" i="0" u="none" strike="noStrike" kern="1200" cap="none" spc="0" normalizeH="0" baseline="0" noProof="0">
                <a:ln>
                  <a:noFill/>
                </a:ln>
                <a:solidFill>
                  <a:srgbClr val="000000"/>
                </a:solidFill>
                <a:effectLst/>
                <a:uLnTx/>
                <a:uFillTx/>
                <a:latin typeface="+mn-lt"/>
                <a:ea typeface="+mn-ea"/>
                <a:cs typeface="+mn-ea"/>
                <a:sym typeface="+mn-lt"/>
              </a:endParaRPr>
            </a:p>
          </p:txBody>
        </p:sp>
        <p:sp>
          <p:nvSpPr>
            <p:cNvPr id="35" name="TextBox 63">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A51846A1-DE1D-4B5E-A454-C545DA73B0F5}"/>
                </a:ext>
              </a:extLst>
            </p:cNvPr>
            <p:cNvSpPr txBox="1"/>
            <p:nvPr/>
          </p:nvSpPr>
          <p:spPr>
            <a:xfrm>
              <a:off x="2114550" y="3062168"/>
              <a:ext cx="4876801" cy="417358"/>
            </a:xfrm>
            <a:prstGeom prst="rect">
              <a:avLst/>
            </a:prstGeom>
            <a:noFill/>
          </p:spPr>
          <p:txBody>
            <a:bodyPr wrap="square" rtlCol="0">
              <a:spAutoFit/>
            </a:bodyPr>
            <a:lstStyle/>
            <a:p>
              <a:pPr>
                <a:lnSpc>
                  <a:spcPct val="130000"/>
                </a:lnSpc>
              </a:pPr>
              <a:r>
                <a:rPr lang="zh-CN" altLang="en-US" dirty="0">
                  <a:solidFill>
                    <a:srgbClr val="E4B332"/>
                  </a:solidFill>
                  <a:cs typeface="+mn-ea"/>
                  <a:sym typeface="+mn-lt"/>
                </a:rPr>
                <a:t>请在此输入你的内容请在此输入你的内容</a:t>
              </a:r>
              <a:endParaRPr lang="en-US" altLang="zh-CN" dirty="0">
                <a:solidFill>
                  <a:srgbClr val="E4B332"/>
                </a:solidFill>
                <a:cs typeface="+mn-ea"/>
                <a:sym typeface="+mn-lt"/>
              </a:endParaRPr>
            </a:p>
          </p:txBody>
        </p:sp>
      </p:grpSp>
      <p:grpSp>
        <p:nvGrpSpPr>
          <p:cNvPr id="39" name="组合 38">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A1868C29-B6AD-4A00-A34E-9E21A61CC196}"/>
              </a:ext>
            </a:extLst>
          </p:cNvPr>
          <p:cNvGrpSpPr/>
          <p:nvPr/>
        </p:nvGrpSpPr>
        <p:grpSpPr>
          <a:xfrm>
            <a:off x="2114550" y="3966943"/>
            <a:ext cx="4876801" cy="477284"/>
            <a:chOff x="2114550" y="3966943"/>
            <a:chExt cx="4876801" cy="477284"/>
          </a:xfrm>
        </p:grpSpPr>
        <p:sp>
          <p:nvSpPr>
            <p:cNvPr id="27" name="Line 32">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789DAD6A-2CFC-4FC1-8D63-745737B20998}"/>
                </a:ext>
              </a:extLst>
            </p:cNvPr>
            <p:cNvSpPr>
              <a:spLocks noChangeShapeType="1"/>
            </p:cNvSpPr>
            <p:nvPr/>
          </p:nvSpPr>
          <p:spPr bwMode="auto">
            <a:xfrm flipH="1">
              <a:off x="2114551" y="4444227"/>
              <a:ext cx="4103687" cy="0"/>
            </a:xfrm>
            <a:prstGeom prst="line">
              <a:avLst/>
            </a:prstGeom>
            <a:noFill/>
            <a:ln w="19050">
              <a:solidFill>
                <a:srgbClr val="FFC000"/>
              </a:solidFill>
              <a:prstDash val="sysDot"/>
              <a:round/>
              <a:headEnd/>
              <a:tailEnd/>
            </a:ln>
            <a:extLst>
              <a:ext uri="{909E8E84-426E-40DD-AFC4-6F175D3DCCD1}">
                <a14:hiddenFill xmlns:a14="http://schemas.microsoft.com/office/drawing/2010/main">
                  <a:noFill/>
                </a14:hiddenFill>
              </a:ext>
            </a:extLst>
          </p:spPr>
          <p:txBody>
            <a:bodyPr/>
            <a:lstStyle>
              <a:defPPr>
                <a:defRPr lang="zh-CN"/>
              </a:defPPr>
              <a:lvl1pPr algn="l" rtl="0" fontAlgn="base">
                <a:spcBef>
                  <a:spcPct val="0"/>
                </a:spcBef>
                <a:spcAft>
                  <a:spcPct val="0"/>
                </a:spcAft>
                <a:defRPr b="1"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defRPr b="1"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defRPr b="1"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defRPr b="1"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defRPr b="1" kern="1200">
                  <a:solidFill>
                    <a:schemeClr val="tx1"/>
                  </a:solidFill>
                  <a:latin typeface="Arial" pitchFamily="34" charset="0"/>
                  <a:ea typeface="微软雅黑" pitchFamily="34" charset="-122"/>
                  <a:cs typeface="+mn-cs"/>
                </a:defRPr>
              </a:lvl5pPr>
              <a:lvl6pPr marL="2286000" algn="l" defTabSz="914400" rtl="0" eaLnBrk="1" latinLnBrk="0" hangingPunct="1">
                <a:defRPr b="1" kern="1200">
                  <a:solidFill>
                    <a:schemeClr val="tx1"/>
                  </a:solidFill>
                  <a:latin typeface="Arial" pitchFamily="34" charset="0"/>
                  <a:ea typeface="微软雅黑" pitchFamily="34" charset="-122"/>
                  <a:cs typeface="+mn-cs"/>
                </a:defRPr>
              </a:lvl6pPr>
              <a:lvl7pPr marL="2743200" algn="l" defTabSz="914400" rtl="0" eaLnBrk="1" latinLnBrk="0" hangingPunct="1">
                <a:defRPr b="1" kern="1200">
                  <a:solidFill>
                    <a:schemeClr val="tx1"/>
                  </a:solidFill>
                  <a:latin typeface="Arial" pitchFamily="34" charset="0"/>
                  <a:ea typeface="微软雅黑" pitchFamily="34" charset="-122"/>
                  <a:cs typeface="+mn-cs"/>
                </a:defRPr>
              </a:lvl7pPr>
              <a:lvl8pPr marL="3200400" algn="l" defTabSz="914400" rtl="0" eaLnBrk="1" latinLnBrk="0" hangingPunct="1">
                <a:defRPr b="1" kern="1200">
                  <a:solidFill>
                    <a:schemeClr val="tx1"/>
                  </a:solidFill>
                  <a:latin typeface="Arial" pitchFamily="34" charset="0"/>
                  <a:ea typeface="微软雅黑" pitchFamily="34" charset="-122"/>
                  <a:cs typeface="+mn-cs"/>
                </a:defRPr>
              </a:lvl8pPr>
              <a:lvl9pPr marL="3657600" algn="l" defTabSz="914400" rtl="0" eaLnBrk="1" latinLnBrk="0" hangingPunct="1">
                <a:defRPr b="1" kern="1200">
                  <a:solidFill>
                    <a:schemeClr val="tx1"/>
                  </a:solidFill>
                  <a:latin typeface="Arial" pitchFamily="34" charset="0"/>
                  <a:ea typeface="微软雅黑" pitchFamily="34" charset="-122"/>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1" i="0" u="none" strike="noStrike" kern="1200" cap="none" spc="0" normalizeH="0" baseline="0" noProof="0">
                <a:ln>
                  <a:noFill/>
                </a:ln>
                <a:solidFill>
                  <a:srgbClr val="000000"/>
                </a:solidFill>
                <a:effectLst/>
                <a:uLnTx/>
                <a:uFillTx/>
                <a:latin typeface="+mn-lt"/>
                <a:ea typeface="+mn-ea"/>
                <a:cs typeface="+mn-ea"/>
                <a:sym typeface="+mn-lt"/>
              </a:endParaRPr>
            </a:p>
          </p:txBody>
        </p:sp>
        <p:sp>
          <p:nvSpPr>
            <p:cNvPr id="36" name="TextBox 63">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31A0834C-249C-45A3-891C-6A05BFEE4EA9}"/>
                </a:ext>
              </a:extLst>
            </p:cNvPr>
            <p:cNvSpPr txBox="1"/>
            <p:nvPr/>
          </p:nvSpPr>
          <p:spPr>
            <a:xfrm>
              <a:off x="2114550" y="3966943"/>
              <a:ext cx="4876801" cy="417358"/>
            </a:xfrm>
            <a:prstGeom prst="rect">
              <a:avLst/>
            </a:prstGeom>
            <a:noFill/>
          </p:spPr>
          <p:txBody>
            <a:bodyPr wrap="square" rtlCol="0">
              <a:spAutoFit/>
            </a:bodyPr>
            <a:lstStyle/>
            <a:p>
              <a:pPr>
                <a:lnSpc>
                  <a:spcPct val="130000"/>
                </a:lnSpc>
              </a:pPr>
              <a:r>
                <a:rPr lang="zh-CN" altLang="en-US" dirty="0">
                  <a:solidFill>
                    <a:srgbClr val="E4B332"/>
                  </a:solidFill>
                  <a:cs typeface="+mn-ea"/>
                  <a:sym typeface="+mn-lt"/>
                </a:rPr>
                <a:t>请在此输入你的内容</a:t>
              </a:r>
              <a:endParaRPr lang="en-US" altLang="zh-CN" dirty="0">
                <a:solidFill>
                  <a:srgbClr val="E4B332"/>
                </a:solidFill>
                <a:cs typeface="+mn-ea"/>
                <a:sym typeface="+mn-lt"/>
              </a:endParaRPr>
            </a:p>
          </p:txBody>
        </p:sp>
      </p:grpSp>
      <p:grpSp>
        <p:nvGrpSpPr>
          <p:cNvPr id="38" name="组合 37">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8DBAAC8C-1E76-4447-8D0F-7C40D09CDD55}"/>
              </a:ext>
            </a:extLst>
          </p:cNvPr>
          <p:cNvGrpSpPr/>
          <p:nvPr/>
        </p:nvGrpSpPr>
        <p:grpSpPr>
          <a:xfrm>
            <a:off x="2114550" y="5136176"/>
            <a:ext cx="4876801" cy="495501"/>
            <a:chOff x="2114550" y="5136176"/>
            <a:chExt cx="4876801" cy="495501"/>
          </a:xfrm>
        </p:grpSpPr>
        <p:sp>
          <p:nvSpPr>
            <p:cNvPr id="28" name="Line 34">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936B25D0-EFF7-426C-833A-2CD3D5E179E7}"/>
                </a:ext>
              </a:extLst>
            </p:cNvPr>
            <p:cNvSpPr>
              <a:spLocks noChangeShapeType="1"/>
            </p:cNvSpPr>
            <p:nvPr/>
          </p:nvSpPr>
          <p:spPr bwMode="auto">
            <a:xfrm flipH="1">
              <a:off x="2114551" y="5631677"/>
              <a:ext cx="3887787" cy="0"/>
            </a:xfrm>
            <a:prstGeom prst="line">
              <a:avLst/>
            </a:prstGeom>
            <a:noFill/>
            <a:ln w="19050">
              <a:solidFill>
                <a:schemeClr val="bg1"/>
              </a:solidFill>
              <a:prstDash val="sysDot"/>
              <a:round/>
              <a:headEnd/>
              <a:tailEnd/>
            </a:ln>
            <a:extLst>
              <a:ext uri="{909E8E84-426E-40DD-AFC4-6F175D3DCCD1}">
                <a14:hiddenFill xmlns:a14="http://schemas.microsoft.com/office/drawing/2010/main">
                  <a:noFill/>
                </a14:hiddenFill>
              </a:ext>
            </a:extLst>
          </p:spPr>
          <p:txBody>
            <a:bodyPr/>
            <a:lstStyle>
              <a:defPPr>
                <a:defRPr lang="zh-CN"/>
              </a:defPPr>
              <a:lvl1pPr algn="l" rtl="0" fontAlgn="base">
                <a:spcBef>
                  <a:spcPct val="0"/>
                </a:spcBef>
                <a:spcAft>
                  <a:spcPct val="0"/>
                </a:spcAft>
                <a:defRPr b="1"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defRPr b="1"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defRPr b="1"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defRPr b="1"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defRPr b="1" kern="1200">
                  <a:solidFill>
                    <a:schemeClr val="tx1"/>
                  </a:solidFill>
                  <a:latin typeface="Arial" pitchFamily="34" charset="0"/>
                  <a:ea typeface="微软雅黑" pitchFamily="34" charset="-122"/>
                  <a:cs typeface="+mn-cs"/>
                </a:defRPr>
              </a:lvl5pPr>
              <a:lvl6pPr marL="2286000" algn="l" defTabSz="914400" rtl="0" eaLnBrk="1" latinLnBrk="0" hangingPunct="1">
                <a:defRPr b="1" kern="1200">
                  <a:solidFill>
                    <a:schemeClr val="tx1"/>
                  </a:solidFill>
                  <a:latin typeface="Arial" pitchFamily="34" charset="0"/>
                  <a:ea typeface="微软雅黑" pitchFamily="34" charset="-122"/>
                  <a:cs typeface="+mn-cs"/>
                </a:defRPr>
              </a:lvl6pPr>
              <a:lvl7pPr marL="2743200" algn="l" defTabSz="914400" rtl="0" eaLnBrk="1" latinLnBrk="0" hangingPunct="1">
                <a:defRPr b="1" kern="1200">
                  <a:solidFill>
                    <a:schemeClr val="tx1"/>
                  </a:solidFill>
                  <a:latin typeface="Arial" pitchFamily="34" charset="0"/>
                  <a:ea typeface="微软雅黑" pitchFamily="34" charset="-122"/>
                  <a:cs typeface="+mn-cs"/>
                </a:defRPr>
              </a:lvl7pPr>
              <a:lvl8pPr marL="3200400" algn="l" defTabSz="914400" rtl="0" eaLnBrk="1" latinLnBrk="0" hangingPunct="1">
                <a:defRPr b="1" kern="1200">
                  <a:solidFill>
                    <a:schemeClr val="tx1"/>
                  </a:solidFill>
                  <a:latin typeface="Arial" pitchFamily="34" charset="0"/>
                  <a:ea typeface="微软雅黑" pitchFamily="34" charset="-122"/>
                  <a:cs typeface="+mn-cs"/>
                </a:defRPr>
              </a:lvl8pPr>
              <a:lvl9pPr marL="3657600" algn="l" defTabSz="914400" rtl="0" eaLnBrk="1" latinLnBrk="0" hangingPunct="1">
                <a:defRPr b="1" kern="1200">
                  <a:solidFill>
                    <a:schemeClr val="tx1"/>
                  </a:solidFill>
                  <a:latin typeface="Arial" pitchFamily="34" charset="0"/>
                  <a:ea typeface="微软雅黑" pitchFamily="34" charset="-122"/>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1" i="0" u="none" strike="noStrike" kern="1200" cap="none" spc="0" normalizeH="0" baseline="0" noProof="0">
                <a:ln>
                  <a:noFill/>
                </a:ln>
                <a:solidFill>
                  <a:srgbClr val="000000"/>
                </a:solidFill>
                <a:effectLst/>
                <a:uLnTx/>
                <a:uFillTx/>
                <a:latin typeface="+mn-lt"/>
                <a:ea typeface="+mn-ea"/>
                <a:cs typeface="+mn-ea"/>
                <a:sym typeface="+mn-lt"/>
              </a:endParaRPr>
            </a:p>
          </p:txBody>
        </p:sp>
        <p:sp>
          <p:nvSpPr>
            <p:cNvPr id="41" name="TextBox 63">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4920CB17-6EF3-4A65-B575-699E7250B1A0}"/>
                </a:ext>
              </a:extLst>
            </p:cNvPr>
            <p:cNvSpPr txBox="1"/>
            <p:nvPr/>
          </p:nvSpPr>
          <p:spPr>
            <a:xfrm>
              <a:off x="2114550" y="5136176"/>
              <a:ext cx="4876801" cy="417358"/>
            </a:xfrm>
            <a:prstGeom prst="rect">
              <a:avLst/>
            </a:prstGeom>
            <a:noFill/>
          </p:spPr>
          <p:txBody>
            <a:bodyPr wrap="square" rtlCol="0">
              <a:spAutoFit/>
            </a:bodyPr>
            <a:lstStyle/>
            <a:p>
              <a:pPr>
                <a:lnSpc>
                  <a:spcPct val="130000"/>
                </a:lnSpc>
              </a:pPr>
              <a:r>
                <a:rPr lang="zh-CN" altLang="en-US" dirty="0">
                  <a:solidFill>
                    <a:srgbClr val="E4B332"/>
                  </a:solidFill>
                  <a:cs typeface="+mn-ea"/>
                  <a:sym typeface="+mn-lt"/>
                </a:rPr>
                <a:t>请在此输入你的内容</a:t>
              </a:r>
              <a:endParaRPr lang="en-US" altLang="zh-CN" dirty="0">
                <a:solidFill>
                  <a:srgbClr val="E4B332"/>
                </a:solidFill>
                <a:cs typeface="+mn-ea"/>
                <a:sym typeface="+mn-lt"/>
              </a:endParaRPr>
            </a:p>
          </p:txBody>
        </p:sp>
      </p:grpSp>
    </p:spTree>
    <p:extLst>
      <p:ext uri="{BB962C8B-B14F-4D97-AF65-F5344CB8AC3E}">
        <p14:creationId xmlns:p14="http://schemas.microsoft.com/office/powerpoint/2010/main" val="3229242253"/>
      </p:ext>
    </p:extLst>
  </p:cSld>
  <p:clrMapOvr>
    <a:masterClrMapping/>
  </p:clrMapOvr>
  <mc:AlternateContent xmlns:mc="http://schemas.openxmlformats.org/markup-compatibility/2006" xmlns:p14="http://schemas.microsoft.com/office/powerpoint/2010/main">
    <mc:Choice Requires="p14">
      <p:transition spd="slow" p14:dur="1200" advTm="5000">
        <p:dissolve/>
      </p:transition>
    </mc:Choice>
    <mc:Fallback xmlns:a14="http://schemas.microsoft.com/office/drawing/2010/main" xmlns:a16="http://schemas.microsoft.com/office/drawing/2014/main" xmlns="">
      <p:transition spd="slow" advTm="5000">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childTnLst>
                          </p:cTn>
                        </p:par>
                        <p:par>
                          <p:cTn id="11" fill="hold">
                            <p:stCondLst>
                              <p:cond delay="500"/>
                            </p:stCondLst>
                            <p:childTnLst>
                              <p:par>
                                <p:cTn id="12" presetID="22" presetClass="entr" presetSubtype="4" fill="hold" nodeType="afterEffect">
                                  <p:stCondLst>
                                    <p:cond delay="0"/>
                                  </p:stCondLst>
                                  <p:childTnLst>
                                    <p:set>
                                      <p:cBhvr>
                                        <p:cTn id="13" dur="1" fill="hold">
                                          <p:stCondLst>
                                            <p:cond delay="0"/>
                                          </p:stCondLst>
                                        </p:cTn>
                                        <p:tgtEl>
                                          <p:spTgt spid="30"/>
                                        </p:tgtEl>
                                        <p:attrNameLst>
                                          <p:attrName>style.visibility</p:attrName>
                                        </p:attrNameLst>
                                      </p:cBhvr>
                                      <p:to>
                                        <p:strVal val="visible"/>
                                      </p:to>
                                    </p:set>
                                    <p:animEffect transition="in" filter="wipe(down)">
                                      <p:cBhvr>
                                        <p:cTn id="14" dur="500"/>
                                        <p:tgtEl>
                                          <p:spTgt spid="30"/>
                                        </p:tgtEl>
                                      </p:cBhvr>
                                    </p:animEffect>
                                  </p:childTnLst>
                                </p:cTn>
                              </p:par>
                            </p:childTnLst>
                          </p:cTn>
                        </p:par>
                        <p:par>
                          <p:cTn id="15" fill="hold">
                            <p:stCondLst>
                              <p:cond delay="1000"/>
                            </p:stCondLst>
                            <p:childTnLst>
                              <p:par>
                                <p:cTn id="16" presetID="22" presetClass="entr" presetSubtype="2" fill="hold" nodeType="afterEffect">
                                  <p:stCondLst>
                                    <p:cond delay="0"/>
                                  </p:stCondLst>
                                  <p:childTnLst>
                                    <p:set>
                                      <p:cBhvr>
                                        <p:cTn id="17" dur="1" fill="hold">
                                          <p:stCondLst>
                                            <p:cond delay="0"/>
                                          </p:stCondLst>
                                        </p:cTn>
                                        <p:tgtEl>
                                          <p:spTgt spid="38"/>
                                        </p:tgtEl>
                                        <p:attrNameLst>
                                          <p:attrName>style.visibility</p:attrName>
                                        </p:attrNameLst>
                                      </p:cBhvr>
                                      <p:to>
                                        <p:strVal val="visible"/>
                                      </p:to>
                                    </p:set>
                                    <p:animEffect transition="in" filter="wipe(right)">
                                      <p:cBhvr>
                                        <p:cTn id="18" dur="500"/>
                                        <p:tgtEl>
                                          <p:spTgt spid="38"/>
                                        </p:tgtEl>
                                      </p:cBhvr>
                                    </p:animEffect>
                                  </p:childTnLst>
                                </p:cTn>
                              </p:par>
                            </p:childTnLst>
                          </p:cTn>
                        </p:par>
                        <p:par>
                          <p:cTn id="19" fill="hold">
                            <p:stCondLst>
                              <p:cond delay="1500"/>
                            </p:stCondLst>
                            <p:childTnLst>
                              <p:par>
                                <p:cTn id="20" presetID="22" presetClass="entr" presetSubtype="4" fill="hold" nodeType="afterEffect">
                                  <p:stCondLst>
                                    <p:cond delay="0"/>
                                  </p:stCondLst>
                                  <p:childTnLst>
                                    <p:set>
                                      <p:cBhvr>
                                        <p:cTn id="21" dur="1" fill="hold">
                                          <p:stCondLst>
                                            <p:cond delay="0"/>
                                          </p:stCondLst>
                                        </p:cTn>
                                        <p:tgtEl>
                                          <p:spTgt spid="31"/>
                                        </p:tgtEl>
                                        <p:attrNameLst>
                                          <p:attrName>style.visibility</p:attrName>
                                        </p:attrNameLst>
                                      </p:cBhvr>
                                      <p:to>
                                        <p:strVal val="visible"/>
                                      </p:to>
                                    </p:set>
                                    <p:animEffect transition="in" filter="wipe(down)">
                                      <p:cBhvr>
                                        <p:cTn id="22" dur="500"/>
                                        <p:tgtEl>
                                          <p:spTgt spid="31"/>
                                        </p:tgtEl>
                                      </p:cBhvr>
                                    </p:animEffect>
                                  </p:childTnLst>
                                </p:cTn>
                              </p:par>
                            </p:childTnLst>
                          </p:cTn>
                        </p:par>
                        <p:par>
                          <p:cTn id="23" fill="hold">
                            <p:stCondLst>
                              <p:cond delay="2000"/>
                            </p:stCondLst>
                            <p:childTnLst>
                              <p:par>
                                <p:cTn id="24" presetID="22" presetClass="entr" presetSubtype="2" fill="hold" nodeType="afterEffect">
                                  <p:stCondLst>
                                    <p:cond delay="0"/>
                                  </p:stCondLst>
                                  <p:childTnLst>
                                    <p:set>
                                      <p:cBhvr>
                                        <p:cTn id="25" dur="1" fill="hold">
                                          <p:stCondLst>
                                            <p:cond delay="0"/>
                                          </p:stCondLst>
                                        </p:cTn>
                                        <p:tgtEl>
                                          <p:spTgt spid="39"/>
                                        </p:tgtEl>
                                        <p:attrNameLst>
                                          <p:attrName>style.visibility</p:attrName>
                                        </p:attrNameLst>
                                      </p:cBhvr>
                                      <p:to>
                                        <p:strVal val="visible"/>
                                      </p:to>
                                    </p:set>
                                    <p:animEffect transition="in" filter="wipe(right)">
                                      <p:cBhvr>
                                        <p:cTn id="26" dur="500"/>
                                        <p:tgtEl>
                                          <p:spTgt spid="39"/>
                                        </p:tgtEl>
                                      </p:cBhvr>
                                    </p:animEffect>
                                  </p:childTnLst>
                                </p:cTn>
                              </p:par>
                            </p:childTnLst>
                          </p:cTn>
                        </p:par>
                        <p:par>
                          <p:cTn id="27" fill="hold">
                            <p:stCondLst>
                              <p:cond delay="2500"/>
                            </p:stCondLst>
                            <p:childTnLst>
                              <p:par>
                                <p:cTn id="28" presetID="22" presetClass="entr" presetSubtype="4" fill="hold" nodeType="afterEffect">
                                  <p:stCondLst>
                                    <p:cond delay="0"/>
                                  </p:stCondLst>
                                  <p:childTnLst>
                                    <p:set>
                                      <p:cBhvr>
                                        <p:cTn id="29" dur="1" fill="hold">
                                          <p:stCondLst>
                                            <p:cond delay="0"/>
                                          </p:stCondLst>
                                        </p:cTn>
                                        <p:tgtEl>
                                          <p:spTgt spid="32"/>
                                        </p:tgtEl>
                                        <p:attrNameLst>
                                          <p:attrName>style.visibility</p:attrName>
                                        </p:attrNameLst>
                                      </p:cBhvr>
                                      <p:to>
                                        <p:strVal val="visible"/>
                                      </p:to>
                                    </p:set>
                                    <p:animEffect transition="in" filter="wipe(down)">
                                      <p:cBhvr>
                                        <p:cTn id="30" dur="500"/>
                                        <p:tgtEl>
                                          <p:spTgt spid="32"/>
                                        </p:tgtEl>
                                      </p:cBhvr>
                                    </p:animEffect>
                                  </p:childTnLst>
                                </p:cTn>
                              </p:par>
                            </p:childTnLst>
                          </p:cTn>
                        </p:par>
                        <p:par>
                          <p:cTn id="31" fill="hold">
                            <p:stCondLst>
                              <p:cond delay="3000"/>
                            </p:stCondLst>
                            <p:childTnLst>
                              <p:par>
                                <p:cTn id="32" presetID="22" presetClass="entr" presetSubtype="2" fill="hold" nodeType="afterEffect">
                                  <p:stCondLst>
                                    <p:cond delay="0"/>
                                  </p:stCondLst>
                                  <p:childTnLst>
                                    <p:set>
                                      <p:cBhvr>
                                        <p:cTn id="33" dur="1" fill="hold">
                                          <p:stCondLst>
                                            <p:cond delay="0"/>
                                          </p:stCondLst>
                                        </p:cTn>
                                        <p:tgtEl>
                                          <p:spTgt spid="40"/>
                                        </p:tgtEl>
                                        <p:attrNameLst>
                                          <p:attrName>style.visibility</p:attrName>
                                        </p:attrNameLst>
                                      </p:cBhvr>
                                      <p:to>
                                        <p:strVal val="visible"/>
                                      </p:to>
                                    </p:set>
                                    <p:animEffect transition="in" filter="wipe(right)">
                                      <p:cBhvr>
                                        <p:cTn id="34" dur="500"/>
                                        <p:tgtEl>
                                          <p:spTgt spid="40"/>
                                        </p:tgtEl>
                                      </p:cBhvr>
                                    </p:animEffect>
                                  </p:childTnLst>
                                </p:cTn>
                              </p:par>
                            </p:childTnLst>
                          </p:cTn>
                        </p:par>
                        <p:par>
                          <p:cTn id="35" fill="hold">
                            <p:stCondLst>
                              <p:cond delay="3500"/>
                            </p:stCondLst>
                            <p:childTnLst>
                              <p:par>
                                <p:cTn id="36" presetID="22" presetClass="entr" presetSubtype="4" fill="hold" nodeType="afterEffect">
                                  <p:stCondLst>
                                    <p:cond delay="0"/>
                                  </p:stCondLst>
                                  <p:childTnLst>
                                    <p:set>
                                      <p:cBhvr>
                                        <p:cTn id="37" dur="1" fill="hold">
                                          <p:stCondLst>
                                            <p:cond delay="0"/>
                                          </p:stCondLst>
                                        </p:cTn>
                                        <p:tgtEl>
                                          <p:spTgt spid="33"/>
                                        </p:tgtEl>
                                        <p:attrNameLst>
                                          <p:attrName>style.visibility</p:attrName>
                                        </p:attrNameLst>
                                      </p:cBhvr>
                                      <p:to>
                                        <p:strVal val="visible"/>
                                      </p:to>
                                    </p:set>
                                    <p:animEffect transition="in" filter="wipe(down)">
                                      <p:cBhvr>
                                        <p:cTn id="38" dur="500"/>
                                        <p:tgtEl>
                                          <p:spTgt spid="33"/>
                                        </p:tgtEl>
                                      </p:cBhvr>
                                    </p:animEffect>
                                  </p:childTnLst>
                                </p:cTn>
                              </p:par>
                            </p:childTnLst>
                          </p:cTn>
                        </p:par>
                        <p:par>
                          <p:cTn id="39" fill="hold">
                            <p:stCondLst>
                              <p:cond delay="4000"/>
                            </p:stCondLst>
                            <p:childTnLst>
                              <p:par>
                                <p:cTn id="40" presetID="22" presetClass="entr" presetSubtype="2" fill="hold" nodeType="afterEffect">
                                  <p:stCondLst>
                                    <p:cond delay="0"/>
                                  </p:stCondLst>
                                  <p:childTnLst>
                                    <p:set>
                                      <p:cBhvr>
                                        <p:cTn id="41" dur="1" fill="hold">
                                          <p:stCondLst>
                                            <p:cond delay="0"/>
                                          </p:stCondLst>
                                        </p:cTn>
                                        <p:tgtEl>
                                          <p:spTgt spid="43"/>
                                        </p:tgtEl>
                                        <p:attrNameLst>
                                          <p:attrName>style.visibility</p:attrName>
                                        </p:attrNameLst>
                                      </p:cBhvr>
                                      <p:to>
                                        <p:strVal val="visible"/>
                                      </p:to>
                                    </p:set>
                                    <p:animEffect transition="in" filter="wipe(right)">
                                      <p:cBhvr>
                                        <p:cTn id="42" dur="500"/>
                                        <p:tgtEl>
                                          <p:spTgt spid="43"/>
                                        </p:tgtEl>
                                      </p:cBhvr>
                                    </p:animEffect>
                                  </p:childTnLst>
                                </p:cTn>
                              </p:par>
                            </p:childTnLst>
                          </p:cTn>
                        </p:par>
                        <p:par>
                          <p:cTn id="43" fill="hold">
                            <p:stCondLst>
                              <p:cond delay="4500"/>
                            </p:stCondLst>
                            <p:childTnLst>
                              <p:par>
                                <p:cTn id="44" presetID="22" presetClass="entr" presetSubtype="4" fill="hold" nodeType="afterEffect">
                                  <p:stCondLst>
                                    <p:cond delay="0"/>
                                  </p:stCondLst>
                                  <p:childTnLst>
                                    <p:set>
                                      <p:cBhvr>
                                        <p:cTn id="45" dur="1" fill="hold">
                                          <p:stCondLst>
                                            <p:cond delay="0"/>
                                          </p:stCondLst>
                                        </p:cTn>
                                        <p:tgtEl>
                                          <p:spTgt spid="37"/>
                                        </p:tgtEl>
                                        <p:attrNameLst>
                                          <p:attrName>style.visibility</p:attrName>
                                        </p:attrNameLst>
                                      </p:cBhvr>
                                      <p:to>
                                        <p:strVal val="visible"/>
                                      </p:to>
                                    </p:set>
                                    <p:animEffect transition="in" filter="wipe(down)">
                                      <p:cBhvr>
                                        <p:cTn id="46" dur="500"/>
                                        <p:tgtEl>
                                          <p:spTgt spid="37"/>
                                        </p:tgtEl>
                                      </p:cBhvr>
                                    </p:animEffect>
                                  </p:childTnLst>
                                </p:cTn>
                              </p:par>
                            </p:childTnLst>
                          </p:cTn>
                        </p:par>
                        <p:par>
                          <p:cTn id="47" fill="hold">
                            <p:stCondLst>
                              <p:cond delay="5000"/>
                            </p:stCondLst>
                            <p:childTnLst>
                              <p:par>
                                <p:cTn id="48" presetID="22" presetClass="entr" presetSubtype="2" fill="hold" nodeType="afterEffect">
                                  <p:stCondLst>
                                    <p:cond delay="0"/>
                                  </p:stCondLst>
                                  <p:childTnLst>
                                    <p:set>
                                      <p:cBhvr>
                                        <p:cTn id="49" dur="1" fill="hold">
                                          <p:stCondLst>
                                            <p:cond delay="0"/>
                                          </p:stCondLst>
                                        </p:cTn>
                                        <p:tgtEl>
                                          <p:spTgt spid="44"/>
                                        </p:tgtEl>
                                        <p:attrNameLst>
                                          <p:attrName>style.visibility</p:attrName>
                                        </p:attrNameLst>
                                      </p:cBhvr>
                                      <p:to>
                                        <p:strVal val="visible"/>
                                      </p:to>
                                    </p:set>
                                    <p:animEffect transition="in" filter="wipe(right)">
                                      <p:cBhvr>
                                        <p:cTn id="50"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图片 32">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36EB0AC4-F43E-4129-B254-04DB93317C3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4" name="矩形 33">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964001FD-F9AA-49B4-9661-1B91BA134420}"/>
              </a:ext>
            </a:extLst>
          </p:cNvPr>
          <p:cNvSpPr/>
          <p:nvPr/>
        </p:nvSpPr>
        <p:spPr>
          <a:xfrm>
            <a:off x="0" y="0"/>
            <a:ext cx="12192000" cy="6858000"/>
          </a:xfrm>
          <a:prstGeom prst="rect">
            <a:avLst/>
          </a:prstGeom>
          <a:blipFill>
            <a:blip r:embed="rId4">
              <a:alphaModFix amt="52000"/>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5" name="星形: 五角 34">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C20CEF71-8C95-49F5-96E2-0411EE189672}"/>
              </a:ext>
            </a:extLst>
          </p:cNvPr>
          <p:cNvSpPr/>
          <p:nvPr/>
        </p:nvSpPr>
        <p:spPr>
          <a:xfrm>
            <a:off x="4836042" y="264433"/>
            <a:ext cx="308344" cy="308344"/>
          </a:xfrm>
          <a:prstGeom prst="star5">
            <a:avLst/>
          </a:prstGeom>
          <a:solidFill>
            <a:srgbClr val="FFC000"/>
          </a:solidFill>
          <a:ln>
            <a:noFill/>
          </a:ln>
          <a:effectLst>
            <a:glow rad="63500">
              <a:srgbClr val="FFC000">
                <a:alpha val="16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C000"/>
              </a:solidFill>
              <a:cs typeface="+mn-ea"/>
              <a:sym typeface="+mn-lt"/>
            </a:endParaRPr>
          </a:p>
        </p:txBody>
      </p:sp>
      <p:sp>
        <p:nvSpPr>
          <p:cNvPr id="36" name="星形: 五角 35">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AE8FAF18-F6E7-45DA-8E87-782EB2457EF5}"/>
              </a:ext>
            </a:extLst>
          </p:cNvPr>
          <p:cNvSpPr/>
          <p:nvPr/>
        </p:nvSpPr>
        <p:spPr>
          <a:xfrm>
            <a:off x="5388935" y="264433"/>
            <a:ext cx="308344" cy="308344"/>
          </a:xfrm>
          <a:prstGeom prst="star5">
            <a:avLst/>
          </a:prstGeom>
          <a:solidFill>
            <a:srgbClr val="FFC000"/>
          </a:solidFill>
          <a:ln>
            <a:noFill/>
          </a:ln>
          <a:effectLst>
            <a:glow rad="63500">
              <a:srgbClr val="FFC000">
                <a:alpha val="16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C000"/>
              </a:solidFill>
              <a:cs typeface="+mn-ea"/>
              <a:sym typeface="+mn-lt"/>
            </a:endParaRPr>
          </a:p>
        </p:txBody>
      </p:sp>
      <p:sp>
        <p:nvSpPr>
          <p:cNvPr id="37" name="星形: 五角 36">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6D21B1B5-17CE-498E-9D16-E386AD754C19}"/>
              </a:ext>
            </a:extLst>
          </p:cNvPr>
          <p:cNvSpPr/>
          <p:nvPr/>
        </p:nvSpPr>
        <p:spPr>
          <a:xfrm>
            <a:off x="5941828" y="264433"/>
            <a:ext cx="308344" cy="308344"/>
          </a:xfrm>
          <a:prstGeom prst="star5">
            <a:avLst/>
          </a:prstGeom>
          <a:solidFill>
            <a:srgbClr val="FFC000"/>
          </a:solidFill>
          <a:ln>
            <a:noFill/>
          </a:ln>
          <a:effectLst>
            <a:glow rad="63500">
              <a:srgbClr val="FFC000">
                <a:alpha val="16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C000"/>
              </a:solidFill>
              <a:cs typeface="+mn-ea"/>
              <a:sym typeface="+mn-lt"/>
            </a:endParaRPr>
          </a:p>
        </p:txBody>
      </p:sp>
      <p:sp>
        <p:nvSpPr>
          <p:cNvPr id="38" name="星形: 五角 37">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682995CA-9B9A-43D2-862A-6F66C24C1881}"/>
              </a:ext>
            </a:extLst>
          </p:cNvPr>
          <p:cNvSpPr/>
          <p:nvPr/>
        </p:nvSpPr>
        <p:spPr>
          <a:xfrm>
            <a:off x="6494721" y="264433"/>
            <a:ext cx="308344" cy="308344"/>
          </a:xfrm>
          <a:prstGeom prst="star5">
            <a:avLst/>
          </a:prstGeom>
          <a:solidFill>
            <a:srgbClr val="FFC000"/>
          </a:solidFill>
          <a:ln>
            <a:noFill/>
          </a:ln>
          <a:effectLst>
            <a:glow rad="63500">
              <a:srgbClr val="FFC000">
                <a:alpha val="16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C000"/>
              </a:solidFill>
              <a:cs typeface="+mn-ea"/>
              <a:sym typeface="+mn-lt"/>
            </a:endParaRPr>
          </a:p>
        </p:txBody>
      </p:sp>
      <p:sp>
        <p:nvSpPr>
          <p:cNvPr id="39" name="星形: 五角 38">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8E31E45D-A6C2-43E5-BA23-48923A72CE10}"/>
              </a:ext>
            </a:extLst>
          </p:cNvPr>
          <p:cNvSpPr/>
          <p:nvPr/>
        </p:nvSpPr>
        <p:spPr>
          <a:xfrm>
            <a:off x="7047614" y="264433"/>
            <a:ext cx="308344" cy="308344"/>
          </a:xfrm>
          <a:prstGeom prst="star5">
            <a:avLst/>
          </a:prstGeom>
          <a:solidFill>
            <a:srgbClr val="FFC000"/>
          </a:solidFill>
          <a:ln>
            <a:noFill/>
          </a:ln>
          <a:effectLst>
            <a:glow rad="63500">
              <a:srgbClr val="FFC000">
                <a:alpha val="16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C000"/>
              </a:solidFill>
              <a:cs typeface="+mn-ea"/>
              <a:sym typeface="+mn-lt"/>
            </a:endParaRPr>
          </a:p>
        </p:txBody>
      </p:sp>
      <p:sp>
        <p:nvSpPr>
          <p:cNvPr id="40" name="任意多边形: 形状 39">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0D0EB388-9964-4A9C-9A63-F792BAEE5F20}"/>
              </a:ext>
            </a:extLst>
          </p:cNvPr>
          <p:cNvSpPr/>
          <p:nvPr/>
        </p:nvSpPr>
        <p:spPr>
          <a:xfrm>
            <a:off x="4562791" y="2272359"/>
            <a:ext cx="755018" cy="1225218"/>
          </a:xfrm>
          <a:custGeom>
            <a:avLst/>
            <a:gdLst>
              <a:gd name="connsiteX0" fmla="*/ 874080 w 4226113"/>
              <a:gd name="connsiteY0" fmla="*/ 2153148 h 6858000"/>
              <a:gd name="connsiteX1" fmla="*/ 2331523 w 4226113"/>
              <a:gd name="connsiteY1" fmla="*/ 2153148 h 6858000"/>
              <a:gd name="connsiteX2" fmla="*/ 2546602 w 4226113"/>
              <a:gd name="connsiteY2" fmla="*/ 1938069 h 6858000"/>
              <a:gd name="connsiteX3" fmla="*/ 2331523 w 4226113"/>
              <a:gd name="connsiteY3" fmla="*/ 1722990 h 6858000"/>
              <a:gd name="connsiteX4" fmla="*/ 768427 w 4226113"/>
              <a:gd name="connsiteY4" fmla="*/ 1722990 h 6858000"/>
              <a:gd name="connsiteX5" fmla="*/ 472222 w 4226113"/>
              <a:gd name="connsiteY5" fmla="*/ 540056 h 6858000"/>
              <a:gd name="connsiteX6" fmla="*/ 550518 w 4226113"/>
              <a:gd name="connsiteY6" fmla="*/ 172158 h 6858000"/>
              <a:gd name="connsiteX7" fmla="*/ 889173 w 4226113"/>
              <a:gd name="connsiteY7" fmla="*/ 7075 h 6858000"/>
              <a:gd name="connsiteX8" fmla="*/ 3344658 w 4226113"/>
              <a:gd name="connsiteY8" fmla="*/ 7075 h 6858000"/>
              <a:gd name="connsiteX9" fmla="*/ 3683313 w 4226113"/>
              <a:gd name="connsiteY9" fmla="*/ 172158 h 6858000"/>
              <a:gd name="connsiteX10" fmla="*/ 3761609 w 4226113"/>
              <a:gd name="connsiteY10" fmla="*/ 540056 h 6858000"/>
              <a:gd name="connsiteX11" fmla="*/ 3439934 w 4226113"/>
              <a:gd name="connsiteY11" fmla="*/ 1827699 h 6858000"/>
              <a:gd name="connsiteX12" fmla="*/ 3327678 w 4226113"/>
              <a:gd name="connsiteY12" fmla="*/ 2025799 h 6858000"/>
              <a:gd name="connsiteX13" fmla="*/ 4213464 w 4226113"/>
              <a:gd name="connsiteY13" fmla="*/ 5540642 h 6858000"/>
              <a:gd name="connsiteX14" fmla="*/ 3977632 w 4226113"/>
              <a:gd name="connsiteY14" fmla="*/ 6034946 h 6858000"/>
              <a:gd name="connsiteX15" fmla="*/ 2297563 w 4226113"/>
              <a:gd name="connsiteY15" fmla="*/ 6813192 h 6858000"/>
              <a:gd name="connsiteX16" fmla="*/ 1937211 w 4226113"/>
              <a:gd name="connsiteY16" fmla="*/ 6813192 h 6858000"/>
              <a:gd name="connsiteX17" fmla="*/ 256199 w 4226113"/>
              <a:gd name="connsiteY17" fmla="*/ 6035889 h 6858000"/>
              <a:gd name="connsiteX18" fmla="*/ 20367 w 4226113"/>
              <a:gd name="connsiteY18" fmla="*/ 5541585 h 6858000"/>
              <a:gd name="connsiteX19" fmla="*/ 874080 w 4226113"/>
              <a:gd name="connsiteY19" fmla="*/ 2153148 h 6858000"/>
              <a:gd name="connsiteX20" fmla="*/ 874080 w 4226113"/>
              <a:gd name="connsiteY20" fmla="*/ 2153148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226113" h="6858000">
                <a:moveTo>
                  <a:pt x="874080" y="2153148"/>
                </a:moveTo>
                <a:lnTo>
                  <a:pt x="2331523" y="2153148"/>
                </a:lnTo>
                <a:cubicBezTo>
                  <a:pt x="2450382" y="2153148"/>
                  <a:pt x="2546602" y="2056928"/>
                  <a:pt x="2546602" y="1938069"/>
                </a:cubicBezTo>
                <a:cubicBezTo>
                  <a:pt x="2546602" y="1819210"/>
                  <a:pt x="2450382" y="1722990"/>
                  <a:pt x="2331523" y="1722990"/>
                </a:cubicBezTo>
                <a:lnTo>
                  <a:pt x="768427" y="1722990"/>
                </a:lnTo>
                <a:lnTo>
                  <a:pt x="472222" y="540056"/>
                </a:lnTo>
                <a:cubicBezTo>
                  <a:pt x="440149" y="411763"/>
                  <a:pt x="469392" y="275924"/>
                  <a:pt x="550518" y="172158"/>
                </a:cubicBezTo>
                <a:cubicBezTo>
                  <a:pt x="631644" y="68391"/>
                  <a:pt x="757107" y="7075"/>
                  <a:pt x="889173" y="7075"/>
                </a:cubicBezTo>
                <a:lnTo>
                  <a:pt x="3344658" y="7075"/>
                </a:lnTo>
                <a:cubicBezTo>
                  <a:pt x="3476724" y="7075"/>
                  <a:pt x="3601243" y="68391"/>
                  <a:pt x="3683313" y="172158"/>
                </a:cubicBezTo>
                <a:cubicBezTo>
                  <a:pt x="3764439" y="275924"/>
                  <a:pt x="3793682" y="412706"/>
                  <a:pt x="3761609" y="540056"/>
                </a:cubicBezTo>
                <a:lnTo>
                  <a:pt x="3439934" y="1827699"/>
                </a:lnTo>
                <a:cubicBezTo>
                  <a:pt x="3420124" y="1904109"/>
                  <a:pt x="3381448" y="1972029"/>
                  <a:pt x="3327678" y="2025799"/>
                </a:cubicBezTo>
                <a:lnTo>
                  <a:pt x="4213464" y="5540642"/>
                </a:lnTo>
                <a:cubicBezTo>
                  <a:pt x="4264404" y="5740627"/>
                  <a:pt x="4164411" y="5948160"/>
                  <a:pt x="3977632" y="6034946"/>
                </a:cubicBezTo>
                <a:lnTo>
                  <a:pt x="2297563" y="6813192"/>
                </a:lnTo>
                <a:cubicBezTo>
                  <a:pt x="2183420" y="6866018"/>
                  <a:pt x="2051354" y="6866018"/>
                  <a:pt x="1937211" y="6813192"/>
                </a:cubicBezTo>
                <a:lnTo>
                  <a:pt x="256199" y="6035889"/>
                </a:lnTo>
                <a:cubicBezTo>
                  <a:pt x="68477" y="5949103"/>
                  <a:pt x="-30573" y="5741570"/>
                  <a:pt x="20367" y="5541585"/>
                </a:cubicBezTo>
                <a:lnTo>
                  <a:pt x="874080" y="2153148"/>
                </a:lnTo>
                <a:lnTo>
                  <a:pt x="874080" y="2153148"/>
                </a:lnTo>
                <a:close/>
              </a:path>
            </a:pathLst>
          </a:custGeom>
          <a:solidFill>
            <a:srgbClr val="E4B332"/>
          </a:solidFill>
          <a:ln w="9525" cap="flat">
            <a:noFill/>
            <a:prstDash val="solid"/>
            <a:miter/>
          </a:ln>
        </p:spPr>
        <p:txBody>
          <a:bodyPr rtlCol="0" anchor="ctr"/>
          <a:lstStyle/>
          <a:p>
            <a:endParaRPr lang="zh-CN" altLang="en-US">
              <a:cs typeface="+mn-ea"/>
              <a:sym typeface="+mn-lt"/>
            </a:endParaRPr>
          </a:p>
        </p:txBody>
      </p:sp>
      <p:sp>
        <p:nvSpPr>
          <p:cNvPr id="41" name="文本框 40">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4D0356B5-F346-40C9-9F1F-C85F33F54E0F}"/>
              </a:ext>
            </a:extLst>
          </p:cNvPr>
          <p:cNvSpPr txBox="1"/>
          <p:nvPr/>
        </p:nvSpPr>
        <p:spPr>
          <a:xfrm>
            <a:off x="4728861" y="2689725"/>
            <a:ext cx="2900348" cy="707886"/>
          </a:xfrm>
          <a:prstGeom prst="rect">
            <a:avLst/>
          </a:prstGeom>
          <a:noFill/>
        </p:spPr>
        <p:txBody>
          <a:bodyPr wrap="square" rtlCol="0">
            <a:spAutoFit/>
          </a:bodyPr>
          <a:lstStyle/>
          <a:p>
            <a:r>
              <a:rPr lang="en-US" altLang="zh-CN" sz="4000" b="1" dirty="0">
                <a:solidFill>
                  <a:schemeClr val="tx1">
                    <a:lumMod val="85000"/>
                    <a:lumOff val="15000"/>
                  </a:schemeClr>
                </a:solidFill>
                <a:cs typeface="+mn-ea"/>
                <a:sym typeface="+mn-lt"/>
              </a:rPr>
              <a:t>2</a:t>
            </a:r>
            <a:r>
              <a:rPr lang="zh-CN" altLang="en-US" sz="4000" b="1" dirty="0">
                <a:solidFill>
                  <a:schemeClr val="tx1">
                    <a:lumMod val="85000"/>
                    <a:lumOff val="15000"/>
                  </a:schemeClr>
                </a:solidFill>
                <a:cs typeface="+mn-ea"/>
                <a:sym typeface="+mn-lt"/>
              </a:rPr>
              <a:t>  </a:t>
            </a:r>
            <a:r>
              <a:rPr lang="zh-CN" altLang="en-US" sz="4000" b="1" dirty="0">
                <a:solidFill>
                  <a:srgbClr val="E4B332"/>
                </a:solidFill>
                <a:cs typeface="+mn-ea"/>
                <a:sym typeface="+mn-lt"/>
              </a:rPr>
              <a:t>环境分析</a:t>
            </a:r>
          </a:p>
        </p:txBody>
      </p:sp>
      <p:pic>
        <p:nvPicPr>
          <p:cNvPr id="42" name="图片 41">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82EB5222-E1A1-4F66-BA77-2781D949FC66}"/>
              </a:ext>
            </a:extLst>
          </p:cNvPr>
          <p:cNvPicPr>
            <a:picLocks noChangeAspect="1"/>
          </p:cNvPicPr>
          <p:nvPr/>
        </p:nvPicPr>
        <p:blipFill>
          <a:blip r:embed="rId5" cstate="print">
            <a:extLst>
              <a:ext uri="{BEBA8EAE-BF5A-486C-A8C5-ECC9F3942E4B}">
                <a14:imgProps xmlns:a14="http://schemas.microsoft.com/office/drawing/2010/main">
                  <a14:imgLayer r:embed="rId6">
                    <a14:imgEffect>
                      <a14:saturation sat="400000"/>
                    </a14:imgEffect>
                  </a14:imgLayer>
                </a14:imgProps>
              </a:ext>
              <a:ext uri="{28A0092B-C50C-407E-A947-70E740481C1C}">
                <a14:useLocalDpi xmlns:a14="http://schemas.microsoft.com/office/drawing/2010/main" val="0"/>
              </a:ext>
            </a:extLst>
          </a:blip>
          <a:stretch>
            <a:fillRect/>
          </a:stretch>
        </p:blipFill>
        <p:spPr>
          <a:xfrm rot="5400000">
            <a:off x="9156700" y="4229100"/>
            <a:ext cx="2209800" cy="2209800"/>
          </a:xfrm>
          <a:prstGeom prst="rect">
            <a:avLst/>
          </a:prstGeom>
        </p:spPr>
      </p:pic>
      <p:pic>
        <p:nvPicPr>
          <p:cNvPr id="43" name="图片 42">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3E8E62DC-1C13-4588-AE73-7B1ECE2BAEA9}"/>
              </a:ext>
            </a:extLst>
          </p:cNvPr>
          <p:cNvPicPr>
            <a:picLocks noChangeAspect="1"/>
          </p:cNvPicPr>
          <p:nvPr/>
        </p:nvPicPr>
        <p:blipFill rotWithShape="1">
          <a:blip r:embed="rId7">
            <a:extLst>
              <a:ext uri="{28A0092B-C50C-407E-A947-70E740481C1C}">
                <a14:useLocalDpi xmlns:a14="http://schemas.microsoft.com/office/drawing/2010/main" val="0"/>
              </a:ext>
            </a:extLst>
          </a:blip>
          <a:srcRect l="44167" t="19965" r="39799" b="62054"/>
          <a:stretch/>
        </p:blipFill>
        <p:spPr>
          <a:xfrm>
            <a:off x="1104899" y="1873671"/>
            <a:ext cx="1186987" cy="1212429"/>
          </a:xfrm>
          <a:prstGeom prst="rect">
            <a:avLst/>
          </a:prstGeom>
        </p:spPr>
      </p:pic>
      <p:cxnSp>
        <p:nvCxnSpPr>
          <p:cNvPr id="44" name="直接连接符 43">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559E82B0-8A2F-4EA2-8129-A8340B544ED6}"/>
              </a:ext>
            </a:extLst>
          </p:cNvPr>
          <p:cNvCxnSpPr>
            <a:cxnSpLocks/>
          </p:cNvCxnSpPr>
          <p:nvPr/>
        </p:nvCxnSpPr>
        <p:spPr>
          <a:xfrm flipV="1">
            <a:off x="1137920" y="1794933"/>
            <a:ext cx="1069979" cy="404707"/>
          </a:xfrm>
          <a:prstGeom prst="line">
            <a:avLst/>
          </a:prstGeom>
          <a:ln>
            <a:solidFill>
              <a:srgbClr val="FDD66B"/>
            </a:solidFill>
          </a:ln>
        </p:spPr>
        <p:style>
          <a:lnRef idx="1">
            <a:schemeClr val="accent1"/>
          </a:lnRef>
          <a:fillRef idx="0">
            <a:schemeClr val="accent1"/>
          </a:fillRef>
          <a:effectRef idx="0">
            <a:schemeClr val="accent1"/>
          </a:effectRef>
          <a:fontRef idx="minor">
            <a:schemeClr val="tx1"/>
          </a:fontRef>
        </p:style>
      </p:cxnSp>
      <p:cxnSp>
        <p:nvCxnSpPr>
          <p:cNvPr id="45" name="直接连接符 44">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0356E003-50B5-483F-9884-BAB69660744C}"/>
              </a:ext>
            </a:extLst>
          </p:cNvPr>
          <p:cNvCxnSpPr>
            <a:cxnSpLocks/>
          </p:cNvCxnSpPr>
          <p:nvPr/>
        </p:nvCxnSpPr>
        <p:spPr>
          <a:xfrm flipH="1">
            <a:off x="1981817" y="1972733"/>
            <a:ext cx="214890" cy="1172634"/>
          </a:xfrm>
          <a:prstGeom prst="line">
            <a:avLst/>
          </a:prstGeom>
          <a:ln>
            <a:solidFill>
              <a:srgbClr val="FDD66B"/>
            </a:solidFill>
          </a:ln>
        </p:spPr>
        <p:style>
          <a:lnRef idx="1">
            <a:schemeClr val="accent1"/>
          </a:lnRef>
          <a:fillRef idx="0">
            <a:schemeClr val="accent1"/>
          </a:fillRef>
          <a:effectRef idx="0">
            <a:schemeClr val="accent1"/>
          </a:effectRef>
          <a:fontRef idx="minor">
            <a:schemeClr val="tx1"/>
          </a:fontRef>
        </p:style>
      </p:cxnSp>
      <p:cxnSp>
        <p:nvCxnSpPr>
          <p:cNvPr id="46" name="直接连接符 45">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C5159820-B45A-4D8C-94A0-06CA153082BB}"/>
              </a:ext>
            </a:extLst>
          </p:cNvPr>
          <p:cNvCxnSpPr>
            <a:cxnSpLocks/>
          </p:cNvCxnSpPr>
          <p:nvPr/>
        </p:nvCxnSpPr>
        <p:spPr>
          <a:xfrm>
            <a:off x="990600" y="2259965"/>
            <a:ext cx="883920" cy="828675"/>
          </a:xfrm>
          <a:prstGeom prst="line">
            <a:avLst/>
          </a:prstGeom>
          <a:ln>
            <a:solidFill>
              <a:srgbClr val="FDD66B"/>
            </a:solidFill>
          </a:ln>
        </p:spPr>
        <p:style>
          <a:lnRef idx="1">
            <a:schemeClr val="accent1"/>
          </a:lnRef>
          <a:fillRef idx="0">
            <a:schemeClr val="accent1"/>
          </a:fillRef>
          <a:effectRef idx="0">
            <a:schemeClr val="accent1"/>
          </a:effectRef>
          <a:fontRef idx="minor">
            <a:schemeClr val="tx1"/>
          </a:fontRef>
        </p:style>
      </p:cxnSp>
      <p:sp>
        <p:nvSpPr>
          <p:cNvPr id="47" name="椭圆 46">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1A9465E0-63AA-4F46-9454-CA2DE18F10BC}"/>
              </a:ext>
            </a:extLst>
          </p:cNvPr>
          <p:cNvSpPr/>
          <p:nvPr/>
        </p:nvSpPr>
        <p:spPr>
          <a:xfrm>
            <a:off x="1109133" y="2146300"/>
            <a:ext cx="101600" cy="101600"/>
          </a:xfrm>
          <a:prstGeom prst="ellipse">
            <a:avLst/>
          </a:prstGeom>
          <a:solidFill>
            <a:srgbClr val="FDD66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8" name="椭圆 47">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03D29E55-9ACB-4718-8534-10ADB70B7E34}"/>
              </a:ext>
            </a:extLst>
          </p:cNvPr>
          <p:cNvSpPr/>
          <p:nvPr/>
        </p:nvSpPr>
        <p:spPr>
          <a:xfrm>
            <a:off x="2142066" y="1748367"/>
            <a:ext cx="101600" cy="101600"/>
          </a:xfrm>
          <a:prstGeom prst="ellipse">
            <a:avLst/>
          </a:prstGeom>
          <a:solidFill>
            <a:srgbClr val="FDD66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9" name="椭圆 48">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AB8C099C-F47D-4CC4-9C2F-77475263A495}"/>
              </a:ext>
            </a:extLst>
          </p:cNvPr>
          <p:cNvSpPr/>
          <p:nvPr/>
        </p:nvSpPr>
        <p:spPr>
          <a:xfrm>
            <a:off x="2142065" y="1930400"/>
            <a:ext cx="101600" cy="101600"/>
          </a:xfrm>
          <a:prstGeom prst="ellipse">
            <a:avLst/>
          </a:prstGeom>
          <a:solidFill>
            <a:srgbClr val="FDD66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0" name="椭圆 49">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283C5BB5-90AD-4ADC-8088-08B3D1342D2F}"/>
              </a:ext>
            </a:extLst>
          </p:cNvPr>
          <p:cNvSpPr/>
          <p:nvPr/>
        </p:nvSpPr>
        <p:spPr>
          <a:xfrm>
            <a:off x="1930400" y="3081867"/>
            <a:ext cx="101600" cy="101600"/>
          </a:xfrm>
          <a:prstGeom prst="ellipse">
            <a:avLst/>
          </a:prstGeom>
          <a:solidFill>
            <a:srgbClr val="FDD66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1" name="椭圆 50">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AAEF6E75-FD61-4434-8AA5-32D484ADC140}"/>
              </a:ext>
            </a:extLst>
          </p:cNvPr>
          <p:cNvSpPr/>
          <p:nvPr/>
        </p:nvSpPr>
        <p:spPr>
          <a:xfrm>
            <a:off x="1820333" y="3022600"/>
            <a:ext cx="101600" cy="101600"/>
          </a:xfrm>
          <a:prstGeom prst="ellipse">
            <a:avLst/>
          </a:prstGeom>
          <a:solidFill>
            <a:srgbClr val="FDD66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2" name="椭圆 51">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78975D20-6140-4C5C-9BFE-77C604188790}"/>
              </a:ext>
            </a:extLst>
          </p:cNvPr>
          <p:cNvSpPr/>
          <p:nvPr/>
        </p:nvSpPr>
        <p:spPr>
          <a:xfrm>
            <a:off x="939800" y="2205566"/>
            <a:ext cx="101600" cy="101600"/>
          </a:xfrm>
          <a:prstGeom prst="ellipse">
            <a:avLst/>
          </a:prstGeom>
          <a:solidFill>
            <a:srgbClr val="FDD66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3" name="椭圆 52">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EE018DC6-5894-40A3-8A42-C7A38E4569E1}"/>
              </a:ext>
            </a:extLst>
          </p:cNvPr>
          <p:cNvSpPr/>
          <p:nvPr/>
        </p:nvSpPr>
        <p:spPr>
          <a:xfrm>
            <a:off x="1443565" y="2034167"/>
            <a:ext cx="82800" cy="82800"/>
          </a:xfrm>
          <a:prstGeom prst="ellipse">
            <a:avLst/>
          </a:prstGeom>
          <a:solidFill>
            <a:srgbClr val="FDD66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4" name="椭圆 53">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93CF268E-DA22-4B03-B71F-0A29D5549D24}"/>
              </a:ext>
            </a:extLst>
          </p:cNvPr>
          <p:cNvSpPr/>
          <p:nvPr/>
        </p:nvSpPr>
        <p:spPr>
          <a:xfrm>
            <a:off x="1794932" y="1896534"/>
            <a:ext cx="82800" cy="82800"/>
          </a:xfrm>
          <a:prstGeom prst="ellipse">
            <a:avLst/>
          </a:prstGeom>
          <a:solidFill>
            <a:srgbClr val="FDD66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5" name="椭圆 54">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198FE4CC-C2F0-47D8-9024-8B854BE1D89F}"/>
              </a:ext>
            </a:extLst>
          </p:cNvPr>
          <p:cNvSpPr/>
          <p:nvPr/>
        </p:nvSpPr>
        <p:spPr>
          <a:xfrm>
            <a:off x="2095498" y="2256367"/>
            <a:ext cx="82800" cy="82800"/>
          </a:xfrm>
          <a:prstGeom prst="ellipse">
            <a:avLst/>
          </a:prstGeom>
          <a:solidFill>
            <a:srgbClr val="FDD66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6" name="椭圆 55">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4D679C66-028B-4040-8800-C15FCFAF20D0}"/>
              </a:ext>
            </a:extLst>
          </p:cNvPr>
          <p:cNvSpPr/>
          <p:nvPr/>
        </p:nvSpPr>
        <p:spPr>
          <a:xfrm>
            <a:off x="2010832" y="2666875"/>
            <a:ext cx="82800" cy="82800"/>
          </a:xfrm>
          <a:prstGeom prst="ellipse">
            <a:avLst/>
          </a:prstGeom>
          <a:solidFill>
            <a:srgbClr val="FDD66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7" name="椭圆 56">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CF6F58A6-B75B-40E9-BC76-6FA8BCC07B12}"/>
              </a:ext>
            </a:extLst>
          </p:cNvPr>
          <p:cNvSpPr/>
          <p:nvPr/>
        </p:nvSpPr>
        <p:spPr>
          <a:xfrm>
            <a:off x="1553631" y="2781300"/>
            <a:ext cx="82800" cy="82800"/>
          </a:xfrm>
          <a:prstGeom prst="ellipse">
            <a:avLst/>
          </a:prstGeom>
          <a:solidFill>
            <a:srgbClr val="FDD66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8" name="椭圆 57">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69E11817-D912-4AA1-A612-5B24FAC4B7CA}"/>
              </a:ext>
            </a:extLst>
          </p:cNvPr>
          <p:cNvSpPr/>
          <p:nvPr/>
        </p:nvSpPr>
        <p:spPr>
          <a:xfrm>
            <a:off x="1265764" y="2506134"/>
            <a:ext cx="82800" cy="82800"/>
          </a:xfrm>
          <a:prstGeom prst="ellipse">
            <a:avLst/>
          </a:prstGeom>
          <a:solidFill>
            <a:srgbClr val="FDD66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9" name="椭圆 58">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9FCD711A-CEEB-4FFD-AA99-BDD015B61201}"/>
              </a:ext>
            </a:extLst>
          </p:cNvPr>
          <p:cNvSpPr/>
          <p:nvPr/>
        </p:nvSpPr>
        <p:spPr>
          <a:xfrm>
            <a:off x="1892596" y="3221665"/>
            <a:ext cx="233916" cy="233916"/>
          </a:xfrm>
          <a:prstGeom prst="ellipse">
            <a:avLst/>
          </a:prstGeom>
          <a:solidFill>
            <a:srgbClr val="FDD66B"/>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pic>
        <p:nvPicPr>
          <p:cNvPr id="60" name="图片 59">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42F23F93-0D25-4A9F-A821-C0C485B43E5F}"/>
              </a:ext>
            </a:extLst>
          </p:cNvPr>
          <p:cNvPicPr>
            <a:picLocks noChangeAspect="1"/>
          </p:cNvPicPr>
          <p:nvPr/>
        </p:nvPicPr>
        <p:blipFill rotWithShape="1">
          <a:blip r:embed="rId7">
            <a:extLst>
              <a:ext uri="{28A0092B-C50C-407E-A947-70E740481C1C}">
                <a14:useLocalDpi xmlns:a14="http://schemas.microsoft.com/office/drawing/2010/main" val="0"/>
              </a:ext>
            </a:extLst>
          </a:blip>
          <a:srcRect l="70750" t="21980" r="17617" b="62566"/>
          <a:stretch/>
        </p:blipFill>
        <p:spPr>
          <a:xfrm>
            <a:off x="10621926" y="425302"/>
            <a:ext cx="861237" cy="1041991"/>
          </a:xfrm>
          <a:prstGeom prst="rect">
            <a:avLst/>
          </a:prstGeom>
        </p:spPr>
      </p:pic>
      <p:pic>
        <p:nvPicPr>
          <p:cNvPr id="61" name="图片 60">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EA53EAE2-C182-416D-A447-7DBB9B381EEF}"/>
              </a:ext>
            </a:extLst>
          </p:cNvPr>
          <p:cNvPicPr>
            <a:picLocks noChangeAspect="1"/>
          </p:cNvPicPr>
          <p:nvPr/>
        </p:nvPicPr>
        <p:blipFill rotWithShape="1">
          <a:blip r:embed="rId7">
            <a:extLst>
              <a:ext uri="{28A0092B-C50C-407E-A947-70E740481C1C}">
                <a14:useLocalDpi xmlns:a14="http://schemas.microsoft.com/office/drawing/2010/main" val="0"/>
              </a:ext>
            </a:extLst>
          </a:blip>
          <a:srcRect l="74341" t="50050" r="15893" b="39069"/>
          <a:stretch/>
        </p:blipFill>
        <p:spPr>
          <a:xfrm rot="7173887">
            <a:off x="10558131" y="1562985"/>
            <a:ext cx="723014" cy="733647"/>
          </a:xfrm>
          <a:prstGeom prst="rect">
            <a:avLst/>
          </a:prstGeom>
        </p:spPr>
      </p:pic>
      <p:pic>
        <p:nvPicPr>
          <p:cNvPr id="62" name="图片 61">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DF00B5CE-2C77-4EC8-B218-3DD103000F66}"/>
              </a:ext>
            </a:extLst>
          </p:cNvPr>
          <p:cNvPicPr>
            <a:picLocks noChangeAspect="1"/>
          </p:cNvPicPr>
          <p:nvPr/>
        </p:nvPicPr>
        <p:blipFill rotWithShape="1">
          <a:blip r:embed="rId7">
            <a:extLst>
              <a:ext uri="{28A0092B-C50C-407E-A947-70E740481C1C}">
                <a14:useLocalDpi xmlns:a14="http://schemas.microsoft.com/office/drawing/2010/main" val="0"/>
              </a:ext>
            </a:extLst>
          </a:blip>
          <a:srcRect l="74380" t="50735" r="13715" b="39068"/>
          <a:stretch/>
        </p:blipFill>
        <p:spPr>
          <a:xfrm rot="6248515">
            <a:off x="8798250" y="1633626"/>
            <a:ext cx="1200462" cy="936441"/>
          </a:xfrm>
          <a:prstGeom prst="rect">
            <a:avLst/>
          </a:prstGeom>
        </p:spPr>
      </p:pic>
      <p:sp>
        <p:nvSpPr>
          <p:cNvPr id="63" name="椭圆 62">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E466E987-958E-4F59-ABE6-6CD2EE634596}"/>
              </a:ext>
            </a:extLst>
          </p:cNvPr>
          <p:cNvSpPr/>
          <p:nvPr/>
        </p:nvSpPr>
        <p:spPr>
          <a:xfrm>
            <a:off x="1932516" y="3084912"/>
            <a:ext cx="100800" cy="100800"/>
          </a:xfrm>
          <a:prstGeom prst="ellipse">
            <a:avLst/>
          </a:prstGeom>
          <a:solidFill>
            <a:srgbClr val="FDD66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4" name="椭圆 63">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C02A88B5-7AB5-4387-AA76-E02A40B6E534}"/>
              </a:ext>
            </a:extLst>
          </p:cNvPr>
          <p:cNvSpPr/>
          <p:nvPr/>
        </p:nvSpPr>
        <p:spPr>
          <a:xfrm>
            <a:off x="1820333" y="3024463"/>
            <a:ext cx="100800" cy="100800"/>
          </a:xfrm>
          <a:prstGeom prst="ellipse">
            <a:avLst/>
          </a:prstGeom>
          <a:solidFill>
            <a:srgbClr val="FDD66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65" name="文本框 64">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451A5D26-4A1A-4B43-B030-8F3821B4EE49}"/>
              </a:ext>
            </a:extLst>
          </p:cNvPr>
          <p:cNvSpPr txBox="1"/>
          <p:nvPr/>
        </p:nvSpPr>
        <p:spPr>
          <a:xfrm>
            <a:off x="2970028" y="3726109"/>
            <a:ext cx="6251944" cy="338554"/>
          </a:xfrm>
          <a:prstGeom prst="rect">
            <a:avLst/>
          </a:prstGeom>
          <a:noFill/>
        </p:spPr>
        <p:txBody>
          <a:bodyPr wrap="square" rtlCol="0">
            <a:spAutoFit/>
          </a:bodyPr>
          <a:lstStyle/>
          <a:p>
            <a:pPr algn="ctr"/>
            <a:r>
              <a:rPr lang="zh-CN" altLang="en-US" sz="1600" dirty="0">
                <a:solidFill>
                  <a:srgbClr val="E4B332"/>
                </a:solidFill>
                <a:cs typeface="+mn-ea"/>
                <a:sym typeface="+mn-lt"/>
              </a:rPr>
              <a:t>请在此输入内容请在此输入内容请在此输入内容请在此输入内容</a:t>
            </a:r>
          </a:p>
        </p:txBody>
      </p:sp>
    </p:spTree>
    <p:extLst>
      <p:ext uri="{BB962C8B-B14F-4D97-AF65-F5344CB8AC3E}">
        <p14:creationId xmlns:p14="http://schemas.microsoft.com/office/powerpoint/2010/main" val="1450932734"/>
      </p:ext>
    </p:extLst>
  </p:cSld>
  <p:clrMapOvr>
    <a:masterClrMapping/>
  </p:clrMapOvr>
  <mc:AlternateContent xmlns:mc="http://schemas.openxmlformats.org/markup-compatibility/2006" xmlns:p14="http://schemas.microsoft.com/office/powerpoint/2010/main">
    <mc:Choice Requires="p14">
      <p:transition spd="slow" p14:dur="1400" advTm="13000">
        <p14:doors dir="vert"/>
      </p:transition>
    </mc:Choice>
    <mc:Fallback xmlns:a14="http://schemas.microsoft.com/office/drawing/2010/main" xmlns:a16="http://schemas.microsoft.com/office/drawing/2014/main" xmlns="">
      <p:transition spd="slow" advTm="1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nodeType="withEffect">
                                  <p:stCondLst>
                                    <p:cond delay="0"/>
                                  </p:stCondLst>
                                  <p:childTnLst>
                                    <p:set>
                                      <p:cBhvr>
                                        <p:cTn id="6" dur="1" fill="hold">
                                          <p:stCondLst>
                                            <p:cond delay="0"/>
                                          </p:stCondLst>
                                        </p:cTn>
                                        <p:tgtEl>
                                          <p:spTgt spid="43"/>
                                        </p:tgtEl>
                                        <p:attrNameLst>
                                          <p:attrName>style.visibility</p:attrName>
                                        </p:attrNameLst>
                                      </p:cBhvr>
                                      <p:to>
                                        <p:strVal val="visible"/>
                                      </p:to>
                                    </p:set>
                                    <p:anim calcmode="lin" valueType="num">
                                      <p:cBhvr additive="base">
                                        <p:cTn id="7" dur="750" fill="hold"/>
                                        <p:tgtEl>
                                          <p:spTgt spid="43"/>
                                        </p:tgtEl>
                                        <p:attrNameLst>
                                          <p:attrName>ppt_x</p:attrName>
                                        </p:attrNameLst>
                                      </p:cBhvr>
                                      <p:tavLst>
                                        <p:tav tm="0">
                                          <p:val>
                                            <p:strVal val="0-#ppt_w/2"/>
                                          </p:val>
                                        </p:tav>
                                        <p:tav tm="100000">
                                          <p:val>
                                            <p:strVal val="#ppt_x"/>
                                          </p:val>
                                        </p:tav>
                                      </p:tavLst>
                                    </p:anim>
                                    <p:anim calcmode="lin" valueType="num">
                                      <p:cBhvr additive="base">
                                        <p:cTn id="8" dur="750" fill="hold"/>
                                        <p:tgtEl>
                                          <p:spTgt spid="43"/>
                                        </p:tgtEl>
                                        <p:attrNameLst>
                                          <p:attrName>ppt_y</p:attrName>
                                        </p:attrNameLst>
                                      </p:cBhvr>
                                      <p:tavLst>
                                        <p:tav tm="0">
                                          <p:val>
                                            <p:strVal val="0-#ppt_h/2"/>
                                          </p:val>
                                        </p:tav>
                                        <p:tav tm="100000">
                                          <p:val>
                                            <p:strVal val="#ppt_y"/>
                                          </p:val>
                                        </p:tav>
                                      </p:tavLst>
                                    </p:anim>
                                  </p:childTnLst>
                                </p:cTn>
                              </p:par>
                              <p:par>
                                <p:cTn id="9" presetID="2" presetClass="entr" presetSubtype="3" decel="100000" fill="hold" nodeType="withEffect">
                                  <p:stCondLst>
                                    <p:cond delay="0"/>
                                  </p:stCondLst>
                                  <p:childTnLst>
                                    <p:set>
                                      <p:cBhvr>
                                        <p:cTn id="10" dur="1" fill="hold">
                                          <p:stCondLst>
                                            <p:cond delay="0"/>
                                          </p:stCondLst>
                                        </p:cTn>
                                        <p:tgtEl>
                                          <p:spTgt spid="62"/>
                                        </p:tgtEl>
                                        <p:attrNameLst>
                                          <p:attrName>style.visibility</p:attrName>
                                        </p:attrNameLst>
                                      </p:cBhvr>
                                      <p:to>
                                        <p:strVal val="visible"/>
                                      </p:to>
                                    </p:set>
                                    <p:anim calcmode="lin" valueType="num">
                                      <p:cBhvr additive="base">
                                        <p:cTn id="11" dur="750" fill="hold"/>
                                        <p:tgtEl>
                                          <p:spTgt spid="62"/>
                                        </p:tgtEl>
                                        <p:attrNameLst>
                                          <p:attrName>ppt_x</p:attrName>
                                        </p:attrNameLst>
                                      </p:cBhvr>
                                      <p:tavLst>
                                        <p:tav tm="0">
                                          <p:val>
                                            <p:strVal val="1+#ppt_w/2"/>
                                          </p:val>
                                        </p:tav>
                                        <p:tav tm="100000">
                                          <p:val>
                                            <p:strVal val="#ppt_x"/>
                                          </p:val>
                                        </p:tav>
                                      </p:tavLst>
                                    </p:anim>
                                    <p:anim calcmode="lin" valueType="num">
                                      <p:cBhvr additive="base">
                                        <p:cTn id="12" dur="750" fill="hold"/>
                                        <p:tgtEl>
                                          <p:spTgt spid="62"/>
                                        </p:tgtEl>
                                        <p:attrNameLst>
                                          <p:attrName>ppt_y</p:attrName>
                                        </p:attrNameLst>
                                      </p:cBhvr>
                                      <p:tavLst>
                                        <p:tav tm="0">
                                          <p:val>
                                            <p:strVal val="0-#ppt_h/2"/>
                                          </p:val>
                                        </p:tav>
                                        <p:tav tm="100000">
                                          <p:val>
                                            <p:strVal val="#ppt_y"/>
                                          </p:val>
                                        </p:tav>
                                      </p:tavLst>
                                    </p:anim>
                                  </p:childTnLst>
                                </p:cTn>
                              </p:par>
                              <p:par>
                                <p:cTn id="13" presetID="2" presetClass="entr" presetSubtype="3" decel="100000" fill="hold" nodeType="withEffect">
                                  <p:stCondLst>
                                    <p:cond delay="0"/>
                                  </p:stCondLst>
                                  <p:childTnLst>
                                    <p:set>
                                      <p:cBhvr>
                                        <p:cTn id="14" dur="1" fill="hold">
                                          <p:stCondLst>
                                            <p:cond delay="0"/>
                                          </p:stCondLst>
                                        </p:cTn>
                                        <p:tgtEl>
                                          <p:spTgt spid="61"/>
                                        </p:tgtEl>
                                        <p:attrNameLst>
                                          <p:attrName>style.visibility</p:attrName>
                                        </p:attrNameLst>
                                      </p:cBhvr>
                                      <p:to>
                                        <p:strVal val="visible"/>
                                      </p:to>
                                    </p:set>
                                    <p:anim calcmode="lin" valueType="num">
                                      <p:cBhvr additive="base">
                                        <p:cTn id="15" dur="750" fill="hold"/>
                                        <p:tgtEl>
                                          <p:spTgt spid="61"/>
                                        </p:tgtEl>
                                        <p:attrNameLst>
                                          <p:attrName>ppt_x</p:attrName>
                                        </p:attrNameLst>
                                      </p:cBhvr>
                                      <p:tavLst>
                                        <p:tav tm="0">
                                          <p:val>
                                            <p:strVal val="1+#ppt_w/2"/>
                                          </p:val>
                                        </p:tav>
                                        <p:tav tm="100000">
                                          <p:val>
                                            <p:strVal val="#ppt_x"/>
                                          </p:val>
                                        </p:tav>
                                      </p:tavLst>
                                    </p:anim>
                                    <p:anim calcmode="lin" valueType="num">
                                      <p:cBhvr additive="base">
                                        <p:cTn id="16" dur="750" fill="hold"/>
                                        <p:tgtEl>
                                          <p:spTgt spid="61"/>
                                        </p:tgtEl>
                                        <p:attrNameLst>
                                          <p:attrName>ppt_y</p:attrName>
                                        </p:attrNameLst>
                                      </p:cBhvr>
                                      <p:tavLst>
                                        <p:tav tm="0">
                                          <p:val>
                                            <p:strVal val="0-#ppt_h/2"/>
                                          </p:val>
                                        </p:tav>
                                        <p:tav tm="100000">
                                          <p:val>
                                            <p:strVal val="#ppt_y"/>
                                          </p:val>
                                        </p:tav>
                                      </p:tavLst>
                                    </p:anim>
                                  </p:childTnLst>
                                </p:cTn>
                              </p:par>
                              <p:par>
                                <p:cTn id="17" presetID="2" presetClass="entr" presetSubtype="3" decel="100000" fill="hold" nodeType="withEffect">
                                  <p:stCondLst>
                                    <p:cond delay="0"/>
                                  </p:stCondLst>
                                  <p:childTnLst>
                                    <p:set>
                                      <p:cBhvr>
                                        <p:cTn id="18" dur="1" fill="hold">
                                          <p:stCondLst>
                                            <p:cond delay="0"/>
                                          </p:stCondLst>
                                        </p:cTn>
                                        <p:tgtEl>
                                          <p:spTgt spid="60"/>
                                        </p:tgtEl>
                                        <p:attrNameLst>
                                          <p:attrName>style.visibility</p:attrName>
                                        </p:attrNameLst>
                                      </p:cBhvr>
                                      <p:to>
                                        <p:strVal val="visible"/>
                                      </p:to>
                                    </p:set>
                                    <p:anim calcmode="lin" valueType="num">
                                      <p:cBhvr additive="base">
                                        <p:cTn id="19" dur="750" fill="hold"/>
                                        <p:tgtEl>
                                          <p:spTgt spid="60"/>
                                        </p:tgtEl>
                                        <p:attrNameLst>
                                          <p:attrName>ppt_x</p:attrName>
                                        </p:attrNameLst>
                                      </p:cBhvr>
                                      <p:tavLst>
                                        <p:tav tm="0">
                                          <p:val>
                                            <p:strVal val="1+#ppt_w/2"/>
                                          </p:val>
                                        </p:tav>
                                        <p:tav tm="100000">
                                          <p:val>
                                            <p:strVal val="#ppt_x"/>
                                          </p:val>
                                        </p:tav>
                                      </p:tavLst>
                                    </p:anim>
                                    <p:anim calcmode="lin" valueType="num">
                                      <p:cBhvr additive="base">
                                        <p:cTn id="20" dur="750" fill="hold"/>
                                        <p:tgtEl>
                                          <p:spTgt spid="60"/>
                                        </p:tgtEl>
                                        <p:attrNameLst>
                                          <p:attrName>ppt_y</p:attrName>
                                        </p:attrNameLst>
                                      </p:cBhvr>
                                      <p:tavLst>
                                        <p:tav tm="0">
                                          <p:val>
                                            <p:strVal val="0-#ppt_h/2"/>
                                          </p:val>
                                        </p:tav>
                                        <p:tav tm="100000">
                                          <p:val>
                                            <p:strVal val="#ppt_y"/>
                                          </p:val>
                                        </p:tav>
                                      </p:tavLst>
                                    </p:anim>
                                  </p:childTnLst>
                                </p:cTn>
                              </p:par>
                              <p:par>
                                <p:cTn id="21" presetID="26" presetClass="emph" presetSubtype="0" repeatCount="indefinite" fill="hold" nodeType="withEffect">
                                  <p:stCondLst>
                                    <p:cond delay="750"/>
                                  </p:stCondLst>
                                  <p:childTnLst>
                                    <p:animEffect transition="out" filter="fade">
                                      <p:cBhvr>
                                        <p:cTn id="22" dur="500" tmFilter="0, 0; .2, .5; .8, .5; 1, 0"/>
                                        <p:tgtEl>
                                          <p:spTgt spid="43"/>
                                        </p:tgtEl>
                                      </p:cBhvr>
                                    </p:animEffect>
                                    <p:animScale>
                                      <p:cBhvr>
                                        <p:cTn id="23" dur="250" autoRev="1" fill="hold"/>
                                        <p:tgtEl>
                                          <p:spTgt spid="43"/>
                                        </p:tgtEl>
                                      </p:cBhvr>
                                      <p:by x="105000" y="105000"/>
                                    </p:animScale>
                                  </p:childTnLst>
                                </p:cTn>
                              </p:par>
                              <p:par>
                                <p:cTn id="24" presetID="26" presetClass="emph" presetSubtype="0" repeatCount="indefinite" fill="hold" nodeType="withEffect">
                                  <p:stCondLst>
                                    <p:cond delay="750"/>
                                  </p:stCondLst>
                                  <p:childTnLst>
                                    <p:animEffect transition="out" filter="fade">
                                      <p:cBhvr>
                                        <p:cTn id="25" dur="500" tmFilter="0, 0; .2, .5; .8, .5; 1, 0"/>
                                        <p:tgtEl>
                                          <p:spTgt spid="62"/>
                                        </p:tgtEl>
                                      </p:cBhvr>
                                    </p:animEffect>
                                    <p:animScale>
                                      <p:cBhvr>
                                        <p:cTn id="26" dur="250" autoRev="1" fill="hold"/>
                                        <p:tgtEl>
                                          <p:spTgt spid="62"/>
                                        </p:tgtEl>
                                      </p:cBhvr>
                                      <p:by x="105000" y="105000"/>
                                    </p:animScale>
                                  </p:childTnLst>
                                </p:cTn>
                              </p:par>
                              <p:par>
                                <p:cTn id="27" presetID="26" presetClass="emph" presetSubtype="0" repeatCount="indefinite" fill="hold" nodeType="withEffect">
                                  <p:stCondLst>
                                    <p:cond delay="750"/>
                                  </p:stCondLst>
                                  <p:childTnLst>
                                    <p:animEffect transition="out" filter="fade">
                                      <p:cBhvr>
                                        <p:cTn id="28" dur="500" tmFilter="0, 0; .2, .5; .8, .5; 1, 0"/>
                                        <p:tgtEl>
                                          <p:spTgt spid="61"/>
                                        </p:tgtEl>
                                      </p:cBhvr>
                                    </p:animEffect>
                                    <p:animScale>
                                      <p:cBhvr>
                                        <p:cTn id="29" dur="250" autoRev="1" fill="hold"/>
                                        <p:tgtEl>
                                          <p:spTgt spid="61"/>
                                        </p:tgtEl>
                                      </p:cBhvr>
                                      <p:by x="105000" y="105000"/>
                                    </p:animScale>
                                  </p:childTnLst>
                                </p:cTn>
                              </p:par>
                              <p:par>
                                <p:cTn id="30" presetID="26" presetClass="emph" presetSubtype="0" repeatCount="indefinite" fill="hold" nodeType="withEffect">
                                  <p:stCondLst>
                                    <p:cond delay="750"/>
                                  </p:stCondLst>
                                  <p:childTnLst>
                                    <p:animEffect transition="out" filter="fade">
                                      <p:cBhvr>
                                        <p:cTn id="31" dur="500" tmFilter="0, 0; .2, .5; .8, .5; 1, 0"/>
                                        <p:tgtEl>
                                          <p:spTgt spid="60"/>
                                        </p:tgtEl>
                                      </p:cBhvr>
                                    </p:animEffect>
                                    <p:animScale>
                                      <p:cBhvr>
                                        <p:cTn id="32" dur="250" autoRev="1" fill="hold"/>
                                        <p:tgtEl>
                                          <p:spTgt spid="60"/>
                                        </p:tgtEl>
                                      </p:cBhvr>
                                      <p:by x="105000" y="105000"/>
                                    </p:animScale>
                                  </p:childTnLst>
                                </p:cTn>
                              </p:par>
                            </p:childTnLst>
                          </p:cTn>
                        </p:par>
                        <p:par>
                          <p:cTn id="33" fill="hold">
                            <p:stCondLst>
                              <p:cond delay="1250"/>
                            </p:stCondLst>
                            <p:childTnLst>
                              <p:par>
                                <p:cTn id="34" presetID="1" presetClass="entr" presetSubtype="0" fill="hold" grpId="0" nodeType="afterEffect">
                                  <p:stCondLst>
                                    <p:cond delay="0"/>
                                  </p:stCondLst>
                                  <p:childTnLst>
                                    <p:set>
                                      <p:cBhvr>
                                        <p:cTn id="35" dur="1" fill="hold">
                                          <p:stCondLst>
                                            <p:cond delay="0"/>
                                          </p:stCondLst>
                                        </p:cTn>
                                        <p:tgtEl>
                                          <p:spTgt spid="47"/>
                                        </p:tgtEl>
                                        <p:attrNameLst>
                                          <p:attrName>style.visibility</p:attrName>
                                        </p:attrNameLst>
                                      </p:cBhvr>
                                      <p:to>
                                        <p:strVal val="visible"/>
                                      </p:to>
                                    </p:set>
                                  </p:childTnLst>
                                </p:cTn>
                              </p:par>
                              <p:par>
                                <p:cTn id="36" presetID="22" presetClass="entr" presetSubtype="4" fill="hold" nodeType="withEffect">
                                  <p:stCondLst>
                                    <p:cond delay="0"/>
                                  </p:stCondLst>
                                  <p:childTnLst>
                                    <p:set>
                                      <p:cBhvr>
                                        <p:cTn id="37" dur="1" fill="hold">
                                          <p:stCondLst>
                                            <p:cond delay="0"/>
                                          </p:stCondLst>
                                        </p:cTn>
                                        <p:tgtEl>
                                          <p:spTgt spid="44"/>
                                        </p:tgtEl>
                                        <p:attrNameLst>
                                          <p:attrName>style.visibility</p:attrName>
                                        </p:attrNameLst>
                                      </p:cBhvr>
                                      <p:to>
                                        <p:strVal val="visible"/>
                                      </p:to>
                                    </p:set>
                                    <p:animEffect transition="in" filter="wipe(down)">
                                      <p:cBhvr>
                                        <p:cTn id="38" dur="500"/>
                                        <p:tgtEl>
                                          <p:spTgt spid="44"/>
                                        </p:tgtEl>
                                      </p:cBhvr>
                                    </p:animEffect>
                                  </p:childTnLst>
                                </p:cTn>
                              </p:par>
                              <p:par>
                                <p:cTn id="39" presetID="1" presetClass="entr" presetSubtype="0" fill="hold" grpId="0" nodeType="withEffect">
                                  <p:stCondLst>
                                    <p:cond delay="250"/>
                                  </p:stCondLst>
                                  <p:childTnLst>
                                    <p:set>
                                      <p:cBhvr>
                                        <p:cTn id="40" dur="1" fill="hold">
                                          <p:stCondLst>
                                            <p:cond delay="0"/>
                                          </p:stCondLst>
                                        </p:cTn>
                                        <p:tgtEl>
                                          <p:spTgt spid="53"/>
                                        </p:tgtEl>
                                        <p:attrNameLst>
                                          <p:attrName>style.visibility</p:attrName>
                                        </p:attrNameLst>
                                      </p:cBhvr>
                                      <p:to>
                                        <p:strVal val="visible"/>
                                      </p:to>
                                    </p:set>
                                  </p:childTnLst>
                                </p:cTn>
                              </p:par>
                              <p:par>
                                <p:cTn id="41" presetID="1" presetClass="entr" presetSubtype="0" fill="hold" grpId="0" nodeType="withEffect">
                                  <p:stCondLst>
                                    <p:cond delay="500"/>
                                  </p:stCondLst>
                                  <p:childTnLst>
                                    <p:set>
                                      <p:cBhvr>
                                        <p:cTn id="42" dur="1" fill="hold">
                                          <p:stCondLst>
                                            <p:cond delay="0"/>
                                          </p:stCondLst>
                                        </p:cTn>
                                        <p:tgtEl>
                                          <p:spTgt spid="54"/>
                                        </p:tgtEl>
                                        <p:attrNameLst>
                                          <p:attrName>style.visibility</p:attrName>
                                        </p:attrNameLst>
                                      </p:cBhvr>
                                      <p:to>
                                        <p:strVal val="visible"/>
                                      </p:to>
                                    </p:set>
                                  </p:childTnLst>
                                </p:cTn>
                              </p:par>
                              <p:par>
                                <p:cTn id="43" presetID="1" presetClass="entr" presetSubtype="0" fill="hold" grpId="0" nodeType="withEffect">
                                  <p:stCondLst>
                                    <p:cond delay="500"/>
                                  </p:stCondLst>
                                  <p:childTnLst>
                                    <p:set>
                                      <p:cBhvr>
                                        <p:cTn id="44" dur="1" fill="hold">
                                          <p:stCondLst>
                                            <p:cond delay="0"/>
                                          </p:stCondLst>
                                        </p:cTn>
                                        <p:tgtEl>
                                          <p:spTgt spid="48"/>
                                        </p:tgtEl>
                                        <p:attrNameLst>
                                          <p:attrName>style.visibility</p:attrName>
                                        </p:attrNameLst>
                                      </p:cBhvr>
                                      <p:to>
                                        <p:strVal val="visible"/>
                                      </p:to>
                                    </p:set>
                                  </p:childTnLst>
                                </p:cTn>
                              </p:par>
                            </p:childTnLst>
                          </p:cTn>
                        </p:par>
                        <p:par>
                          <p:cTn id="45" fill="hold">
                            <p:stCondLst>
                              <p:cond delay="1750"/>
                            </p:stCondLst>
                            <p:childTnLst>
                              <p:par>
                                <p:cTn id="46" presetID="10" presetClass="entr" presetSubtype="0" fill="hold" grpId="0" nodeType="afterEffect">
                                  <p:stCondLst>
                                    <p:cond delay="0"/>
                                  </p:stCondLst>
                                  <p:childTnLst>
                                    <p:set>
                                      <p:cBhvr>
                                        <p:cTn id="47" dur="1" fill="hold">
                                          <p:stCondLst>
                                            <p:cond delay="0"/>
                                          </p:stCondLst>
                                        </p:cTn>
                                        <p:tgtEl>
                                          <p:spTgt spid="49"/>
                                        </p:tgtEl>
                                        <p:attrNameLst>
                                          <p:attrName>style.visibility</p:attrName>
                                        </p:attrNameLst>
                                      </p:cBhvr>
                                      <p:to>
                                        <p:strVal val="visible"/>
                                      </p:to>
                                    </p:set>
                                    <p:animEffect transition="in" filter="fade">
                                      <p:cBhvr>
                                        <p:cTn id="48" dur="500"/>
                                        <p:tgtEl>
                                          <p:spTgt spid="49"/>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52"/>
                                        </p:tgtEl>
                                        <p:attrNameLst>
                                          <p:attrName>style.visibility</p:attrName>
                                        </p:attrNameLst>
                                      </p:cBhvr>
                                      <p:to>
                                        <p:strVal val="visible"/>
                                      </p:to>
                                    </p:set>
                                    <p:animEffect transition="in" filter="fade">
                                      <p:cBhvr>
                                        <p:cTn id="51" dur="500"/>
                                        <p:tgtEl>
                                          <p:spTgt spid="52"/>
                                        </p:tgtEl>
                                      </p:cBhvr>
                                    </p:animEffect>
                                  </p:childTnLst>
                                </p:cTn>
                              </p:par>
                              <p:par>
                                <p:cTn id="52" presetID="22" presetClass="entr" presetSubtype="1" fill="hold" nodeType="withEffect">
                                  <p:stCondLst>
                                    <p:cond delay="0"/>
                                  </p:stCondLst>
                                  <p:childTnLst>
                                    <p:set>
                                      <p:cBhvr>
                                        <p:cTn id="53" dur="1" fill="hold">
                                          <p:stCondLst>
                                            <p:cond delay="0"/>
                                          </p:stCondLst>
                                        </p:cTn>
                                        <p:tgtEl>
                                          <p:spTgt spid="45"/>
                                        </p:tgtEl>
                                        <p:attrNameLst>
                                          <p:attrName>style.visibility</p:attrName>
                                        </p:attrNameLst>
                                      </p:cBhvr>
                                      <p:to>
                                        <p:strVal val="visible"/>
                                      </p:to>
                                    </p:set>
                                    <p:animEffect transition="in" filter="wipe(up)">
                                      <p:cBhvr>
                                        <p:cTn id="54" dur="500"/>
                                        <p:tgtEl>
                                          <p:spTgt spid="45"/>
                                        </p:tgtEl>
                                      </p:cBhvr>
                                    </p:animEffect>
                                  </p:childTnLst>
                                </p:cTn>
                              </p:par>
                              <p:par>
                                <p:cTn id="55" presetID="22" presetClass="entr" presetSubtype="1" fill="hold" nodeType="withEffect">
                                  <p:stCondLst>
                                    <p:cond delay="0"/>
                                  </p:stCondLst>
                                  <p:childTnLst>
                                    <p:set>
                                      <p:cBhvr>
                                        <p:cTn id="56" dur="1" fill="hold">
                                          <p:stCondLst>
                                            <p:cond delay="0"/>
                                          </p:stCondLst>
                                        </p:cTn>
                                        <p:tgtEl>
                                          <p:spTgt spid="46"/>
                                        </p:tgtEl>
                                        <p:attrNameLst>
                                          <p:attrName>style.visibility</p:attrName>
                                        </p:attrNameLst>
                                      </p:cBhvr>
                                      <p:to>
                                        <p:strVal val="visible"/>
                                      </p:to>
                                    </p:set>
                                    <p:animEffect transition="in" filter="wipe(up)">
                                      <p:cBhvr>
                                        <p:cTn id="57" dur="500"/>
                                        <p:tgtEl>
                                          <p:spTgt spid="46"/>
                                        </p:tgtEl>
                                      </p:cBhvr>
                                    </p:animEffect>
                                  </p:childTnLst>
                                </p:cTn>
                              </p:par>
                              <p:par>
                                <p:cTn id="58" presetID="10" presetClass="entr" presetSubtype="0" fill="hold" grpId="0" nodeType="withEffect">
                                  <p:stCondLst>
                                    <p:cond delay="250"/>
                                  </p:stCondLst>
                                  <p:childTnLst>
                                    <p:set>
                                      <p:cBhvr>
                                        <p:cTn id="59" dur="1" fill="hold">
                                          <p:stCondLst>
                                            <p:cond delay="0"/>
                                          </p:stCondLst>
                                        </p:cTn>
                                        <p:tgtEl>
                                          <p:spTgt spid="55"/>
                                        </p:tgtEl>
                                        <p:attrNameLst>
                                          <p:attrName>style.visibility</p:attrName>
                                        </p:attrNameLst>
                                      </p:cBhvr>
                                      <p:to>
                                        <p:strVal val="visible"/>
                                      </p:to>
                                    </p:set>
                                    <p:animEffect transition="in" filter="fade">
                                      <p:cBhvr>
                                        <p:cTn id="60" dur="500"/>
                                        <p:tgtEl>
                                          <p:spTgt spid="55"/>
                                        </p:tgtEl>
                                      </p:cBhvr>
                                    </p:animEffect>
                                  </p:childTnLst>
                                </p:cTn>
                              </p:par>
                              <p:par>
                                <p:cTn id="61" presetID="10" presetClass="entr" presetSubtype="0" fill="hold" grpId="0" nodeType="withEffect">
                                  <p:stCondLst>
                                    <p:cond delay="250"/>
                                  </p:stCondLst>
                                  <p:childTnLst>
                                    <p:set>
                                      <p:cBhvr>
                                        <p:cTn id="62" dur="1" fill="hold">
                                          <p:stCondLst>
                                            <p:cond delay="0"/>
                                          </p:stCondLst>
                                        </p:cTn>
                                        <p:tgtEl>
                                          <p:spTgt spid="58"/>
                                        </p:tgtEl>
                                        <p:attrNameLst>
                                          <p:attrName>style.visibility</p:attrName>
                                        </p:attrNameLst>
                                      </p:cBhvr>
                                      <p:to>
                                        <p:strVal val="visible"/>
                                      </p:to>
                                    </p:set>
                                    <p:animEffect transition="in" filter="fade">
                                      <p:cBhvr>
                                        <p:cTn id="63" dur="500"/>
                                        <p:tgtEl>
                                          <p:spTgt spid="58"/>
                                        </p:tgtEl>
                                      </p:cBhvr>
                                    </p:animEffect>
                                  </p:childTnLst>
                                </p:cTn>
                              </p:par>
                              <p:par>
                                <p:cTn id="64" presetID="10" presetClass="entr" presetSubtype="0" fill="hold" grpId="0" nodeType="withEffect">
                                  <p:stCondLst>
                                    <p:cond delay="500"/>
                                  </p:stCondLst>
                                  <p:childTnLst>
                                    <p:set>
                                      <p:cBhvr>
                                        <p:cTn id="65" dur="1" fill="hold">
                                          <p:stCondLst>
                                            <p:cond delay="0"/>
                                          </p:stCondLst>
                                        </p:cTn>
                                        <p:tgtEl>
                                          <p:spTgt spid="56"/>
                                        </p:tgtEl>
                                        <p:attrNameLst>
                                          <p:attrName>style.visibility</p:attrName>
                                        </p:attrNameLst>
                                      </p:cBhvr>
                                      <p:to>
                                        <p:strVal val="visible"/>
                                      </p:to>
                                    </p:set>
                                    <p:animEffect transition="in" filter="fade">
                                      <p:cBhvr>
                                        <p:cTn id="66" dur="500"/>
                                        <p:tgtEl>
                                          <p:spTgt spid="56"/>
                                        </p:tgtEl>
                                      </p:cBhvr>
                                    </p:animEffect>
                                  </p:childTnLst>
                                </p:cTn>
                              </p:par>
                              <p:par>
                                <p:cTn id="67" presetID="10" presetClass="entr" presetSubtype="0" fill="hold" grpId="0" nodeType="withEffect">
                                  <p:stCondLst>
                                    <p:cond delay="500"/>
                                  </p:stCondLst>
                                  <p:childTnLst>
                                    <p:set>
                                      <p:cBhvr>
                                        <p:cTn id="68" dur="1" fill="hold">
                                          <p:stCondLst>
                                            <p:cond delay="0"/>
                                          </p:stCondLst>
                                        </p:cTn>
                                        <p:tgtEl>
                                          <p:spTgt spid="57"/>
                                        </p:tgtEl>
                                        <p:attrNameLst>
                                          <p:attrName>style.visibility</p:attrName>
                                        </p:attrNameLst>
                                      </p:cBhvr>
                                      <p:to>
                                        <p:strVal val="visible"/>
                                      </p:to>
                                    </p:set>
                                    <p:animEffect transition="in" filter="fade">
                                      <p:cBhvr>
                                        <p:cTn id="69" dur="500"/>
                                        <p:tgtEl>
                                          <p:spTgt spid="57"/>
                                        </p:tgtEl>
                                      </p:cBhvr>
                                    </p:animEffect>
                                  </p:childTnLst>
                                </p:cTn>
                              </p:par>
                              <p:par>
                                <p:cTn id="70" presetID="10" presetClass="entr" presetSubtype="0" fill="hold" grpId="1" nodeType="withEffect">
                                  <p:stCondLst>
                                    <p:cond delay="750"/>
                                  </p:stCondLst>
                                  <p:childTnLst>
                                    <p:set>
                                      <p:cBhvr>
                                        <p:cTn id="71" dur="1" fill="hold">
                                          <p:stCondLst>
                                            <p:cond delay="0"/>
                                          </p:stCondLst>
                                        </p:cTn>
                                        <p:tgtEl>
                                          <p:spTgt spid="51"/>
                                        </p:tgtEl>
                                        <p:attrNameLst>
                                          <p:attrName>style.visibility</p:attrName>
                                        </p:attrNameLst>
                                      </p:cBhvr>
                                      <p:to>
                                        <p:strVal val="visible"/>
                                      </p:to>
                                    </p:set>
                                    <p:animEffect transition="in" filter="fade">
                                      <p:cBhvr>
                                        <p:cTn id="72" dur="500"/>
                                        <p:tgtEl>
                                          <p:spTgt spid="51"/>
                                        </p:tgtEl>
                                      </p:cBhvr>
                                    </p:animEffect>
                                  </p:childTnLst>
                                </p:cTn>
                              </p:par>
                              <p:par>
                                <p:cTn id="73" presetID="10" presetClass="entr" presetSubtype="0" fill="hold" grpId="1" nodeType="withEffect">
                                  <p:stCondLst>
                                    <p:cond delay="750"/>
                                  </p:stCondLst>
                                  <p:childTnLst>
                                    <p:set>
                                      <p:cBhvr>
                                        <p:cTn id="74" dur="1" fill="hold">
                                          <p:stCondLst>
                                            <p:cond delay="0"/>
                                          </p:stCondLst>
                                        </p:cTn>
                                        <p:tgtEl>
                                          <p:spTgt spid="50"/>
                                        </p:tgtEl>
                                        <p:attrNameLst>
                                          <p:attrName>style.visibility</p:attrName>
                                        </p:attrNameLst>
                                      </p:cBhvr>
                                      <p:to>
                                        <p:strVal val="visible"/>
                                      </p:to>
                                    </p:set>
                                    <p:animEffect transition="in" filter="fade">
                                      <p:cBhvr>
                                        <p:cTn id="75" dur="500"/>
                                        <p:tgtEl>
                                          <p:spTgt spid="50"/>
                                        </p:tgtEl>
                                      </p:cBhvr>
                                    </p:animEffect>
                                  </p:childTnLst>
                                </p:cTn>
                              </p:par>
                              <p:par>
                                <p:cTn id="76" presetID="10" presetClass="entr" presetSubtype="0" fill="hold" grpId="0" nodeType="withEffect">
                                  <p:stCondLst>
                                    <p:cond delay="750"/>
                                  </p:stCondLst>
                                  <p:childTnLst>
                                    <p:set>
                                      <p:cBhvr>
                                        <p:cTn id="77" dur="1" fill="hold">
                                          <p:stCondLst>
                                            <p:cond delay="0"/>
                                          </p:stCondLst>
                                        </p:cTn>
                                        <p:tgtEl>
                                          <p:spTgt spid="63"/>
                                        </p:tgtEl>
                                        <p:attrNameLst>
                                          <p:attrName>style.visibility</p:attrName>
                                        </p:attrNameLst>
                                      </p:cBhvr>
                                      <p:to>
                                        <p:strVal val="visible"/>
                                      </p:to>
                                    </p:set>
                                    <p:animEffect transition="in" filter="fade">
                                      <p:cBhvr>
                                        <p:cTn id="78" dur="500"/>
                                        <p:tgtEl>
                                          <p:spTgt spid="63"/>
                                        </p:tgtEl>
                                      </p:cBhvr>
                                    </p:animEffect>
                                  </p:childTnLst>
                                </p:cTn>
                              </p:par>
                              <p:par>
                                <p:cTn id="79" presetID="10" presetClass="entr" presetSubtype="0" fill="hold" grpId="0" nodeType="withEffect">
                                  <p:stCondLst>
                                    <p:cond delay="750"/>
                                  </p:stCondLst>
                                  <p:childTnLst>
                                    <p:set>
                                      <p:cBhvr>
                                        <p:cTn id="80" dur="1" fill="hold">
                                          <p:stCondLst>
                                            <p:cond delay="0"/>
                                          </p:stCondLst>
                                        </p:cTn>
                                        <p:tgtEl>
                                          <p:spTgt spid="64"/>
                                        </p:tgtEl>
                                        <p:attrNameLst>
                                          <p:attrName>style.visibility</p:attrName>
                                        </p:attrNameLst>
                                      </p:cBhvr>
                                      <p:to>
                                        <p:strVal val="visible"/>
                                      </p:to>
                                    </p:set>
                                    <p:animEffect transition="in" filter="fade">
                                      <p:cBhvr>
                                        <p:cTn id="81" dur="500"/>
                                        <p:tgtEl>
                                          <p:spTgt spid="64"/>
                                        </p:tgtEl>
                                      </p:cBhvr>
                                    </p:animEffect>
                                  </p:childTnLst>
                                </p:cTn>
                              </p:par>
                            </p:childTnLst>
                          </p:cTn>
                        </p:par>
                        <p:par>
                          <p:cTn id="82" fill="hold">
                            <p:stCondLst>
                              <p:cond delay="3000"/>
                            </p:stCondLst>
                            <p:childTnLst>
                              <p:par>
                                <p:cTn id="83" presetID="0" presetClass="path" presetSubtype="0" accel="50000" decel="50000" fill="hold" grpId="0" nodeType="afterEffect">
                                  <p:stCondLst>
                                    <p:cond delay="0"/>
                                  </p:stCondLst>
                                  <p:childTnLst>
                                    <p:animMotion origin="layout" path="M 0.00026 0.00069 L 0.00026 0.00069 C 0.00065 0.00579 0.00078 0.01111 0.00143 0.0162 C 0.00156 0.01713 0.00169 0.01829 0.00182 0.01921 C 0.00221 0.02083 0.00273 0.02268 0.00312 0.0243 C 0.00338 0.02569 0.00377 0.02731 0.0039 0.0287 C 0.00403 0.02986 0.00403 0.03079 0.00429 0.03171 C 0.00468 0.03264 0.0052 0.0331 0.00559 0.03403 C 0.00599 0.03495 0.00638 0.03588 0.00677 0.03704 C 0.00716 0.03773 0.00729 0.03866 0.00768 0.03912 C 0.00794 0.03958 0.00846 0.03958 0.00885 0.04004 L 0.00937 0.03773 " pathEditMode="relative" ptsTypes="AAAAAAAAAAAA">
                                      <p:cBhvr>
                                        <p:cTn id="84" dur="500" fill="hold"/>
                                        <p:tgtEl>
                                          <p:spTgt spid="51"/>
                                        </p:tgtEl>
                                        <p:attrNameLst>
                                          <p:attrName>ppt_x</p:attrName>
                                          <p:attrName>ppt_y</p:attrName>
                                        </p:attrNameLst>
                                      </p:cBhvr>
                                    </p:animMotion>
                                  </p:childTnLst>
                                </p:cTn>
                              </p:par>
                              <p:par>
                                <p:cTn id="85" presetID="42" presetClass="path" presetSubtype="0" accel="50000" decel="50000" fill="hold" grpId="0" nodeType="withEffect">
                                  <p:stCondLst>
                                    <p:cond delay="0"/>
                                  </p:stCondLst>
                                  <p:childTnLst>
                                    <p:animMotion origin="layout" path="M 2.77556E-17 -2.96296E-6 L 0.00078 0.03148 " pathEditMode="relative" rAng="0" ptsTypes="AA">
                                      <p:cBhvr>
                                        <p:cTn id="86" dur="500" fill="hold"/>
                                        <p:tgtEl>
                                          <p:spTgt spid="50"/>
                                        </p:tgtEl>
                                        <p:attrNameLst>
                                          <p:attrName>ppt_x</p:attrName>
                                          <p:attrName>ppt_y</p:attrName>
                                        </p:attrNameLst>
                                      </p:cBhvr>
                                      <p:rCtr x="39" y="1574"/>
                                    </p:animMotion>
                                  </p:childTnLst>
                                </p:cTn>
                              </p:par>
                              <p:par>
                                <p:cTn id="87" presetID="10" presetClass="entr" presetSubtype="0" fill="hold" grpId="1" nodeType="withEffect">
                                  <p:stCondLst>
                                    <p:cond delay="500"/>
                                  </p:stCondLst>
                                  <p:childTnLst>
                                    <p:set>
                                      <p:cBhvr>
                                        <p:cTn id="88" dur="1" fill="hold">
                                          <p:stCondLst>
                                            <p:cond delay="0"/>
                                          </p:stCondLst>
                                        </p:cTn>
                                        <p:tgtEl>
                                          <p:spTgt spid="59"/>
                                        </p:tgtEl>
                                        <p:attrNameLst>
                                          <p:attrName>style.visibility</p:attrName>
                                        </p:attrNameLst>
                                      </p:cBhvr>
                                      <p:to>
                                        <p:strVal val="visible"/>
                                      </p:to>
                                    </p:set>
                                    <p:animEffect transition="in" filter="fade">
                                      <p:cBhvr>
                                        <p:cTn id="89" dur="500"/>
                                        <p:tgtEl>
                                          <p:spTgt spid="59"/>
                                        </p:tgtEl>
                                      </p:cBhvr>
                                    </p:animEffect>
                                  </p:childTnLst>
                                </p:cTn>
                              </p:par>
                              <p:par>
                                <p:cTn id="90" presetID="10" presetClass="exit" presetSubtype="0" fill="hold" grpId="2" nodeType="withEffect">
                                  <p:stCondLst>
                                    <p:cond delay="500"/>
                                  </p:stCondLst>
                                  <p:childTnLst>
                                    <p:animEffect transition="out" filter="fade">
                                      <p:cBhvr>
                                        <p:cTn id="91" dur="250"/>
                                        <p:tgtEl>
                                          <p:spTgt spid="51"/>
                                        </p:tgtEl>
                                      </p:cBhvr>
                                    </p:animEffect>
                                    <p:set>
                                      <p:cBhvr>
                                        <p:cTn id="92" dur="1" fill="hold">
                                          <p:stCondLst>
                                            <p:cond delay="249"/>
                                          </p:stCondLst>
                                        </p:cTn>
                                        <p:tgtEl>
                                          <p:spTgt spid="51"/>
                                        </p:tgtEl>
                                        <p:attrNameLst>
                                          <p:attrName>style.visibility</p:attrName>
                                        </p:attrNameLst>
                                      </p:cBhvr>
                                      <p:to>
                                        <p:strVal val="hidden"/>
                                      </p:to>
                                    </p:set>
                                  </p:childTnLst>
                                </p:cTn>
                              </p:par>
                              <p:par>
                                <p:cTn id="93" presetID="10" presetClass="exit" presetSubtype="0" fill="hold" grpId="2" nodeType="withEffect">
                                  <p:stCondLst>
                                    <p:cond delay="500"/>
                                  </p:stCondLst>
                                  <p:childTnLst>
                                    <p:animEffect transition="out" filter="fade">
                                      <p:cBhvr>
                                        <p:cTn id="94" dur="250"/>
                                        <p:tgtEl>
                                          <p:spTgt spid="50"/>
                                        </p:tgtEl>
                                      </p:cBhvr>
                                    </p:animEffect>
                                    <p:set>
                                      <p:cBhvr>
                                        <p:cTn id="95" dur="1" fill="hold">
                                          <p:stCondLst>
                                            <p:cond delay="249"/>
                                          </p:stCondLst>
                                        </p:cTn>
                                        <p:tgtEl>
                                          <p:spTgt spid="50"/>
                                        </p:tgtEl>
                                        <p:attrNameLst>
                                          <p:attrName>style.visibility</p:attrName>
                                        </p:attrNameLst>
                                      </p:cBhvr>
                                      <p:to>
                                        <p:strVal val="hidden"/>
                                      </p:to>
                                    </p:set>
                                  </p:childTnLst>
                                </p:cTn>
                              </p:par>
                            </p:childTnLst>
                          </p:cTn>
                        </p:par>
                        <p:par>
                          <p:cTn id="96" fill="hold">
                            <p:stCondLst>
                              <p:cond delay="4000"/>
                            </p:stCondLst>
                            <p:childTnLst>
                              <p:par>
                                <p:cTn id="97" presetID="0" presetClass="path" presetSubtype="0" accel="50000" decel="50000" fill="hold" grpId="0" nodeType="afterEffect">
                                  <p:stCondLst>
                                    <p:cond delay="0"/>
                                  </p:stCondLst>
                                  <p:childTnLst>
                                    <p:animMotion origin="layout" path="M 3.54167E-6 4.81481E-6 L 3.54167E-6 0.00023 C 0.0013 0.00462 0.0026 0.00925 0.00416 0.01388 C 0.0052 0.01666 0.00664 0.01898 0.00768 0.02152 C 0.00911 0.02569 0.01054 0.02986 0.01185 0.03402 C 0.01328 0.03842 0.01432 0.04398 0.01627 0.04791 C 0.01718 0.05 0.01849 0.05115 0.01966 0.05254 C 0.02122 0.06388 0.01914 0.05416 0.02304 0.06342 C 0.02851 0.07662 0.02239 0.06597 0.02903 0.07893 C 0.03125 0.08333 0.03398 0.0868 0.03606 0.09143 C 0.03698 0.09375 0.03737 0.09699 0.03854 0.09907 C 0.04088 0.10324 0.0444 0.10532 0.04622 0.10995 C 0.04713 0.11203 0.04778 0.11458 0.04882 0.1162 C 0.05 0.11782 0.0556 0.12175 0.05664 0.12245 C 0.05742 0.12453 0.0582 0.12685 0.05924 0.1287 C 0.06185 0.1331 0.06198 0.13078 0.06523 0.13333 C 0.06692 0.13449 0.06875 0.13634 0.07044 0.13796 C 0.07239 0.13981 0.07435 0.14189 0.07643 0.14421 C 0.07734 0.14513 0.07812 0.14629 0.07903 0.14722 C 0.08007 0.14837 0.08125 0.14907 0.08242 0.15023 C 0.08333 0.15115 0.08398 0.15277 0.08502 0.15347 C 0.08632 0.15439 0.08789 0.15439 0.08932 0.15486 C 0.0901 0.15532 0.09101 0.15601 0.09179 0.15648 C 0.10455 0.17175 0.09114 0.15625 0.10039 0.16574 C 0.1013 0.16666 0.10208 0.16805 0.10299 0.16898 C 0.10859 0.17361 0.10898 0.17314 0.11419 0.175 C 0.11627 0.17708 0.1181 0.17962 0.12018 0.18125 C 0.12109 0.18194 0.12929 0.18425 0.12968 0.18449 C 0.13424 0.18773 0.13724 0.19074 0.14179 0.19212 C 0.14375 0.19282 0.1457 0.19328 0.14778 0.19375 C 0.15351 0.19884 0.14882 0.19513 0.15455 0.19837 C 0.16328 0.203 0.15625 0.20023 0.16406 0.203 C 0.16549 0.20462 0.16692 0.20601 0.16836 0.20763 C 0.17018 0.20972 0.17161 0.2125 0.17356 0.21388 C 0.17513 0.21504 0.17695 0.21481 0.17877 0.2155 C 0.1802 0.21643 0.18151 0.21759 0.18294 0.21851 C 0.18385 0.21921 0.18476 0.21944 0.18554 0.22013 C 0.1901 0.22407 0.18997 0.22615 0.19505 0.22939 C 0.19648 0.23032 0.19791 0.23032 0.19935 0.23101 C 0.20247 0.2324 0.20573 0.23425 0.20872 0.23564 C 0.21015 0.23634 0.21172 0.23657 0.21315 0.23703 C 0.21432 0.2375 0.21549 0.23819 0.21653 0.23865 C 0.21731 0.23912 0.21823 0.23981 0.21914 0.24027 C 0.22109 0.24097 0.22317 0.2412 0.22513 0.24189 C 0.22903 0.24884 0.2263 0.24583 0.23294 0.24791 C 0.2513 0.25439 0.2401 0.25185 0.25872 0.25416 C 0.27161 0.26296 0.26002 0.25648 0.28007 0.26041 C 0.28333 0.26111 0.28645 0.26273 0.28958 0.26342 C 0.29791 0.26574 0.30638 0.26643 0.31458 0.26967 C 0.32617 0.2743 0.31966 0.27245 0.33424 0.2743 C 0.36172 0.28101 0.34687 0.27824 0.37903 0.28217 C 0.38789 0.29004 0.38007 0.28425 0.39961 0.2868 C 0.4108 0.28819 0.40065 0.28935 0.4151 0.28981 L 0.53815 0.29305 C 0.54127 0.29351 0.5444 0.29351 0.54752 0.29444 C 0.56067 0.29884 0.55273 0.29884 0.56211 0.30069 C 0.56562 0.30138 0.56901 0.30162 0.57252 0.30231 L 0.58112 0.30393 C 0.58711 0.30324 0.59323 0.30439 0.59909 0.30231 C 0.60052 0.30185 0.60078 0.29791 0.60169 0.29606 C 0.60247 0.29467 0.60442 0.29305 0.60442 0.29328 " pathEditMode="relative" rAng="0" ptsTypes="AAAAAAAAAAAAAAAAAAAAAAAAAAAAAAAAAAAAAAAAAAAAAAAAAAAAAAAAAAAAA">
                                      <p:cBhvr>
                                        <p:cTn id="98" dur="2000" fill="hold"/>
                                        <p:tgtEl>
                                          <p:spTgt spid="59"/>
                                        </p:tgtEl>
                                        <p:attrNameLst>
                                          <p:attrName>ppt_x</p:attrName>
                                          <p:attrName>ppt_y</p:attrName>
                                        </p:attrNameLst>
                                      </p:cBhvr>
                                      <p:rCtr x="30221" y="15185"/>
                                    </p:animMotion>
                                  </p:childTnLst>
                                </p:cTn>
                              </p:par>
                            </p:childTnLst>
                          </p:cTn>
                        </p:par>
                        <p:par>
                          <p:cTn id="99" fill="hold">
                            <p:stCondLst>
                              <p:cond delay="6000"/>
                            </p:stCondLst>
                            <p:childTnLst>
                              <p:par>
                                <p:cTn id="100" presetID="1" presetClass="exit" presetSubtype="0" fill="hold" grpId="2" nodeType="afterEffect">
                                  <p:stCondLst>
                                    <p:cond delay="0"/>
                                  </p:stCondLst>
                                  <p:childTnLst>
                                    <p:set>
                                      <p:cBhvr>
                                        <p:cTn id="101" dur="1" fill="hold">
                                          <p:stCondLst>
                                            <p:cond delay="499"/>
                                          </p:stCondLst>
                                        </p:cTn>
                                        <p:tgtEl>
                                          <p:spTgt spid="59"/>
                                        </p:tgtEl>
                                        <p:attrNameLst>
                                          <p:attrName>style.visibility</p:attrName>
                                        </p:attrNameLst>
                                      </p:cBhvr>
                                      <p:to>
                                        <p:strVal val="hidden"/>
                                      </p:to>
                                    </p:set>
                                  </p:childTnLst>
                                </p:cTn>
                              </p:par>
                              <p:par>
                                <p:cTn id="102" presetID="22" presetClass="entr" presetSubtype="8" fill="hold" nodeType="withEffect">
                                  <p:stCondLst>
                                    <p:cond delay="0"/>
                                  </p:stCondLst>
                                  <p:childTnLst>
                                    <p:set>
                                      <p:cBhvr>
                                        <p:cTn id="103" dur="1" fill="hold">
                                          <p:stCondLst>
                                            <p:cond delay="0"/>
                                          </p:stCondLst>
                                        </p:cTn>
                                        <p:tgtEl>
                                          <p:spTgt spid="42"/>
                                        </p:tgtEl>
                                        <p:attrNameLst>
                                          <p:attrName>style.visibility</p:attrName>
                                        </p:attrNameLst>
                                      </p:cBhvr>
                                      <p:to>
                                        <p:strVal val="visible"/>
                                      </p:to>
                                    </p:set>
                                    <p:animEffect transition="in" filter="wipe(left)">
                                      <p:cBhvr>
                                        <p:cTn id="104" dur="1000"/>
                                        <p:tgtEl>
                                          <p:spTgt spid="42"/>
                                        </p:tgtEl>
                                      </p:cBhvr>
                                    </p:animEffect>
                                  </p:childTnLst>
                                </p:cTn>
                              </p:par>
                              <p:par>
                                <p:cTn id="105" presetID="8" presetClass="emph" presetSubtype="0" repeatCount="indefinite" fill="hold" nodeType="withEffect">
                                  <p:stCondLst>
                                    <p:cond delay="1000"/>
                                  </p:stCondLst>
                                  <p:childTnLst>
                                    <p:animRot by="21600000">
                                      <p:cBhvr>
                                        <p:cTn id="106" dur="2000" fill="hold"/>
                                        <p:tgtEl>
                                          <p:spTgt spid="42"/>
                                        </p:tgtEl>
                                        <p:attrNameLst>
                                          <p:attrName>r</p:attrName>
                                        </p:attrNameLst>
                                      </p:cBhvr>
                                    </p:animRot>
                                  </p:childTnLst>
                                </p:cTn>
                              </p:par>
                              <p:par>
                                <p:cTn id="107" presetID="22" presetClass="entr" presetSubtype="1" fill="hold" grpId="0" nodeType="withEffect">
                                  <p:stCondLst>
                                    <p:cond delay="1000"/>
                                  </p:stCondLst>
                                  <p:childTnLst>
                                    <p:set>
                                      <p:cBhvr>
                                        <p:cTn id="108" dur="1" fill="hold">
                                          <p:stCondLst>
                                            <p:cond delay="0"/>
                                          </p:stCondLst>
                                        </p:cTn>
                                        <p:tgtEl>
                                          <p:spTgt spid="40"/>
                                        </p:tgtEl>
                                        <p:attrNameLst>
                                          <p:attrName>style.visibility</p:attrName>
                                        </p:attrNameLst>
                                      </p:cBhvr>
                                      <p:to>
                                        <p:strVal val="visible"/>
                                      </p:to>
                                    </p:set>
                                    <p:animEffect transition="in" filter="wipe(up)">
                                      <p:cBhvr>
                                        <p:cTn id="109" dur="500"/>
                                        <p:tgtEl>
                                          <p:spTgt spid="40"/>
                                        </p:tgtEl>
                                      </p:cBhvr>
                                    </p:animEffect>
                                  </p:childTnLst>
                                </p:cTn>
                              </p:par>
                              <p:par>
                                <p:cTn id="110" presetID="22" presetClass="entr" presetSubtype="8" fill="hold" grpId="0" nodeType="withEffect">
                                  <p:stCondLst>
                                    <p:cond delay="1250"/>
                                  </p:stCondLst>
                                  <p:childTnLst>
                                    <p:set>
                                      <p:cBhvr>
                                        <p:cTn id="111" dur="1" fill="hold">
                                          <p:stCondLst>
                                            <p:cond delay="0"/>
                                          </p:stCondLst>
                                        </p:cTn>
                                        <p:tgtEl>
                                          <p:spTgt spid="41"/>
                                        </p:tgtEl>
                                        <p:attrNameLst>
                                          <p:attrName>style.visibility</p:attrName>
                                        </p:attrNameLst>
                                      </p:cBhvr>
                                      <p:to>
                                        <p:strVal val="visible"/>
                                      </p:to>
                                    </p:set>
                                    <p:animEffect transition="in" filter="wipe(left)">
                                      <p:cBhvr>
                                        <p:cTn id="112" dur="500"/>
                                        <p:tgtEl>
                                          <p:spTgt spid="41"/>
                                        </p:tgtEl>
                                      </p:cBhvr>
                                    </p:animEffect>
                                  </p:childTnLst>
                                </p:cTn>
                              </p:par>
                            </p:childTnLst>
                          </p:cTn>
                        </p:par>
                        <p:par>
                          <p:cTn id="113" fill="hold">
                            <p:stCondLst>
                              <p:cond delay="9000"/>
                            </p:stCondLst>
                            <p:childTnLst>
                              <p:par>
                                <p:cTn id="114" presetID="42" presetClass="entr" presetSubtype="0" fill="hold" grpId="0" nodeType="afterEffect">
                                  <p:stCondLst>
                                    <p:cond delay="0"/>
                                  </p:stCondLst>
                                  <p:iterate type="lt">
                                    <p:tmPct val="10000"/>
                                  </p:iterate>
                                  <p:childTnLst>
                                    <p:set>
                                      <p:cBhvr>
                                        <p:cTn id="115" dur="1" fill="hold">
                                          <p:stCondLst>
                                            <p:cond delay="0"/>
                                          </p:stCondLst>
                                        </p:cTn>
                                        <p:tgtEl>
                                          <p:spTgt spid="65"/>
                                        </p:tgtEl>
                                        <p:attrNameLst>
                                          <p:attrName>style.visibility</p:attrName>
                                        </p:attrNameLst>
                                      </p:cBhvr>
                                      <p:to>
                                        <p:strVal val="visible"/>
                                      </p:to>
                                    </p:set>
                                    <p:animEffect transition="in" filter="fade">
                                      <p:cBhvr>
                                        <p:cTn id="116" dur="1000"/>
                                        <p:tgtEl>
                                          <p:spTgt spid="65"/>
                                        </p:tgtEl>
                                      </p:cBhvr>
                                    </p:animEffect>
                                    <p:anim calcmode="lin" valueType="num">
                                      <p:cBhvr>
                                        <p:cTn id="117" dur="1000" fill="hold"/>
                                        <p:tgtEl>
                                          <p:spTgt spid="65"/>
                                        </p:tgtEl>
                                        <p:attrNameLst>
                                          <p:attrName>ppt_x</p:attrName>
                                        </p:attrNameLst>
                                      </p:cBhvr>
                                      <p:tavLst>
                                        <p:tav tm="0">
                                          <p:val>
                                            <p:strVal val="#ppt_x"/>
                                          </p:val>
                                        </p:tav>
                                        <p:tav tm="100000">
                                          <p:val>
                                            <p:strVal val="#ppt_x"/>
                                          </p:val>
                                        </p:tav>
                                      </p:tavLst>
                                    </p:anim>
                                    <p:anim calcmode="lin" valueType="num">
                                      <p:cBhvr>
                                        <p:cTn id="118" dur="1000" fill="hold"/>
                                        <p:tgtEl>
                                          <p:spTgt spid="6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41" grpId="0"/>
      <p:bldP spid="47" grpId="0" animBg="1"/>
      <p:bldP spid="48" grpId="0" animBg="1"/>
      <p:bldP spid="49" grpId="0" animBg="1"/>
      <p:bldP spid="50" grpId="0" animBg="1"/>
      <p:bldP spid="50" grpId="1" animBg="1"/>
      <p:bldP spid="50" grpId="2" animBg="1"/>
      <p:bldP spid="51" grpId="0" animBg="1"/>
      <p:bldP spid="51" grpId="1" animBg="1"/>
      <p:bldP spid="51" grpId="2" animBg="1"/>
      <p:bldP spid="52" grpId="0" animBg="1"/>
      <p:bldP spid="53" grpId="0" animBg="1"/>
      <p:bldP spid="54" grpId="0" animBg="1"/>
      <p:bldP spid="55" grpId="0" animBg="1"/>
      <p:bldP spid="56" grpId="0" animBg="1"/>
      <p:bldP spid="57" grpId="0" animBg="1"/>
      <p:bldP spid="58" grpId="0" animBg="1"/>
      <p:bldP spid="59" grpId="0" animBg="1"/>
      <p:bldP spid="59" grpId="1" animBg="1"/>
      <p:bldP spid="59" grpId="2" animBg="1"/>
      <p:bldP spid="63" grpId="0" animBg="1"/>
      <p:bldP spid="64" grpId="0" animBg="1"/>
      <p:bldP spid="65"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5BC057E1-A3E9-4E60-AFA8-267931925C8D"/>
  <p:tag name="ISPRING_SCORM_RATE_SLIDES" val="1"/>
  <p:tag name="ISPRINGONLINEFOLDERID" val="0"/>
  <p:tag name="ISPRINGONLINEFOLDERPATH" val="内容列表"/>
  <p:tag name="ISPRINGCLOUDFOLDERID" val="0"/>
  <p:tag name="ISPRINGCLOUDFOLDERPATH" val="资源库"/>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PRESENTATION_TITLE" val="大学生职业规划PPT模板"/>
  <p:tag name="ISPRING_SCORM_RATE_QUIZZES" val="0"/>
  <p:tag name="ISPRING_SCORM_PASSING_SCORE" val="100.000000"/>
  <p:tag name="ISPRING_SCORM_ENDPOINT" val="&lt;endpoint&gt;&lt;enable&gt;0&lt;/enable&gt;&lt;lrs&gt;http://&lt;/lrs&gt;&lt;auth&gt;0&lt;/auth&gt;&lt;login&gt;&lt;/login&gt;&lt;password&gt;&lt;/password&gt;&lt;key&gt;&lt;/key&gt;&lt;name&gt;&lt;/name&gt;&lt;email&gt;&lt;/email&gt;&lt;/endpoint&gt;&#10;"/>
  <p:tag name="ISPRING_OUTPUT_FOLDER" val="F:\第六批\17882843"/>
  <p:tag name="ISPRING_FIRST_PUBLISH" val="1"/>
</p:tagLst>
</file>

<file path=ppt/theme/theme1.xml><?xml version="1.0" encoding="utf-8"?>
<a:theme xmlns:a="http://schemas.openxmlformats.org/drawingml/2006/main" name="第一PPT，www.1ppt.com">
  <a:themeElements>
    <a:clrScheme name="自定义 31">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DBEEF3"/>
      </a:accent5>
      <a:accent6>
        <a:srgbClr val="FFC000"/>
      </a:accent6>
      <a:hlink>
        <a:srgbClr val="FFC000"/>
      </a:hlink>
      <a:folHlink>
        <a:srgbClr val="FFC000"/>
      </a:folHlink>
    </a:clrScheme>
    <a:fontScheme name="wgjk2sa3">
      <a:majorFont>
        <a:latin typeface="微软雅黑"/>
        <a:ea typeface="微软雅黑"/>
        <a:cs typeface=""/>
      </a:majorFont>
      <a:minorFont>
        <a:latin typeface="微软雅黑"/>
        <a:ea typeface="微软雅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lgn="l">
          <a:defRPr dirty="0" smtClean="0">
            <a:latin typeface="微软雅黑" panose="020B0503020204020204" pitchFamily="34" charset="-122"/>
            <a:ea typeface="微软雅黑" panose="020B0503020204020204" pitchFamily="34" charset="-122"/>
          </a:defRPr>
        </a:defPPr>
      </a:lstStyle>
    </a:txDef>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2339</TotalTime>
  <Words>2863</Words>
  <Application>Microsoft Office PowerPoint</Application>
  <PresentationFormat>自定义</PresentationFormat>
  <Paragraphs>237</Paragraphs>
  <Slides>26</Slides>
  <Notes>24</Notes>
  <HiddenSlides>0</HiddenSlides>
  <MMClips>0</MMClips>
  <ScaleCrop>false</ScaleCrop>
  <HeadingPairs>
    <vt:vector size="4" baseType="variant">
      <vt:variant>
        <vt:lpstr>主题</vt:lpstr>
      </vt:variant>
      <vt:variant>
        <vt:i4>2</vt:i4>
      </vt:variant>
      <vt:variant>
        <vt:lpstr>幻灯片标题</vt:lpstr>
      </vt:variant>
      <vt:variant>
        <vt:i4>26</vt:i4>
      </vt:variant>
    </vt:vector>
  </HeadingPairs>
  <TitlesOfParts>
    <vt:vector size="28" baseType="lpstr">
      <vt:lpstr>第一PPT，www.1ppt.com</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第一PPT</Manager>
  <Company>第一PPT，www.1ppt.com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大学生职业规划PPT模板</dc:title>
  <dc:creator>第一PPT</dc:creator>
  <cp:keywords>www.1ppt.com</cp:keywords>
  <dc:description>www.1ppt.com</dc:description>
  <cp:lastModifiedBy>Windows User</cp:lastModifiedBy>
  <cp:revision>108</cp:revision>
  <dcterms:created xsi:type="dcterms:W3CDTF">2017-08-18T03:02:00Z</dcterms:created>
  <dcterms:modified xsi:type="dcterms:W3CDTF">2020-12-01T08:40:08Z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2052-10.1.0.6748</vt:lpwstr>
  </property>
</Properties>
</file>