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3"/>
    <p:sldMasterId id="2147483674" r:id="rId4"/>
    <p:sldMasterId id="2147483686" r:id="rId5"/>
  </p:sldMasterIdLst>
  <p:notesMasterIdLst>
    <p:notesMasterId r:id="rId11"/>
  </p:notesMasterIdLst>
  <p:sldIdLst>
    <p:sldId id="372" r:id="rId6"/>
    <p:sldId id="259" r:id="rId7"/>
    <p:sldId id="260" r:id="rId8"/>
    <p:sldId id="271" r:id="rId9"/>
    <p:sldId id="324" r:id="rId10"/>
    <p:sldId id="325" r:id="rId12"/>
    <p:sldId id="357" r:id="rId13"/>
    <p:sldId id="358" r:id="rId14"/>
    <p:sldId id="369" r:id="rId15"/>
    <p:sldId id="297" r:id="rId16"/>
    <p:sldId id="302" r:id="rId17"/>
    <p:sldId id="349" r:id="rId18"/>
    <p:sldId id="370" r:id="rId19"/>
    <p:sldId id="350" r:id="rId20"/>
    <p:sldId id="351" r:id="rId21"/>
    <p:sldId id="371" r:id="rId22"/>
    <p:sldId id="356" r:id="rId23"/>
    <p:sldId id="355" r:id="rId24"/>
    <p:sldId id="368" r:id="rId25"/>
    <p:sldId id="363" r:id="rId26"/>
    <p:sldId id="364" r:id="rId27"/>
    <p:sldId id="365" r:id="rId28"/>
    <p:sldId id="373" r:id="rId29"/>
  </p:sldIdLst>
  <p:sldSz cx="9144000" cy="6858000" type="screen4x3"/>
  <p:notesSz cx="6858000" cy="9144000"/>
  <p:defaultTextStyle>
    <a:defPPr>
      <a:defRPr lang="zh-CN"/>
    </a:defPPr>
    <a:lvl1pPr algn="ctr" rtl="0" fontAlgn="base">
      <a:spcBef>
        <a:spcPct val="0"/>
      </a:spcBef>
      <a:spcAft>
        <a:spcPct val="0"/>
      </a:spcAft>
      <a:defRPr sz="2400" b="1" kern="1200">
        <a:solidFill>
          <a:schemeClr val="tx1"/>
        </a:solidFill>
        <a:latin typeface="Arial" panose="020B0604020202020204" pitchFamily="34" charset="0"/>
        <a:ea typeface="方正华隶_GBK" pitchFamily="1" charset="-122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2400" b="1" kern="1200">
        <a:solidFill>
          <a:schemeClr val="tx1"/>
        </a:solidFill>
        <a:latin typeface="Arial" panose="020B0604020202020204" pitchFamily="34" charset="0"/>
        <a:ea typeface="方正华隶_GBK" pitchFamily="1" charset="-122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2400" b="1" kern="1200">
        <a:solidFill>
          <a:schemeClr val="tx1"/>
        </a:solidFill>
        <a:latin typeface="Arial" panose="020B0604020202020204" pitchFamily="34" charset="0"/>
        <a:ea typeface="方正华隶_GBK" pitchFamily="1" charset="-122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2400" b="1" kern="1200">
        <a:solidFill>
          <a:schemeClr val="tx1"/>
        </a:solidFill>
        <a:latin typeface="Arial" panose="020B0604020202020204" pitchFamily="34" charset="0"/>
        <a:ea typeface="方正华隶_GBK" pitchFamily="1" charset="-122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2400" b="1" kern="1200">
        <a:solidFill>
          <a:schemeClr val="tx1"/>
        </a:solidFill>
        <a:latin typeface="Arial" panose="020B0604020202020204" pitchFamily="34" charset="0"/>
        <a:ea typeface="方正华隶_GBK" pitchFamily="1" charset="-122"/>
        <a:cs typeface="+mn-cs"/>
      </a:defRPr>
    </a:lvl5pPr>
    <a:lvl6pPr marL="2286000" algn="l" defTabSz="914400" rtl="0" eaLnBrk="1" latinLnBrk="0" hangingPunct="1">
      <a:defRPr sz="2400" b="1" kern="1200">
        <a:solidFill>
          <a:schemeClr val="tx1"/>
        </a:solidFill>
        <a:latin typeface="Arial" panose="020B0604020202020204" pitchFamily="34" charset="0"/>
        <a:ea typeface="方正华隶_GBK" pitchFamily="1" charset="-122"/>
        <a:cs typeface="+mn-cs"/>
      </a:defRPr>
    </a:lvl6pPr>
    <a:lvl7pPr marL="2743200" algn="l" defTabSz="914400" rtl="0" eaLnBrk="1" latinLnBrk="0" hangingPunct="1">
      <a:defRPr sz="2400" b="1" kern="1200">
        <a:solidFill>
          <a:schemeClr val="tx1"/>
        </a:solidFill>
        <a:latin typeface="Arial" panose="020B0604020202020204" pitchFamily="34" charset="0"/>
        <a:ea typeface="方正华隶_GBK" pitchFamily="1" charset="-122"/>
        <a:cs typeface="+mn-cs"/>
      </a:defRPr>
    </a:lvl7pPr>
    <a:lvl8pPr marL="3200400" algn="l" defTabSz="914400" rtl="0" eaLnBrk="1" latinLnBrk="0" hangingPunct="1">
      <a:defRPr sz="2400" b="1" kern="1200">
        <a:solidFill>
          <a:schemeClr val="tx1"/>
        </a:solidFill>
        <a:latin typeface="Arial" panose="020B0604020202020204" pitchFamily="34" charset="0"/>
        <a:ea typeface="方正华隶_GBK" pitchFamily="1" charset="-122"/>
        <a:cs typeface="+mn-cs"/>
      </a:defRPr>
    </a:lvl8pPr>
    <a:lvl9pPr marL="3657600" algn="l" defTabSz="914400" rtl="0" eaLnBrk="1" latinLnBrk="0" hangingPunct="1">
      <a:defRPr sz="2400" b="1" kern="1200">
        <a:solidFill>
          <a:schemeClr val="tx1"/>
        </a:solidFill>
        <a:latin typeface="Arial" panose="020B0604020202020204" pitchFamily="34" charset="0"/>
        <a:ea typeface="方正华隶_GBK" pitchFamily="1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99FF"/>
    <a:srgbClr val="0066FF"/>
    <a:srgbClr val="3399FF"/>
    <a:srgbClr val="FF6600"/>
    <a:srgbClr val="CC00FF"/>
    <a:srgbClr val="FF3300"/>
    <a:srgbClr val="660066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-84" y="-108"/>
      </p:cViewPr>
      <p:guideLst>
        <p:guide orient="horz" pos="4301"/>
        <p:guide pos="235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198" cy="7619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4.xml"/><Relationship Id="rId8" Type="http://schemas.openxmlformats.org/officeDocument/2006/relationships/slide" Target="slides/slide3.xml"/><Relationship Id="rId7" Type="http://schemas.openxmlformats.org/officeDocument/2006/relationships/slide" Target="slides/slide2.xml"/><Relationship Id="rId6" Type="http://schemas.openxmlformats.org/officeDocument/2006/relationships/slide" Target="slides/slide1.xml"/><Relationship Id="rId5" Type="http://schemas.openxmlformats.org/officeDocument/2006/relationships/slideMaster" Target="slideMasters/slideMaster4.xml"/><Relationship Id="rId4" Type="http://schemas.openxmlformats.org/officeDocument/2006/relationships/slideMaster" Target="slideMasters/slideMaster3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3.xml"/><Relationship Id="rId28" Type="http://schemas.openxmlformats.org/officeDocument/2006/relationships/slide" Target="slides/slide22.xml"/><Relationship Id="rId27" Type="http://schemas.openxmlformats.org/officeDocument/2006/relationships/slide" Target="slides/slide21.xml"/><Relationship Id="rId26" Type="http://schemas.openxmlformats.org/officeDocument/2006/relationships/slide" Target="slides/slide20.xml"/><Relationship Id="rId25" Type="http://schemas.openxmlformats.org/officeDocument/2006/relationships/slide" Target="slides/slide19.xml"/><Relationship Id="rId24" Type="http://schemas.openxmlformats.org/officeDocument/2006/relationships/slide" Target="slides/slide18.xml"/><Relationship Id="rId23" Type="http://schemas.openxmlformats.org/officeDocument/2006/relationships/slide" Target="slides/slide17.xml"/><Relationship Id="rId22" Type="http://schemas.openxmlformats.org/officeDocument/2006/relationships/slide" Target="slides/slide16.xml"/><Relationship Id="rId21" Type="http://schemas.openxmlformats.org/officeDocument/2006/relationships/slide" Target="slides/slide15.xml"/><Relationship Id="rId20" Type="http://schemas.openxmlformats.org/officeDocument/2006/relationships/slide" Target="slides/slide14.xml"/><Relationship Id="rId2" Type="http://schemas.openxmlformats.org/officeDocument/2006/relationships/theme" Target="theme/theme1.xml"/><Relationship Id="rId19" Type="http://schemas.openxmlformats.org/officeDocument/2006/relationships/slide" Target="slides/slide13.xml"/><Relationship Id="rId18" Type="http://schemas.openxmlformats.org/officeDocument/2006/relationships/slide" Target="slides/slide12.xml"/><Relationship Id="rId17" Type="http://schemas.openxmlformats.org/officeDocument/2006/relationships/slide" Target="slides/slide11.xml"/><Relationship Id="rId16" Type="http://schemas.openxmlformats.org/officeDocument/2006/relationships/slide" Target="slides/slide10.xml"/><Relationship Id="rId15" Type="http://schemas.openxmlformats.org/officeDocument/2006/relationships/slide" Target="slides/slide9.xml"/><Relationship Id="rId14" Type="http://schemas.openxmlformats.org/officeDocument/2006/relationships/slide" Target="slides/slide8.xml"/><Relationship Id="rId13" Type="http://schemas.openxmlformats.org/officeDocument/2006/relationships/slide" Target="slides/slide7.xml"/><Relationship Id="rId12" Type="http://schemas.openxmlformats.org/officeDocument/2006/relationships/slide" Target="slides/slide6.xml"/><Relationship Id="rId11" Type="http://schemas.openxmlformats.org/officeDocument/2006/relationships/notesMaster" Target="notesMasters/notesMaster1.xml"/><Relationship Id="rId10" Type="http://schemas.openxmlformats.org/officeDocument/2006/relationships/slide" Target="slides/slide5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E92A8D2-9645-4DEA-9832-2D4CC49C3109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6EEFEC0-22A8-4838-AA06-E9DE2E3F4A0E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9" Type="http://schemas.openxmlformats.org/officeDocument/2006/relationships/hyperlink" Target="http://www.1ppt.com/word/" TargetMode="External"/><Relationship Id="rId8" Type="http://schemas.openxmlformats.org/officeDocument/2006/relationships/hyperlink" Target="http://www.1ppt.com/powerpoint/" TargetMode="External"/><Relationship Id="rId7" Type="http://schemas.openxmlformats.org/officeDocument/2006/relationships/hyperlink" Target="http://www.1ppt.com/xiazai/" TargetMode="External"/><Relationship Id="rId6" Type="http://schemas.openxmlformats.org/officeDocument/2006/relationships/hyperlink" Target="http://www.1ppt.com/tubiao/" TargetMode="External"/><Relationship Id="rId5" Type="http://schemas.openxmlformats.org/officeDocument/2006/relationships/hyperlink" Target="http://www.1ppt.com/beijing/" TargetMode="External"/><Relationship Id="rId4" Type="http://schemas.openxmlformats.org/officeDocument/2006/relationships/hyperlink" Target="http://www.1ppt.com/sucai/" TargetMode="External"/><Relationship Id="rId3" Type="http://schemas.openxmlformats.org/officeDocument/2006/relationships/hyperlink" Target="http://www.1ppt.com/moban/" TargetMode="External"/><Relationship Id="rId24" Type="http://schemas.openxmlformats.org/officeDocument/2006/relationships/hyperlink" Target="http://www.1ppt.com/kejian/lishi/" TargetMode="External"/><Relationship Id="rId23" Type="http://schemas.openxmlformats.org/officeDocument/2006/relationships/hyperlink" Target="http://www.1ppt.com/kejian/dili/" TargetMode="External"/><Relationship Id="rId22" Type="http://schemas.openxmlformats.org/officeDocument/2006/relationships/hyperlink" Target="http://www.1ppt.com/kejian/shengwu/" TargetMode="External"/><Relationship Id="rId21" Type="http://schemas.openxmlformats.org/officeDocument/2006/relationships/hyperlink" Target="http://www.1ppt.com/kejian/huaxue/" TargetMode="External"/><Relationship Id="rId20" Type="http://schemas.openxmlformats.org/officeDocument/2006/relationships/hyperlink" Target="http://www.1ppt.com/kejian/wuli/" TargetMode="External"/><Relationship Id="rId2" Type="http://schemas.openxmlformats.org/officeDocument/2006/relationships/notesMaster" Target="../notesMasters/notesMaster1.xml"/><Relationship Id="rId19" Type="http://schemas.openxmlformats.org/officeDocument/2006/relationships/hyperlink" Target="http://www.1ppt.com/kejian/kexue/" TargetMode="External"/><Relationship Id="rId18" Type="http://schemas.openxmlformats.org/officeDocument/2006/relationships/hyperlink" Target="http://www.1ppt.com/kejian/meishu/" TargetMode="External"/><Relationship Id="rId17" Type="http://schemas.openxmlformats.org/officeDocument/2006/relationships/hyperlink" Target="http://www.1ppt.com/kejian/yingyu/" TargetMode="External"/><Relationship Id="rId16" Type="http://schemas.openxmlformats.org/officeDocument/2006/relationships/hyperlink" Target="http://www.1ppt.com/kejian/shuxue/" TargetMode="External"/><Relationship Id="rId15" Type="http://schemas.openxmlformats.org/officeDocument/2006/relationships/hyperlink" Target="http://www.1ppt.com/kejian/yuwen/" TargetMode="External"/><Relationship Id="rId14" Type="http://schemas.openxmlformats.org/officeDocument/2006/relationships/hyperlink" Target="http://www.1ppt.com/kejian/" TargetMode="External"/><Relationship Id="rId13" Type="http://schemas.openxmlformats.org/officeDocument/2006/relationships/hyperlink" Target="http://www.1ppt.com/jianli/" TargetMode="External"/><Relationship Id="rId12" Type="http://schemas.openxmlformats.org/officeDocument/2006/relationships/hyperlink" Target="http://www.1ppt.com/jiaoan/" TargetMode="External"/><Relationship Id="rId11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excel/" TargetMode="External"/><Relationship Id="rId1" Type="http://schemas.openxmlformats.org/officeDocument/2006/relationships/slide" Target="../slides/slide5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www.1ppt.com/word/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Excel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www.1ppt.com/excel/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个人简历：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www.1ppt.com/jianli/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EEFEC0-22A8-4838-AA06-E9DE2E3F4A0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7C4DDB-F316-4707-863E-64F2BB39E6F0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440" y="2130490"/>
            <a:ext cx="7773120" cy="147043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2321" y="3886028"/>
            <a:ext cx="6400800" cy="1752081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921" y="274736"/>
            <a:ext cx="8229600" cy="114213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921" y="1600028"/>
            <a:ext cx="8229600" cy="4525347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31200" y="274736"/>
            <a:ext cx="2056320" cy="5850639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921" y="274736"/>
            <a:ext cx="6035040" cy="5850639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921" y="274736"/>
            <a:ext cx="8229600" cy="5850639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440" y="2130490"/>
            <a:ext cx="7773120" cy="147043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2321" y="3886028"/>
            <a:ext cx="6400800" cy="1752081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921" y="274736"/>
            <a:ext cx="8229600" cy="114213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921" y="1600028"/>
            <a:ext cx="8229600" cy="4525347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880" y="4406122"/>
            <a:ext cx="7771680" cy="1363307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880" y="2906313"/>
            <a:ext cx="7771680" cy="1499809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921" y="274736"/>
            <a:ext cx="8229600" cy="114213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920" y="1600028"/>
            <a:ext cx="4044960" cy="4525347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1121" y="1600028"/>
            <a:ext cx="4046400" cy="4525347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921" y="274736"/>
            <a:ext cx="8229600" cy="114213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920" y="1534368"/>
            <a:ext cx="4039200" cy="641048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920" y="2175416"/>
            <a:ext cx="4039200" cy="3949959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441" y="1534368"/>
            <a:ext cx="4042080" cy="641048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441" y="2175416"/>
            <a:ext cx="4042080" cy="3949959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921" y="274736"/>
            <a:ext cx="8229600" cy="114213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921" y="274736"/>
            <a:ext cx="8229600" cy="114213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921" y="1600028"/>
            <a:ext cx="8229600" cy="4525347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920" y="273007"/>
            <a:ext cx="3008160" cy="1162871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521" y="273008"/>
            <a:ext cx="5112000" cy="5852367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920" y="1435879"/>
            <a:ext cx="3008160" cy="468949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801" y="4800081"/>
            <a:ext cx="5486400" cy="56674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801" y="613402"/>
            <a:ext cx="5486400" cy="411410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801" y="5366830"/>
            <a:ext cx="5486400" cy="8051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921" y="274736"/>
            <a:ext cx="8229600" cy="114213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921" y="1600028"/>
            <a:ext cx="8229600" cy="4525347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31200" y="274736"/>
            <a:ext cx="2056320" cy="5850639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921" y="274736"/>
            <a:ext cx="6035040" cy="5850639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921" y="274736"/>
            <a:ext cx="8229600" cy="5850639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440" y="2130490"/>
            <a:ext cx="7773120" cy="147043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2321" y="3886028"/>
            <a:ext cx="6400800" cy="1752081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921" y="274736"/>
            <a:ext cx="8229600" cy="114213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921" y="1600028"/>
            <a:ext cx="8229600" cy="4525347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880" y="4406122"/>
            <a:ext cx="7771680" cy="1363307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880" y="2906313"/>
            <a:ext cx="7771680" cy="1499809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921" y="274736"/>
            <a:ext cx="8229600" cy="114213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920" y="1600028"/>
            <a:ext cx="4044960" cy="4525347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1121" y="1600028"/>
            <a:ext cx="4046400" cy="4525347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921" y="274736"/>
            <a:ext cx="8229600" cy="114213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920" y="1534368"/>
            <a:ext cx="4039200" cy="641048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920" y="2175416"/>
            <a:ext cx="4039200" cy="3949959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441" y="1534368"/>
            <a:ext cx="4042080" cy="641048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441" y="2175416"/>
            <a:ext cx="4042080" cy="3949959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880" y="4406122"/>
            <a:ext cx="7771680" cy="1363307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880" y="2906313"/>
            <a:ext cx="7771680" cy="1499809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921" y="274736"/>
            <a:ext cx="8229600" cy="114213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920" y="273007"/>
            <a:ext cx="3008160" cy="1162871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521" y="273008"/>
            <a:ext cx="5112000" cy="5852367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920" y="1435879"/>
            <a:ext cx="3008160" cy="468949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801" y="4800081"/>
            <a:ext cx="5486400" cy="56674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801" y="613402"/>
            <a:ext cx="5486400" cy="411410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801" y="5366830"/>
            <a:ext cx="5486400" cy="8051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921" y="274736"/>
            <a:ext cx="8229600" cy="114213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921" y="1600028"/>
            <a:ext cx="8229600" cy="4525347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31200" y="274736"/>
            <a:ext cx="2056320" cy="5850639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921" y="274736"/>
            <a:ext cx="6035040" cy="5850639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5562574" y="1799965"/>
            <a:ext cx="735006" cy="241289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www.1ppt.com/moban/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素材：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www.1ppt.com/sucai/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背景：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www.1ppt.com/beijing/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图表：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www.1ppt.com/tubiao/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www.1ppt.com/xiazai/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www.1ppt.com/powerpoint/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www.1ppt.com/ziliao/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www.1ppt.com/fanwen/     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www.1ppt.com/shiti/  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www.1ppt.com/jiaoan/       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论坛：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www.1ppt.cn                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语文课件：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www.1ppt.com/kejian/yuwen/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数学课件：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www.1ppt.com/kejian/shuxue/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英语课件：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www.1ppt.com/kejian/yingyu/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美术课件：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www.1ppt.com/kejian/meishu/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科学课件：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www.1ppt.com/kejian/kexue/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物理课件：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www.1ppt.com/kejian/wuli/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化学课件：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www.1ppt.com/kejian/huaxue/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生物课件：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www.1ppt.com/kejian/shengwu/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地理课件：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www.1ppt.com/kejian/dili/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历史课件：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www.1ppt.com/kejian/lishi/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921" y="274736"/>
            <a:ext cx="8229600" cy="114213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920" y="1600028"/>
            <a:ext cx="4044960" cy="4525347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1121" y="1600028"/>
            <a:ext cx="4046400" cy="4525347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921" y="274736"/>
            <a:ext cx="8229600" cy="114213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920" y="1534368"/>
            <a:ext cx="4039200" cy="641048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920" y="2175416"/>
            <a:ext cx="4039200" cy="3949959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441" y="1534368"/>
            <a:ext cx="4042080" cy="641048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441" y="2175416"/>
            <a:ext cx="4042080" cy="3949959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921" y="274736"/>
            <a:ext cx="8229600" cy="114213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920" y="273007"/>
            <a:ext cx="3008160" cy="1162871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521" y="273008"/>
            <a:ext cx="5112000" cy="5852367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920" y="1435879"/>
            <a:ext cx="3008160" cy="468949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801" y="4800081"/>
            <a:ext cx="5486400" cy="56674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801" y="613402"/>
            <a:ext cx="5486400" cy="411410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801" y="5366830"/>
            <a:ext cx="5486400" cy="8051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image" Target="../media/image1.jpeg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1.xml"/><Relationship Id="rId8" Type="http://schemas.openxmlformats.org/officeDocument/2006/relationships/slideLayout" Target="../slideLayouts/slideLayout20.xml"/><Relationship Id="rId7" Type="http://schemas.openxmlformats.org/officeDocument/2006/relationships/slideLayout" Target="../slideLayouts/slideLayout19.xml"/><Relationship Id="rId6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6.xml"/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4" Type="http://schemas.openxmlformats.org/officeDocument/2006/relationships/theme" Target="../theme/theme2.xml"/><Relationship Id="rId13" Type="http://schemas.openxmlformats.org/officeDocument/2006/relationships/image" Target="../media/image1.jpeg"/><Relationship Id="rId12" Type="http://schemas.openxmlformats.org/officeDocument/2006/relationships/slideLayout" Target="../slideLayouts/slideLayout24.xml"/><Relationship Id="rId11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22.xml"/><Relationship Id="rId1" Type="http://schemas.openxmlformats.org/officeDocument/2006/relationships/slideLayout" Target="../slideLayouts/slideLayout13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3.xml"/><Relationship Id="rId8" Type="http://schemas.openxmlformats.org/officeDocument/2006/relationships/slideLayout" Target="../slideLayouts/slideLayout32.xml"/><Relationship Id="rId7" Type="http://schemas.openxmlformats.org/officeDocument/2006/relationships/slideLayout" Target="../slideLayouts/slideLayout31.xml"/><Relationship Id="rId6" Type="http://schemas.openxmlformats.org/officeDocument/2006/relationships/slideLayout" Target="../slideLayouts/slideLayout30.xml"/><Relationship Id="rId5" Type="http://schemas.openxmlformats.org/officeDocument/2006/relationships/slideLayout" Target="../slideLayouts/slideLayout29.xml"/><Relationship Id="rId4" Type="http://schemas.openxmlformats.org/officeDocument/2006/relationships/slideLayout" Target="../slideLayouts/slideLayout28.xml"/><Relationship Id="rId3" Type="http://schemas.openxmlformats.org/officeDocument/2006/relationships/slideLayout" Target="../slideLayouts/slideLayout27.xml"/><Relationship Id="rId2" Type="http://schemas.openxmlformats.org/officeDocument/2006/relationships/slideLayout" Target="../slideLayouts/slideLayout26.xml"/><Relationship Id="rId13" Type="http://schemas.openxmlformats.org/officeDocument/2006/relationships/theme" Target="../theme/theme3.xml"/><Relationship Id="rId12" Type="http://schemas.openxmlformats.org/officeDocument/2006/relationships/image" Target="../media/image2.jpeg"/><Relationship Id="rId11" Type="http://schemas.openxmlformats.org/officeDocument/2006/relationships/slideLayout" Target="../slideLayouts/slideLayout35.xml"/><Relationship Id="rId10" Type="http://schemas.openxmlformats.org/officeDocument/2006/relationships/slideLayout" Target="../slideLayouts/slideLayout34.xml"/><Relationship Id="rId1" Type="http://schemas.openxmlformats.org/officeDocument/2006/relationships/slideLayout" Target="../slideLayouts/slideLayout25.xml"/></Relationships>
</file>

<file path=ppt/slideMasters/_rels/slideMaster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4.xml"/><Relationship Id="rId8" Type="http://schemas.openxmlformats.org/officeDocument/2006/relationships/slideLayout" Target="../slideLayouts/slideLayout43.xml"/><Relationship Id="rId7" Type="http://schemas.openxmlformats.org/officeDocument/2006/relationships/slideLayout" Target="../slideLayouts/slideLayout42.xml"/><Relationship Id="rId6" Type="http://schemas.openxmlformats.org/officeDocument/2006/relationships/slideLayout" Target="../slideLayouts/slideLayout41.xml"/><Relationship Id="rId5" Type="http://schemas.openxmlformats.org/officeDocument/2006/relationships/slideLayout" Target="../slideLayouts/slideLayout40.xml"/><Relationship Id="rId4" Type="http://schemas.openxmlformats.org/officeDocument/2006/relationships/slideLayout" Target="../slideLayouts/slideLayout39.xml"/><Relationship Id="rId3" Type="http://schemas.openxmlformats.org/officeDocument/2006/relationships/slideLayout" Target="../slideLayouts/slideLayout38.xml"/><Relationship Id="rId2" Type="http://schemas.openxmlformats.org/officeDocument/2006/relationships/slideLayout" Target="../slideLayouts/slideLayout37.xml"/><Relationship Id="rId12" Type="http://schemas.openxmlformats.org/officeDocument/2006/relationships/theme" Target="../theme/theme4.xml"/><Relationship Id="rId11" Type="http://schemas.openxmlformats.org/officeDocument/2006/relationships/slideLayout" Target="../slideLayouts/slideLayout46.xml"/><Relationship Id="rId10" Type="http://schemas.openxmlformats.org/officeDocument/2006/relationships/slideLayout" Target="../slideLayouts/slideLayout45.xml"/><Relationship Id="rId1" Type="http://schemas.openxmlformats.org/officeDocument/2006/relationships/slideLayout" Target="../slideLayouts/slideLayout3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语文1副本"/>
          <p:cNvPicPr>
            <a:picLocks noChangeAspect="1" noChangeArrowheads="1"/>
          </p:cNvPicPr>
          <p:nvPr userDrawn="1"/>
        </p:nvPicPr>
        <p:blipFill>
          <a:blip r:embed="rId13"/>
          <a:srcRect/>
          <a:stretch>
            <a:fillRect/>
          </a:stretch>
        </p:blipFill>
        <p:spPr bwMode="auto">
          <a:xfrm>
            <a:off x="0" y="0"/>
            <a:ext cx="914256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1" name="Rectangle 3"/>
          <p:cNvSpPr>
            <a:spLocks noChangeArrowheads="1"/>
          </p:cNvSpPr>
          <p:nvPr userDrawn="1"/>
        </p:nvSpPr>
        <p:spPr bwMode="auto">
          <a:xfrm>
            <a:off x="1" y="0"/>
            <a:ext cx="1110240" cy="1190517"/>
          </a:xfrm>
          <a:prstGeom prst="rect">
            <a:avLst/>
          </a:prstGeom>
          <a:gradFill rotWithShape="1">
            <a:gsLst>
              <a:gs pos="0">
                <a:srgbClr val="3692D0"/>
              </a:gs>
              <a:gs pos="100000">
                <a:srgbClr val="3692D0">
                  <a:gamma/>
                  <a:shade val="46275"/>
                  <a:invGamma/>
                </a:srgbClr>
              </a:gs>
            </a:gsLst>
            <a:lin ang="5400000" scaled="1"/>
          </a:gradFill>
          <a:ln w="9525" cmpd="sng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052" name="Rectangle 4"/>
          <p:cNvSpPr>
            <a:spLocks noChangeArrowheads="1"/>
          </p:cNvSpPr>
          <p:nvPr userDrawn="1"/>
        </p:nvSpPr>
        <p:spPr bwMode="auto">
          <a:xfrm>
            <a:off x="0" y="1117947"/>
            <a:ext cx="8491680" cy="155510"/>
          </a:xfrm>
          <a:prstGeom prst="rect">
            <a:avLst/>
          </a:prstGeom>
          <a:gradFill rotWithShape="1">
            <a:gsLst>
              <a:gs pos="0">
                <a:srgbClr val="A26AD0"/>
              </a:gs>
              <a:gs pos="100000">
                <a:schemeClr val="bg1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053" name="Rectangle 5"/>
          <p:cNvSpPr>
            <a:spLocks noChangeArrowheads="1"/>
          </p:cNvSpPr>
          <p:nvPr userDrawn="1"/>
        </p:nvSpPr>
        <p:spPr bwMode="auto">
          <a:xfrm>
            <a:off x="4636800" y="5937034"/>
            <a:ext cx="4507200" cy="685973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100000">
                <a:srgbClr val="3692D0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iming>
    <p:tnLst>
      <p:par>
        <p:cTn id="1" dur="indefinite" restart="never" nodeType="tmRoot"/>
      </p:par>
    </p:tnLst>
  </p:timing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语文1副本"/>
          <p:cNvPicPr>
            <a:picLocks noChangeAspect="1" noChangeArrowheads="1"/>
          </p:cNvPicPr>
          <p:nvPr userDrawn="1"/>
        </p:nvPicPr>
        <p:blipFill>
          <a:blip r:embed="rId13"/>
          <a:srcRect/>
          <a:stretch>
            <a:fillRect/>
          </a:stretch>
        </p:blipFill>
        <p:spPr bwMode="auto">
          <a:xfrm>
            <a:off x="0" y="0"/>
            <a:ext cx="914256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5" name="Rectangle 3"/>
          <p:cNvSpPr>
            <a:spLocks noChangeArrowheads="1"/>
          </p:cNvSpPr>
          <p:nvPr userDrawn="1"/>
        </p:nvSpPr>
        <p:spPr bwMode="auto">
          <a:xfrm>
            <a:off x="1" y="0"/>
            <a:ext cx="1110240" cy="1107579"/>
          </a:xfrm>
          <a:prstGeom prst="rect">
            <a:avLst/>
          </a:prstGeom>
          <a:gradFill rotWithShape="1">
            <a:gsLst>
              <a:gs pos="0">
                <a:srgbClr val="3692D0"/>
              </a:gs>
              <a:gs pos="100000">
                <a:srgbClr val="3692D0">
                  <a:gamma/>
                  <a:shade val="46275"/>
                  <a:invGamma/>
                </a:srgbClr>
              </a:gs>
            </a:gsLst>
            <a:lin ang="5400000" scaled="1"/>
          </a:gradFill>
          <a:ln w="9525" cmpd="sng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076" name="Rectangle 4"/>
          <p:cNvSpPr>
            <a:spLocks noChangeArrowheads="1"/>
          </p:cNvSpPr>
          <p:nvPr userDrawn="1"/>
        </p:nvSpPr>
        <p:spPr bwMode="auto">
          <a:xfrm>
            <a:off x="1" y="1107578"/>
            <a:ext cx="1116000" cy="165878"/>
          </a:xfrm>
          <a:prstGeom prst="rect">
            <a:avLst/>
          </a:prstGeom>
          <a:gradFill rotWithShape="1">
            <a:gsLst>
              <a:gs pos="0">
                <a:srgbClr val="A26AD0"/>
              </a:gs>
              <a:gs pos="100000">
                <a:schemeClr val="bg1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077" name="Rectangle 5"/>
          <p:cNvSpPr>
            <a:spLocks noChangeArrowheads="1"/>
          </p:cNvSpPr>
          <p:nvPr userDrawn="1"/>
        </p:nvSpPr>
        <p:spPr bwMode="auto">
          <a:xfrm>
            <a:off x="4636800" y="5937034"/>
            <a:ext cx="4507200" cy="685973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100000">
                <a:srgbClr val="3692D0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timing>
    <p:tnLst>
      <p:par>
        <p:cTn id="1" dur="indefinite" restart="never" nodeType="tmRoot"/>
      </p:par>
    </p:tnLst>
  </p:timing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语文-"/>
          <p:cNvPicPr>
            <a:picLocks noChangeAspect="1" noChangeArrowheads="1"/>
          </p:cNvPicPr>
          <p:nvPr userDrawn="1"/>
        </p:nvPicPr>
        <p:blipFill>
          <a:blip r:embed="rId12"/>
          <a:srcRect/>
          <a:stretch>
            <a:fillRect/>
          </a:stretch>
        </p:blipFill>
        <p:spPr bwMode="auto">
          <a:xfrm>
            <a:off x="0" y="0"/>
            <a:ext cx="914256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9" name="WordArt 3"/>
          <p:cNvSpPr>
            <a:spLocks noChangeArrowheads="1" noChangeShapeType="1"/>
          </p:cNvSpPr>
          <p:nvPr userDrawn="1"/>
        </p:nvSpPr>
        <p:spPr bwMode="auto">
          <a:xfrm>
            <a:off x="2826720" y="2901130"/>
            <a:ext cx="2039040" cy="61167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zh-CN" altLang="en-US" sz="4400" kern="10">
                <a:ln w="19050" cmpd="sng">
                  <a:solidFill>
                    <a:srgbClr val="99CCFF"/>
                  </a:solidFill>
                  <a:round/>
                </a:ln>
                <a:gradFill rotWithShape="1">
                  <a:gsLst>
                    <a:gs pos="0">
                      <a:srgbClr val="3692CC"/>
                    </a:gs>
                    <a:gs pos="100000">
                      <a:srgbClr val="000000"/>
                    </a:gs>
                  </a:gsLst>
                  <a:lin ang="0" scaled="1"/>
                </a:gradFill>
                <a:effectLst>
                  <a:outerShdw dist="35921" dir="2700000" algn="ctr" rotWithShape="0">
                    <a:srgbClr val="990000"/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谢谢观赏</a:t>
            </a:r>
            <a:endParaRPr lang="zh-CN" altLang="en-US" sz="4400" kern="10">
              <a:ln w="19050" cmpd="sng">
                <a:solidFill>
                  <a:srgbClr val="99CCFF"/>
                </a:solidFill>
                <a:round/>
              </a:ln>
              <a:gradFill rotWithShape="1">
                <a:gsLst>
                  <a:gs pos="0">
                    <a:srgbClr val="3692CC"/>
                  </a:gs>
                  <a:gs pos="100000">
                    <a:srgbClr val="000000"/>
                  </a:gs>
                </a:gsLst>
                <a:lin ang="0" scaled="1"/>
              </a:gradFill>
              <a:effectLst>
                <a:outerShdw dist="35921" dir="2700000" algn="ctr" rotWithShape="0">
                  <a:srgbClr val="990000"/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9" grpId="0" animBg="1"/>
    </p:bldLst>
  </p:timing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b="0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b="0">
              <a:solidFill>
                <a:prstClr val="black">
                  <a:tint val="75000"/>
                </a:prstClr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 b="0">
              <a:solidFill>
                <a:prstClr val="black">
                  <a:tint val="75000"/>
                </a:prstClr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b="0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b="0">
              <a:solidFill>
                <a:prstClr val="black">
                  <a:tint val="75000"/>
                </a:prstClr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88" r:id="rId2"/>
    <p:sldLayoutId id="2147483689" r:id="rId3"/>
    <p:sldLayoutId id="2147483690" r:id="rId4"/>
    <p:sldLayoutId id="2147483691" r:id="rId5"/>
    <p:sldLayoutId id="2147483692" r:id="rId6"/>
    <p:sldLayoutId id="2147483693" r:id="rId7"/>
    <p:sldLayoutId id="2147483694" r:id="rId8"/>
    <p:sldLayoutId id="2147483695" r:id="rId9"/>
    <p:sldLayoutId id="2147483696" r:id="rId10"/>
    <p:sldLayoutId id="214748369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7.jpeg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5.jpeg"/><Relationship Id="rId4" Type="http://schemas.openxmlformats.org/officeDocument/2006/relationships/slide" Target="slide10.xml"/><Relationship Id="rId3" Type="http://schemas.openxmlformats.org/officeDocument/2006/relationships/slide" Target="slide4.xml"/><Relationship Id="rId2" Type="http://schemas.openxmlformats.org/officeDocument/2006/relationships/slide" Target="slide2.xml"/><Relationship Id="rId1" Type="http://schemas.openxmlformats.org/officeDocument/2006/relationships/image" Target="../media/image4.png"/></Relationships>
</file>

<file path=ppt/slides/_rels/slide1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2.xml"/><Relationship Id="rId6" Type="http://schemas.openxmlformats.org/officeDocument/2006/relationships/image" Target="../media/image5.jpeg"/><Relationship Id="rId5" Type="http://schemas.openxmlformats.org/officeDocument/2006/relationships/slide" Target="slide10.xml"/><Relationship Id="rId4" Type="http://schemas.openxmlformats.org/officeDocument/2006/relationships/slide" Target="slide4.xml"/><Relationship Id="rId3" Type="http://schemas.openxmlformats.org/officeDocument/2006/relationships/slide" Target="slide2.xml"/><Relationship Id="rId2" Type="http://schemas.openxmlformats.org/officeDocument/2006/relationships/image" Target="../media/image4.png"/><Relationship Id="rId1" Type="http://schemas.openxmlformats.org/officeDocument/2006/relationships/image" Target="../media/image8.jpeg"/></Relationships>
</file>

<file path=ppt/slides/_rels/slide1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4.xml"/><Relationship Id="rId6" Type="http://schemas.openxmlformats.org/officeDocument/2006/relationships/image" Target="../media/image5.jpeg"/><Relationship Id="rId5" Type="http://schemas.openxmlformats.org/officeDocument/2006/relationships/slide" Target="slide10.xml"/><Relationship Id="rId4" Type="http://schemas.openxmlformats.org/officeDocument/2006/relationships/slide" Target="slide4.xml"/><Relationship Id="rId3" Type="http://schemas.openxmlformats.org/officeDocument/2006/relationships/slide" Target="slide2.xml"/><Relationship Id="rId2" Type="http://schemas.openxmlformats.org/officeDocument/2006/relationships/image" Target="../media/image4.png"/><Relationship Id="rId1" Type="http://schemas.openxmlformats.org/officeDocument/2006/relationships/image" Target="../media/image9.png"/></Relationships>
</file>

<file path=ppt/slides/_rels/slide1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5.jpeg"/><Relationship Id="rId4" Type="http://schemas.openxmlformats.org/officeDocument/2006/relationships/slide" Target="slide10.xml"/><Relationship Id="rId3" Type="http://schemas.openxmlformats.org/officeDocument/2006/relationships/slide" Target="slide4.xml"/><Relationship Id="rId2" Type="http://schemas.openxmlformats.org/officeDocument/2006/relationships/slide" Target="slide2.xml"/><Relationship Id="rId1" Type="http://schemas.openxmlformats.org/officeDocument/2006/relationships/image" Target="../media/image4.png"/></Relationships>
</file>

<file path=ppt/slides/_rels/slide1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4.xml"/><Relationship Id="rId5" Type="http://schemas.openxmlformats.org/officeDocument/2006/relationships/image" Target="../media/image5.jpeg"/><Relationship Id="rId4" Type="http://schemas.openxmlformats.org/officeDocument/2006/relationships/slide" Target="slide10.xml"/><Relationship Id="rId3" Type="http://schemas.openxmlformats.org/officeDocument/2006/relationships/slide" Target="slide4.xml"/><Relationship Id="rId2" Type="http://schemas.openxmlformats.org/officeDocument/2006/relationships/slide" Target="slide2.xml"/><Relationship Id="rId1" Type="http://schemas.openxmlformats.org/officeDocument/2006/relationships/image" Target="../media/image4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4.xml"/><Relationship Id="rId1" Type="http://schemas.openxmlformats.org/officeDocument/2006/relationships/image" Target="../media/image5.jpeg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4.xml"/><Relationship Id="rId6" Type="http://schemas.openxmlformats.org/officeDocument/2006/relationships/image" Target="../media/image5.jpeg"/><Relationship Id="rId5" Type="http://schemas.openxmlformats.org/officeDocument/2006/relationships/slide" Target="slide10.xml"/><Relationship Id="rId4" Type="http://schemas.openxmlformats.org/officeDocument/2006/relationships/slide" Target="slide4.xml"/><Relationship Id="rId3" Type="http://schemas.openxmlformats.org/officeDocument/2006/relationships/slide" Target="slide2.xml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5.jpeg"/><Relationship Id="rId4" Type="http://schemas.openxmlformats.org/officeDocument/2006/relationships/slide" Target="slide10.xml"/><Relationship Id="rId3" Type="http://schemas.openxmlformats.org/officeDocument/2006/relationships/slide" Target="slide4.xml"/><Relationship Id="rId2" Type="http://schemas.openxmlformats.org/officeDocument/2006/relationships/slide" Target="slide2.xml"/><Relationship Id="rId1" Type="http://schemas.openxmlformats.org/officeDocument/2006/relationships/image" Target="../media/image4.png"/></Relationships>
</file>

<file path=ppt/slides/_rels/slide2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4.xml"/><Relationship Id="rId5" Type="http://schemas.openxmlformats.org/officeDocument/2006/relationships/image" Target="../media/image5.jpeg"/><Relationship Id="rId4" Type="http://schemas.openxmlformats.org/officeDocument/2006/relationships/slide" Target="slide10.xml"/><Relationship Id="rId3" Type="http://schemas.openxmlformats.org/officeDocument/2006/relationships/slide" Target="slide4.xml"/><Relationship Id="rId2" Type="http://schemas.openxmlformats.org/officeDocument/2006/relationships/slide" Target="slide2.xml"/><Relationship Id="rId1" Type="http://schemas.openxmlformats.org/officeDocument/2006/relationships/image" Target="../media/image4.png"/></Relationships>
</file>

<file path=ppt/slides/_rels/slide2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4.xml"/><Relationship Id="rId5" Type="http://schemas.openxmlformats.org/officeDocument/2006/relationships/image" Target="../media/image5.jpeg"/><Relationship Id="rId4" Type="http://schemas.openxmlformats.org/officeDocument/2006/relationships/slide" Target="slide10.xml"/><Relationship Id="rId3" Type="http://schemas.openxmlformats.org/officeDocument/2006/relationships/slide" Target="slide4.xml"/><Relationship Id="rId2" Type="http://schemas.openxmlformats.org/officeDocument/2006/relationships/slide" Target="slide2.xml"/><Relationship Id="rId1" Type="http://schemas.openxmlformats.org/officeDocument/2006/relationships/image" Target="../media/image4.png"/></Relationships>
</file>

<file path=ppt/slides/_rels/slide23.xml.rels><?xml version="1.0" encoding="UTF-8" standalone="yes"?>
<Relationships xmlns="http://schemas.openxmlformats.org/package/2006/relationships"><Relationship Id="rId9" Type="http://schemas.openxmlformats.org/officeDocument/2006/relationships/hyperlink" Target="http://www.1ppt.com/word/" TargetMode="External"/><Relationship Id="rId8" Type="http://schemas.openxmlformats.org/officeDocument/2006/relationships/hyperlink" Target="http://www.1ppt.com/powerpoint/" TargetMode="External"/><Relationship Id="rId7" Type="http://schemas.openxmlformats.org/officeDocument/2006/relationships/hyperlink" Target="http://www.1ppt.com/xiazai/" TargetMode="External"/><Relationship Id="rId6" Type="http://schemas.openxmlformats.org/officeDocument/2006/relationships/hyperlink" Target="http://www.1ppt.com/tubiao/" TargetMode="External"/><Relationship Id="rId5" Type="http://schemas.openxmlformats.org/officeDocument/2006/relationships/hyperlink" Target="http://www.1ppt.com/beijing/" TargetMode="External"/><Relationship Id="rId4" Type="http://schemas.openxmlformats.org/officeDocument/2006/relationships/hyperlink" Target="http://www.1ppt.com/sucai/" TargetMode="External"/><Relationship Id="rId3" Type="http://schemas.openxmlformats.org/officeDocument/2006/relationships/hyperlink" Target="http://www.1ppt.com/jieri/" TargetMode="External"/><Relationship Id="rId21" Type="http://schemas.openxmlformats.org/officeDocument/2006/relationships/notesSlide" Target="../notesSlides/notesSlide2.xml"/><Relationship Id="rId20" Type="http://schemas.openxmlformats.org/officeDocument/2006/relationships/slideLayout" Target="../slideLayouts/slideLayout37.xml"/><Relationship Id="rId2" Type="http://schemas.openxmlformats.org/officeDocument/2006/relationships/hyperlink" Target="http://www.1ppt.com/hangye/" TargetMode="External"/><Relationship Id="rId19" Type="http://schemas.openxmlformats.org/officeDocument/2006/relationships/image" Target="../media/image12.png"/><Relationship Id="rId18" Type="http://schemas.openxmlformats.org/officeDocument/2006/relationships/image" Target="../media/image11.png"/><Relationship Id="rId17" Type="http://schemas.openxmlformats.org/officeDocument/2006/relationships/image" Target="../media/image10.png"/><Relationship Id="rId16" Type="http://schemas.openxmlformats.org/officeDocument/2006/relationships/hyperlink" Target="http://www.1ppt.cn/" TargetMode="External"/><Relationship Id="rId15" Type="http://schemas.openxmlformats.org/officeDocument/2006/relationships/hyperlink" Target="http://www.1ppt.com/jiaoan/" TargetMode="External"/><Relationship Id="rId14" Type="http://schemas.openxmlformats.org/officeDocument/2006/relationships/hyperlink" Target="http://www.1ppt.com/shiti/" TargetMode="External"/><Relationship Id="rId13" Type="http://schemas.openxmlformats.org/officeDocument/2006/relationships/hyperlink" Target="http://www.1ppt.com/fanwen/" TargetMode="External"/><Relationship Id="rId12" Type="http://schemas.openxmlformats.org/officeDocument/2006/relationships/hyperlink" Target="http://www.1ppt.com/kejian/" TargetMode="External"/><Relationship Id="rId11" Type="http://schemas.openxmlformats.org/officeDocument/2006/relationships/hyperlink" Target="http://www.1ppt.com/ziliao/" TargetMode="External"/><Relationship Id="rId10" Type="http://schemas.openxmlformats.org/officeDocument/2006/relationships/hyperlink" Target="http://www.1ppt.com/excel/" TargetMode="External"/><Relationship Id="rId1" Type="http://schemas.openxmlformats.org/officeDocument/2006/relationships/hyperlink" Target="http://www.1ppt.com/moban/" TargetMode="External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4.xml"/><Relationship Id="rId5" Type="http://schemas.openxmlformats.org/officeDocument/2006/relationships/image" Target="../media/image5.jpeg"/><Relationship Id="rId4" Type="http://schemas.openxmlformats.org/officeDocument/2006/relationships/slide" Target="slide10.xml"/><Relationship Id="rId3" Type="http://schemas.openxmlformats.org/officeDocument/2006/relationships/slide" Target="slide4.xml"/><Relationship Id="rId2" Type="http://schemas.openxmlformats.org/officeDocument/2006/relationships/slide" Target="slide2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4.xml"/><Relationship Id="rId6" Type="http://schemas.openxmlformats.org/officeDocument/2006/relationships/image" Target="../media/image5.jpeg"/><Relationship Id="rId5" Type="http://schemas.openxmlformats.org/officeDocument/2006/relationships/slide" Target="slide10.xml"/><Relationship Id="rId4" Type="http://schemas.openxmlformats.org/officeDocument/2006/relationships/slide" Target="slide4.xml"/><Relationship Id="rId3" Type="http://schemas.openxmlformats.org/officeDocument/2006/relationships/slide" Target="slide2.xml"/><Relationship Id="rId2" Type="http://schemas.openxmlformats.org/officeDocument/2006/relationships/image" Target="../media/image4.png"/><Relationship Id="rId1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.xml"/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5.jpeg"/><Relationship Id="rId4" Type="http://schemas.openxmlformats.org/officeDocument/2006/relationships/slide" Target="slide10.xml"/><Relationship Id="rId3" Type="http://schemas.openxmlformats.org/officeDocument/2006/relationships/slide" Target="slide4.xml"/><Relationship Id="rId2" Type="http://schemas.openxmlformats.org/officeDocument/2006/relationships/slide" Target="slide2.xml"/><Relationship Id="rId1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5.jpeg"/><Relationship Id="rId4" Type="http://schemas.openxmlformats.org/officeDocument/2006/relationships/slide" Target="slide10.xml"/><Relationship Id="rId3" Type="http://schemas.openxmlformats.org/officeDocument/2006/relationships/slide" Target="slide4.xml"/><Relationship Id="rId2" Type="http://schemas.openxmlformats.org/officeDocument/2006/relationships/slide" Target="slide2.xml"/><Relationship Id="rId1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5.jpeg"/><Relationship Id="rId4" Type="http://schemas.openxmlformats.org/officeDocument/2006/relationships/slide" Target="slide10.xml"/><Relationship Id="rId3" Type="http://schemas.openxmlformats.org/officeDocument/2006/relationships/slide" Target="slide4.xml"/><Relationship Id="rId2" Type="http://schemas.openxmlformats.org/officeDocument/2006/relationships/slide" Target="slide2.xml"/><Relationship Id="rId1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5.jpeg"/><Relationship Id="rId4" Type="http://schemas.openxmlformats.org/officeDocument/2006/relationships/slide" Target="slide10.xml"/><Relationship Id="rId3" Type="http://schemas.openxmlformats.org/officeDocument/2006/relationships/slide" Target="slide4.xml"/><Relationship Id="rId2" Type="http://schemas.openxmlformats.org/officeDocument/2006/relationships/slide" Target="slide2.xml"/><Relationship Id="rId1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4.xml"/><Relationship Id="rId5" Type="http://schemas.openxmlformats.org/officeDocument/2006/relationships/image" Target="../media/image5.jpeg"/><Relationship Id="rId4" Type="http://schemas.openxmlformats.org/officeDocument/2006/relationships/slide" Target="slide10.xml"/><Relationship Id="rId3" Type="http://schemas.openxmlformats.org/officeDocument/2006/relationships/slide" Target="slide4.xml"/><Relationship Id="rId2" Type="http://schemas.openxmlformats.org/officeDocument/2006/relationships/slide" Target="slide2.xml"/><Relationship Id="rId1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2"/>
          <p:cNvSpPr txBox="1">
            <a:spLocks noChangeArrowheads="1"/>
          </p:cNvSpPr>
          <p:nvPr/>
        </p:nvSpPr>
        <p:spPr bwMode="auto">
          <a:xfrm>
            <a:off x="990694" y="1524050"/>
            <a:ext cx="7257600" cy="1995418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l" defTabSz="90995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179705" indent="278130" algn="l" defTabSz="90995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algn="l" defTabSz="90995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algn="l" defTabSz="90995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algn="l" defTabSz="90995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defTabSz="90995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defTabSz="90995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defTabSz="90995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defTabSz="90995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1" algn="ctr">
              <a:spcBef>
                <a:spcPts val="1300"/>
              </a:spcBef>
              <a:spcAft>
                <a:spcPts val="1300"/>
              </a:spcAft>
            </a:pPr>
            <a:r>
              <a:rPr lang="zh-CN" sz="3600" spc="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第二单元</a:t>
            </a:r>
            <a:endParaRPr lang="zh-CN" sz="3600" spc="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1" algn="ctr">
              <a:spcBef>
                <a:spcPts val="1300"/>
              </a:spcBef>
              <a:spcAft>
                <a:spcPts val="1300"/>
              </a:spcAft>
            </a:pPr>
            <a:r>
              <a:rPr lang="zh-CN" sz="6600" spc="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逍遥游</a:t>
            </a:r>
            <a:endParaRPr lang="zh-CN" sz="6600" spc="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autoUpdateAnimBg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探究与点拨副本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116000" y="1936967"/>
            <a:ext cx="7430400" cy="34264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ext Box 2"/>
          <p:cNvSpPr txBox="1">
            <a:spLocks noChangeArrowheads="1"/>
          </p:cNvSpPr>
          <p:nvPr/>
        </p:nvSpPr>
        <p:spPr bwMode="auto">
          <a:xfrm>
            <a:off x="1290241" y="1688151"/>
            <a:ext cx="7359840" cy="28623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indent="533400" algn="l" defTabSz="90995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986155" algn="l" defTabSz="90995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65225" algn="l" defTabSz="90995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algn="l" defTabSz="90995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algn="l" defTabSz="90995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defTabSz="90995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defTabSz="90995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defTabSz="90995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defTabSz="90995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spcBef>
                <a:spcPct val="50000"/>
              </a:spcBef>
            </a:pPr>
            <a:r>
              <a:rPr lang="zh-CN" altLang="zh-CN" dirty="0">
                <a:latin typeface="宋体" panose="02010600030101010101" pitchFamily="2" charset="-122"/>
              </a:rPr>
              <a:t>《</a:t>
            </a:r>
            <a:r>
              <a:rPr lang="zh-CN" dirty="0">
                <a:latin typeface="宋体" panose="02010600030101010101" pitchFamily="2" charset="-122"/>
              </a:rPr>
              <a:t>逍遥游</a:t>
            </a:r>
            <a:r>
              <a:rPr lang="zh-CN" altLang="zh-CN" dirty="0">
                <a:latin typeface="宋体" panose="02010600030101010101" pitchFamily="2" charset="-122"/>
              </a:rPr>
              <a:t>》</a:t>
            </a:r>
            <a:r>
              <a:rPr lang="zh-CN" dirty="0">
                <a:latin typeface="宋体" panose="02010600030101010101" pitchFamily="2" charset="-122"/>
              </a:rPr>
              <a:t>主要说明了庄子追求绝对自由的人生观，指出大到高飞九万里的鹏，小至蜩与学鸠，都是</a:t>
            </a:r>
            <a:r>
              <a:rPr lang="zh-CN" dirty="0">
                <a:latin typeface="Arial" panose="020B0604020202020204"/>
              </a:rPr>
              <a:t>“</a:t>
            </a:r>
            <a:r>
              <a:rPr lang="zh-CN" dirty="0">
                <a:latin typeface="宋体" panose="02010600030101010101" pitchFamily="2" charset="-122"/>
              </a:rPr>
              <a:t>有所待</a:t>
            </a:r>
            <a:r>
              <a:rPr lang="zh-CN" dirty="0">
                <a:latin typeface="Arial" panose="020B0604020202020204"/>
              </a:rPr>
              <a:t>”</a:t>
            </a:r>
            <a:r>
              <a:rPr lang="zh-CN" dirty="0">
                <a:latin typeface="宋体" panose="02010600030101010101" pitchFamily="2" charset="-122"/>
              </a:rPr>
              <a:t>而不自由的。只有摆脱了束缚，</a:t>
            </a:r>
            <a:r>
              <a:rPr lang="zh-CN" dirty="0">
                <a:latin typeface="Arial" panose="020B0604020202020204"/>
              </a:rPr>
              <a:t>“</a:t>
            </a:r>
            <a:r>
              <a:rPr lang="zh-CN" dirty="0">
                <a:latin typeface="宋体" panose="02010600030101010101" pitchFamily="2" charset="-122"/>
              </a:rPr>
              <a:t>无所待</a:t>
            </a:r>
            <a:r>
              <a:rPr lang="zh-CN" dirty="0">
                <a:latin typeface="Arial" panose="020B0604020202020204"/>
              </a:rPr>
              <a:t>”</a:t>
            </a:r>
            <a:r>
              <a:rPr lang="zh-CN" dirty="0">
                <a:latin typeface="宋体" panose="02010600030101010101" pitchFamily="2" charset="-122"/>
              </a:rPr>
              <a:t>而游于无穷，达到无己、无功、无名的境界，才是绝对的自由，才是</a:t>
            </a:r>
            <a:r>
              <a:rPr lang="zh-CN" dirty="0">
                <a:latin typeface="Arial" panose="020B0604020202020204"/>
              </a:rPr>
              <a:t>“</a:t>
            </a:r>
            <a:r>
              <a:rPr lang="zh-CN" dirty="0">
                <a:latin typeface="宋体" panose="02010600030101010101" pitchFamily="2" charset="-122"/>
              </a:rPr>
              <a:t>逍遥游</a:t>
            </a:r>
            <a:r>
              <a:rPr lang="zh-CN" dirty="0">
                <a:latin typeface="Arial" panose="020B0604020202020204"/>
              </a:rPr>
              <a:t>”</a:t>
            </a:r>
            <a:r>
              <a:rPr lang="zh-CN" dirty="0">
                <a:latin typeface="宋体" panose="02010600030101010101" pitchFamily="2" charset="-122"/>
              </a:rPr>
              <a:t>，它体现了庄子的哲学思想观。</a:t>
            </a:r>
            <a:endParaRPr lang="zh-CN" dirty="0">
              <a:latin typeface="宋体" panose="02010600030101010101" pitchFamily="2" charset="-122"/>
            </a:endParaRPr>
          </a:p>
          <a:p>
            <a:pPr algn="just">
              <a:spcBef>
                <a:spcPct val="50000"/>
              </a:spcBef>
            </a:pPr>
            <a:endParaRPr lang="zh-CN" altLang="zh-CN" dirty="0">
              <a:latin typeface="宋体" panose="02010600030101010101" pitchFamily="2" charset="-122"/>
            </a:endParaRPr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1251849" y="609947"/>
            <a:ext cx="2040944" cy="101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defTabSz="909955">
              <a:spcBef>
                <a:spcPct val="50000"/>
              </a:spcBef>
            </a:pPr>
            <a:r>
              <a:rPr lang="zh-CN" dirty="0">
                <a:solidFill>
                  <a:srgbClr val="660066"/>
                </a:solidFill>
                <a:latin typeface="宋体" panose="02010600030101010101" pitchFamily="2" charset="-122"/>
                <a:ea typeface="黑体" panose="02010609060101010101" charset="-122"/>
              </a:rPr>
              <a:t>一、主题概括</a:t>
            </a:r>
            <a:endParaRPr lang="zh-CN" dirty="0">
              <a:solidFill>
                <a:srgbClr val="660066"/>
              </a:solidFill>
              <a:latin typeface="宋体" panose="02010600030101010101" pitchFamily="2" charset="-122"/>
              <a:ea typeface="黑体" panose="02010609060101010101" charset="-122"/>
            </a:endParaRPr>
          </a:p>
          <a:p>
            <a:pPr defTabSz="909955">
              <a:spcBef>
                <a:spcPct val="50000"/>
              </a:spcBef>
            </a:pPr>
            <a:endParaRPr lang="zh-CN" altLang="zh-CN" dirty="0">
              <a:solidFill>
                <a:srgbClr val="660066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grpSp>
        <p:nvGrpSpPr>
          <p:cNvPr id="16388" name="Group 4"/>
          <p:cNvGrpSpPr/>
          <p:nvPr/>
        </p:nvGrpSpPr>
        <p:grpSpPr bwMode="auto">
          <a:xfrm>
            <a:off x="8727841" y="2000898"/>
            <a:ext cx="1828800" cy="2305007"/>
            <a:chOff x="0" y="0"/>
            <a:chExt cx="1270" cy="1334"/>
          </a:xfrm>
        </p:grpSpPr>
        <p:pic>
          <p:nvPicPr>
            <p:cNvPr id="16389" name="Picture 5"/>
            <p:cNvPicPr>
              <a:picLocks noChangeAspect="1" noChangeArrowheads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 bwMode="auto">
            <a:xfrm>
              <a:off x="0" y="0"/>
              <a:ext cx="1270" cy="1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6390" name="Rectangle 6"/>
            <p:cNvSpPr>
              <a:spLocks noChangeArrowheads="1"/>
            </p:cNvSpPr>
            <p:nvPr/>
          </p:nvSpPr>
          <p:spPr bwMode="auto">
            <a:xfrm>
              <a:off x="243" y="73"/>
              <a:ext cx="907" cy="21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l"/>
              <a:r>
                <a:rPr lang="zh-CN" altLang="zh-CN" sz="1800">
                  <a:solidFill>
                    <a:schemeClr val="bg1"/>
                  </a:solidFill>
                  <a:ea typeface="宋体" panose="02010600030101010101" pitchFamily="2" charset="-122"/>
                </a:rPr>
                <a:t>  </a:t>
              </a:r>
              <a:r>
                <a:rPr lang="zh-CN" sz="1800">
                  <a:solidFill>
                    <a:schemeClr val="bg1"/>
                  </a:solidFill>
                  <a:ea typeface="宋体" panose="02010600030101010101" pitchFamily="2" charset="-122"/>
                  <a:hlinkClick r:id="rId2" action="ppaction://hlinksldjump"/>
                </a:rPr>
                <a:t>目标定位</a:t>
              </a:r>
              <a:r>
                <a:rPr lang="zh-CN" sz="1800">
                  <a:solidFill>
                    <a:schemeClr val="bg1"/>
                  </a:solidFill>
                  <a:ea typeface="宋体" panose="02010600030101010101" pitchFamily="2" charset="-122"/>
                </a:rPr>
                <a:t> </a:t>
              </a:r>
              <a:endParaRPr lang="zh-CN" sz="1800">
                <a:solidFill>
                  <a:schemeClr val="bg1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16391" name="Rectangle 7"/>
            <p:cNvSpPr>
              <a:spLocks noChangeArrowheads="1"/>
            </p:cNvSpPr>
            <p:nvPr/>
          </p:nvSpPr>
          <p:spPr bwMode="auto">
            <a:xfrm>
              <a:off x="243" y="568"/>
              <a:ext cx="907" cy="21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l"/>
              <a:r>
                <a:rPr lang="zh-CN" altLang="zh-CN" sz="1800">
                  <a:solidFill>
                    <a:schemeClr val="bg1"/>
                  </a:solidFill>
                  <a:ea typeface="宋体" panose="02010600030101010101" pitchFamily="2" charset="-122"/>
                </a:rPr>
                <a:t>  </a:t>
              </a:r>
              <a:r>
                <a:rPr lang="zh-CN" sz="1800">
                  <a:solidFill>
                    <a:schemeClr val="bg1"/>
                  </a:solidFill>
                  <a:ea typeface="宋体" panose="02010600030101010101" pitchFamily="2" charset="-122"/>
                  <a:hlinkClick r:id="rId3" action="ppaction://hlinksldjump"/>
                </a:rPr>
                <a:t>文本导读</a:t>
              </a:r>
              <a:r>
                <a:rPr lang="zh-CN" sz="1800">
                  <a:solidFill>
                    <a:schemeClr val="bg1"/>
                  </a:solidFill>
                  <a:ea typeface="宋体" panose="02010600030101010101" pitchFamily="2" charset="-122"/>
                </a:rPr>
                <a:t> </a:t>
              </a:r>
              <a:endParaRPr lang="zh-CN" sz="1800">
                <a:solidFill>
                  <a:schemeClr val="bg1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16392" name="Rectangle 8"/>
            <p:cNvSpPr>
              <a:spLocks noChangeArrowheads="1"/>
            </p:cNvSpPr>
            <p:nvPr/>
          </p:nvSpPr>
          <p:spPr bwMode="auto">
            <a:xfrm>
              <a:off x="243" y="1021"/>
              <a:ext cx="907" cy="21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l"/>
              <a:r>
                <a:rPr lang="zh-CN" altLang="zh-CN" sz="1800">
                  <a:solidFill>
                    <a:schemeClr val="bg1"/>
                  </a:solidFill>
                  <a:ea typeface="宋体" panose="02010600030101010101" pitchFamily="2" charset="-122"/>
                </a:rPr>
                <a:t>  </a:t>
              </a:r>
              <a:r>
                <a:rPr lang="zh-CN" sz="1800">
                  <a:solidFill>
                    <a:schemeClr val="bg1"/>
                  </a:solidFill>
                  <a:ea typeface="宋体" panose="02010600030101010101" pitchFamily="2" charset="-122"/>
                  <a:hlinkClick r:id="rId4" action="ppaction://hlinksldjump"/>
                </a:rPr>
                <a:t>探究点拨 </a:t>
              </a:r>
              <a:endParaRPr lang="zh-CN" sz="1800">
                <a:solidFill>
                  <a:schemeClr val="bg1"/>
                </a:solidFill>
                <a:ea typeface="宋体" panose="02010600030101010101" pitchFamily="2" charset="-122"/>
              </a:endParaRPr>
            </a:p>
          </p:txBody>
        </p:sp>
      </p:grpSp>
      <p:grpSp>
        <p:nvGrpSpPr>
          <p:cNvPr id="16393" name="Group 9"/>
          <p:cNvGrpSpPr/>
          <p:nvPr/>
        </p:nvGrpSpPr>
        <p:grpSpPr bwMode="auto">
          <a:xfrm>
            <a:off x="8604001" y="1955973"/>
            <a:ext cx="515520" cy="2305007"/>
            <a:chOff x="-32" y="0"/>
            <a:chExt cx="358" cy="1334"/>
          </a:xfrm>
        </p:grpSpPr>
        <p:pic>
          <p:nvPicPr>
            <p:cNvPr id="16394" name="Picture 10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46" y="0"/>
              <a:ext cx="280" cy="1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6395" name="Text Box 11"/>
            <p:cNvSpPr txBox="1">
              <a:spLocks noChangeArrowheads="1"/>
            </p:cNvSpPr>
            <p:nvPr/>
          </p:nvSpPr>
          <p:spPr bwMode="auto">
            <a:xfrm>
              <a:off x="-32" y="107"/>
              <a:ext cx="321" cy="88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>
              <a:spAutoFit/>
            </a:bodyPr>
            <a:lstStyle/>
            <a:p>
              <a:r>
                <a:rPr lang="zh-CN" altLang="zh-CN" sz="1800">
                  <a:solidFill>
                    <a:schemeClr val="bg1"/>
                  </a:solidFill>
                  <a:ea typeface="黑体" panose="02010609060101010101" charset="-122"/>
                </a:rPr>
                <a:t>        </a:t>
              </a:r>
              <a:r>
                <a:rPr lang="zh-CN" sz="1800" b="0">
                  <a:solidFill>
                    <a:schemeClr val="bg1"/>
                  </a:solidFill>
                  <a:ea typeface="黑体" panose="02010609060101010101" charset="-122"/>
                </a:rPr>
                <a:t>栏目链接</a:t>
              </a:r>
              <a:endParaRPr lang="zh-CN" sz="1800" b="0">
                <a:solidFill>
                  <a:schemeClr val="bg1"/>
                </a:solidFill>
                <a:ea typeface="黑体" panose="02010609060101010101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6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639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63 1.12903E-6 L -0.14569 1.12903E-6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1639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100" y="0"/>
                                    </p:animMotion>
                                  </p:childTnLst>
                                </p:cTn>
                              </p:par>
                              <p:par>
                                <p:cTn id="22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63 -1.29032E-6 L -0.14223 -1.29032E-6 " pathEditMode="relative" rAng="0" ptsTypes="AA">
                                      <p:cBhvr>
                                        <p:cTn id="23" dur="20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0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4223 -1.29032E-6 L -0.00646 -1.29032E-6 " pathEditMode="relative" rAng="0" ptsTypes="AA">
                                      <p:cBhvr>
                                        <p:cTn id="27" dur="20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800" y="0"/>
                                    </p:animMotion>
                                  </p:childTnLst>
                                </p:cTn>
                              </p:par>
                              <p:par>
                                <p:cTn id="28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4569 1.12903E-6 L 0.00063 1.12903E-6 " pathEditMode="relative" rAng="0" ptsTypes="AA">
                                      <p:cBhvr>
                                        <p:cTn id="29" dur="2000" fill="hold"/>
                                        <p:tgtEl>
                                          <p:spTgt spid="1639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3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393"/>
                  </p:tgtEl>
                </p:cond>
              </p:nextCondLst>
            </p:seq>
          </p:childTnLst>
        </p:cTn>
      </p:par>
    </p:tnLst>
    <p:bldLst>
      <p:bldP spid="16386" grpId="0" autoUpdateAnimBg="0"/>
      <p:bldP spid="16387" grpId="0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1251849" y="609946"/>
            <a:ext cx="2040944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defTabSz="909955">
              <a:spcBef>
                <a:spcPct val="50000"/>
              </a:spcBef>
            </a:pPr>
            <a:r>
              <a:rPr lang="zh-CN" dirty="0">
                <a:solidFill>
                  <a:srgbClr val="660066"/>
                </a:solidFill>
                <a:latin typeface="黑体" panose="02010609060101010101" charset="-122"/>
                <a:ea typeface="黑体" panose="02010609060101010101" charset="-122"/>
              </a:rPr>
              <a:t>二、结构图示</a:t>
            </a:r>
            <a:endParaRPr lang="zh-CN" dirty="0">
              <a:solidFill>
                <a:srgbClr val="660066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17411" name="Picture 3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42400" y="1579293"/>
            <a:ext cx="6354720" cy="4504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17412" name="Group 4"/>
          <p:cNvGrpSpPr/>
          <p:nvPr/>
        </p:nvGrpSpPr>
        <p:grpSpPr bwMode="auto">
          <a:xfrm>
            <a:off x="8727841" y="2000898"/>
            <a:ext cx="1828800" cy="2305007"/>
            <a:chOff x="0" y="0"/>
            <a:chExt cx="1270" cy="1334"/>
          </a:xfrm>
        </p:grpSpPr>
        <p:pic>
          <p:nvPicPr>
            <p:cNvPr id="17413" name="Picture 5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0" y="0"/>
              <a:ext cx="1270" cy="1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7414" name="Rectangle 6"/>
            <p:cNvSpPr>
              <a:spLocks noChangeArrowheads="1"/>
            </p:cNvSpPr>
            <p:nvPr/>
          </p:nvSpPr>
          <p:spPr bwMode="auto">
            <a:xfrm>
              <a:off x="243" y="73"/>
              <a:ext cx="907" cy="21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l"/>
              <a:r>
                <a:rPr lang="zh-CN" altLang="zh-CN" sz="1800">
                  <a:solidFill>
                    <a:schemeClr val="bg1"/>
                  </a:solidFill>
                  <a:ea typeface="宋体" panose="02010600030101010101" pitchFamily="2" charset="-122"/>
                </a:rPr>
                <a:t>  </a:t>
              </a:r>
              <a:r>
                <a:rPr lang="zh-CN" sz="1800">
                  <a:solidFill>
                    <a:schemeClr val="bg1"/>
                  </a:solidFill>
                  <a:ea typeface="宋体" panose="02010600030101010101" pitchFamily="2" charset="-122"/>
                  <a:hlinkClick r:id="rId3" action="ppaction://hlinksldjump"/>
                </a:rPr>
                <a:t>目标定位</a:t>
              </a:r>
              <a:r>
                <a:rPr lang="zh-CN" sz="1800">
                  <a:solidFill>
                    <a:schemeClr val="bg1"/>
                  </a:solidFill>
                  <a:ea typeface="宋体" panose="02010600030101010101" pitchFamily="2" charset="-122"/>
                </a:rPr>
                <a:t> </a:t>
              </a:r>
              <a:endParaRPr lang="zh-CN" sz="1800">
                <a:solidFill>
                  <a:schemeClr val="bg1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17415" name="Rectangle 7"/>
            <p:cNvSpPr>
              <a:spLocks noChangeArrowheads="1"/>
            </p:cNvSpPr>
            <p:nvPr/>
          </p:nvSpPr>
          <p:spPr bwMode="auto">
            <a:xfrm>
              <a:off x="243" y="568"/>
              <a:ext cx="907" cy="21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l"/>
              <a:r>
                <a:rPr lang="zh-CN" altLang="zh-CN" sz="1800">
                  <a:solidFill>
                    <a:schemeClr val="bg1"/>
                  </a:solidFill>
                  <a:ea typeface="宋体" panose="02010600030101010101" pitchFamily="2" charset="-122"/>
                </a:rPr>
                <a:t>  </a:t>
              </a:r>
              <a:r>
                <a:rPr lang="zh-CN" sz="1800">
                  <a:solidFill>
                    <a:schemeClr val="bg1"/>
                  </a:solidFill>
                  <a:ea typeface="宋体" panose="02010600030101010101" pitchFamily="2" charset="-122"/>
                  <a:hlinkClick r:id="rId4" action="ppaction://hlinksldjump"/>
                </a:rPr>
                <a:t>文本导读</a:t>
              </a:r>
              <a:r>
                <a:rPr lang="zh-CN" sz="1800">
                  <a:solidFill>
                    <a:schemeClr val="bg1"/>
                  </a:solidFill>
                  <a:ea typeface="宋体" panose="02010600030101010101" pitchFamily="2" charset="-122"/>
                </a:rPr>
                <a:t> </a:t>
              </a:r>
              <a:endParaRPr lang="zh-CN" sz="1800">
                <a:solidFill>
                  <a:schemeClr val="bg1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17416" name="Rectangle 8"/>
            <p:cNvSpPr>
              <a:spLocks noChangeArrowheads="1"/>
            </p:cNvSpPr>
            <p:nvPr/>
          </p:nvSpPr>
          <p:spPr bwMode="auto">
            <a:xfrm>
              <a:off x="243" y="1021"/>
              <a:ext cx="907" cy="21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l"/>
              <a:r>
                <a:rPr lang="zh-CN" altLang="zh-CN" sz="1800">
                  <a:solidFill>
                    <a:schemeClr val="bg1"/>
                  </a:solidFill>
                  <a:ea typeface="宋体" panose="02010600030101010101" pitchFamily="2" charset="-122"/>
                </a:rPr>
                <a:t>  </a:t>
              </a:r>
              <a:r>
                <a:rPr lang="zh-CN" sz="1800">
                  <a:solidFill>
                    <a:schemeClr val="bg1"/>
                  </a:solidFill>
                  <a:ea typeface="宋体" panose="02010600030101010101" pitchFamily="2" charset="-122"/>
                  <a:hlinkClick r:id="rId5" action="ppaction://hlinksldjump"/>
                </a:rPr>
                <a:t>探究点拨 </a:t>
              </a:r>
              <a:endParaRPr lang="zh-CN" sz="1800">
                <a:solidFill>
                  <a:schemeClr val="bg1"/>
                </a:solidFill>
                <a:ea typeface="宋体" panose="02010600030101010101" pitchFamily="2" charset="-122"/>
              </a:endParaRPr>
            </a:p>
          </p:txBody>
        </p:sp>
      </p:grpSp>
      <p:grpSp>
        <p:nvGrpSpPr>
          <p:cNvPr id="17417" name="Group 9"/>
          <p:cNvGrpSpPr/>
          <p:nvPr/>
        </p:nvGrpSpPr>
        <p:grpSpPr bwMode="auto">
          <a:xfrm>
            <a:off x="8604001" y="1955973"/>
            <a:ext cx="515520" cy="2305007"/>
            <a:chOff x="-32" y="0"/>
            <a:chExt cx="358" cy="1334"/>
          </a:xfrm>
        </p:grpSpPr>
        <p:pic>
          <p:nvPicPr>
            <p:cNvPr id="17418" name="Picture 10"/>
            <p:cNvPicPr>
              <a:picLocks noChangeAspect="1" noChangeArrowheads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46" y="0"/>
              <a:ext cx="280" cy="1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7419" name="Text Box 11"/>
            <p:cNvSpPr txBox="1">
              <a:spLocks noChangeArrowheads="1"/>
            </p:cNvSpPr>
            <p:nvPr/>
          </p:nvSpPr>
          <p:spPr bwMode="auto">
            <a:xfrm>
              <a:off x="-32" y="107"/>
              <a:ext cx="321" cy="88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>
              <a:spAutoFit/>
            </a:bodyPr>
            <a:lstStyle/>
            <a:p>
              <a:r>
                <a:rPr lang="zh-CN" altLang="zh-CN" sz="1800">
                  <a:solidFill>
                    <a:schemeClr val="bg1"/>
                  </a:solidFill>
                  <a:ea typeface="黑体" panose="02010609060101010101" charset="-122"/>
                </a:rPr>
                <a:t>        </a:t>
              </a:r>
              <a:r>
                <a:rPr lang="zh-CN" sz="1800" b="0">
                  <a:solidFill>
                    <a:schemeClr val="bg1"/>
                  </a:solidFill>
                  <a:ea typeface="黑体" panose="02010609060101010101" charset="-122"/>
                </a:rPr>
                <a:t>栏目链接</a:t>
              </a:r>
              <a:endParaRPr lang="zh-CN" sz="1800" b="0">
                <a:solidFill>
                  <a:schemeClr val="bg1"/>
                </a:solidFill>
                <a:ea typeface="黑体" panose="02010609060101010101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7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174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63 1.12903E-6 L -0.14569 1.12903E-6 " pathEditMode="relative" rAng="0" ptsTypes="AA">
                                      <p:cBhvr>
                                        <p:cTn id="15" dur="2000" fill="hold"/>
                                        <p:tgtEl>
                                          <p:spTgt spid="174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100" y="0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63 -1.29032E-6 L -0.14223 -1.29032E-6 " pathEditMode="relative" rAng="0" ptsTypes="AA">
                                      <p:cBhvr>
                                        <p:cTn id="17" dur="20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0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4223 -1.29032E-6 L -0.00646 -1.29032E-6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800" y="0"/>
                                    </p:animMotion>
                                  </p:childTnLst>
                                </p:cTn>
                              </p:par>
                              <p:par>
                                <p:cTn id="22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4569 1.12903E-6 L 0.00063 1.12903E-6 " pathEditMode="relative" rAng="0" ptsTypes="AA">
                                      <p:cBhvr>
                                        <p:cTn id="23" dur="2000" fill="hold"/>
                                        <p:tgtEl>
                                          <p:spTgt spid="174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3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417"/>
                  </p:tgtEl>
                </p:cond>
              </p:nextCondLst>
            </p:seq>
          </p:childTnLst>
        </p:cTn>
      </p:par>
    </p:tnLst>
    <p:bldLst>
      <p:bldP spid="17410" grpId="0" autoUpdateAnimBg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02880" y="2051008"/>
            <a:ext cx="7954560" cy="17935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18435" name="Group 3"/>
          <p:cNvGrpSpPr/>
          <p:nvPr/>
        </p:nvGrpSpPr>
        <p:grpSpPr bwMode="auto">
          <a:xfrm>
            <a:off x="8727841" y="2000898"/>
            <a:ext cx="1828800" cy="2305007"/>
            <a:chOff x="0" y="0"/>
            <a:chExt cx="1270" cy="1334"/>
          </a:xfrm>
        </p:grpSpPr>
        <p:pic>
          <p:nvPicPr>
            <p:cNvPr id="18436" name="Picture 4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0" y="0"/>
              <a:ext cx="1270" cy="1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8437" name="Rectangle 5"/>
            <p:cNvSpPr>
              <a:spLocks noChangeArrowheads="1"/>
            </p:cNvSpPr>
            <p:nvPr/>
          </p:nvSpPr>
          <p:spPr bwMode="auto">
            <a:xfrm>
              <a:off x="243" y="73"/>
              <a:ext cx="907" cy="21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l"/>
              <a:r>
                <a:rPr lang="zh-CN" altLang="zh-CN" sz="1800">
                  <a:solidFill>
                    <a:schemeClr val="bg1"/>
                  </a:solidFill>
                  <a:ea typeface="宋体" panose="02010600030101010101" pitchFamily="2" charset="-122"/>
                </a:rPr>
                <a:t>  </a:t>
              </a:r>
              <a:r>
                <a:rPr lang="zh-CN" sz="1800">
                  <a:solidFill>
                    <a:schemeClr val="bg1"/>
                  </a:solidFill>
                  <a:ea typeface="宋体" panose="02010600030101010101" pitchFamily="2" charset="-122"/>
                  <a:hlinkClick r:id="rId3" action="ppaction://hlinksldjump"/>
                </a:rPr>
                <a:t>目标定位</a:t>
              </a:r>
              <a:r>
                <a:rPr lang="zh-CN" sz="1800">
                  <a:solidFill>
                    <a:schemeClr val="bg1"/>
                  </a:solidFill>
                  <a:ea typeface="宋体" panose="02010600030101010101" pitchFamily="2" charset="-122"/>
                </a:rPr>
                <a:t> </a:t>
              </a:r>
              <a:endParaRPr lang="zh-CN" sz="1800">
                <a:solidFill>
                  <a:schemeClr val="bg1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18438" name="Rectangle 6"/>
            <p:cNvSpPr>
              <a:spLocks noChangeArrowheads="1"/>
            </p:cNvSpPr>
            <p:nvPr/>
          </p:nvSpPr>
          <p:spPr bwMode="auto">
            <a:xfrm>
              <a:off x="243" y="568"/>
              <a:ext cx="907" cy="21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l"/>
              <a:r>
                <a:rPr lang="zh-CN" altLang="zh-CN" sz="1800">
                  <a:solidFill>
                    <a:schemeClr val="bg1"/>
                  </a:solidFill>
                  <a:ea typeface="宋体" panose="02010600030101010101" pitchFamily="2" charset="-122"/>
                </a:rPr>
                <a:t>  </a:t>
              </a:r>
              <a:r>
                <a:rPr lang="zh-CN" sz="1800">
                  <a:solidFill>
                    <a:schemeClr val="bg1"/>
                  </a:solidFill>
                  <a:ea typeface="宋体" panose="02010600030101010101" pitchFamily="2" charset="-122"/>
                  <a:hlinkClick r:id="rId4" action="ppaction://hlinksldjump"/>
                </a:rPr>
                <a:t>文本导读</a:t>
              </a:r>
              <a:r>
                <a:rPr lang="zh-CN" sz="1800">
                  <a:solidFill>
                    <a:schemeClr val="bg1"/>
                  </a:solidFill>
                  <a:ea typeface="宋体" panose="02010600030101010101" pitchFamily="2" charset="-122"/>
                </a:rPr>
                <a:t> </a:t>
              </a:r>
              <a:endParaRPr lang="zh-CN" sz="1800">
                <a:solidFill>
                  <a:schemeClr val="bg1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18439" name="Rectangle 7"/>
            <p:cNvSpPr>
              <a:spLocks noChangeArrowheads="1"/>
            </p:cNvSpPr>
            <p:nvPr/>
          </p:nvSpPr>
          <p:spPr bwMode="auto">
            <a:xfrm>
              <a:off x="243" y="1021"/>
              <a:ext cx="907" cy="21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l"/>
              <a:r>
                <a:rPr lang="zh-CN" altLang="zh-CN" sz="1800">
                  <a:solidFill>
                    <a:schemeClr val="bg1"/>
                  </a:solidFill>
                  <a:ea typeface="宋体" panose="02010600030101010101" pitchFamily="2" charset="-122"/>
                </a:rPr>
                <a:t>  </a:t>
              </a:r>
              <a:r>
                <a:rPr lang="zh-CN" sz="1800">
                  <a:solidFill>
                    <a:schemeClr val="bg1"/>
                  </a:solidFill>
                  <a:ea typeface="宋体" panose="02010600030101010101" pitchFamily="2" charset="-122"/>
                  <a:hlinkClick r:id="rId5" action="ppaction://hlinksldjump"/>
                </a:rPr>
                <a:t>探究点拨 </a:t>
              </a:r>
              <a:endParaRPr lang="zh-CN" sz="1800">
                <a:solidFill>
                  <a:schemeClr val="bg1"/>
                </a:solidFill>
                <a:ea typeface="宋体" panose="02010600030101010101" pitchFamily="2" charset="-122"/>
              </a:endParaRPr>
            </a:p>
          </p:txBody>
        </p:sp>
      </p:grpSp>
      <p:grpSp>
        <p:nvGrpSpPr>
          <p:cNvPr id="18440" name="Group 8"/>
          <p:cNvGrpSpPr/>
          <p:nvPr/>
        </p:nvGrpSpPr>
        <p:grpSpPr bwMode="auto">
          <a:xfrm>
            <a:off x="8604001" y="1955973"/>
            <a:ext cx="515520" cy="2305007"/>
            <a:chOff x="-32" y="0"/>
            <a:chExt cx="358" cy="1334"/>
          </a:xfrm>
        </p:grpSpPr>
        <p:pic>
          <p:nvPicPr>
            <p:cNvPr id="18441" name="Picture 9"/>
            <p:cNvPicPr>
              <a:picLocks noChangeAspect="1" noChangeArrowheads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46" y="0"/>
              <a:ext cx="280" cy="1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8442" name="Text Box 10"/>
            <p:cNvSpPr txBox="1">
              <a:spLocks noChangeArrowheads="1"/>
            </p:cNvSpPr>
            <p:nvPr/>
          </p:nvSpPr>
          <p:spPr bwMode="auto">
            <a:xfrm>
              <a:off x="-32" y="107"/>
              <a:ext cx="321" cy="88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>
              <a:spAutoFit/>
            </a:bodyPr>
            <a:lstStyle/>
            <a:p>
              <a:r>
                <a:rPr lang="zh-CN" altLang="zh-CN" sz="1800">
                  <a:solidFill>
                    <a:schemeClr val="bg1"/>
                  </a:solidFill>
                  <a:ea typeface="黑体" panose="02010609060101010101" charset="-122"/>
                </a:rPr>
                <a:t>        </a:t>
              </a:r>
              <a:r>
                <a:rPr lang="zh-CN" sz="1800" b="0">
                  <a:solidFill>
                    <a:schemeClr val="bg1"/>
                  </a:solidFill>
                  <a:ea typeface="黑体" panose="02010609060101010101" charset="-122"/>
                </a:rPr>
                <a:t>栏目链接</a:t>
              </a:r>
              <a:endParaRPr lang="zh-CN" sz="1800" b="0">
                <a:solidFill>
                  <a:schemeClr val="bg1"/>
                </a:solidFill>
                <a:ea typeface="黑体" panose="02010609060101010101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184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63 1.12903E-6 L -0.14569 1.12903E-6 " pathEditMode="relative" rAng="0" ptsTypes="AA">
                                      <p:cBhvr>
                                        <p:cTn id="15" dur="2000" fill="hold"/>
                                        <p:tgtEl>
                                          <p:spTgt spid="184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100" y="0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63 -1.29032E-6 L -0.14223 -1.29032E-6 " pathEditMode="relative" rAng="0" ptsTypes="AA">
                                      <p:cBhvr>
                                        <p:cTn id="17" dur="20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0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4223 -1.29032E-6 L -0.00646 -1.29032E-6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800" y="0"/>
                                    </p:animMotion>
                                  </p:childTnLst>
                                </p:cTn>
                              </p:par>
                              <p:par>
                                <p:cTn id="22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4569 1.12903E-6 L 0.00063 1.12903E-6 " pathEditMode="relative" rAng="0" ptsTypes="AA">
                                      <p:cBhvr>
                                        <p:cTn id="23" dur="2000" fill="hold"/>
                                        <p:tgtEl>
                                          <p:spTgt spid="184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3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440"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ext Box 2"/>
          <p:cNvSpPr txBox="1">
            <a:spLocks noChangeArrowheads="1"/>
          </p:cNvSpPr>
          <p:nvPr/>
        </p:nvSpPr>
        <p:spPr bwMode="auto">
          <a:xfrm>
            <a:off x="1251849" y="1448359"/>
            <a:ext cx="6737760" cy="13849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indent="533400" algn="l" defTabSz="90995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986155" algn="l" defTabSz="90995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65225" algn="l" defTabSz="90995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algn="l" defTabSz="90995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algn="l" defTabSz="90995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defTabSz="90995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defTabSz="90995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defTabSz="90995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defTabSz="90995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spcBef>
                <a:spcPct val="50000"/>
              </a:spcBef>
            </a:pPr>
            <a:r>
              <a:rPr lang="zh-CN" altLang="zh-CN" dirty="0">
                <a:latin typeface="宋体" panose="02010600030101010101" pitchFamily="2" charset="-122"/>
              </a:rPr>
              <a:t>1</a:t>
            </a:r>
            <a:r>
              <a:rPr lang="zh-CN" dirty="0">
                <a:latin typeface="宋体" panose="02010600030101010101" pitchFamily="2" charset="-122"/>
              </a:rPr>
              <a:t>．本文是庄子苦闷心灵的追求之歌，请分析作者抒发的思想感情。</a:t>
            </a:r>
            <a:endParaRPr lang="zh-CN" dirty="0">
              <a:latin typeface="宋体" panose="02010600030101010101" pitchFamily="2" charset="-122"/>
            </a:endParaRPr>
          </a:p>
          <a:p>
            <a:pPr algn="just">
              <a:spcBef>
                <a:spcPct val="50000"/>
              </a:spcBef>
            </a:pPr>
            <a:endParaRPr lang="zh-CN" altLang="zh-CN" dirty="0">
              <a:latin typeface="宋体" panose="02010600030101010101" pitchFamily="2" charset="-122"/>
            </a:endParaRPr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1251849" y="609946"/>
            <a:ext cx="2040944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defTabSz="909955">
              <a:spcBef>
                <a:spcPct val="50000"/>
              </a:spcBef>
            </a:pPr>
            <a:r>
              <a:rPr lang="zh-CN" dirty="0">
                <a:solidFill>
                  <a:srgbClr val="660066"/>
                </a:solidFill>
                <a:latin typeface="黑体" panose="02010609060101010101" charset="-122"/>
                <a:ea typeface="黑体" panose="02010609060101010101" charset="-122"/>
              </a:rPr>
              <a:t>三、文本探究</a:t>
            </a:r>
            <a:endParaRPr lang="zh-CN" dirty="0">
              <a:solidFill>
                <a:srgbClr val="660066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1185120" y="2505442"/>
            <a:ext cx="7464960" cy="28623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 defTabSz="909955">
              <a:spcBef>
                <a:spcPct val="50000"/>
              </a:spcBef>
            </a:pPr>
            <a:r>
              <a:rPr lang="zh-CN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答：</a:t>
            </a:r>
            <a:r>
              <a:rPr lang="zh-CN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品味</a:t>
            </a:r>
            <a:r>
              <a:rPr lang="zh-CN" altLang="zh-CN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逍遥游</a:t>
            </a:r>
            <a:r>
              <a:rPr lang="zh-CN" altLang="zh-CN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zh-CN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所抒发的感情，须从以下两方面入手：</a:t>
            </a:r>
            <a:endParaRPr lang="zh-CN" dirty="0">
              <a:solidFill>
                <a:srgbClr val="FF33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just" defTabSz="909955">
              <a:spcBef>
                <a:spcPct val="50000"/>
              </a:spcBef>
            </a:pPr>
            <a:r>
              <a:rPr lang="zh-CN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①美丽的大鹏形象体现了作者无法施展抱负、无法实现理想的深深痛苦。作者笔下的大鹏，雄健美丽，志存高远，它能够振翅飞向</a:t>
            </a:r>
            <a:r>
              <a:rPr lang="zh-CN" dirty="0">
                <a:solidFill>
                  <a:srgbClr val="FF3300"/>
                </a:solidFill>
                <a:latin typeface="Arial" panose="020B0604020202020204"/>
                <a:ea typeface="宋体" panose="02010600030101010101" pitchFamily="2" charset="-122"/>
              </a:rPr>
              <a:t>“</a:t>
            </a:r>
            <a:r>
              <a:rPr lang="zh-CN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九万里</a:t>
            </a:r>
            <a:r>
              <a:rPr lang="zh-CN" dirty="0">
                <a:solidFill>
                  <a:srgbClr val="FF3300"/>
                </a:solidFill>
                <a:latin typeface="Arial" panose="020B0604020202020204"/>
                <a:ea typeface="宋体" panose="02010600030101010101" pitchFamily="2" charset="-122"/>
              </a:rPr>
              <a:t>”</a:t>
            </a:r>
            <a:r>
              <a:rPr lang="zh-CN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的高空，能够背负青天而飞向遥远的南冥；然而</a:t>
            </a:r>
            <a:r>
              <a:rPr lang="zh-CN" dirty="0">
                <a:solidFill>
                  <a:srgbClr val="FF3300"/>
                </a:solidFill>
                <a:latin typeface="Arial" panose="020B0604020202020204"/>
                <a:ea typeface="宋体" panose="02010600030101010101" pitchFamily="2" charset="-122"/>
              </a:rPr>
              <a:t>“</a:t>
            </a:r>
            <a:r>
              <a:rPr lang="zh-CN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有所待</a:t>
            </a:r>
            <a:r>
              <a:rPr lang="zh-CN" dirty="0">
                <a:solidFill>
                  <a:srgbClr val="FF3300"/>
                </a:solidFill>
                <a:latin typeface="Arial" panose="020B0604020202020204"/>
                <a:ea typeface="宋体" panose="02010600030101010101" pitchFamily="2" charset="-122"/>
              </a:rPr>
              <a:t>”</a:t>
            </a:r>
            <a:r>
              <a:rPr lang="zh-CN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的大鹏虽然能高飞万里，但在追求</a:t>
            </a:r>
            <a:r>
              <a:rPr lang="zh-CN" dirty="0">
                <a:solidFill>
                  <a:srgbClr val="FF3300"/>
                </a:solidFill>
                <a:latin typeface="Arial" panose="020B0604020202020204"/>
                <a:ea typeface="宋体" panose="02010600030101010101" pitchFamily="2" charset="-122"/>
              </a:rPr>
              <a:t>“</a:t>
            </a:r>
            <a:r>
              <a:rPr lang="zh-CN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逍遥游</a:t>
            </a:r>
            <a:r>
              <a:rPr lang="zh-CN" dirty="0">
                <a:solidFill>
                  <a:srgbClr val="FF3300"/>
                </a:solidFill>
                <a:latin typeface="Arial" panose="020B0604020202020204"/>
                <a:ea typeface="宋体" panose="02010600030101010101" pitchFamily="2" charset="-122"/>
              </a:rPr>
              <a:t>”</a:t>
            </a:r>
            <a:r>
              <a:rPr lang="zh-CN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上却失败了。</a:t>
            </a:r>
            <a:endParaRPr lang="zh-CN" dirty="0">
              <a:solidFill>
                <a:srgbClr val="FF33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19461" name="Group 5"/>
          <p:cNvGrpSpPr/>
          <p:nvPr/>
        </p:nvGrpSpPr>
        <p:grpSpPr bwMode="auto">
          <a:xfrm>
            <a:off x="8727841" y="2000898"/>
            <a:ext cx="1828800" cy="2305007"/>
            <a:chOff x="0" y="0"/>
            <a:chExt cx="1270" cy="1334"/>
          </a:xfrm>
        </p:grpSpPr>
        <p:pic>
          <p:nvPicPr>
            <p:cNvPr id="19462" name="Picture 6"/>
            <p:cNvPicPr>
              <a:picLocks noChangeAspect="1" noChangeArrowheads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 bwMode="auto">
            <a:xfrm>
              <a:off x="0" y="0"/>
              <a:ext cx="1270" cy="1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9463" name="Rectangle 7"/>
            <p:cNvSpPr>
              <a:spLocks noChangeArrowheads="1"/>
            </p:cNvSpPr>
            <p:nvPr/>
          </p:nvSpPr>
          <p:spPr bwMode="auto">
            <a:xfrm>
              <a:off x="243" y="73"/>
              <a:ext cx="907" cy="21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l"/>
              <a:r>
                <a:rPr lang="zh-CN" altLang="zh-CN" sz="1800">
                  <a:solidFill>
                    <a:schemeClr val="bg1"/>
                  </a:solidFill>
                  <a:ea typeface="宋体" panose="02010600030101010101" pitchFamily="2" charset="-122"/>
                </a:rPr>
                <a:t>  </a:t>
              </a:r>
              <a:r>
                <a:rPr lang="zh-CN" sz="1800">
                  <a:solidFill>
                    <a:schemeClr val="bg1"/>
                  </a:solidFill>
                  <a:ea typeface="宋体" panose="02010600030101010101" pitchFamily="2" charset="-122"/>
                  <a:hlinkClick r:id="rId2" action="ppaction://hlinksldjump"/>
                </a:rPr>
                <a:t>目标定位</a:t>
              </a:r>
              <a:r>
                <a:rPr lang="zh-CN" sz="1800">
                  <a:solidFill>
                    <a:schemeClr val="bg1"/>
                  </a:solidFill>
                  <a:ea typeface="宋体" panose="02010600030101010101" pitchFamily="2" charset="-122"/>
                </a:rPr>
                <a:t> </a:t>
              </a:r>
              <a:endParaRPr lang="zh-CN" sz="1800">
                <a:solidFill>
                  <a:schemeClr val="bg1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19464" name="Rectangle 8"/>
            <p:cNvSpPr>
              <a:spLocks noChangeArrowheads="1"/>
            </p:cNvSpPr>
            <p:nvPr/>
          </p:nvSpPr>
          <p:spPr bwMode="auto">
            <a:xfrm>
              <a:off x="243" y="568"/>
              <a:ext cx="907" cy="21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l"/>
              <a:r>
                <a:rPr lang="zh-CN" altLang="zh-CN" sz="1800">
                  <a:solidFill>
                    <a:schemeClr val="bg1"/>
                  </a:solidFill>
                  <a:ea typeface="宋体" panose="02010600030101010101" pitchFamily="2" charset="-122"/>
                </a:rPr>
                <a:t>  </a:t>
              </a:r>
              <a:r>
                <a:rPr lang="zh-CN" sz="1800">
                  <a:solidFill>
                    <a:schemeClr val="bg1"/>
                  </a:solidFill>
                  <a:ea typeface="宋体" panose="02010600030101010101" pitchFamily="2" charset="-122"/>
                  <a:hlinkClick r:id="rId3" action="ppaction://hlinksldjump"/>
                </a:rPr>
                <a:t>文本导读</a:t>
              </a:r>
              <a:r>
                <a:rPr lang="zh-CN" sz="1800">
                  <a:solidFill>
                    <a:schemeClr val="bg1"/>
                  </a:solidFill>
                  <a:ea typeface="宋体" panose="02010600030101010101" pitchFamily="2" charset="-122"/>
                </a:rPr>
                <a:t> </a:t>
              </a:r>
              <a:endParaRPr lang="zh-CN" sz="1800">
                <a:solidFill>
                  <a:schemeClr val="bg1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19465" name="Rectangle 9"/>
            <p:cNvSpPr>
              <a:spLocks noChangeArrowheads="1"/>
            </p:cNvSpPr>
            <p:nvPr/>
          </p:nvSpPr>
          <p:spPr bwMode="auto">
            <a:xfrm>
              <a:off x="243" y="1021"/>
              <a:ext cx="907" cy="21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l"/>
              <a:r>
                <a:rPr lang="zh-CN" altLang="zh-CN" sz="1800">
                  <a:solidFill>
                    <a:schemeClr val="bg1"/>
                  </a:solidFill>
                  <a:ea typeface="宋体" panose="02010600030101010101" pitchFamily="2" charset="-122"/>
                </a:rPr>
                <a:t>  </a:t>
              </a:r>
              <a:r>
                <a:rPr lang="zh-CN" sz="1800">
                  <a:solidFill>
                    <a:schemeClr val="bg1"/>
                  </a:solidFill>
                  <a:ea typeface="宋体" panose="02010600030101010101" pitchFamily="2" charset="-122"/>
                  <a:hlinkClick r:id="rId4" action="ppaction://hlinksldjump"/>
                </a:rPr>
                <a:t>探究点拨 </a:t>
              </a:r>
              <a:endParaRPr lang="zh-CN" sz="1800">
                <a:solidFill>
                  <a:schemeClr val="bg1"/>
                </a:solidFill>
                <a:ea typeface="宋体" panose="02010600030101010101" pitchFamily="2" charset="-122"/>
              </a:endParaRPr>
            </a:p>
          </p:txBody>
        </p:sp>
      </p:grpSp>
      <p:grpSp>
        <p:nvGrpSpPr>
          <p:cNvPr id="19466" name="Group 10"/>
          <p:cNvGrpSpPr/>
          <p:nvPr/>
        </p:nvGrpSpPr>
        <p:grpSpPr bwMode="auto">
          <a:xfrm>
            <a:off x="8604001" y="1955973"/>
            <a:ext cx="515520" cy="2305007"/>
            <a:chOff x="-32" y="0"/>
            <a:chExt cx="358" cy="1334"/>
          </a:xfrm>
        </p:grpSpPr>
        <p:pic>
          <p:nvPicPr>
            <p:cNvPr id="19467" name="Picture 11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46" y="0"/>
              <a:ext cx="280" cy="1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9468" name="Text Box 12"/>
            <p:cNvSpPr txBox="1">
              <a:spLocks noChangeArrowheads="1"/>
            </p:cNvSpPr>
            <p:nvPr/>
          </p:nvSpPr>
          <p:spPr bwMode="auto">
            <a:xfrm>
              <a:off x="-32" y="107"/>
              <a:ext cx="321" cy="88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>
              <a:spAutoFit/>
            </a:bodyPr>
            <a:lstStyle/>
            <a:p>
              <a:r>
                <a:rPr lang="zh-CN" altLang="zh-CN" sz="1800">
                  <a:solidFill>
                    <a:schemeClr val="bg1"/>
                  </a:solidFill>
                  <a:ea typeface="黑体" panose="02010609060101010101" charset="-122"/>
                </a:rPr>
                <a:t>        </a:t>
              </a:r>
              <a:r>
                <a:rPr lang="zh-CN" sz="1800" b="0">
                  <a:solidFill>
                    <a:schemeClr val="bg1"/>
                  </a:solidFill>
                  <a:ea typeface="黑体" panose="02010609060101010101" charset="-122"/>
                </a:rPr>
                <a:t>栏目链接</a:t>
              </a:r>
              <a:endParaRPr lang="zh-CN" sz="1800" b="0">
                <a:solidFill>
                  <a:schemeClr val="bg1"/>
                </a:solidFill>
                <a:ea typeface="黑体" panose="02010609060101010101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9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946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63 1.12903E-6 L -0.14569 1.12903E-6 " pathEditMode="relative" rAng="0" ptsTypes="AA">
                                      <p:cBhvr>
                                        <p:cTn id="27" dur="2000" fill="hold"/>
                                        <p:tgtEl>
                                          <p:spTgt spid="194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100" y="0"/>
                                    </p:animMotion>
                                  </p:childTnLst>
                                </p:cTn>
                              </p:par>
                              <p:par>
                                <p:cTn id="28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63 -1.29032E-6 L -0.14223 -1.29032E-6 " pathEditMode="relative" rAng="0" ptsTypes="AA">
                                      <p:cBhvr>
                                        <p:cTn id="29" dur="2000" fill="hold"/>
                                        <p:tgtEl>
                                          <p:spTgt spid="194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0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4223 -1.29032E-6 L -0.00646 -1.29032E-6 " pathEditMode="relative" rAng="0" ptsTypes="AA">
                                      <p:cBhvr>
                                        <p:cTn id="33" dur="2000" fill="hold"/>
                                        <p:tgtEl>
                                          <p:spTgt spid="194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800" y="0"/>
                                    </p:animMotion>
                                  </p:childTnLst>
                                </p:cTn>
                              </p:par>
                              <p:par>
                                <p:cTn id="34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4569 1.12903E-6 L 0.00063 1.12903E-6 " pathEditMode="relative" rAng="0" ptsTypes="AA">
                                      <p:cBhvr>
                                        <p:cTn id="35" dur="2000" fill="hold"/>
                                        <p:tgtEl>
                                          <p:spTgt spid="194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3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466"/>
                  </p:tgtEl>
                </p:cond>
              </p:nextCondLst>
            </p:seq>
          </p:childTnLst>
        </p:cTn>
      </p:par>
    </p:tnLst>
    <p:bldLst>
      <p:bldP spid="19458" grpId="0" autoUpdateAnimBg="0"/>
      <p:bldP spid="19459" grpId="0" autoUpdateAnimBg="0"/>
      <p:bldP spid="19460" grpId="0" autoUpdateAnimBg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1461600" y="1145593"/>
            <a:ext cx="7119360" cy="34163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 defTabSz="909955">
              <a:spcBef>
                <a:spcPct val="50000"/>
              </a:spcBef>
            </a:pPr>
            <a:r>
              <a:rPr lang="zh-CN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答：</a:t>
            </a:r>
            <a:r>
              <a:rPr lang="zh-CN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②</a:t>
            </a:r>
            <a:r>
              <a:rPr lang="zh-CN" dirty="0">
                <a:solidFill>
                  <a:srgbClr val="FF3300"/>
                </a:solidFill>
                <a:latin typeface="Arial" panose="020B0604020202020204"/>
                <a:ea typeface="宋体" panose="02010600030101010101" pitchFamily="2" charset="-122"/>
              </a:rPr>
              <a:t>“</a:t>
            </a:r>
            <a:r>
              <a:rPr lang="zh-CN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小知不及大知，小年不及大年</a:t>
            </a:r>
            <a:r>
              <a:rPr lang="zh-CN" dirty="0">
                <a:solidFill>
                  <a:srgbClr val="FF3300"/>
                </a:solidFill>
                <a:latin typeface="Arial" panose="020B0604020202020204"/>
                <a:ea typeface="宋体" panose="02010600030101010101" pitchFamily="2" charset="-122"/>
              </a:rPr>
              <a:t>”</a:t>
            </a:r>
            <a:r>
              <a:rPr lang="zh-CN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反映了庄子对智慧的肯定，对生命的热爱。庄子主张</a:t>
            </a:r>
            <a:r>
              <a:rPr lang="zh-CN" dirty="0">
                <a:solidFill>
                  <a:srgbClr val="FF3300"/>
                </a:solidFill>
                <a:latin typeface="Arial" panose="020B0604020202020204"/>
                <a:ea typeface="宋体" panose="02010600030101010101" pitchFamily="2" charset="-122"/>
              </a:rPr>
              <a:t>“</a:t>
            </a:r>
            <a:r>
              <a:rPr lang="zh-CN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绝圣弃知</a:t>
            </a:r>
            <a:r>
              <a:rPr lang="zh-CN" dirty="0">
                <a:solidFill>
                  <a:srgbClr val="FF3300"/>
                </a:solidFill>
                <a:latin typeface="Arial" panose="020B0604020202020204"/>
                <a:ea typeface="宋体" panose="02010600030101010101" pitchFamily="2" charset="-122"/>
              </a:rPr>
              <a:t>”</a:t>
            </a:r>
            <a:r>
              <a:rPr lang="zh-CN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，他崇尚赞美的是</a:t>
            </a:r>
            <a:r>
              <a:rPr lang="zh-CN" dirty="0">
                <a:solidFill>
                  <a:srgbClr val="FF3300"/>
                </a:solidFill>
                <a:latin typeface="Arial" panose="020B0604020202020204"/>
                <a:ea typeface="宋体" panose="02010600030101010101" pitchFamily="2" charset="-122"/>
              </a:rPr>
              <a:t>“</a:t>
            </a:r>
            <a:r>
              <a:rPr lang="zh-CN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无己</a:t>
            </a:r>
            <a:r>
              <a:rPr lang="zh-CN" dirty="0">
                <a:solidFill>
                  <a:srgbClr val="FF3300"/>
                </a:solidFill>
                <a:latin typeface="Arial" panose="020B0604020202020204"/>
                <a:ea typeface="宋体" panose="02010600030101010101" pitchFamily="2" charset="-122"/>
              </a:rPr>
              <a:t>”</a:t>
            </a:r>
            <a:r>
              <a:rPr lang="zh-CN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之</a:t>
            </a:r>
            <a:r>
              <a:rPr lang="zh-CN" dirty="0">
                <a:solidFill>
                  <a:srgbClr val="FF3300"/>
                </a:solidFill>
                <a:latin typeface="Arial" panose="020B0604020202020204"/>
                <a:ea typeface="宋体" panose="02010600030101010101" pitchFamily="2" charset="-122"/>
              </a:rPr>
              <a:t>“</a:t>
            </a:r>
            <a:r>
              <a:rPr lang="zh-CN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至人</a:t>
            </a:r>
            <a:r>
              <a:rPr lang="zh-CN" dirty="0">
                <a:solidFill>
                  <a:srgbClr val="FF3300"/>
                </a:solidFill>
                <a:latin typeface="Arial" panose="020B0604020202020204"/>
                <a:ea typeface="宋体" panose="02010600030101010101" pitchFamily="2" charset="-122"/>
              </a:rPr>
              <a:t>”</a:t>
            </a:r>
            <a:r>
              <a:rPr lang="zh-CN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dirty="0">
                <a:solidFill>
                  <a:srgbClr val="FF3300"/>
                </a:solidFill>
                <a:latin typeface="Arial" panose="020B0604020202020204"/>
                <a:ea typeface="宋体" panose="02010600030101010101" pitchFamily="2" charset="-122"/>
              </a:rPr>
              <a:t>“</a:t>
            </a:r>
            <a:r>
              <a:rPr lang="zh-CN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无功</a:t>
            </a:r>
            <a:r>
              <a:rPr lang="zh-CN" dirty="0">
                <a:solidFill>
                  <a:srgbClr val="FF3300"/>
                </a:solidFill>
                <a:latin typeface="Arial" panose="020B0604020202020204"/>
                <a:ea typeface="宋体" panose="02010600030101010101" pitchFamily="2" charset="-122"/>
              </a:rPr>
              <a:t>”</a:t>
            </a:r>
            <a:r>
              <a:rPr lang="zh-CN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之</a:t>
            </a:r>
            <a:r>
              <a:rPr lang="zh-CN" dirty="0">
                <a:solidFill>
                  <a:srgbClr val="FF3300"/>
                </a:solidFill>
                <a:latin typeface="Arial" panose="020B0604020202020204"/>
                <a:ea typeface="宋体" panose="02010600030101010101" pitchFamily="2" charset="-122"/>
              </a:rPr>
              <a:t>“</a:t>
            </a:r>
            <a:r>
              <a:rPr lang="zh-CN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神人</a:t>
            </a:r>
            <a:r>
              <a:rPr lang="zh-CN" dirty="0">
                <a:solidFill>
                  <a:srgbClr val="FF3300"/>
                </a:solidFill>
                <a:latin typeface="Arial" panose="020B0604020202020204"/>
                <a:ea typeface="宋体" panose="02010600030101010101" pitchFamily="2" charset="-122"/>
              </a:rPr>
              <a:t>”</a:t>
            </a:r>
            <a:r>
              <a:rPr lang="zh-CN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dirty="0">
                <a:solidFill>
                  <a:srgbClr val="FF3300"/>
                </a:solidFill>
                <a:latin typeface="Arial" panose="020B0604020202020204"/>
                <a:ea typeface="宋体" panose="02010600030101010101" pitchFamily="2" charset="-122"/>
              </a:rPr>
              <a:t>“</a:t>
            </a:r>
            <a:r>
              <a:rPr lang="zh-CN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无名</a:t>
            </a:r>
            <a:r>
              <a:rPr lang="zh-CN" dirty="0">
                <a:solidFill>
                  <a:srgbClr val="FF3300"/>
                </a:solidFill>
                <a:latin typeface="Arial" panose="020B0604020202020204"/>
                <a:ea typeface="宋体" panose="02010600030101010101" pitchFamily="2" charset="-122"/>
              </a:rPr>
              <a:t>”</a:t>
            </a:r>
            <a:r>
              <a:rPr lang="zh-CN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之</a:t>
            </a:r>
            <a:r>
              <a:rPr lang="zh-CN" dirty="0">
                <a:solidFill>
                  <a:srgbClr val="FF3300"/>
                </a:solidFill>
                <a:latin typeface="Arial" panose="020B0604020202020204"/>
                <a:ea typeface="宋体" panose="02010600030101010101" pitchFamily="2" charset="-122"/>
              </a:rPr>
              <a:t>“</a:t>
            </a:r>
            <a:r>
              <a:rPr lang="zh-CN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圣人</a:t>
            </a:r>
            <a:r>
              <a:rPr lang="zh-CN" dirty="0">
                <a:solidFill>
                  <a:srgbClr val="FF3300"/>
                </a:solidFill>
                <a:latin typeface="Arial" panose="020B0604020202020204"/>
                <a:ea typeface="宋体" panose="02010600030101010101" pitchFamily="2" charset="-122"/>
              </a:rPr>
              <a:t>”</a:t>
            </a:r>
            <a:r>
              <a:rPr lang="zh-CN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。但是，我们仍然能体会到作者对智慧所持的肯定，对生命所抱的热爱。当蜩与学鸠讥笑大鹏时，作者斥责道：</a:t>
            </a:r>
            <a:r>
              <a:rPr lang="zh-CN" dirty="0">
                <a:solidFill>
                  <a:srgbClr val="FF3300"/>
                </a:solidFill>
                <a:latin typeface="Arial" panose="020B0604020202020204"/>
                <a:ea typeface="宋体" panose="02010600030101010101" pitchFamily="2" charset="-122"/>
              </a:rPr>
              <a:t>“</a:t>
            </a:r>
            <a:r>
              <a:rPr lang="zh-CN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之二虫又何知！</a:t>
            </a:r>
            <a:r>
              <a:rPr lang="zh-CN" dirty="0">
                <a:solidFill>
                  <a:srgbClr val="FF3300"/>
                </a:solidFill>
                <a:latin typeface="Arial" panose="020B0604020202020204"/>
                <a:ea typeface="宋体" panose="02010600030101010101" pitchFamily="2" charset="-122"/>
              </a:rPr>
              <a:t>”</a:t>
            </a:r>
            <a:r>
              <a:rPr lang="zh-CN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对人世间那些</a:t>
            </a:r>
            <a:r>
              <a:rPr lang="zh-CN" dirty="0">
                <a:solidFill>
                  <a:srgbClr val="FF3300"/>
                </a:solidFill>
                <a:latin typeface="Arial" panose="020B0604020202020204"/>
                <a:ea typeface="宋体" panose="02010600030101010101" pitchFamily="2" charset="-122"/>
              </a:rPr>
              <a:t>“</a:t>
            </a:r>
            <a:r>
              <a:rPr lang="zh-CN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知效一官，行比一乡，德合一君，而征一国者</a:t>
            </a:r>
            <a:r>
              <a:rPr lang="zh-CN" dirty="0">
                <a:solidFill>
                  <a:srgbClr val="FF3300"/>
                </a:solidFill>
                <a:latin typeface="Arial" panose="020B0604020202020204"/>
                <a:ea typeface="宋体" panose="02010600030101010101" pitchFamily="2" charset="-122"/>
              </a:rPr>
              <a:t>”</a:t>
            </a:r>
            <a:r>
              <a:rPr lang="zh-CN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，指出他们自满自足、自以为是，和蜩与学鸠同样可笑。</a:t>
            </a:r>
            <a:endParaRPr lang="zh-CN" dirty="0">
              <a:solidFill>
                <a:srgbClr val="FF33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pSp>
        <p:nvGrpSpPr>
          <p:cNvPr id="20483" name="Group 3"/>
          <p:cNvGrpSpPr/>
          <p:nvPr/>
        </p:nvGrpSpPr>
        <p:grpSpPr bwMode="auto">
          <a:xfrm>
            <a:off x="8727841" y="2000898"/>
            <a:ext cx="1828800" cy="2305007"/>
            <a:chOff x="0" y="0"/>
            <a:chExt cx="1270" cy="1334"/>
          </a:xfrm>
        </p:grpSpPr>
        <p:pic>
          <p:nvPicPr>
            <p:cNvPr id="20484" name="Picture 4"/>
            <p:cNvPicPr>
              <a:picLocks noChangeAspect="1" noChangeArrowheads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 bwMode="auto">
            <a:xfrm>
              <a:off x="0" y="0"/>
              <a:ext cx="1270" cy="1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0485" name="Rectangle 5"/>
            <p:cNvSpPr>
              <a:spLocks noChangeArrowheads="1"/>
            </p:cNvSpPr>
            <p:nvPr/>
          </p:nvSpPr>
          <p:spPr bwMode="auto">
            <a:xfrm>
              <a:off x="243" y="73"/>
              <a:ext cx="907" cy="21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l"/>
              <a:r>
                <a:rPr lang="zh-CN" altLang="zh-CN" sz="1800">
                  <a:solidFill>
                    <a:schemeClr val="bg1"/>
                  </a:solidFill>
                  <a:ea typeface="宋体" panose="02010600030101010101" pitchFamily="2" charset="-122"/>
                </a:rPr>
                <a:t>  </a:t>
              </a:r>
              <a:r>
                <a:rPr lang="zh-CN" sz="1800">
                  <a:solidFill>
                    <a:schemeClr val="bg1"/>
                  </a:solidFill>
                  <a:ea typeface="宋体" panose="02010600030101010101" pitchFamily="2" charset="-122"/>
                  <a:hlinkClick r:id="rId2" action="ppaction://hlinksldjump"/>
                </a:rPr>
                <a:t>目标定位</a:t>
              </a:r>
              <a:r>
                <a:rPr lang="zh-CN" sz="1800">
                  <a:solidFill>
                    <a:schemeClr val="bg1"/>
                  </a:solidFill>
                  <a:ea typeface="宋体" panose="02010600030101010101" pitchFamily="2" charset="-122"/>
                </a:rPr>
                <a:t> </a:t>
              </a:r>
              <a:endParaRPr lang="zh-CN" sz="1800">
                <a:solidFill>
                  <a:schemeClr val="bg1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20486" name="Rectangle 6"/>
            <p:cNvSpPr>
              <a:spLocks noChangeArrowheads="1"/>
            </p:cNvSpPr>
            <p:nvPr/>
          </p:nvSpPr>
          <p:spPr bwMode="auto">
            <a:xfrm>
              <a:off x="243" y="568"/>
              <a:ext cx="907" cy="21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l"/>
              <a:r>
                <a:rPr lang="zh-CN" altLang="zh-CN" sz="1800">
                  <a:solidFill>
                    <a:schemeClr val="bg1"/>
                  </a:solidFill>
                  <a:ea typeface="宋体" panose="02010600030101010101" pitchFamily="2" charset="-122"/>
                </a:rPr>
                <a:t>  </a:t>
              </a:r>
              <a:r>
                <a:rPr lang="zh-CN" sz="1800">
                  <a:solidFill>
                    <a:schemeClr val="bg1"/>
                  </a:solidFill>
                  <a:ea typeface="宋体" panose="02010600030101010101" pitchFamily="2" charset="-122"/>
                  <a:hlinkClick r:id="rId3" action="ppaction://hlinksldjump"/>
                </a:rPr>
                <a:t>文本导读</a:t>
              </a:r>
              <a:r>
                <a:rPr lang="zh-CN" sz="1800">
                  <a:solidFill>
                    <a:schemeClr val="bg1"/>
                  </a:solidFill>
                  <a:ea typeface="宋体" panose="02010600030101010101" pitchFamily="2" charset="-122"/>
                </a:rPr>
                <a:t> </a:t>
              </a:r>
              <a:endParaRPr lang="zh-CN" sz="1800">
                <a:solidFill>
                  <a:schemeClr val="bg1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20487" name="Rectangle 7"/>
            <p:cNvSpPr>
              <a:spLocks noChangeArrowheads="1"/>
            </p:cNvSpPr>
            <p:nvPr/>
          </p:nvSpPr>
          <p:spPr bwMode="auto">
            <a:xfrm>
              <a:off x="243" y="1021"/>
              <a:ext cx="907" cy="21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l"/>
              <a:r>
                <a:rPr lang="zh-CN" altLang="zh-CN" sz="1800">
                  <a:solidFill>
                    <a:schemeClr val="bg1"/>
                  </a:solidFill>
                  <a:ea typeface="宋体" panose="02010600030101010101" pitchFamily="2" charset="-122"/>
                </a:rPr>
                <a:t>  </a:t>
              </a:r>
              <a:r>
                <a:rPr lang="zh-CN" sz="1800">
                  <a:solidFill>
                    <a:schemeClr val="bg1"/>
                  </a:solidFill>
                  <a:ea typeface="宋体" panose="02010600030101010101" pitchFamily="2" charset="-122"/>
                  <a:hlinkClick r:id="rId4" action="ppaction://hlinksldjump"/>
                </a:rPr>
                <a:t>探究点拨 </a:t>
              </a:r>
              <a:endParaRPr lang="zh-CN" sz="1800">
                <a:solidFill>
                  <a:schemeClr val="bg1"/>
                </a:solidFill>
                <a:ea typeface="宋体" panose="02010600030101010101" pitchFamily="2" charset="-122"/>
              </a:endParaRPr>
            </a:p>
          </p:txBody>
        </p:sp>
      </p:grpSp>
      <p:grpSp>
        <p:nvGrpSpPr>
          <p:cNvPr id="20488" name="Group 8"/>
          <p:cNvGrpSpPr/>
          <p:nvPr/>
        </p:nvGrpSpPr>
        <p:grpSpPr bwMode="auto">
          <a:xfrm>
            <a:off x="8604001" y="1955973"/>
            <a:ext cx="515520" cy="2305007"/>
            <a:chOff x="-32" y="0"/>
            <a:chExt cx="358" cy="1334"/>
          </a:xfrm>
        </p:grpSpPr>
        <p:pic>
          <p:nvPicPr>
            <p:cNvPr id="20489" name="Picture 9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46" y="0"/>
              <a:ext cx="280" cy="1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0490" name="Text Box 10"/>
            <p:cNvSpPr txBox="1">
              <a:spLocks noChangeArrowheads="1"/>
            </p:cNvSpPr>
            <p:nvPr/>
          </p:nvSpPr>
          <p:spPr bwMode="auto">
            <a:xfrm>
              <a:off x="-32" y="107"/>
              <a:ext cx="321" cy="88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>
              <a:spAutoFit/>
            </a:bodyPr>
            <a:lstStyle/>
            <a:p>
              <a:r>
                <a:rPr lang="zh-CN" altLang="zh-CN" sz="1800">
                  <a:solidFill>
                    <a:schemeClr val="bg1"/>
                  </a:solidFill>
                  <a:ea typeface="黑体" panose="02010609060101010101" charset="-122"/>
                </a:rPr>
                <a:t>        </a:t>
              </a:r>
              <a:r>
                <a:rPr lang="zh-CN" sz="1800" b="0">
                  <a:solidFill>
                    <a:schemeClr val="bg1"/>
                  </a:solidFill>
                  <a:ea typeface="黑体" panose="02010609060101010101" charset="-122"/>
                </a:rPr>
                <a:t>栏目链接</a:t>
              </a:r>
              <a:endParaRPr lang="zh-CN" sz="1800" b="0">
                <a:solidFill>
                  <a:schemeClr val="bg1"/>
                </a:solidFill>
                <a:ea typeface="黑体" panose="02010609060101010101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2048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63 1.12903E-6 L -0.14569 1.12903E-6 " pathEditMode="relative" rAng="0" ptsTypes="AA">
                                      <p:cBhvr>
                                        <p:cTn id="13" dur="2000" fill="hold"/>
                                        <p:tgtEl>
                                          <p:spTgt spid="2048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100" y="0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63 -1.29032E-6 L -0.14223 -1.29032E-6 " pathEditMode="relative" rAng="0" ptsTypes="AA">
                                      <p:cBhvr>
                                        <p:cTn id="15" dur="20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0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4223 -1.29032E-6 L -0.00646 -1.29032E-6 " pathEditMode="relative" rAng="0" ptsTypes="AA">
                                      <p:cBhvr>
                                        <p:cTn id="19" dur="20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800" y="0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4569 1.12903E-6 L 0.00063 1.12903E-6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2048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3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488"/>
                  </p:tgtEl>
                </p:cond>
              </p:nextCondLst>
            </p:seq>
          </p:childTnLst>
        </p:cTn>
      </p:par>
    </p:tnLst>
    <p:bldLst>
      <p:bldP spid="20482" grpId="0" autoUpdateAnimBg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ext Box 2"/>
          <p:cNvSpPr txBox="1">
            <a:spLocks noChangeArrowheads="1"/>
          </p:cNvSpPr>
          <p:nvPr/>
        </p:nvSpPr>
        <p:spPr bwMode="auto">
          <a:xfrm>
            <a:off x="1323360" y="993539"/>
            <a:ext cx="7359840" cy="101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indent="533400" algn="l" defTabSz="90995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986155" algn="l" defTabSz="90995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65225" algn="l" defTabSz="90995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algn="l" defTabSz="90995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algn="l" defTabSz="90995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defTabSz="90995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defTabSz="90995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defTabSz="90995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defTabSz="90995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spcBef>
                <a:spcPct val="50000"/>
              </a:spcBef>
            </a:pPr>
            <a:r>
              <a:rPr lang="zh-CN" altLang="zh-CN" dirty="0">
                <a:latin typeface="宋体" panose="02010600030101010101" pitchFamily="2" charset="-122"/>
              </a:rPr>
              <a:t>2</a:t>
            </a:r>
            <a:r>
              <a:rPr lang="zh-CN" dirty="0">
                <a:latin typeface="宋体" panose="02010600030101010101" pitchFamily="2" charset="-122"/>
              </a:rPr>
              <a:t>．本文在说理上最突出的特点是什么？</a:t>
            </a:r>
            <a:endParaRPr lang="zh-CN" dirty="0">
              <a:latin typeface="宋体" panose="02010600030101010101" pitchFamily="2" charset="-122"/>
            </a:endParaRPr>
          </a:p>
          <a:p>
            <a:pPr algn="just">
              <a:spcBef>
                <a:spcPct val="50000"/>
              </a:spcBef>
            </a:pPr>
            <a:endParaRPr lang="zh-CN" altLang="zh-CN" dirty="0">
              <a:latin typeface="宋体" panose="02010600030101010101" pitchFamily="2" charset="-122"/>
            </a:endParaRPr>
          </a:p>
        </p:txBody>
      </p:sp>
      <p:sp>
        <p:nvSpPr>
          <p:cNvPr id="21507" name="Rectangle 3"/>
          <p:cNvSpPr>
            <a:spLocks noChangeArrowheads="1"/>
          </p:cNvSpPr>
          <p:nvPr/>
        </p:nvSpPr>
        <p:spPr bwMode="auto">
          <a:xfrm>
            <a:off x="1461600" y="1691606"/>
            <a:ext cx="7119360" cy="23083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 defTabSz="909955">
              <a:spcBef>
                <a:spcPct val="50000"/>
              </a:spcBef>
            </a:pPr>
            <a:r>
              <a:rPr lang="zh-CN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答：</a:t>
            </a:r>
            <a:r>
              <a:rPr lang="zh-CN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本文在说理上最突出的特点是大量使用寓言，把</a:t>
            </a:r>
            <a:r>
              <a:rPr lang="zh-CN" dirty="0">
                <a:solidFill>
                  <a:srgbClr val="FF3300"/>
                </a:solidFill>
                <a:latin typeface="Arial" panose="020B0604020202020204"/>
                <a:ea typeface="宋体" panose="02010600030101010101" pitchFamily="2" charset="-122"/>
              </a:rPr>
              <a:t>“</a:t>
            </a:r>
            <a:r>
              <a:rPr lang="zh-CN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无所待</a:t>
            </a:r>
            <a:r>
              <a:rPr lang="zh-CN" dirty="0">
                <a:solidFill>
                  <a:srgbClr val="FF3300"/>
                </a:solidFill>
                <a:latin typeface="Arial" panose="020B0604020202020204"/>
                <a:ea typeface="宋体" panose="02010600030101010101" pitchFamily="2" charset="-122"/>
              </a:rPr>
              <a:t>”</a:t>
            </a:r>
            <a:r>
              <a:rPr lang="zh-CN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的思想寄托于生动的形象之中。例如本篇中的鲲、鹏、蜩、学鸠、斥，有的是根据神话故事而来加工的，有的是杜撰的，但都纳入作者的寓言之中，寄托他的思想，使读者不知不觉进入作者所创造的意境，接受感染。</a:t>
            </a:r>
            <a:endParaRPr lang="zh-CN" dirty="0">
              <a:solidFill>
                <a:srgbClr val="FF33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6" grpId="0" autoUpdateAnimBg="0"/>
      <p:bldP spid="21507" grpId="0" autoUpdateAnimBg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ext Box 2"/>
          <p:cNvSpPr txBox="1">
            <a:spLocks noChangeArrowheads="1"/>
          </p:cNvSpPr>
          <p:nvPr/>
        </p:nvSpPr>
        <p:spPr bwMode="auto">
          <a:xfrm>
            <a:off x="1254240" y="1676055"/>
            <a:ext cx="7359840" cy="3046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indent="533400" algn="l" defTabSz="90995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986155" algn="l" defTabSz="90995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65225" algn="l" defTabSz="90995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algn="l" defTabSz="90995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algn="l" defTabSz="90995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defTabSz="90995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defTabSz="90995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defTabSz="90995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defTabSz="90995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spcBef>
                <a:spcPct val="50000"/>
              </a:spcBef>
            </a:pPr>
            <a:r>
              <a:rPr lang="zh-CN" altLang="zh-CN" dirty="0">
                <a:latin typeface="宋体" panose="02010600030101010101" pitchFamily="2" charset="-122"/>
              </a:rPr>
              <a:t>1</a:t>
            </a:r>
            <a:r>
              <a:rPr lang="zh-CN" dirty="0">
                <a:latin typeface="宋体" panose="02010600030101010101" pitchFamily="2" charset="-122"/>
              </a:rPr>
              <a:t>．用寓言说理。</a:t>
            </a:r>
            <a:endParaRPr lang="zh-CN" dirty="0">
              <a:latin typeface="宋体" panose="02010600030101010101" pitchFamily="2" charset="-122"/>
            </a:endParaRPr>
          </a:p>
          <a:p>
            <a:pPr algn="just">
              <a:spcBef>
                <a:spcPct val="50000"/>
              </a:spcBef>
            </a:pPr>
            <a:r>
              <a:rPr lang="zh-CN" dirty="0">
                <a:latin typeface="宋体" panose="02010600030101010101" pitchFamily="2" charset="-122"/>
              </a:rPr>
              <a:t>全篇用大量的寓言来把</a:t>
            </a:r>
            <a:r>
              <a:rPr lang="zh-CN" dirty="0">
                <a:latin typeface="Arial" panose="020B0604020202020204"/>
              </a:rPr>
              <a:t>“</a:t>
            </a:r>
            <a:r>
              <a:rPr lang="zh-CN" dirty="0">
                <a:latin typeface="宋体" panose="02010600030101010101" pitchFamily="2" charset="-122"/>
              </a:rPr>
              <a:t>无所待</a:t>
            </a:r>
            <a:r>
              <a:rPr lang="zh-CN" dirty="0">
                <a:latin typeface="Arial" panose="020B0604020202020204"/>
              </a:rPr>
              <a:t>”</a:t>
            </a:r>
            <a:r>
              <a:rPr lang="zh-CN" dirty="0">
                <a:latin typeface="宋体" panose="02010600030101010101" pitchFamily="2" charset="-122"/>
              </a:rPr>
              <a:t>的思想寄托于生动的形象之中。课文一开始，用鹏鸟南飞的故事，表现出庄子内心涵盖万物轻藐一切的气势，也体现了庄子对宇宙人生的哲理思索。这一寓言，将枯燥的哲学思想讲得盎然多趣，体现出浓厚的文学性。</a:t>
            </a:r>
            <a:endParaRPr lang="zh-CN" dirty="0">
              <a:latin typeface="宋体" panose="02010600030101010101" pitchFamily="2" charset="-122"/>
            </a:endParaRPr>
          </a:p>
          <a:p>
            <a:pPr algn="just">
              <a:spcBef>
                <a:spcPct val="50000"/>
              </a:spcBef>
            </a:pPr>
            <a:endParaRPr lang="zh-CN" altLang="zh-CN" dirty="0">
              <a:latin typeface="宋体" panose="02010600030101010101" pitchFamily="2" charset="-122"/>
            </a:endParaRPr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1251849" y="609946"/>
            <a:ext cx="2040944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defTabSz="909955">
              <a:spcBef>
                <a:spcPct val="50000"/>
              </a:spcBef>
            </a:pPr>
            <a:r>
              <a:rPr lang="zh-CN" dirty="0">
                <a:solidFill>
                  <a:srgbClr val="660066"/>
                </a:solidFill>
                <a:latin typeface="黑体" panose="02010609060101010101" charset="-122"/>
                <a:ea typeface="黑体" panose="02010609060101010101" charset="-122"/>
              </a:rPr>
              <a:t>四、技巧总结</a:t>
            </a:r>
            <a:endParaRPr lang="zh-CN" dirty="0">
              <a:solidFill>
                <a:srgbClr val="660066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25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0" grpId="0" autoUpdateAnimBg="0"/>
      <p:bldP spid="22531" grpId="0" autoUpdateAnimBg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ext Box 2"/>
          <p:cNvSpPr txBox="1">
            <a:spLocks noChangeArrowheads="1"/>
          </p:cNvSpPr>
          <p:nvPr/>
        </p:nvSpPr>
        <p:spPr bwMode="auto">
          <a:xfrm>
            <a:off x="1323360" y="941701"/>
            <a:ext cx="7359840" cy="28623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indent="533400" algn="l" defTabSz="90995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986155" algn="l" defTabSz="90995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65225" algn="l" defTabSz="90995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algn="l" defTabSz="90995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algn="l" defTabSz="90995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defTabSz="90995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defTabSz="90995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defTabSz="90995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defTabSz="90995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spcBef>
                <a:spcPct val="50000"/>
              </a:spcBef>
            </a:pPr>
            <a:r>
              <a:rPr lang="zh-CN" altLang="zh-CN" dirty="0">
                <a:latin typeface="宋体" panose="02010600030101010101" pitchFamily="2" charset="-122"/>
              </a:rPr>
              <a:t>2</a:t>
            </a:r>
            <a:r>
              <a:rPr lang="zh-CN" dirty="0">
                <a:latin typeface="宋体" panose="02010600030101010101" pitchFamily="2" charset="-122"/>
              </a:rPr>
              <a:t>．极富想像力。</a:t>
            </a:r>
            <a:endParaRPr lang="zh-CN" dirty="0">
              <a:latin typeface="宋体" panose="02010600030101010101" pitchFamily="2" charset="-122"/>
            </a:endParaRPr>
          </a:p>
          <a:p>
            <a:pPr algn="just">
              <a:spcBef>
                <a:spcPct val="50000"/>
              </a:spcBef>
            </a:pPr>
            <a:r>
              <a:rPr lang="zh-CN" dirty="0">
                <a:latin typeface="Times New Roman" panose="02020603050405020304" pitchFamily="18" charset="0"/>
              </a:rPr>
              <a:t>庄子发挥了惊人的想像力，虚构出令人叹为观止的故事，创造出多姿多彩的形象。如在</a:t>
            </a:r>
            <a:r>
              <a:rPr lang="zh-CN" altLang="zh-CN" dirty="0">
                <a:latin typeface="Times New Roman" panose="02020603050405020304" pitchFamily="18" charset="0"/>
              </a:rPr>
              <a:t>《</a:t>
            </a:r>
            <a:r>
              <a:rPr lang="zh-CN" dirty="0">
                <a:latin typeface="Times New Roman" panose="02020603050405020304" pitchFamily="18" charset="0"/>
              </a:rPr>
              <a:t>逍遥游</a:t>
            </a:r>
            <a:r>
              <a:rPr lang="zh-CN" altLang="zh-CN" dirty="0">
                <a:latin typeface="Times New Roman" panose="02020603050405020304" pitchFamily="18" charset="0"/>
              </a:rPr>
              <a:t>》</a:t>
            </a:r>
            <a:r>
              <a:rPr lang="zh-CN" dirty="0">
                <a:latin typeface="Times New Roman" panose="02020603050405020304" pitchFamily="18" charset="0"/>
              </a:rPr>
              <a:t>中，庄子虚构出鹏鸟南飞，展现出奇崛瑰丽的想像力。如写鹏鸟起飞，一</a:t>
            </a:r>
            <a:r>
              <a:rPr lang="zh-CN" dirty="0">
                <a:latin typeface="Arial" panose="020B0604020202020204"/>
              </a:rPr>
              <a:t>“</a:t>
            </a:r>
            <a:r>
              <a:rPr lang="zh-CN" dirty="0">
                <a:latin typeface="Times New Roman" panose="02020603050405020304" pitchFamily="18" charset="0"/>
              </a:rPr>
              <a:t>击</a:t>
            </a:r>
            <a:r>
              <a:rPr lang="zh-CN" dirty="0">
                <a:latin typeface="Arial" panose="020B0604020202020204"/>
              </a:rPr>
              <a:t>”“</a:t>
            </a:r>
            <a:r>
              <a:rPr lang="zh-CN" dirty="0">
                <a:latin typeface="Times New Roman" panose="02020603050405020304" pitchFamily="18" charset="0"/>
              </a:rPr>
              <a:t>三千里</a:t>
            </a:r>
            <a:r>
              <a:rPr lang="zh-CN" dirty="0">
                <a:latin typeface="Arial" panose="020B0604020202020204"/>
              </a:rPr>
              <a:t>”</a:t>
            </a:r>
            <a:r>
              <a:rPr lang="zh-CN" dirty="0">
                <a:latin typeface="Times New Roman" panose="02020603050405020304" pitchFamily="18" charset="0"/>
              </a:rPr>
              <a:t>，一</a:t>
            </a:r>
            <a:r>
              <a:rPr lang="zh-CN" dirty="0">
                <a:latin typeface="Arial" panose="020B0604020202020204"/>
              </a:rPr>
              <a:t>“</a:t>
            </a:r>
            <a:r>
              <a:rPr lang="zh-CN" dirty="0">
                <a:latin typeface="Times New Roman" panose="02020603050405020304" pitchFamily="18" charset="0"/>
              </a:rPr>
              <a:t>抟</a:t>
            </a:r>
            <a:r>
              <a:rPr lang="zh-CN" dirty="0">
                <a:latin typeface="Arial" panose="020B0604020202020204"/>
              </a:rPr>
              <a:t>”“</a:t>
            </a:r>
            <a:r>
              <a:rPr lang="zh-CN" dirty="0">
                <a:latin typeface="Times New Roman" panose="02020603050405020304" pitchFamily="18" charset="0"/>
              </a:rPr>
              <a:t>九万里</a:t>
            </a:r>
            <a:r>
              <a:rPr lang="zh-CN" dirty="0">
                <a:latin typeface="Arial" panose="020B0604020202020204"/>
              </a:rPr>
              <a:t>”</a:t>
            </a:r>
            <a:r>
              <a:rPr lang="zh-CN" dirty="0">
                <a:latin typeface="Times New Roman" panose="02020603050405020304" pitchFamily="18" charset="0"/>
              </a:rPr>
              <a:t>。文笔奇诡异常、变幻莫测、汪洋恣肆，挣脱了任何空间的束缚，充满浪漫主义色彩。</a:t>
            </a:r>
            <a:endParaRPr 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7" dur="500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4" grpId="0" autoUpdateAnimBg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ext Box 2"/>
          <p:cNvSpPr txBox="1">
            <a:spLocks noChangeArrowheads="1"/>
          </p:cNvSpPr>
          <p:nvPr/>
        </p:nvSpPr>
        <p:spPr bwMode="auto">
          <a:xfrm>
            <a:off x="1323360" y="1095484"/>
            <a:ext cx="7359840" cy="32316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indent="533400" algn="l" defTabSz="90995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986155" algn="l" defTabSz="90995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65225" algn="l" defTabSz="90995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algn="l" defTabSz="90995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algn="l" defTabSz="90995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defTabSz="90995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defTabSz="90995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defTabSz="90995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defTabSz="90995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spcBef>
                <a:spcPct val="50000"/>
              </a:spcBef>
            </a:pPr>
            <a:r>
              <a:rPr lang="zh-CN" altLang="zh-CN" dirty="0">
                <a:latin typeface="宋体" panose="02010600030101010101" pitchFamily="2" charset="-122"/>
              </a:rPr>
              <a:t>3</a:t>
            </a:r>
            <a:r>
              <a:rPr lang="zh-CN" dirty="0">
                <a:latin typeface="宋体" panose="02010600030101010101" pitchFamily="2" charset="-122"/>
              </a:rPr>
              <a:t>．善于运用比喻。</a:t>
            </a:r>
            <a:endParaRPr lang="zh-CN" dirty="0">
              <a:latin typeface="宋体" panose="02010600030101010101" pitchFamily="2" charset="-122"/>
            </a:endParaRPr>
          </a:p>
          <a:p>
            <a:pPr algn="just">
              <a:spcBef>
                <a:spcPct val="50000"/>
              </a:spcBef>
            </a:pPr>
            <a:r>
              <a:rPr lang="zh-CN" dirty="0">
                <a:latin typeface="Times New Roman" panose="02020603050405020304" pitchFamily="18" charset="0"/>
              </a:rPr>
              <a:t>课文中的比喻，连翩不绝而又贴切有力。如作者为了说明</a:t>
            </a:r>
            <a:r>
              <a:rPr lang="zh-CN" dirty="0">
                <a:latin typeface="Arial" panose="020B0604020202020204"/>
              </a:rPr>
              <a:t>“</a:t>
            </a:r>
            <a:r>
              <a:rPr lang="zh-CN" dirty="0">
                <a:latin typeface="Times New Roman" panose="02020603050405020304" pitchFamily="18" charset="0"/>
              </a:rPr>
              <a:t>有所待</a:t>
            </a:r>
            <a:r>
              <a:rPr lang="zh-CN" dirty="0">
                <a:latin typeface="Arial" panose="020B0604020202020204"/>
              </a:rPr>
              <a:t>”</a:t>
            </a:r>
            <a:r>
              <a:rPr lang="zh-CN" dirty="0">
                <a:latin typeface="Times New Roman" panose="02020603050405020304" pitchFamily="18" charset="0"/>
              </a:rPr>
              <a:t>与</a:t>
            </a:r>
            <a:r>
              <a:rPr lang="zh-CN" dirty="0">
                <a:latin typeface="Arial" panose="020B0604020202020204"/>
              </a:rPr>
              <a:t>“</a:t>
            </a:r>
            <a:r>
              <a:rPr lang="zh-CN" dirty="0">
                <a:latin typeface="Times New Roman" panose="02020603050405020304" pitchFamily="18" charset="0"/>
              </a:rPr>
              <a:t>无所待</a:t>
            </a:r>
            <a:r>
              <a:rPr lang="zh-CN" dirty="0">
                <a:latin typeface="Arial" panose="020B0604020202020204"/>
              </a:rPr>
              <a:t>”</a:t>
            </a:r>
            <a:r>
              <a:rPr lang="zh-CN" dirty="0">
                <a:latin typeface="Times New Roman" panose="02020603050405020304" pitchFamily="18" charset="0"/>
              </a:rPr>
              <a:t>、小与大的区别，以及小与大之间思想境界和见识的悬殊，连续运用了一系列的比喻：先以水与舟的比喻，批评蜩与学鸠不能理解鹏之远飞行径，再以旅行备粮为喻阐发观点。通过大量的比喻，寓哲理于离奇的想像和形象化的描写之中，形象逼真，引人入胜。</a:t>
            </a:r>
            <a:endParaRPr lang="zh-CN" dirty="0">
              <a:latin typeface="Times New Roman" panose="02020603050405020304" pitchFamily="18" charset="0"/>
            </a:endParaRPr>
          </a:p>
        </p:txBody>
      </p:sp>
      <p:grpSp>
        <p:nvGrpSpPr>
          <p:cNvPr id="24579" name="Group 3"/>
          <p:cNvGrpSpPr/>
          <p:nvPr/>
        </p:nvGrpSpPr>
        <p:grpSpPr bwMode="auto">
          <a:xfrm>
            <a:off x="8604001" y="1955973"/>
            <a:ext cx="515520" cy="2305007"/>
            <a:chOff x="-32" y="0"/>
            <a:chExt cx="358" cy="1334"/>
          </a:xfrm>
        </p:grpSpPr>
        <p:pic>
          <p:nvPicPr>
            <p:cNvPr id="24580" name="Picture 4"/>
            <p:cNvPicPr>
              <a:picLocks noChangeAspect="1" noChangeArrowheads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 bwMode="auto">
            <a:xfrm>
              <a:off x="46" y="0"/>
              <a:ext cx="280" cy="1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4581" name="Text Box 5"/>
            <p:cNvSpPr txBox="1">
              <a:spLocks noChangeArrowheads="1"/>
            </p:cNvSpPr>
            <p:nvPr/>
          </p:nvSpPr>
          <p:spPr bwMode="auto">
            <a:xfrm>
              <a:off x="-32" y="107"/>
              <a:ext cx="321" cy="88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>
              <a:spAutoFit/>
            </a:bodyPr>
            <a:lstStyle/>
            <a:p>
              <a:r>
                <a:rPr lang="zh-CN" altLang="zh-CN" sz="1800">
                  <a:solidFill>
                    <a:schemeClr val="bg1"/>
                  </a:solidFill>
                  <a:ea typeface="黑体" panose="02010609060101010101" charset="-122"/>
                </a:rPr>
                <a:t>        </a:t>
              </a:r>
              <a:r>
                <a:rPr lang="zh-CN" sz="1800" b="0">
                  <a:solidFill>
                    <a:schemeClr val="bg1"/>
                  </a:solidFill>
                  <a:ea typeface="黑体" panose="02010609060101010101" charset="-122"/>
                </a:rPr>
                <a:t>栏目链接</a:t>
              </a:r>
              <a:endParaRPr lang="zh-CN" sz="1800" b="0">
                <a:solidFill>
                  <a:schemeClr val="bg1"/>
                </a:solidFill>
                <a:ea typeface="黑体" panose="02010609060101010101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7" dur="500"/>
                                        <p:tgtEl>
                                          <p:spTgt spid="24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457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63 1.12903E-6 L -0.14569 1.12903E-6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100" y="0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4569 1.12903E-6 L 0.00063 1.12903E-6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3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579"/>
                  </p:tgtEl>
                </p:cond>
              </p:nextCondLst>
            </p:seq>
          </p:childTnLst>
        </p:cTn>
      </p:par>
    </p:tnLst>
    <p:bldLst>
      <p:bldP spid="24578" grpId="0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目标定位副本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116000" y="1912776"/>
            <a:ext cx="7603200" cy="35076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7171" name="Group 3"/>
          <p:cNvGrpSpPr/>
          <p:nvPr/>
        </p:nvGrpSpPr>
        <p:grpSpPr bwMode="auto">
          <a:xfrm>
            <a:off x="8727841" y="2000898"/>
            <a:ext cx="1828800" cy="2305007"/>
            <a:chOff x="0" y="0"/>
            <a:chExt cx="1270" cy="1334"/>
          </a:xfrm>
        </p:grpSpPr>
        <p:pic>
          <p:nvPicPr>
            <p:cNvPr id="7172" name="Picture 4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0" y="0"/>
              <a:ext cx="1270" cy="1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7173" name="Rectangle 5"/>
            <p:cNvSpPr>
              <a:spLocks noChangeArrowheads="1"/>
            </p:cNvSpPr>
            <p:nvPr/>
          </p:nvSpPr>
          <p:spPr bwMode="auto">
            <a:xfrm>
              <a:off x="243" y="73"/>
              <a:ext cx="907" cy="21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l"/>
              <a:r>
                <a:rPr lang="zh-CN" altLang="zh-CN" sz="1800">
                  <a:solidFill>
                    <a:schemeClr val="bg1"/>
                  </a:solidFill>
                  <a:ea typeface="宋体" panose="02010600030101010101" pitchFamily="2" charset="-122"/>
                </a:rPr>
                <a:t>  </a:t>
              </a:r>
              <a:r>
                <a:rPr lang="zh-CN" sz="1800">
                  <a:solidFill>
                    <a:schemeClr val="bg1"/>
                  </a:solidFill>
                  <a:ea typeface="宋体" panose="02010600030101010101" pitchFamily="2" charset="-122"/>
                  <a:hlinkClick r:id="rId3" action="ppaction://hlinksldjump"/>
                </a:rPr>
                <a:t>目标定位</a:t>
              </a:r>
              <a:r>
                <a:rPr lang="zh-CN" sz="1800">
                  <a:solidFill>
                    <a:schemeClr val="bg1"/>
                  </a:solidFill>
                  <a:ea typeface="宋体" panose="02010600030101010101" pitchFamily="2" charset="-122"/>
                </a:rPr>
                <a:t> </a:t>
              </a:r>
              <a:endParaRPr lang="zh-CN" sz="1800">
                <a:solidFill>
                  <a:schemeClr val="bg1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7174" name="Rectangle 6"/>
            <p:cNvSpPr>
              <a:spLocks noChangeArrowheads="1"/>
            </p:cNvSpPr>
            <p:nvPr/>
          </p:nvSpPr>
          <p:spPr bwMode="auto">
            <a:xfrm>
              <a:off x="243" y="568"/>
              <a:ext cx="907" cy="21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l"/>
              <a:r>
                <a:rPr lang="zh-CN" altLang="zh-CN" sz="1800">
                  <a:solidFill>
                    <a:schemeClr val="bg1"/>
                  </a:solidFill>
                  <a:ea typeface="宋体" panose="02010600030101010101" pitchFamily="2" charset="-122"/>
                </a:rPr>
                <a:t>  </a:t>
              </a:r>
              <a:r>
                <a:rPr lang="zh-CN" sz="1800">
                  <a:solidFill>
                    <a:schemeClr val="bg1"/>
                  </a:solidFill>
                  <a:ea typeface="宋体" panose="02010600030101010101" pitchFamily="2" charset="-122"/>
                  <a:hlinkClick r:id="rId4" action="ppaction://hlinksldjump"/>
                </a:rPr>
                <a:t>文本导读</a:t>
              </a:r>
              <a:r>
                <a:rPr lang="zh-CN" sz="1800">
                  <a:solidFill>
                    <a:schemeClr val="bg1"/>
                  </a:solidFill>
                  <a:ea typeface="宋体" panose="02010600030101010101" pitchFamily="2" charset="-122"/>
                </a:rPr>
                <a:t> </a:t>
              </a:r>
              <a:endParaRPr lang="zh-CN" sz="1800">
                <a:solidFill>
                  <a:schemeClr val="bg1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7175" name="Rectangle 7"/>
            <p:cNvSpPr>
              <a:spLocks noChangeArrowheads="1"/>
            </p:cNvSpPr>
            <p:nvPr/>
          </p:nvSpPr>
          <p:spPr bwMode="auto">
            <a:xfrm>
              <a:off x="243" y="1021"/>
              <a:ext cx="907" cy="21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l"/>
              <a:r>
                <a:rPr lang="zh-CN" altLang="zh-CN" sz="1800">
                  <a:solidFill>
                    <a:schemeClr val="bg1"/>
                  </a:solidFill>
                  <a:ea typeface="宋体" panose="02010600030101010101" pitchFamily="2" charset="-122"/>
                </a:rPr>
                <a:t>  </a:t>
              </a:r>
              <a:r>
                <a:rPr lang="zh-CN" sz="1800">
                  <a:solidFill>
                    <a:schemeClr val="bg1"/>
                  </a:solidFill>
                  <a:ea typeface="宋体" panose="02010600030101010101" pitchFamily="2" charset="-122"/>
                  <a:hlinkClick r:id="rId5" action="ppaction://hlinksldjump"/>
                </a:rPr>
                <a:t>探究点拨 </a:t>
              </a:r>
              <a:endParaRPr lang="zh-CN" sz="1800">
                <a:solidFill>
                  <a:schemeClr val="bg1"/>
                </a:solidFill>
                <a:ea typeface="宋体" panose="02010600030101010101" pitchFamily="2" charset="-122"/>
              </a:endParaRPr>
            </a:p>
          </p:txBody>
        </p:sp>
      </p:grpSp>
      <p:grpSp>
        <p:nvGrpSpPr>
          <p:cNvPr id="7176" name="Group 8"/>
          <p:cNvGrpSpPr/>
          <p:nvPr/>
        </p:nvGrpSpPr>
        <p:grpSpPr bwMode="auto">
          <a:xfrm>
            <a:off x="8604001" y="1955973"/>
            <a:ext cx="515520" cy="2305007"/>
            <a:chOff x="-32" y="0"/>
            <a:chExt cx="358" cy="1334"/>
          </a:xfrm>
        </p:grpSpPr>
        <p:pic>
          <p:nvPicPr>
            <p:cNvPr id="7177" name="Picture 9"/>
            <p:cNvPicPr>
              <a:picLocks noChangeAspect="1" noChangeArrowheads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46" y="0"/>
              <a:ext cx="280" cy="1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7178" name="Text Box 10"/>
            <p:cNvSpPr txBox="1">
              <a:spLocks noChangeArrowheads="1"/>
            </p:cNvSpPr>
            <p:nvPr/>
          </p:nvSpPr>
          <p:spPr bwMode="auto">
            <a:xfrm>
              <a:off x="-32" y="107"/>
              <a:ext cx="321" cy="88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>
              <a:spAutoFit/>
            </a:bodyPr>
            <a:lstStyle/>
            <a:p>
              <a:r>
                <a:rPr lang="zh-CN" altLang="zh-CN" sz="1800">
                  <a:solidFill>
                    <a:schemeClr val="bg1"/>
                  </a:solidFill>
                  <a:ea typeface="黑体" panose="02010609060101010101" charset="-122"/>
                </a:rPr>
                <a:t>        </a:t>
              </a:r>
              <a:r>
                <a:rPr lang="zh-CN" sz="1800" b="0">
                  <a:solidFill>
                    <a:schemeClr val="bg1"/>
                  </a:solidFill>
                  <a:ea typeface="黑体" panose="02010609060101010101" charset="-122"/>
                </a:rPr>
                <a:t>栏目链接</a:t>
              </a:r>
              <a:endParaRPr lang="zh-CN" sz="1800" b="0">
                <a:solidFill>
                  <a:schemeClr val="bg1"/>
                </a:solidFill>
                <a:ea typeface="黑体" panose="02010609060101010101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17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63 1.12903E-6 L -0.14569 1.12903E-6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71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100" y="0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63 -1.29032E-6 L -0.14223 -1.29032E-6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0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4223 -1.29032E-6 L -0.00646 -1.29032E-6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800" y="0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4569 1.12903E-6 L 0.00063 1.12903E-6 " pathEditMode="relative" rAng="0" ptsTypes="AA">
                                      <p:cBhvr>
                                        <p:cTn id="20" dur="2000" fill="hold"/>
                                        <p:tgtEl>
                                          <p:spTgt spid="71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3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176"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ext Box 2"/>
          <p:cNvSpPr txBox="1">
            <a:spLocks noChangeArrowheads="1"/>
          </p:cNvSpPr>
          <p:nvPr/>
        </p:nvSpPr>
        <p:spPr bwMode="auto">
          <a:xfrm>
            <a:off x="1254240" y="1610394"/>
            <a:ext cx="735984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indent="533400" algn="l" defTabSz="90995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986155" algn="l" defTabSz="90995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65225" algn="l" defTabSz="90995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algn="l" defTabSz="90995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algn="l" defTabSz="90995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defTabSz="90995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defTabSz="90995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defTabSz="90995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defTabSz="90995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spcBef>
                <a:spcPct val="50000"/>
              </a:spcBef>
            </a:pPr>
            <a:r>
              <a:rPr lang="zh-CN">
                <a:latin typeface="Times New Roman" panose="02020603050405020304" pitchFamily="18" charset="0"/>
              </a:rPr>
              <a:t>庄子散文中的寓言具有什么特色？</a:t>
            </a:r>
            <a:endParaRPr lang="zh-CN">
              <a:latin typeface="Times New Roman" panose="02020603050405020304" pitchFamily="18" charset="0"/>
            </a:endParaRPr>
          </a:p>
        </p:txBody>
      </p:sp>
      <p:sp>
        <p:nvSpPr>
          <p:cNvPr id="25603" name="Rectangle 3"/>
          <p:cNvSpPr>
            <a:spLocks noChangeArrowheads="1"/>
          </p:cNvSpPr>
          <p:nvPr/>
        </p:nvSpPr>
        <p:spPr bwMode="auto">
          <a:xfrm>
            <a:off x="1251849" y="609947"/>
            <a:ext cx="2040944" cy="101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defTabSz="909955">
              <a:spcBef>
                <a:spcPct val="50000"/>
              </a:spcBef>
            </a:pPr>
            <a:r>
              <a:rPr lang="zh-CN">
                <a:solidFill>
                  <a:srgbClr val="660066"/>
                </a:solidFill>
                <a:latin typeface="宋体" panose="02010600030101010101" pitchFamily="2" charset="-122"/>
                <a:ea typeface="黑体" panose="02010609060101010101" charset="-122"/>
              </a:rPr>
              <a:t>五、重点突破</a:t>
            </a:r>
            <a:endParaRPr lang="zh-CN">
              <a:solidFill>
                <a:srgbClr val="660066"/>
              </a:solidFill>
              <a:latin typeface="宋体" panose="02010600030101010101" pitchFamily="2" charset="-122"/>
              <a:ea typeface="黑体" panose="02010609060101010101" charset="-122"/>
            </a:endParaRPr>
          </a:p>
          <a:p>
            <a:pPr defTabSz="909955">
              <a:spcBef>
                <a:spcPct val="50000"/>
              </a:spcBef>
            </a:pPr>
            <a:endParaRPr lang="zh-CN" altLang="zh-CN">
              <a:solidFill>
                <a:srgbClr val="660066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5604" name="Rectangle 4"/>
          <p:cNvSpPr>
            <a:spLocks noChangeArrowheads="1"/>
          </p:cNvSpPr>
          <p:nvPr/>
        </p:nvSpPr>
        <p:spPr bwMode="auto">
          <a:xfrm>
            <a:off x="1461600" y="2175416"/>
            <a:ext cx="6981120" cy="37856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 defTabSz="909955"/>
            <a:r>
              <a:rPr lang="zh-CN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答</a:t>
            </a:r>
            <a:r>
              <a:rPr lang="zh-CN" altLang="zh-CN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:</a:t>
            </a:r>
            <a:r>
              <a:rPr lang="zh-CN" altLang="zh-CN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《</a:t>
            </a:r>
            <a:r>
              <a:rPr lang="zh-CN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庄子</a:t>
            </a:r>
            <a:r>
              <a:rPr lang="zh-CN" altLang="zh-CN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zh-CN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一书善用寓言，</a:t>
            </a:r>
            <a:r>
              <a:rPr lang="zh-CN" altLang="zh-CN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逍遥游</a:t>
            </a:r>
            <a:r>
              <a:rPr lang="zh-CN" altLang="zh-CN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zh-CN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中也充分体现了这个特点。</a:t>
            </a:r>
            <a:r>
              <a:rPr lang="zh-CN" altLang="zh-CN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庄子</a:t>
            </a:r>
            <a:r>
              <a:rPr lang="zh-CN" altLang="zh-CN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zh-CN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一书中明言</a:t>
            </a:r>
            <a:r>
              <a:rPr lang="zh-CN">
                <a:solidFill>
                  <a:srgbClr val="FF3300"/>
                </a:solidFill>
                <a:latin typeface="Arial" panose="020B0604020202020204"/>
                <a:ea typeface="宋体" panose="02010600030101010101" pitchFamily="2" charset="-122"/>
              </a:rPr>
              <a:t>“</a:t>
            </a:r>
            <a:r>
              <a:rPr lang="zh-CN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寓言十九</a:t>
            </a:r>
            <a:r>
              <a:rPr lang="zh-CN">
                <a:solidFill>
                  <a:srgbClr val="FF3300"/>
                </a:solidFill>
                <a:latin typeface="Arial" panose="020B0604020202020204"/>
                <a:ea typeface="宋体" panose="02010600030101010101" pitchFamily="2" charset="-122"/>
              </a:rPr>
              <a:t>”“</a:t>
            </a:r>
            <a:r>
              <a:rPr lang="zh-CN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以寓言为广</a:t>
            </a:r>
            <a:r>
              <a:rPr lang="zh-CN">
                <a:solidFill>
                  <a:srgbClr val="FF3300"/>
                </a:solidFill>
                <a:latin typeface="Arial" panose="020B0604020202020204"/>
                <a:ea typeface="宋体" panose="02010600030101010101" pitchFamily="2" charset="-122"/>
              </a:rPr>
              <a:t>”</a:t>
            </a:r>
            <a:r>
              <a:rPr lang="zh-CN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，司马迁亦指出其</a:t>
            </a:r>
            <a:r>
              <a:rPr lang="zh-CN">
                <a:solidFill>
                  <a:srgbClr val="FF3300"/>
                </a:solidFill>
                <a:latin typeface="Arial" panose="020B0604020202020204"/>
                <a:ea typeface="宋体" panose="02010600030101010101" pitchFamily="2" charset="-122"/>
              </a:rPr>
              <a:t>“</a:t>
            </a:r>
            <a:r>
              <a:rPr lang="zh-CN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著书十余万言，大抵率寓言也</a:t>
            </a:r>
            <a:r>
              <a:rPr lang="zh-CN">
                <a:solidFill>
                  <a:srgbClr val="FF3300"/>
                </a:solidFill>
                <a:latin typeface="Arial" panose="020B0604020202020204"/>
                <a:ea typeface="宋体" panose="02010600030101010101" pitchFamily="2" charset="-122"/>
              </a:rPr>
              <a:t>”</a:t>
            </a:r>
            <a:r>
              <a:rPr lang="zh-CN" altLang="zh-CN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(《</a:t>
            </a:r>
            <a:r>
              <a:rPr lang="zh-CN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史记</a:t>
            </a:r>
            <a:r>
              <a:rPr lang="zh-CN" altLang="zh-CN">
                <a:solidFill>
                  <a:srgbClr val="FF3300"/>
                </a:solidFill>
                <a:latin typeface="Arial" panose="020B0604020202020204"/>
                <a:ea typeface="宋体" panose="02010600030101010101" pitchFamily="2" charset="-122"/>
              </a:rPr>
              <a:t>·</a:t>
            </a:r>
            <a:r>
              <a:rPr lang="zh-CN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老庄韩非列传</a:t>
            </a:r>
            <a:r>
              <a:rPr lang="zh-CN" altLang="zh-CN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》)</a:t>
            </a:r>
            <a:r>
              <a:rPr lang="zh-CN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r>
              <a:rPr lang="zh-CN" altLang="zh-CN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庄子</a:t>
            </a:r>
            <a:r>
              <a:rPr lang="zh-CN" altLang="zh-CN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zh-CN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全书庄子散文的寓言有着鲜明的特点：</a:t>
            </a:r>
            <a:endParaRPr lang="zh-CN">
              <a:solidFill>
                <a:srgbClr val="FF33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just" defTabSz="909955"/>
            <a:r>
              <a:rPr lang="zh-CN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①暗喻性。庄子的寓言通常是和比喻结合在一起的，如</a:t>
            </a:r>
            <a:r>
              <a:rPr lang="zh-CN" altLang="zh-CN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《</a:t>
            </a:r>
            <a:r>
              <a:rPr lang="zh-CN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逍遥游</a:t>
            </a:r>
            <a:r>
              <a:rPr lang="zh-CN" altLang="zh-CN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》</a:t>
            </a:r>
            <a:r>
              <a:rPr lang="zh-CN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中鲲鹏等的寓言其实就是比喻。同时在这些寓言故事中又插入了大量精巧的比喻，如水与舟的比喻，朝菌、蟪蛄与冥灵、大椿的比喻等，这些比喻有助于主题的表达。</a:t>
            </a:r>
            <a:endParaRPr lang="zh-CN">
              <a:solidFill>
                <a:srgbClr val="FF33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pSp>
        <p:nvGrpSpPr>
          <p:cNvPr id="25605" name="Group 5"/>
          <p:cNvGrpSpPr/>
          <p:nvPr/>
        </p:nvGrpSpPr>
        <p:grpSpPr bwMode="auto">
          <a:xfrm>
            <a:off x="8727841" y="2000898"/>
            <a:ext cx="1828800" cy="2305007"/>
            <a:chOff x="0" y="0"/>
            <a:chExt cx="1270" cy="1334"/>
          </a:xfrm>
        </p:grpSpPr>
        <p:pic>
          <p:nvPicPr>
            <p:cNvPr id="25606" name="Picture 6"/>
            <p:cNvPicPr>
              <a:picLocks noChangeAspect="1" noChangeArrowheads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 bwMode="auto">
            <a:xfrm>
              <a:off x="0" y="0"/>
              <a:ext cx="1270" cy="1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5607" name="Rectangle 7"/>
            <p:cNvSpPr>
              <a:spLocks noChangeArrowheads="1"/>
            </p:cNvSpPr>
            <p:nvPr/>
          </p:nvSpPr>
          <p:spPr bwMode="auto">
            <a:xfrm>
              <a:off x="243" y="73"/>
              <a:ext cx="907" cy="21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l"/>
              <a:r>
                <a:rPr lang="zh-CN" altLang="zh-CN" sz="1800">
                  <a:solidFill>
                    <a:schemeClr val="bg1"/>
                  </a:solidFill>
                  <a:ea typeface="宋体" panose="02010600030101010101" pitchFamily="2" charset="-122"/>
                </a:rPr>
                <a:t>  </a:t>
              </a:r>
              <a:r>
                <a:rPr lang="zh-CN" sz="1800">
                  <a:solidFill>
                    <a:schemeClr val="bg1"/>
                  </a:solidFill>
                  <a:ea typeface="宋体" panose="02010600030101010101" pitchFamily="2" charset="-122"/>
                  <a:hlinkClick r:id="rId2" action="ppaction://hlinksldjump"/>
                </a:rPr>
                <a:t>目标定位</a:t>
              </a:r>
              <a:r>
                <a:rPr lang="zh-CN" sz="1800">
                  <a:solidFill>
                    <a:schemeClr val="bg1"/>
                  </a:solidFill>
                  <a:ea typeface="宋体" panose="02010600030101010101" pitchFamily="2" charset="-122"/>
                </a:rPr>
                <a:t> </a:t>
              </a:r>
              <a:endParaRPr lang="zh-CN" sz="1800">
                <a:solidFill>
                  <a:schemeClr val="bg1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25608" name="Rectangle 8"/>
            <p:cNvSpPr>
              <a:spLocks noChangeArrowheads="1"/>
            </p:cNvSpPr>
            <p:nvPr/>
          </p:nvSpPr>
          <p:spPr bwMode="auto">
            <a:xfrm>
              <a:off x="243" y="568"/>
              <a:ext cx="907" cy="21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l"/>
              <a:r>
                <a:rPr lang="zh-CN" altLang="zh-CN" sz="1800">
                  <a:solidFill>
                    <a:schemeClr val="bg1"/>
                  </a:solidFill>
                  <a:ea typeface="宋体" panose="02010600030101010101" pitchFamily="2" charset="-122"/>
                </a:rPr>
                <a:t>  </a:t>
              </a:r>
              <a:r>
                <a:rPr lang="zh-CN" sz="1800">
                  <a:solidFill>
                    <a:schemeClr val="bg1"/>
                  </a:solidFill>
                  <a:ea typeface="宋体" panose="02010600030101010101" pitchFamily="2" charset="-122"/>
                  <a:hlinkClick r:id="rId3" action="ppaction://hlinksldjump"/>
                </a:rPr>
                <a:t>文本导读</a:t>
              </a:r>
              <a:r>
                <a:rPr lang="zh-CN" sz="1800">
                  <a:solidFill>
                    <a:schemeClr val="bg1"/>
                  </a:solidFill>
                  <a:ea typeface="宋体" panose="02010600030101010101" pitchFamily="2" charset="-122"/>
                </a:rPr>
                <a:t> </a:t>
              </a:r>
              <a:endParaRPr lang="zh-CN" sz="1800">
                <a:solidFill>
                  <a:schemeClr val="bg1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25609" name="Rectangle 9"/>
            <p:cNvSpPr>
              <a:spLocks noChangeArrowheads="1"/>
            </p:cNvSpPr>
            <p:nvPr/>
          </p:nvSpPr>
          <p:spPr bwMode="auto">
            <a:xfrm>
              <a:off x="243" y="1021"/>
              <a:ext cx="907" cy="21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l"/>
              <a:r>
                <a:rPr lang="zh-CN" altLang="zh-CN" sz="1800">
                  <a:solidFill>
                    <a:schemeClr val="bg1"/>
                  </a:solidFill>
                  <a:ea typeface="宋体" panose="02010600030101010101" pitchFamily="2" charset="-122"/>
                </a:rPr>
                <a:t>  </a:t>
              </a:r>
              <a:r>
                <a:rPr lang="zh-CN" sz="1800">
                  <a:solidFill>
                    <a:schemeClr val="bg1"/>
                  </a:solidFill>
                  <a:ea typeface="宋体" panose="02010600030101010101" pitchFamily="2" charset="-122"/>
                  <a:hlinkClick r:id="rId4" action="ppaction://hlinksldjump"/>
                </a:rPr>
                <a:t>探究点拨 </a:t>
              </a:r>
              <a:endParaRPr lang="zh-CN" sz="1800">
                <a:solidFill>
                  <a:schemeClr val="bg1"/>
                </a:solidFill>
                <a:ea typeface="宋体" panose="02010600030101010101" pitchFamily="2" charset="-122"/>
              </a:endParaRPr>
            </a:p>
          </p:txBody>
        </p:sp>
      </p:grpSp>
      <p:grpSp>
        <p:nvGrpSpPr>
          <p:cNvPr id="25610" name="Group 10"/>
          <p:cNvGrpSpPr/>
          <p:nvPr/>
        </p:nvGrpSpPr>
        <p:grpSpPr bwMode="auto">
          <a:xfrm>
            <a:off x="8604001" y="1955973"/>
            <a:ext cx="515520" cy="2305007"/>
            <a:chOff x="-32" y="0"/>
            <a:chExt cx="358" cy="1334"/>
          </a:xfrm>
        </p:grpSpPr>
        <p:pic>
          <p:nvPicPr>
            <p:cNvPr id="25611" name="Picture 11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46" y="0"/>
              <a:ext cx="280" cy="1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5612" name="Text Box 12"/>
            <p:cNvSpPr txBox="1">
              <a:spLocks noChangeArrowheads="1"/>
            </p:cNvSpPr>
            <p:nvPr/>
          </p:nvSpPr>
          <p:spPr bwMode="auto">
            <a:xfrm>
              <a:off x="-32" y="107"/>
              <a:ext cx="321" cy="88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>
              <a:spAutoFit/>
            </a:bodyPr>
            <a:lstStyle/>
            <a:p>
              <a:r>
                <a:rPr lang="zh-CN" altLang="zh-CN" sz="1800">
                  <a:solidFill>
                    <a:schemeClr val="bg1"/>
                  </a:solidFill>
                  <a:ea typeface="黑体" panose="02010609060101010101" charset="-122"/>
                </a:rPr>
                <a:t>        </a:t>
              </a:r>
              <a:r>
                <a:rPr lang="zh-CN" sz="1800" b="0">
                  <a:solidFill>
                    <a:schemeClr val="bg1"/>
                  </a:solidFill>
                  <a:ea typeface="黑体" panose="02010609060101010101" charset="-122"/>
                </a:rPr>
                <a:t>栏目链接</a:t>
              </a:r>
              <a:endParaRPr lang="zh-CN" sz="1800" b="0">
                <a:solidFill>
                  <a:schemeClr val="bg1"/>
                </a:solidFill>
                <a:ea typeface="黑体" panose="02010609060101010101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5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256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256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63 1.12903E-6 L -0.14569 1.12903E-6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256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100" y="0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63 -1.29032E-6 L -0.14223 -1.29032E-6 " pathEditMode="relative" rAng="0" ptsTypes="AA">
                                      <p:cBhvr>
                                        <p:cTn id="24" dur="2000" fill="hold"/>
                                        <p:tgtEl>
                                          <p:spTgt spid="2560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0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4223 -1.29032E-6 L -0.00646 -1.29032E-6 " pathEditMode="relative" rAng="0" ptsTypes="AA">
                                      <p:cBhvr>
                                        <p:cTn id="28" dur="2000" fill="hold"/>
                                        <p:tgtEl>
                                          <p:spTgt spid="2560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800" y="0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4569 1.12903E-6 L 0.00063 1.12903E-6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256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3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610"/>
                  </p:tgtEl>
                </p:cond>
              </p:nextCondLst>
            </p:seq>
          </p:childTnLst>
        </p:cTn>
      </p:par>
    </p:tnLst>
    <p:bldLst>
      <p:bldP spid="25602" grpId="0" autoUpdateAnimBg="0"/>
      <p:bldP spid="25603" grpId="0" autoUpdateAnimBg="0"/>
      <p:bldP spid="25604" grpId="0" autoUpdateAnimBg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ChangeArrowheads="1"/>
          </p:cNvSpPr>
          <p:nvPr/>
        </p:nvSpPr>
        <p:spPr bwMode="auto">
          <a:xfrm>
            <a:off x="1530720" y="1190518"/>
            <a:ext cx="7050240" cy="37856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just" defTabSz="909955"/>
            <a:r>
              <a:rPr lang="zh-CN" altLang="zh-CN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②</a:t>
            </a:r>
            <a:r>
              <a:rPr lang="zh-CN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想象性、虚构性。先秦作家善用寓言者不只庄子，还有孟子、韩非等人，但庄子之寓言不同于孟子的民间传说和韩非的历史典故，大多是由自己想象虚构而成，偏于</a:t>
            </a:r>
            <a:r>
              <a:rPr lang="zh-CN">
                <a:solidFill>
                  <a:srgbClr val="FF3300"/>
                </a:solidFill>
                <a:latin typeface="Arial" panose="020B0604020202020204"/>
                <a:ea typeface="宋体" panose="02010600030101010101" pitchFamily="2" charset="-122"/>
              </a:rPr>
              <a:t>“</a:t>
            </a:r>
            <a:r>
              <a:rPr lang="zh-CN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虚</a:t>
            </a:r>
            <a:r>
              <a:rPr lang="zh-CN">
                <a:solidFill>
                  <a:srgbClr val="FF3300"/>
                </a:solidFill>
                <a:latin typeface="Arial" panose="020B0604020202020204"/>
                <a:ea typeface="宋体" panose="02010600030101010101" pitchFamily="2" charset="-122"/>
              </a:rPr>
              <a:t>”</a:t>
            </a:r>
            <a:r>
              <a:rPr lang="zh-CN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和</a:t>
            </a:r>
            <a:r>
              <a:rPr lang="zh-CN">
                <a:solidFill>
                  <a:srgbClr val="FF3300"/>
                </a:solidFill>
                <a:latin typeface="Arial" panose="020B0604020202020204"/>
                <a:ea typeface="宋体" panose="02010600030101010101" pitchFamily="2" charset="-122"/>
              </a:rPr>
              <a:t>“</a:t>
            </a:r>
            <a:r>
              <a:rPr lang="zh-CN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幻</a:t>
            </a:r>
            <a:r>
              <a:rPr lang="zh-CN">
                <a:solidFill>
                  <a:srgbClr val="FF3300"/>
                </a:solidFill>
                <a:latin typeface="Arial" panose="020B0604020202020204"/>
                <a:ea typeface="宋体" panose="02010600030101010101" pitchFamily="2" charset="-122"/>
              </a:rPr>
              <a:t>”</a:t>
            </a:r>
            <a:r>
              <a:rPr lang="zh-CN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。这种想象虚构往往超越时空的局限和物我的分别，奇幻异常，变化万千。</a:t>
            </a:r>
            <a:endParaRPr lang="zh-CN">
              <a:solidFill>
                <a:srgbClr val="FF33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just" defTabSz="909955"/>
            <a:r>
              <a:rPr lang="zh-CN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③多义性。对庄子寓言的解释，向来是丰富多义的，因为庄子寓言的寓意大多隐而不发，比较模糊，有的难以理解，有的可以有多种解读的方法，其意蕴无穷、内涵丰富，需要努力把握和领悟。</a:t>
            </a:r>
            <a:endParaRPr lang="zh-CN">
              <a:solidFill>
                <a:srgbClr val="FF33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pSp>
        <p:nvGrpSpPr>
          <p:cNvPr id="26627" name="Group 3"/>
          <p:cNvGrpSpPr/>
          <p:nvPr/>
        </p:nvGrpSpPr>
        <p:grpSpPr bwMode="auto">
          <a:xfrm>
            <a:off x="8727841" y="2000898"/>
            <a:ext cx="1828800" cy="2305007"/>
            <a:chOff x="0" y="0"/>
            <a:chExt cx="1270" cy="1334"/>
          </a:xfrm>
        </p:grpSpPr>
        <p:pic>
          <p:nvPicPr>
            <p:cNvPr id="26628" name="Picture 4"/>
            <p:cNvPicPr>
              <a:picLocks noChangeAspect="1" noChangeArrowheads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 bwMode="auto">
            <a:xfrm>
              <a:off x="0" y="0"/>
              <a:ext cx="1270" cy="1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6629" name="Rectangle 5"/>
            <p:cNvSpPr>
              <a:spLocks noChangeArrowheads="1"/>
            </p:cNvSpPr>
            <p:nvPr/>
          </p:nvSpPr>
          <p:spPr bwMode="auto">
            <a:xfrm>
              <a:off x="243" y="73"/>
              <a:ext cx="907" cy="21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l"/>
              <a:r>
                <a:rPr lang="zh-CN" altLang="zh-CN" sz="1800">
                  <a:solidFill>
                    <a:schemeClr val="bg1"/>
                  </a:solidFill>
                  <a:ea typeface="宋体" panose="02010600030101010101" pitchFamily="2" charset="-122"/>
                </a:rPr>
                <a:t>  </a:t>
              </a:r>
              <a:r>
                <a:rPr lang="zh-CN" sz="1800">
                  <a:solidFill>
                    <a:schemeClr val="bg1"/>
                  </a:solidFill>
                  <a:ea typeface="宋体" panose="02010600030101010101" pitchFamily="2" charset="-122"/>
                  <a:hlinkClick r:id="rId2" action="ppaction://hlinksldjump"/>
                </a:rPr>
                <a:t>目标定位</a:t>
              </a:r>
              <a:r>
                <a:rPr lang="zh-CN" sz="1800">
                  <a:solidFill>
                    <a:schemeClr val="bg1"/>
                  </a:solidFill>
                  <a:ea typeface="宋体" panose="02010600030101010101" pitchFamily="2" charset="-122"/>
                </a:rPr>
                <a:t> </a:t>
              </a:r>
              <a:endParaRPr lang="zh-CN" sz="1800">
                <a:solidFill>
                  <a:schemeClr val="bg1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26630" name="Rectangle 6"/>
            <p:cNvSpPr>
              <a:spLocks noChangeArrowheads="1"/>
            </p:cNvSpPr>
            <p:nvPr/>
          </p:nvSpPr>
          <p:spPr bwMode="auto">
            <a:xfrm>
              <a:off x="243" y="568"/>
              <a:ext cx="907" cy="21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l"/>
              <a:r>
                <a:rPr lang="zh-CN" altLang="zh-CN" sz="1800">
                  <a:solidFill>
                    <a:schemeClr val="bg1"/>
                  </a:solidFill>
                  <a:ea typeface="宋体" panose="02010600030101010101" pitchFamily="2" charset="-122"/>
                </a:rPr>
                <a:t>  </a:t>
              </a:r>
              <a:r>
                <a:rPr lang="zh-CN" sz="1800">
                  <a:solidFill>
                    <a:schemeClr val="bg1"/>
                  </a:solidFill>
                  <a:ea typeface="宋体" panose="02010600030101010101" pitchFamily="2" charset="-122"/>
                  <a:hlinkClick r:id="rId3" action="ppaction://hlinksldjump"/>
                </a:rPr>
                <a:t>文本导读</a:t>
              </a:r>
              <a:r>
                <a:rPr lang="zh-CN" sz="1800">
                  <a:solidFill>
                    <a:schemeClr val="bg1"/>
                  </a:solidFill>
                  <a:ea typeface="宋体" panose="02010600030101010101" pitchFamily="2" charset="-122"/>
                </a:rPr>
                <a:t> </a:t>
              </a:r>
              <a:endParaRPr lang="zh-CN" sz="1800">
                <a:solidFill>
                  <a:schemeClr val="bg1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26631" name="Rectangle 7"/>
            <p:cNvSpPr>
              <a:spLocks noChangeArrowheads="1"/>
            </p:cNvSpPr>
            <p:nvPr/>
          </p:nvSpPr>
          <p:spPr bwMode="auto">
            <a:xfrm>
              <a:off x="243" y="1021"/>
              <a:ext cx="907" cy="21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l"/>
              <a:r>
                <a:rPr lang="zh-CN" altLang="zh-CN" sz="1800">
                  <a:solidFill>
                    <a:schemeClr val="bg1"/>
                  </a:solidFill>
                  <a:ea typeface="宋体" panose="02010600030101010101" pitchFamily="2" charset="-122"/>
                </a:rPr>
                <a:t>  </a:t>
              </a:r>
              <a:r>
                <a:rPr lang="zh-CN" sz="1800">
                  <a:solidFill>
                    <a:schemeClr val="bg1"/>
                  </a:solidFill>
                  <a:ea typeface="宋体" panose="02010600030101010101" pitchFamily="2" charset="-122"/>
                  <a:hlinkClick r:id="rId4" action="ppaction://hlinksldjump"/>
                </a:rPr>
                <a:t>探究点拨 </a:t>
              </a:r>
              <a:endParaRPr lang="zh-CN" sz="1800">
                <a:solidFill>
                  <a:schemeClr val="bg1"/>
                </a:solidFill>
                <a:ea typeface="宋体" panose="02010600030101010101" pitchFamily="2" charset="-122"/>
              </a:endParaRPr>
            </a:p>
          </p:txBody>
        </p:sp>
      </p:grpSp>
      <p:grpSp>
        <p:nvGrpSpPr>
          <p:cNvPr id="26632" name="Group 8"/>
          <p:cNvGrpSpPr/>
          <p:nvPr/>
        </p:nvGrpSpPr>
        <p:grpSpPr bwMode="auto">
          <a:xfrm>
            <a:off x="8604001" y="1955973"/>
            <a:ext cx="515520" cy="2305007"/>
            <a:chOff x="-32" y="0"/>
            <a:chExt cx="358" cy="1334"/>
          </a:xfrm>
        </p:grpSpPr>
        <p:pic>
          <p:nvPicPr>
            <p:cNvPr id="26633" name="Picture 9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46" y="0"/>
              <a:ext cx="280" cy="1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6634" name="Text Box 10"/>
            <p:cNvSpPr txBox="1">
              <a:spLocks noChangeArrowheads="1"/>
            </p:cNvSpPr>
            <p:nvPr/>
          </p:nvSpPr>
          <p:spPr bwMode="auto">
            <a:xfrm>
              <a:off x="-32" y="107"/>
              <a:ext cx="321" cy="88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>
              <a:spAutoFit/>
            </a:bodyPr>
            <a:lstStyle/>
            <a:p>
              <a:r>
                <a:rPr lang="zh-CN" altLang="zh-CN" sz="1800">
                  <a:solidFill>
                    <a:schemeClr val="bg1"/>
                  </a:solidFill>
                  <a:ea typeface="黑体" panose="02010609060101010101" charset="-122"/>
                </a:rPr>
                <a:t>        </a:t>
              </a:r>
              <a:r>
                <a:rPr lang="zh-CN" sz="1800" b="0">
                  <a:solidFill>
                    <a:schemeClr val="bg1"/>
                  </a:solidFill>
                  <a:ea typeface="黑体" panose="02010609060101010101" charset="-122"/>
                </a:rPr>
                <a:t>栏目链接</a:t>
              </a:r>
              <a:endParaRPr lang="zh-CN" sz="1800" b="0">
                <a:solidFill>
                  <a:schemeClr val="bg1"/>
                </a:solidFill>
                <a:ea typeface="黑体" panose="02010609060101010101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266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63 1.12903E-6 L -0.14569 1.12903E-6 " pathEditMode="relative" rAng="0" ptsTypes="AA">
                                      <p:cBhvr>
                                        <p:cTn id="13" dur="2000" fill="hold"/>
                                        <p:tgtEl>
                                          <p:spTgt spid="266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100" y="0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63 -1.29032E-6 L -0.14223 -1.29032E-6 " pathEditMode="relative" rAng="0" ptsTypes="AA">
                                      <p:cBhvr>
                                        <p:cTn id="15" dur="2000" fill="hold"/>
                                        <p:tgtEl>
                                          <p:spTgt spid="266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0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4223 -1.29032E-6 L -0.00646 -1.29032E-6 " pathEditMode="relative" rAng="0" ptsTypes="AA">
                                      <p:cBhvr>
                                        <p:cTn id="19" dur="2000" fill="hold"/>
                                        <p:tgtEl>
                                          <p:spTgt spid="266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800" y="0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4569 1.12903E-6 L 0.00063 1.12903E-6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266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3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632"/>
                  </p:tgtEl>
                </p:cond>
              </p:nextCondLst>
            </p:seq>
          </p:childTnLst>
        </p:cTn>
      </p:par>
    </p:tnLst>
    <p:bldLst>
      <p:bldP spid="26626" grpId="0" autoUpdateAnimBg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ext Box 2"/>
          <p:cNvSpPr txBox="1">
            <a:spLocks noChangeArrowheads="1"/>
          </p:cNvSpPr>
          <p:nvPr/>
        </p:nvSpPr>
        <p:spPr bwMode="auto">
          <a:xfrm>
            <a:off x="1323360" y="962436"/>
            <a:ext cx="7359840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indent="533400" algn="l" defTabSz="90995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986155" algn="l" defTabSz="90995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65225" algn="l" defTabSz="90995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algn="l" defTabSz="90995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algn="l" defTabSz="90995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defTabSz="90995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defTabSz="90995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defTabSz="90995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defTabSz="90995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spcBef>
                <a:spcPct val="50000"/>
              </a:spcBef>
            </a:pPr>
            <a:r>
              <a:rPr lang="zh-CN" altLang="zh-CN">
                <a:latin typeface="宋体" panose="02010600030101010101" pitchFamily="2" charset="-122"/>
              </a:rPr>
              <a:t>3</a:t>
            </a:r>
            <a:r>
              <a:rPr lang="zh-CN">
                <a:latin typeface="宋体" panose="02010600030101010101" pitchFamily="2" charset="-122"/>
              </a:rPr>
              <a:t>．别里科夫的死大快人心，大家从心里感到自由，可是为什么一个礼拜没完，生活又恢复旧样子？课文最后一句话有什么深刻含义？</a:t>
            </a:r>
            <a:endParaRPr lang="zh-CN">
              <a:latin typeface="宋体" panose="02010600030101010101" pitchFamily="2" charset="-122"/>
            </a:endParaRPr>
          </a:p>
        </p:txBody>
      </p:sp>
      <p:sp>
        <p:nvSpPr>
          <p:cNvPr id="27651" name="Rectangle 3"/>
          <p:cNvSpPr>
            <a:spLocks noChangeArrowheads="1"/>
          </p:cNvSpPr>
          <p:nvPr/>
        </p:nvSpPr>
        <p:spPr bwMode="auto">
          <a:xfrm>
            <a:off x="1530720" y="2600477"/>
            <a:ext cx="7119360" cy="19389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 defTabSz="909955"/>
            <a:r>
              <a:rPr lang="zh-CN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答：</a:t>
            </a:r>
            <a:r>
              <a:rPr lang="zh-CN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只要沙皇专制制度这块土壤没有被推翻，就会不断滋生出新的别里科夫，所以生活还是老样子。作者启迪人们，沙皇专制统治不推翻，腐朽的思想不铲除，就永远存在着别里科夫这样的人物，生活就不可能真正自由快活</a:t>
            </a:r>
            <a:r>
              <a:rPr lang="zh-CN" dirty="0" smtClean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r>
              <a:rPr lang="en-US" altLang="zh-CN" dirty="0" smtClean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endParaRPr lang="zh-CN" dirty="0">
              <a:solidFill>
                <a:srgbClr val="FF33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27652" name="Group 4"/>
          <p:cNvGrpSpPr/>
          <p:nvPr/>
        </p:nvGrpSpPr>
        <p:grpSpPr bwMode="auto">
          <a:xfrm>
            <a:off x="8727841" y="2000898"/>
            <a:ext cx="1828800" cy="2305007"/>
            <a:chOff x="0" y="0"/>
            <a:chExt cx="1270" cy="1334"/>
          </a:xfrm>
        </p:grpSpPr>
        <p:pic>
          <p:nvPicPr>
            <p:cNvPr id="27653" name="Picture 5"/>
            <p:cNvPicPr>
              <a:picLocks noChangeAspect="1" noChangeArrowheads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 bwMode="auto">
            <a:xfrm>
              <a:off x="0" y="0"/>
              <a:ext cx="1270" cy="1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7654" name="Rectangle 6"/>
            <p:cNvSpPr>
              <a:spLocks noChangeArrowheads="1"/>
            </p:cNvSpPr>
            <p:nvPr/>
          </p:nvSpPr>
          <p:spPr bwMode="auto">
            <a:xfrm>
              <a:off x="243" y="73"/>
              <a:ext cx="907" cy="21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l"/>
              <a:r>
                <a:rPr lang="zh-CN" altLang="zh-CN" sz="1800">
                  <a:solidFill>
                    <a:schemeClr val="bg1"/>
                  </a:solidFill>
                  <a:ea typeface="宋体" panose="02010600030101010101" pitchFamily="2" charset="-122"/>
                </a:rPr>
                <a:t>  </a:t>
              </a:r>
              <a:r>
                <a:rPr lang="zh-CN" sz="1800">
                  <a:solidFill>
                    <a:schemeClr val="bg1"/>
                  </a:solidFill>
                  <a:ea typeface="宋体" panose="02010600030101010101" pitchFamily="2" charset="-122"/>
                  <a:hlinkClick r:id="rId2" action="ppaction://hlinksldjump"/>
                </a:rPr>
                <a:t>目标定位</a:t>
              </a:r>
              <a:r>
                <a:rPr lang="zh-CN" sz="1800">
                  <a:solidFill>
                    <a:schemeClr val="bg1"/>
                  </a:solidFill>
                  <a:ea typeface="宋体" panose="02010600030101010101" pitchFamily="2" charset="-122"/>
                </a:rPr>
                <a:t> </a:t>
              </a:r>
              <a:endParaRPr lang="zh-CN" sz="1800">
                <a:solidFill>
                  <a:schemeClr val="bg1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27655" name="Rectangle 7"/>
            <p:cNvSpPr>
              <a:spLocks noChangeArrowheads="1"/>
            </p:cNvSpPr>
            <p:nvPr/>
          </p:nvSpPr>
          <p:spPr bwMode="auto">
            <a:xfrm>
              <a:off x="243" y="568"/>
              <a:ext cx="907" cy="21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l"/>
              <a:r>
                <a:rPr lang="zh-CN" altLang="zh-CN" sz="1800">
                  <a:solidFill>
                    <a:schemeClr val="bg1"/>
                  </a:solidFill>
                  <a:ea typeface="宋体" panose="02010600030101010101" pitchFamily="2" charset="-122"/>
                </a:rPr>
                <a:t>  </a:t>
              </a:r>
              <a:r>
                <a:rPr lang="zh-CN" sz="1800">
                  <a:solidFill>
                    <a:schemeClr val="bg1"/>
                  </a:solidFill>
                  <a:ea typeface="宋体" panose="02010600030101010101" pitchFamily="2" charset="-122"/>
                  <a:hlinkClick r:id="rId3" action="ppaction://hlinksldjump"/>
                </a:rPr>
                <a:t>文本导读</a:t>
              </a:r>
              <a:r>
                <a:rPr lang="zh-CN" sz="1800">
                  <a:solidFill>
                    <a:schemeClr val="bg1"/>
                  </a:solidFill>
                  <a:ea typeface="宋体" panose="02010600030101010101" pitchFamily="2" charset="-122"/>
                </a:rPr>
                <a:t> </a:t>
              </a:r>
              <a:endParaRPr lang="zh-CN" sz="1800">
                <a:solidFill>
                  <a:schemeClr val="bg1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27656" name="Rectangle 8"/>
            <p:cNvSpPr>
              <a:spLocks noChangeArrowheads="1"/>
            </p:cNvSpPr>
            <p:nvPr/>
          </p:nvSpPr>
          <p:spPr bwMode="auto">
            <a:xfrm>
              <a:off x="243" y="1021"/>
              <a:ext cx="907" cy="21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l"/>
              <a:r>
                <a:rPr lang="zh-CN" altLang="zh-CN" sz="1800">
                  <a:solidFill>
                    <a:schemeClr val="bg1"/>
                  </a:solidFill>
                  <a:ea typeface="宋体" panose="02010600030101010101" pitchFamily="2" charset="-122"/>
                </a:rPr>
                <a:t>  </a:t>
              </a:r>
              <a:r>
                <a:rPr lang="zh-CN" sz="1800">
                  <a:solidFill>
                    <a:schemeClr val="bg1"/>
                  </a:solidFill>
                  <a:ea typeface="宋体" panose="02010600030101010101" pitchFamily="2" charset="-122"/>
                  <a:hlinkClick r:id="rId4" action="ppaction://hlinksldjump"/>
                </a:rPr>
                <a:t>探究点拨 </a:t>
              </a:r>
              <a:endParaRPr lang="zh-CN" sz="1800">
                <a:solidFill>
                  <a:schemeClr val="bg1"/>
                </a:solidFill>
                <a:ea typeface="宋体" panose="02010600030101010101" pitchFamily="2" charset="-122"/>
              </a:endParaRPr>
            </a:p>
          </p:txBody>
        </p:sp>
      </p:grpSp>
      <p:grpSp>
        <p:nvGrpSpPr>
          <p:cNvPr id="27657" name="Group 9"/>
          <p:cNvGrpSpPr/>
          <p:nvPr/>
        </p:nvGrpSpPr>
        <p:grpSpPr bwMode="auto">
          <a:xfrm>
            <a:off x="8604001" y="1955973"/>
            <a:ext cx="515520" cy="2305007"/>
            <a:chOff x="-32" y="0"/>
            <a:chExt cx="358" cy="1334"/>
          </a:xfrm>
        </p:grpSpPr>
        <p:pic>
          <p:nvPicPr>
            <p:cNvPr id="27658" name="Picture 10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46" y="0"/>
              <a:ext cx="280" cy="1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7659" name="Text Box 11"/>
            <p:cNvSpPr txBox="1">
              <a:spLocks noChangeArrowheads="1"/>
            </p:cNvSpPr>
            <p:nvPr/>
          </p:nvSpPr>
          <p:spPr bwMode="auto">
            <a:xfrm>
              <a:off x="-32" y="107"/>
              <a:ext cx="321" cy="88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>
              <a:spAutoFit/>
            </a:bodyPr>
            <a:lstStyle/>
            <a:p>
              <a:r>
                <a:rPr lang="zh-CN" altLang="zh-CN" sz="1800">
                  <a:solidFill>
                    <a:schemeClr val="bg1"/>
                  </a:solidFill>
                  <a:ea typeface="黑体" panose="02010609060101010101" charset="-122"/>
                </a:rPr>
                <a:t>        </a:t>
              </a:r>
              <a:r>
                <a:rPr lang="zh-CN" sz="1800" b="0">
                  <a:solidFill>
                    <a:schemeClr val="bg1"/>
                  </a:solidFill>
                  <a:ea typeface="黑体" panose="02010609060101010101" charset="-122"/>
                </a:rPr>
                <a:t>栏目链接</a:t>
              </a:r>
              <a:endParaRPr lang="zh-CN" sz="1800" b="0">
                <a:solidFill>
                  <a:schemeClr val="bg1"/>
                </a:solidFill>
                <a:ea typeface="黑体" panose="02010609060101010101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276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63 1.12903E-6 L -0.14569 1.12903E-6 " pathEditMode="relative" rAng="0" ptsTypes="AA">
                                      <p:cBhvr>
                                        <p:cTn id="15" dur="2000" fill="hold"/>
                                        <p:tgtEl>
                                          <p:spTgt spid="276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100" y="0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63 -1.29032E-6 L -0.14223 -1.29032E-6 " pathEditMode="relative" rAng="0" ptsTypes="AA">
                                      <p:cBhvr>
                                        <p:cTn id="17" dur="2000" fill="hold"/>
                                        <p:tgtEl>
                                          <p:spTgt spid="276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0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4223 -1.29032E-6 L -0.00646 -1.29032E-6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276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800" y="0"/>
                                    </p:animMotion>
                                  </p:childTnLst>
                                </p:cTn>
                              </p:par>
                              <p:par>
                                <p:cTn id="22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4569 1.12903E-6 L 0.00063 1.12903E-6 " pathEditMode="relative" rAng="0" ptsTypes="AA">
                                      <p:cBhvr>
                                        <p:cTn id="23" dur="2000" fill="hold"/>
                                        <p:tgtEl>
                                          <p:spTgt spid="276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3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657"/>
                  </p:tgtEl>
                </p:cond>
              </p:nextCondLst>
            </p:seq>
          </p:childTnLst>
        </p:cTn>
      </p:par>
    </p:tnLst>
    <p:bldLst>
      <p:bldP spid="27650" grpId="0" autoUpdateAnimBg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47664" y="4437112"/>
            <a:ext cx="6455579" cy="16927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"/>
              </a:rPr>
              <a:t>www.1ppt.com/moban/</a:t>
            </a:r>
            <a:r>
              <a:rPr lang="en-US" altLang="zh-CN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www.1ppt.com/hangye/</a:t>
            </a:r>
            <a:r>
              <a:rPr lang="en-US" altLang="zh-CN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en-US" altLang="zh-CN" sz="1100" b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www.1ppt.com/jieri/</a:t>
            </a:r>
            <a:r>
              <a:rPr lang="en-US" altLang="zh-CN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www.1ppt.com/sucai/</a:t>
            </a:r>
            <a:endParaRPr lang="en-US" altLang="zh-CN" sz="1100" b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www.1ppt.com/beijing/</a:t>
            </a:r>
            <a:r>
              <a:rPr lang="en-US" altLang="zh-CN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www.1ppt.com/tubiao/</a:t>
            </a:r>
            <a:r>
              <a:rPr lang="en-US" altLang="zh-CN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endParaRPr lang="en-US" altLang="zh-CN" sz="1100" b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www.1ppt.com/xiazai/</a:t>
            </a:r>
            <a:r>
              <a:rPr lang="en-US" altLang="zh-CN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www.1ppt.com/powerpoint</a:t>
            </a:r>
            <a:r>
              <a:rPr lang="en-US" altLang="zh-CN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/</a:t>
            </a:r>
            <a:r>
              <a:rPr lang="en-US" altLang="zh-CN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endParaRPr lang="en-US" altLang="zh-CN" sz="1100" b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www.1ppt.com/word</a:t>
            </a:r>
            <a:r>
              <a:rPr lang="en-US" altLang="zh-CN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/</a:t>
            </a:r>
            <a:r>
              <a:rPr lang="en-US" altLang="zh-CN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www.1ppt.com/excel</a:t>
            </a:r>
            <a:r>
              <a:rPr lang="en-US" altLang="zh-CN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b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www.1ppt.com/ziliao/</a:t>
            </a:r>
            <a:r>
              <a:rPr lang="en-US" altLang="zh-CN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www.1ppt.com/kejian/</a:t>
            </a:r>
            <a:r>
              <a:rPr lang="en-US" altLang="zh-CN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en-US" altLang="zh-CN" sz="1100" b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www.1ppt.com/fanwen</a:t>
            </a:r>
            <a:r>
              <a:rPr lang="en-US" altLang="zh-CN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/</a:t>
            </a:r>
            <a:r>
              <a:rPr lang="en-US" altLang="zh-CN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www.1ppt.com/shiti/</a:t>
            </a:r>
            <a:r>
              <a:rPr lang="en-US" altLang="zh-CN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b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www.1ppt.com/jiaoan/</a:t>
            </a:r>
            <a:r>
              <a:rPr lang="en-US" altLang="zh-CN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PPT</a:t>
            </a:r>
            <a:r>
              <a:rPr lang="zh-CN" altLang="en-US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论坛</a:t>
            </a:r>
            <a:r>
              <a:rPr lang="zh-CN" altLang="en-US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www.1ppt.cn</a:t>
            </a:r>
            <a:r>
              <a:rPr lang="en-US" altLang="zh-CN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endParaRPr lang="zh-CN" altLang="en-US" sz="1100" b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998275"/>
            <a:ext cx="9144000" cy="1366829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anchor="ctr"/>
          <a:lstStyle/>
          <a:p>
            <a:pPr algn="l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800" b="0" kern="0" dirty="0">
              <a:solidFill>
                <a:srgbClr val="005397"/>
              </a:solidFill>
              <a:latin typeface="Arial" panose="020B0604020202020204"/>
              <a:ea typeface="微软雅黑" panose="020B0503020204020204" pitchFamily="34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820802" y="315180"/>
            <a:ext cx="7711638" cy="268177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3097345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algn="l"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anose="05000000000000000000" pitchFamily="2" charset="2"/>
              <a:buNone/>
              <a:defRPr/>
            </a:pPr>
            <a:r>
              <a:rPr lang="zh-CN" altLang="en-US" sz="2000" kern="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可以在下列情况使用</a:t>
            </a:r>
            <a:endParaRPr lang="zh-CN" altLang="en-US" sz="1200" b="0" kern="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anose="05000000000000000000" pitchFamily="2" charset="2"/>
              <a:buChar char="n"/>
              <a:defRPr/>
            </a:pPr>
            <a:r>
              <a:rPr lang="zh-CN" altLang="en-US" sz="1200" b="0" kern="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不限次数的用于您个人</a:t>
            </a:r>
            <a:r>
              <a:rPr lang="en-US" altLang="zh-CN" sz="1200" b="0" kern="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1200" b="0" kern="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公司、企业的商业演示。</a:t>
            </a:r>
            <a:endParaRPr lang="zh-CN" altLang="en-US" sz="1200" b="0" kern="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anose="05000000000000000000" pitchFamily="2" charset="2"/>
              <a:buChar char="n"/>
              <a:defRPr/>
            </a:pPr>
            <a:r>
              <a:rPr lang="zh-CN" altLang="en-US" sz="1200" b="0" kern="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拷贝模板中的内容用于其它幻灯片母版中使用。</a:t>
            </a:r>
            <a:endParaRPr lang="zh-CN" altLang="en-US" sz="1200" b="0" kern="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3097345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algn="l"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anose="05000000000000000000" pitchFamily="2" charset="2"/>
              <a:buNone/>
              <a:defRPr/>
            </a:pPr>
            <a:r>
              <a:rPr lang="zh-CN" altLang="en-US" sz="2000" kern="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不可以在以下情况使用</a:t>
            </a:r>
            <a:endParaRPr lang="zh-CN" altLang="en-US" sz="1050" kern="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anose="05000000000000000000" pitchFamily="2" charset="2"/>
              <a:buChar char="n"/>
              <a:defRPr/>
            </a:pPr>
            <a:r>
              <a:rPr lang="zh-CN" altLang="en-US" sz="1200" b="0" kern="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用于任何形式的在线付费下载。</a:t>
            </a:r>
            <a:endParaRPr lang="zh-CN" altLang="en-US" sz="1200" b="0" kern="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anose="05000000000000000000" pitchFamily="2" charset="2"/>
              <a:buChar char="n"/>
              <a:defRPr/>
            </a:pPr>
            <a:r>
              <a:rPr lang="zh-CN" altLang="en-US" sz="1200" b="0" kern="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收集整理我们发布的免费资源后，刻录光碟销售。</a:t>
            </a:r>
            <a:endParaRPr lang="zh-CN" altLang="en-GB" sz="1200" b="0" kern="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8"/>
          <a:srcRect/>
          <a:stretch>
            <a:fillRect/>
          </a:stretch>
        </p:blipFill>
        <p:spPr bwMode="auto">
          <a:xfrm>
            <a:off x="2915816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9"/>
          <a:srcRect/>
          <a:stretch>
            <a:fillRect/>
          </a:stretch>
        </p:blipFill>
        <p:spPr bwMode="auto">
          <a:xfrm>
            <a:off x="7234001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ChangeArrowheads="1"/>
          </p:cNvSpPr>
          <p:nvPr/>
        </p:nvSpPr>
        <p:spPr bwMode="auto">
          <a:xfrm>
            <a:off x="1143090" y="1272303"/>
            <a:ext cx="7395840" cy="26776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indent="627380" algn="just" defTabSz="909955">
              <a:spcBef>
                <a:spcPct val="50000"/>
              </a:spcBef>
            </a:pPr>
            <a:r>
              <a:rPr lang="zh-CN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1</a:t>
            </a:r>
            <a:r>
              <a:rPr lang="zh-CN" dirty="0">
                <a:latin typeface="宋体" panose="02010600030101010101" pitchFamily="2" charset="-122"/>
                <a:ea typeface="宋体" panose="02010600030101010101" pitchFamily="2" charset="-122"/>
              </a:rPr>
              <a:t>了解庄周及</a:t>
            </a:r>
            <a:r>
              <a:rPr lang="zh-CN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dirty="0">
                <a:latin typeface="宋体" panose="02010600030101010101" pitchFamily="2" charset="-122"/>
                <a:ea typeface="宋体" panose="02010600030101010101" pitchFamily="2" charset="-122"/>
              </a:rPr>
              <a:t>庄子</a:t>
            </a:r>
            <a:r>
              <a:rPr lang="zh-CN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zh-CN" dirty="0">
                <a:latin typeface="宋体" panose="02010600030101010101" pitchFamily="2" charset="-122"/>
                <a:ea typeface="宋体" panose="02010600030101010101" pitchFamily="2" charset="-122"/>
              </a:rPr>
              <a:t>的有关常识；掌握文中重点实词、虚词及特殊文言句式。</a:t>
            </a:r>
            <a:endParaRPr lang="zh-CN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indent="627380" algn="just" defTabSz="909955">
              <a:spcBef>
                <a:spcPct val="50000"/>
              </a:spcBef>
            </a:pPr>
            <a:r>
              <a:rPr lang="zh-CN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2</a:t>
            </a:r>
            <a:r>
              <a:rPr lang="zh-CN" dirty="0">
                <a:latin typeface="宋体" panose="02010600030101010101" pitchFamily="2" charset="-122"/>
                <a:ea typeface="宋体" panose="02010600030101010101" pitchFamily="2" charset="-122"/>
              </a:rPr>
              <a:t>能流畅地朗读全文；能准确地翻译原文；分析文章的写作特色。</a:t>
            </a:r>
            <a:endParaRPr lang="zh-CN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indent="627380" algn="just" defTabSz="909955">
              <a:spcBef>
                <a:spcPct val="50000"/>
              </a:spcBef>
            </a:pPr>
            <a:r>
              <a:rPr lang="zh-CN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3</a:t>
            </a:r>
            <a:r>
              <a:rPr 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理解庄周追求绝对自由的思想和</a:t>
            </a:r>
            <a:r>
              <a:rPr lang="zh-CN" dirty="0">
                <a:latin typeface="Arial" panose="020B0604020202020204"/>
                <a:ea typeface="宋体" panose="02010600030101010101" pitchFamily="2" charset="-122"/>
              </a:rPr>
              <a:t>“</a:t>
            </a:r>
            <a:r>
              <a:rPr 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逍遥游</a:t>
            </a:r>
            <a:r>
              <a:rPr lang="zh-CN" dirty="0">
                <a:latin typeface="Arial" panose="020B0604020202020204"/>
                <a:ea typeface="宋体" panose="02010600030101010101" pitchFamily="2" charset="-122"/>
              </a:rPr>
              <a:t>”</a:t>
            </a:r>
            <a:r>
              <a:rPr 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的准确含义。</a:t>
            </a:r>
            <a:endParaRPr lang="zh-CN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pSp>
        <p:nvGrpSpPr>
          <p:cNvPr id="8195" name="Group 3"/>
          <p:cNvGrpSpPr/>
          <p:nvPr/>
        </p:nvGrpSpPr>
        <p:grpSpPr bwMode="auto">
          <a:xfrm>
            <a:off x="8727841" y="2000898"/>
            <a:ext cx="1828800" cy="2305007"/>
            <a:chOff x="0" y="0"/>
            <a:chExt cx="1270" cy="1334"/>
          </a:xfrm>
        </p:grpSpPr>
        <p:pic>
          <p:nvPicPr>
            <p:cNvPr id="8196" name="Picture 4"/>
            <p:cNvPicPr>
              <a:picLocks noChangeAspect="1" noChangeArrowheads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 bwMode="auto">
            <a:xfrm>
              <a:off x="0" y="0"/>
              <a:ext cx="1270" cy="1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8197" name="Rectangle 5"/>
            <p:cNvSpPr>
              <a:spLocks noChangeArrowheads="1"/>
            </p:cNvSpPr>
            <p:nvPr/>
          </p:nvSpPr>
          <p:spPr bwMode="auto">
            <a:xfrm>
              <a:off x="243" y="73"/>
              <a:ext cx="907" cy="21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l"/>
              <a:r>
                <a:rPr lang="zh-CN" altLang="zh-CN" sz="1800">
                  <a:solidFill>
                    <a:schemeClr val="bg1"/>
                  </a:solidFill>
                  <a:ea typeface="宋体" panose="02010600030101010101" pitchFamily="2" charset="-122"/>
                </a:rPr>
                <a:t>  </a:t>
              </a:r>
              <a:r>
                <a:rPr lang="zh-CN" sz="1800">
                  <a:solidFill>
                    <a:schemeClr val="bg1"/>
                  </a:solidFill>
                  <a:ea typeface="宋体" panose="02010600030101010101" pitchFamily="2" charset="-122"/>
                  <a:hlinkClick r:id="rId2" action="ppaction://hlinksldjump"/>
                </a:rPr>
                <a:t>目标定位</a:t>
              </a:r>
              <a:r>
                <a:rPr lang="zh-CN" sz="1800">
                  <a:solidFill>
                    <a:schemeClr val="bg1"/>
                  </a:solidFill>
                  <a:ea typeface="宋体" panose="02010600030101010101" pitchFamily="2" charset="-122"/>
                </a:rPr>
                <a:t> </a:t>
              </a:r>
              <a:endParaRPr lang="zh-CN" sz="1800">
                <a:solidFill>
                  <a:schemeClr val="bg1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8198" name="Rectangle 6"/>
            <p:cNvSpPr>
              <a:spLocks noChangeArrowheads="1"/>
            </p:cNvSpPr>
            <p:nvPr/>
          </p:nvSpPr>
          <p:spPr bwMode="auto">
            <a:xfrm>
              <a:off x="243" y="568"/>
              <a:ext cx="907" cy="21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l"/>
              <a:r>
                <a:rPr lang="zh-CN" altLang="zh-CN" sz="1800">
                  <a:solidFill>
                    <a:schemeClr val="bg1"/>
                  </a:solidFill>
                  <a:ea typeface="宋体" panose="02010600030101010101" pitchFamily="2" charset="-122"/>
                </a:rPr>
                <a:t>  </a:t>
              </a:r>
              <a:r>
                <a:rPr lang="zh-CN" sz="1800">
                  <a:solidFill>
                    <a:schemeClr val="bg1"/>
                  </a:solidFill>
                  <a:ea typeface="宋体" panose="02010600030101010101" pitchFamily="2" charset="-122"/>
                  <a:hlinkClick r:id="rId3" action="ppaction://hlinksldjump"/>
                </a:rPr>
                <a:t>文本导读</a:t>
              </a:r>
              <a:r>
                <a:rPr lang="zh-CN" sz="1800">
                  <a:solidFill>
                    <a:schemeClr val="bg1"/>
                  </a:solidFill>
                  <a:ea typeface="宋体" panose="02010600030101010101" pitchFamily="2" charset="-122"/>
                </a:rPr>
                <a:t> </a:t>
              </a:r>
              <a:endParaRPr lang="zh-CN" sz="1800">
                <a:solidFill>
                  <a:schemeClr val="bg1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8199" name="Rectangle 7"/>
            <p:cNvSpPr>
              <a:spLocks noChangeArrowheads="1"/>
            </p:cNvSpPr>
            <p:nvPr/>
          </p:nvSpPr>
          <p:spPr bwMode="auto">
            <a:xfrm>
              <a:off x="243" y="1021"/>
              <a:ext cx="907" cy="21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l"/>
              <a:r>
                <a:rPr lang="zh-CN" altLang="zh-CN" sz="1800">
                  <a:solidFill>
                    <a:schemeClr val="bg1"/>
                  </a:solidFill>
                  <a:ea typeface="宋体" panose="02010600030101010101" pitchFamily="2" charset="-122"/>
                </a:rPr>
                <a:t>  </a:t>
              </a:r>
              <a:r>
                <a:rPr lang="zh-CN" sz="1800">
                  <a:solidFill>
                    <a:schemeClr val="bg1"/>
                  </a:solidFill>
                  <a:ea typeface="宋体" panose="02010600030101010101" pitchFamily="2" charset="-122"/>
                  <a:hlinkClick r:id="rId4" action="ppaction://hlinksldjump"/>
                </a:rPr>
                <a:t>探究点拨 </a:t>
              </a:r>
              <a:endParaRPr lang="zh-CN" sz="1800">
                <a:solidFill>
                  <a:schemeClr val="bg1"/>
                </a:solidFill>
                <a:ea typeface="宋体" panose="02010600030101010101" pitchFamily="2" charset="-122"/>
              </a:endParaRPr>
            </a:p>
          </p:txBody>
        </p:sp>
      </p:grpSp>
      <p:grpSp>
        <p:nvGrpSpPr>
          <p:cNvPr id="8200" name="Group 8"/>
          <p:cNvGrpSpPr/>
          <p:nvPr/>
        </p:nvGrpSpPr>
        <p:grpSpPr bwMode="auto">
          <a:xfrm>
            <a:off x="8604001" y="1955973"/>
            <a:ext cx="515520" cy="2305007"/>
            <a:chOff x="-32" y="0"/>
            <a:chExt cx="358" cy="1334"/>
          </a:xfrm>
        </p:grpSpPr>
        <p:pic>
          <p:nvPicPr>
            <p:cNvPr id="8201" name="Picture 9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46" y="0"/>
              <a:ext cx="280" cy="1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8202" name="Text Box 10"/>
            <p:cNvSpPr txBox="1">
              <a:spLocks noChangeArrowheads="1"/>
            </p:cNvSpPr>
            <p:nvPr/>
          </p:nvSpPr>
          <p:spPr bwMode="auto">
            <a:xfrm>
              <a:off x="-32" y="107"/>
              <a:ext cx="321" cy="88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>
              <a:spAutoFit/>
            </a:bodyPr>
            <a:lstStyle/>
            <a:p>
              <a:r>
                <a:rPr lang="zh-CN" altLang="zh-CN" sz="1800">
                  <a:solidFill>
                    <a:schemeClr val="bg1"/>
                  </a:solidFill>
                  <a:ea typeface="黑体" panose="02010609060101010101" charset="-122"/>
                </a:rPr>
                <a:t>        </a:t>
              </a:r>
              <a:r>
                <a:rPr lang="zh-CN" sz="1800" b="0">
                  <a:solidFill>
                    <a:schemeClr val="bg1"/>
                  </a:solidFill>
                  <a:ea typeface="黑体" panose="02010609060101010101" charset="-122"/>
                </a:rPr>
                <a:t>栏目链接</a:t>
              </a:r>
              <a:endParaRPr lang="zh-CN" sz="1800" b="0">
                <a:solidFill>
                  <a:schemeClr val="bg1"/>
                </a:solidFill>
                <a:ea typeface="黑体" panose="02010609060101010101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820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63 1.12903E-6 L -0.14569 1.12903E-6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820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100" y="0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63 -1.29032E-6 L -0.14223 -1.29032E-6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0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4223 -1.29032E-6 L -0.00646 -1.29032E-6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800" y="0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4569 1.12903E-6 L 0.00063 1.12903E-6 " pathEditMode="relative" rAng="0" ptsTypes="AA">
                                      <p:cBhvr>
                                        <p:cTn id="20" dur="2000" fill="hold"/>
                                        <p:tgtEl>
                                          <p:spTgt spid="820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3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200"/>
                  </p:tgtEl>
                </p:cond>
              </p:nextCondLst>
            </p:seq>
          </p:childTnLst>
        </p:cTn>
      </p:par>
    </p:tnLst>
    <p:bldLst>
      <p:bldP spid="8194" grpId="0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文本导读副本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185120" y="1936967"/>
            <a:ext cx="7534080" cy="3474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9219" name="Group 3"/>
          <p:cNvGrpSpPr/>
          <p:nvPr/>
        </p:nvGrpSpPr>
        <p:grpSpPr bwMode="auto">
          <a:xfrm>
            <a:off x="8727841" y="2000898"/>
            <a:ext cx="1828800" cy="2305007"/>
            <a:chOff x="0" y="0"/>
            <a:chExt cx="1270" cy="1334"/>
          </a:xfrm>
        </p:grpSpPr>
        <p:pic>
          <p:nvPicPr>
            <p:cNvPr id="9220" name="Picture 4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0" y="0"/>
              <a:ext cx="1270" cy="1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9221" name="Rectangle 5"/>
            <p:cNvSpPr>
              <a:spLocks noChangeArrowheads="1"/>
            </p:cNvSpPr>
            <p:nvPr/>
          </p:nvSpPr>
          <p:spPr bwMode="auto">
            <a:xfrm>
              <a:off x="243" y="73"/>
              <a:ext cx="907" cy="21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l"/>
              <a:r>
                <a:rPr lang="zh-CN" altLang="zh-CN" sz="1800">
                  <a:solidFill>
                    <a:schemeClr val="bg1"/>
                  </a:solidFill>
                  <a:ea typeface="宋体" panose="02010600030101010101" pitchFamily="2" charset="-122"/>
                </a:rPr>
                <a:t>  </a:t>
              </a:r>
              <a:r>
                <a:rPr lang="zh-CN" sz="1800">
                  <a:solidFill>
                    <a:schemeClr val="bg1"/>
                  </a:solidFill>
                  <a:ea typeface="宋体" panose="02010600030101010101" pitchFamily="2" charset="-122"/>
                  <a:hlinkClick r:id="rId3" action="ppaction://hlinksldjump"/>
                </a:rPr>
                <a:t>目标定位</a:t>
              </a:r>
              <a:r>
                <a:rPr lang="zh-CN" sz="1800">
                  <a:solidFill>
                    <a:schemeClr val="bg1"/>
                  </a:solidFill>
                  <a:ea typeface="宋体" panose="02010600030101010101" pitchFamily="2" charset="-122"/>
                </a:rPr>
                <a:t> </a:t>
              </a:r>
              <a:endParaRPr lang="zh-CN" sz="1800">
                <a:solidFill>
                  <a:schemeClr val="bg1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9222" name="Rectangle 6"/>
            <p:cNvSpPr>
              <a:spLocks noChangeArrowheads="1"/>
            </p:cNvSpPr>
            <p:nvPr/>
          </p:nvSpPr>
          <p:spPr bwMode="auto">
            <a:xfrm>
              <a:off x="243" y="568"/>
              <a:ext cx="907" cy="21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l"/>
              <a:r>
                <a:rPr lang="zh-CN" altLang="zh-CN" sz="1800">
                  <a:solidFill>
                    <a:schemeClr val="bg1"/>
                  </a:solidFill>
                  <a:ea typeface="宋体" panose="02010600030101010101" pitchFamily="2" charset="-122"/>
                </a:rPr>
                <a:t>  </a:t>
              </a:r>
              <a:r>
                <a:rPr lang="zh-CN" sz="1800">
                  <a:solidFill>
                    <a:schemeClr val="bg1"/>
                  </a:solidFill>
                  <a:ea typeface="宋体" panose="02010600030101010101" pitchFamily="2" charset="-122"/>
                  <a:hlinkClick r:id="rId4" action="ppaction://hlinksldjump"/>
                </a:rPr>
                <a:t>文本导读</a:t>
              </a:r>
              <a:r>
                <a:rPr lang="zh-CN" sz="1800">
                  <a:solidFill>
                    <a:schemeClr val="bg1"/>
                  </a:solidFill>
                  <a:ea typeface="宋体" panose="02010600030101010101" pitchFamily="2" charset="-122"/>
                </a:rPr>
                <a:t> </a:t>
              </a:r>
              <a:endParaRPr lang="zh-CN" sz="1800">
                <a:solidFill>
                  <a:schemeClr val="bg1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9223" name="Rectangle 7"/>
            <p:cNvSpPr>
              <a:spLocks noChangeArrowheads="1"/>
            </p:cNvSpPr>
            <p:nvPr/>
          </p:nvSpPr>
          <p:spPr bwMode="auto">
            <a:xfrm>
              <a:off x="243" y="1021"/>
              <a:ext cx="907" cy="21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l"/>
              <a:r>
                <a:rPr lang="zh-CN" altLang="zh-CN" sz="1800">
                  <a:solidFill>
                    <a:schemeClr val="bg1"/>
                  </a:solidFill>
                  <a:ea typeface="宋体" panose="02010600030101010101" pitchFamily="2" charset="-122"/>
                </a:rPr>
                <a:t>  </a:t>
              </a:r>
              <a:r>
                <a:rPr lang="zh-CN" sz="1800">
                  <a:solidFill>
                    <a:schemeClr val="bg1"/>
                  </a:solidFill>
                  <a:ea typeface="宋体" panose="02010600030101010101" pitchFamily="2" charset="-122"/>
                  <a:hlinkClick r:id="rId5" action="ppaction://hlinksldjump"/>
                </a:rPr>
                <a:t>探究点拨 </a:t>
              </a:r>
              <a:endParaRPr lang="zh-CN" sz="1800">
                <a:solidFill>
                  <a:schemeClr val="bg1"/>
                </a:solidFill>
                <a:ea typeface="宋体" panose="02010600030101010101" pitchFamily="2" charset="-122"/>
              </a:endParaRPr>
            </a:p>
          </p:txBody>
        </p:sp>
      </p:grpSp>
      <p:grpSp>
        <p:nvGrpSpPr>
          <p:cNvPr id="9224" name="Group 8"/>
          <p:cNvGrpSpPr/>
          <p:nvPr/>
        </p:nvGrpSpPr>
        <p:grpSpPr bwMode="auto">
          <a:xfrm>
            <a:off x="8604001" y="1955973"/>
            <a:ext cx="515520" cy="2305007"/>
            <a:chOff x="-32" y="0"/>
            <a:chExt cx="358" cy="1334"/>
          </a:xfrm>
        </p:grpSpPr>
        <p:pic>
          <p:nvPicPr>
            <p:cNvPr id="9225" name="Picture 9"/>
            <p:cNvPicPr>
              <a:picLocks noChangeAspect="1" noChangeArrowheads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46" y="0"/>
              <a:ext cx="280" cy="1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9226" name="Text Box 10"/>
            <p:cNvSpPr txBox="1">
              <a:spLocks noChangeArrowheads="1"/>
            </p:cNvSpPr>
            <p:nvPr/>
          </p:nvSpPr>
          <p:spPr bwMode="auto">
            <a:xfrm>
              <a:off x="-32" y="107"/>
              <a:ext cx="321" cy="88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>
              <a:spAutoFit/>
            </a:bodyPr>
            <a:lstStyle/>
            <a:p>
              <a:r>
                <a:rPr lang="zh-CN" altLang="zh-CN" sz="1800">
                  <a:solidFill>
                    <a:schemeClr val="bg1"/>
                  </a:solidFill>
                  <a:ea typeface="黑体" panose="02010609060101010101" charset="-122"/>
                </a:rPr>
                <a:t>        </a:t>
              </a:r>
              <a:r>
                <a:rPr lang="zh-CN" sz="1800" b="0">
                  <a:solidFill>
                    <a:schemeClr val="bg1"/>
                  </a:solidFill>
                  <a:ea typeface="黑体" panose="02010609060101010101" charset="-122"/>
                </a:rPr>
                <a:t>栏目链接</a:t>
              </a:r>
              <a:endParaRPr lang="zh-CN" sz="1800" b="0">
                <a:solidFill>
                  <a:schemeClr val="bg1"/>
                </a:solidFill>
                <a:ea typeface="黑体" panose="02010609060101010101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92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63 1.12903E-6 L -0.14569 1.12903E-6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92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100" y="0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63 -1.29032E-6 L -0.14223 -1.29032E-6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0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4223 -1.29032E-6 L -0.00646 -1.29032E-6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800" y="0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4569 1.12903E-6 L 0.00063 1.12903E-6 " pathEditMode="relative" rAng="0" ptsTypes="AA">
                                      <p:cBhvr>
                                        <p:cTn id="20" dur="2000" fill="hold"/>
                                        <p:tgtEl>
                                          <p:spTgt spid="92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3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24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ChangeArrowheads="1"/>
          </p:cNvSpPr>
          <p:nvPr/>
        </p:nvSpPr>
        <p:spPr bwMode="auto">
          <a:xfrm>
            <a:off x="1185120" y="1430694"/>
            <a:ext cx="7534080" cy="50679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just" defTabSz="909955">
              <a:spcBef>
                <a:spcPct val="50000"/>
              </a:spcBef>
            </a:pPr>
            <a:r>
              <a:rPr lang="zh-CN" dirty="0">
                <a:latin typeface="宋体" panose="02010600030101010101" pitchFamily="2" charset="-122"/>
                <a:ea typeface="宋体" panose="02010600030101010101" pitchFamily="2" charset="-122"/>
              </a:rPr>
              <a:t>庄子名周，战国时期宋国蒙人，曾作过漆园吏。生活贫穷困顿，但却鄙弃荣华富贵、权势名利，力图在乱世保持独立的人格，追求逍遥无待的精神自由。</a:t>
            </a:r>
            <a:endParaRPr lang="zh-CN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just" defTabSz="909955">
              <a:spcBef>
                <a:spcPct val="50000"/>
              </a:spcBef>
            </a:pPr>
            <a:r>
              <a:rPr lang="zh-CN" dirty="0">
                <a:latin typeface="宋体" panose="02010600030101010101" pitchFamily="2" charset="-122"/>
                <a:ea typeface="宋体" panose="02010600030101010101" pitchFamily="2" charset="-122"/>
              </a:rPr>
              <a:t>庄子的主要思想有</a:t>
            </a:r>
            <a:r>
              <a:rPr lang="zh-CN" dirty="0">
                <a:latin typeface="Arial" panose="020B0604020202020204"/>
                <a:ea typeface="宋体" panose="02010600030101010101" pitchFamily="2" charset="-122"/>
              </a:rPr>
              <a:t>“</a:t>
            </a:r>
            <a:r>
              <a:rPr lang="zh-CN" dirty="0">
                <a:latin typeface="宋体" panose="02010600030101010101" pitchFamily="2" charset="-122"/>
                <a:ea typeface="宋体" panose="02010600030101010101" pitchFamily="2" charset="-122"/>
              </a:rPr>
              <a:t>天道无为</a:t>
            </a:r>
            <a:r>
              <a:rPr lang="zh-CN" dirty="0">
                <a:latin typeface="Arial" panose="020B0604020202020204"/>
                <a:ea typeface="宋体" panose="02010600030101010101" pitchFamily="2" charset="-122"/>
              </a:rPr>
              <a:t>”</a:t>
            </a:r>
            <a:r>
              <a:rPr lang="zh-CN" dirty="0">
                <a:latin typeface="宋体" panose="02010600030101010101" pitchFamily="2" charset="-122"/>
                <a:ea typeface="宋体" panose="02010600030101010101" pitchFamily="2" charset="-122"/>
              </a:rPr>
              <a:t>，相对的认识论，无条件的精神自由等，属于唯心主义体系。其</a:t>
            </a:r>
            <a:r>
              <a:rPr lang="zh-CN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dirty="0">
                <a:latin typeface="宋体" panose="02010600030101010101" pitchFamily="2" charset="-122"/>
                <a:ea typeface="宋体" panose="02010600030101010101" pitchFamily="2" charset="-122"/>
              </a:rPr>
              <a:t>庄子</a:t>
            </a:r>
            <a:r>
              <a:rPr lang="zh-CN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zh-CN" dirty="0">
                <a:latin typeface="宋体" panose="02010600030101010101" pitchFamily="2" charset="-122"/>
                <a:ea typeface="宋体" panose="02010600030101010101" pitchFamily="2" charset="-122"/>
              </a:rPr>
              <a:t>是先秦说理散文中最有文学价值的，庄子的哲学思想和政治观点大都在这本书中得到体现。寓言故事和故事人物的对话是</a:t>
            </a:r>
            <a:r>
              <a:rPr lang="zh-CN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dirty="0">
                <a:latin typeface="宋体" panose="02010600030101010101" pitchFamily="2" charset="-122"/>
                <a:ea typeface="宋体" panose="02010600030101010101" pitchFamily="2" charset="-122"/>
              </a:rPr>
              <a:t>庄子</a:t>
            </a:r>
            <a:r>
              <a:rPr lang="zh-CN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zh-CN" dirty="0">
                <a:latin typeface="宋体" panose="02010600030101010101" pitchFamily="2" charset="-122"/>
                <a:ea typeface="宋体" panose="02010600030101010101" pitchFamily="2" charset="-122"/>
              </a:rPr>
              <a:t>的主要表现形式。</a:t>
            </a:r>
            <a:r>
              <a:rPr 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寓言故事中诸如邯郸学步、东施效颦、井底之蛙、越俎代庖、涸辙之鲋等，皆涵义深刻，脍炙人口。寓言故事取材广泛，设想奇诡，意境开阔。文章语汇丰富，文辞华赡，妙趣横生，加上想像大胆，多运用神话题材，形成一种汪洋恣肆、富有浪漫主义色彩的独特风格。</a:t>
            </a:r>
            <a:endParaRPr lang="zh-CN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0243" name="Rectangle 3"/>
          <p:cNvSpPr>
            <a:spLocks noChangeArrowheads="1"/>
          </p:cNvSpPr>
          <p:nvPr/>
        </p:nvSpPr>
        <p:spPr bwMode="auto">
          <a:xfrm>
            <a:off x="1251849" y="609946"/>
            <a:ext cx="2040944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defTabSz="909955"/>
            <a:r>
              <a:rPr lang="zh-CN" dirty="0">
                <a:solidFill>
                  <a:srgbClr val="660066"/>
                </a:solidFill>
                <a:latin typeface="黑体" panose="02010609060101010101" charset="-122"/>
                <a:ea typeface="黑体" panose="02010609060101010101" charset="-122"/>
              </a:rPr>
              <a:t>一、作家简介</a:t>
            </a:r>
            <a:endParaRPr lang="zh-CN" dirty="0">
              <a:solidFill>
                <a:srgbClr val="660066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grpSp>
        <p:nvGrpSpPr>
          <p:cNvPr id="10244" name="Group 4"/>
          <p:cNvGrpSpPr/>
          <p:nvPr/>
        </p:nvGrpSpPr>
        <p:grpSpPr bwMode="auto">
          <a:xfrm>
            <a:off x="8727841" y="2000898"/>
            <a:ext cx="1828800" cy="2305007"/>
            <a:chOff x="0" y="0"/>
            <a:chExt cx="1270" cy="1334"/>
          </a:xfrm>
        </p:grpSpPr>
        <p:pic>
          <p:nvPicPr>
            <p:cNvPr id="10245" name="Picture 5"/>
            <p:cNvPicPr>
              <a:picLocks noChangeAspect="1" noChangeArrowheads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 bwMode="auto">
            <a:xfrm>
              <a:off x="0" y="0"/>
              <a:ext cx="1270" cy="1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0246" name="Rectangle 6"/>
            <p:cNvSpPr>
              <a:spLocks noChangeArrowheads="1"/>
            </p:cNvSpPr>
            <p:nvPr/>
          </p:nvSpPr>
          <p:spPr bwMode="auto">
            <a:xfrm>
              <a:off x="243" y="73"/>
              <a:ext cx="907" cy="21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l"/>
              <a:r>
                <a:rPr lang="zh-CN" altLang="zh-CN" sz="1800">
                  <a:solidFill>
                    <a:schemeClr val="bg1"/>
                  </a:solidFill>
                  <a:ea typeface="宋体" panose="02010600030101010101" pitchFamily="2" charset="-122"/>
                </a:rPr>
                <a:t>  </a:t>
              </a:r>
              <a:r>
                <a:rPr lang="zh-CN" sz="1800">
                  <a:solidFill>
                    <a:schemeClr val="bg1"/>
                  </a:solidFill>
                  <a:ea typeface="宋体" panose="02010600030101010101" pitchFamily="2" charset="-122"/>
                  <a:hlinkClick r:id="rId2" action="ppaction://hlinksldjump"/>
                </a:rPr>
                <a:t>目标定位</a:t>
              </a:r>
              <a:r>
                <a:rPr lang="zh-CN" sz="1800">
                  <a:solidFill>
                    <a:schemeClr val="bg1"/>
                  </a:solidFill>
                  <a:ea typeface="宋体" panose="02010600030101010101" pitchFamily="2" charset="-122"/>
                </a:rPr>
                <a:t> </a:t>
              </a:r>
              <a:endParaRPr lang="zh-CN" sz="1800">
                <a:solidFill>
                  <a:schemeClr val="bg1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10247" name="Rectangle 7"/>
            <p:cNvSpPr>
              <a:spLocks noChangeArrowheads="1"/>
            </p:cNvSpPr>
            <p:nvPr/>
          </p:nvSpPr>
          <p:spPr bwMode="auto">
            <a:xfrm>
              <a:off x="243" y="568"/>
              <a:ext cx="907" cy="21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l"/>
              <a:r>
                <a:rPr lang="zh-CN" altLang="zh-CN" sz="1800">
                  <a:solidFill>
                    <a:schemeClr val="bg1"/>
                  </a:solidFill>
                  <a:ea typeface="宋体" panose="02010600030101010101" pitchFamily="2" charset="-122"/>
                </a:rPr>
                <a:t>  </a:t>
              </a:r>
              <a:r>
                <a:rPr lang="zh-CN" sz="1800">
                  <a:solidFill>
                    <a:schemeClr val="bg1"/>
                  </a:solidFill>
                  <a:ea typeface="宋体" panose="02010600030101010101" pitchFamily="2" charset="-122"/>
                  <a:hlinkClick r:id="rId3" action="ppaction://hlinksldjump"/>
                </a:rPr>
                <a:t>文本导读</a:t>
              </a:r>
              <a:r>
                <a:rPr lang="zh-CN" sz="1800">
                  <a:solidFill>
                    <a:schemeClr val="bg1"/>
                  </a:solidFill>
                  <a:ea typeface="宋体" panose="02010600030101010101" pitchFamily="2" charset="-122"/>
                </a:rPr>
                <a:t> </a:t>
              </a:r>
              <a:endParaRPr lang="zh-CN" sz="1800">
                <a:solidFill>
                  <a:schemeClr val="bg1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10248" name="Rectangle 8"/>
            <p:cNvSpPr>
              <a:spLocks noChangeArrowheads="1"/>
            </p:cNvSpPr>
            <p:nvPr/>
          </p:nvSpPr>
          <p:spPr bwMode="auto">
            <a:xfrm>
              <a:off x="243" y="1021"/>
              <a:ext cx="907" cy="21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l"/>
              <a:r>
                <a:rPr lang="zh-CN" altLang="zh-CN" sz="1800">
                  <a:solidFill>
                    <a:schemeClr val="bg1"/>
                  </a:solidFill>
                  <a:ea typeface="宋体" panose="02010600030101010101" pitchFamily="2" charset="-122"/>
                </a:rPr>
                <a:t>  </a:t>
              </a:r>
              <a:r>
                <a:rPr lang="zh-CN" sz="1800">
                  <a:solidFill>
                    <a:schemeClr val="bg1"/>
                  </a:solidFill>
                  <a:ea typeface="宋体" panose="02010600030101010101" pitchFamily="2" charset="-122"/>
                  <a:hlinkClick r:id="rId4" action="ppaction://hlinksldjump"/>
                </a:rPr>
                <a:t>探究点拨 </a:t>
              </a:r>
              <a:endParaRPr lang="zh-CN" sz="1800">
                <a:solidFill>
                  <a:schemeClr val="bg1"/>
                </a:solidFill>
                <a:ea typeface="宋体" panose="02010600030101010101" pitchFamily="2" charset="-122"/>
              </a:endParaRPr>
            </a:p>
          </p:txBody>
        </p:sp>
      </p:grpSp>
      <p:grpSp>
        <p:nvGrpSpPr>
          <p:cNvPr id="10249" name="Group 9"/>
          <p:cNvGrpSpPr/>
          <p:nvPr/>
        </p:nvGrpSpPr>
        <p:grpSpPr bwMode="auto">
          <a:xfrm>
            <a:off x="8604001" y="1955973"/>
            <a:ext cx="515520" cy="2305007"/>
            <a:chOff x="-32" y="0"/>
            <a:chExt cx="358" cy="1334"/>
          </a:xfrm>
        </p:grpSpPr>
        <p:pic>
          <p:nvPicPr>
            <p:cNvPr id="10250" name="Picture 10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46" y="0"/>
              <a:ext cx="280" cy="1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0251" name="Text Box 11"/>
            <p:cNvSpPr txBox="1">
              <a:spLocks noChangeArrowheads="1"/>
            </p:cNvSpPr>
            <p:nvPr/>
          </p:nvSpPr>
          <p:spPr bwMode="auto">
            <a:xfrm>
              <a:off x="-32" y="107"/>
              <a:ext cx="321" cy="88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>
              <a:spAutoFit/>
            </a:bodyPr>
            <a:lstStyle/>
            <a:p>
              <a:r>
                <a:rPr lang="zh-CN" altLang="zh-CN" sz="1800">
                  <a:solidFill>
                    <a:schemeClr val="bg1"/>
                  </a:solidFill>
                  <a:ea typeface="黑体" panose="02010609060101010101" charset="-122"/>
                </a:rPr>
                <a:t>        </a:t>
              </a:r>
              <a:r>
                <a:rPr lang="zh-CN" sz="1800" b="0">
                  <a:solidFill>
                    <a:schemeClr val="bg1"/>
                  </a:solidFill>
                  <a:ea typeface="黑体" panose="02010609060101010101" charset="-122"/>
                </a:rPr>
                <a:t>栏目链接</a:t>
              </a:r>
              <a:endParaRPr lang="zh-CN" sz="1800" b="0">
                <a:solidFill>
                  <a:schemeClr val="bg1"/>
                </a:solidFill>
                <a:ea typeface="黑体" panose="02010609060101010101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102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63 1.12903E-6 L -0.14569 1.12903E-6 " pathEditMode="relative" rAng="0" ptsTypes="AA">
                                      <p:cBhvr>
                                        <p:cTn id="15" dur="2000" fill="hold"/>
                                        <p:tgtEl>
                                          <p:spTgt spid="102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100" y="0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63 -1.29032E-6 L -0.14223 -1.29032E-6 " pathEditMode="relative" rAng="0" ptsTypes="AA">
                                      <p:cBhvr>
                                        <p:cTn id="17" dur="20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0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4223 -1.29032E-6 L -0.00646 -1.29032E-6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800" y="0"/>
                                    </p:animMotion>
                                  </p:childTnLst>
                                </p:cTn>
                              </p:par>
                              <p:par>
                                <p:cTn id="22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4569 1.12903E-6 L 0.00063 1.12903E-6 " pathEditMode="relative" rAng="0" ptsTypes="AA">
                                      <p:cBhvr>
                                        <p:cTn id="23" dur="2000" fill="hold"/>
                                        <p:tgtEl>
                                          <p:spTgt spid="102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3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49"/>
                  </p:tgtEl>
                </p:cond>
              </p:nextCondLst>
            </p:seq>
          </p:childTnLst>
        </p:cTn>
      </p:par>
    </p:tnLst>
    <p:bldLst>
      <p:bldP spid="10242" grpId="0" autoUpdateAnimBg="0"/>
      <p:bldP spid="10243" grpId="0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ChangeArrowheads="1"/>
          </p:cNvSpPr>
          <p:nvPr/>
        </p:nvSpPr>
        <p:spPr bwMode="auto">
          <a:xfrm>
            <a:off x="1392480" y="1522273"/>
            <a:ext cx="7119360" cy="50679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just" defTabSz="909955">
              <a:spcBef>
                <a:spcPct val="50000"/>
              </a:spcBef>
            </a:pPr>
            <a:r>
              <a:rPr lang="zh-CN" altLang="zh-CN" dirty="0">
                <a:latin typeface="Arial" panose="020B0604020202020204"/>
                <a:ea typeface="宋体" panose="02010600030101010101" pitchFamily="2" charset="-122"/>
              </a:rPr>
              <a:t>“</a:t>
            </a:r>
            <a:r>
              <a:rPr lang="zh-CN" dirty="0">
                <a:latin typeface="宋体" panose="02010600030101010101" pitchFamily="2" charset="-122"/>
                <a:ea typeface="宋体" panose="02010600030101010101" pitchFamily="2" charset="-122"/>
              </a:rPr>
              <a:t>逍遥</a:t>
            </a:r>
            <a:r>
              <a:rPr lang="zh-CN" dirty="0">
                <a:latin typeface="Arial" panose="020B0604020202020204"/>
                <a:ea typeface="宋体" panose="02010600030101010101" pitchFamily="2" charset="-122"/>
              </a:rPr>
              <a:t>”</a:t>
            </a:r>
            <a:r>
              <a:rPr lang="zh-CN" dirty="0">
                <a:latin typeface="宋体" panose="02010600030101010101" pitchFamily="2" charset="-122"/>
                <a:ea typeface="宋体" panose="02010600030101010101" pitchFamily="2" charset="-122"/>
              </a:rPr>
              <a:t>和</a:t>
            </a:r>
            <a:r>
              <a:rPr lang="zh-CN" dirty="0">
                <a:latin typeface="Arial" panose="020B0604020202020204"/>
                <a:ea typeface="宋体" panose="02010600030101010101" pitchFamily="2" charset="-122"/>
              </a:rPr>
              <a:t>“</a:t>
            </a:r>
            <a:r>
              <a:rPr lang="zh-CN" dirty="0">
                <a:latin typeface="宋体" panose="02010600030101010101" pitchFamily="2" charset="-122"/>
                <a:ea typeface="宋体" panose="02010600030101010101" pitchFamily="2" charset="-122"/>
              </a:rPr>
              <a:t>游</a:t>
            </a:r>
            <a:r>
              <a:rPr lang="zh-CN" dirty="0">
                <a:latin typeface="Arial" panose="020B0604020202020204"/>
                <a:ea typeface="宋体" panose="02010600030101010101" pitchFamily="2" charset="-122"/>
              </a:rPr>
              <a:t>”</a:t>
            </a:r>
            <a:r>
              <a:rPr lang="zh-CN" dirty="0">
                <a:latin typeface="宋体" panose="02010600030101010101" pitchFamily="2" charset="-122"/>
                <a:ea typeface="宋体" panose="02010600030101010101" pitchFamily="2" charset="-122"/>
              </a:rPr>
              <a:t>是</a:t>
            </a:r>
            <a:r>
              <a:rPr lang="zh-CN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dirty="0">
                <a:latin typeface="宋体" panose="02010600030101010101" pitchFamily="2" charset="-122"/>
                <a:ea typeface="宋体" panose="02010600030101010101" pitchFamily="2" charset="-122"/>
              </a:rPr>
              <a:t>庄子</a:t>
            </a:r>
            <a:r>
              <a:rPr lang="zh-CN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zh-CN" dirty="0">
                <a:latin typeface="宋体" panose="02010600030101010101" pitchFamily="2" charset="-122"/>
                <a:ea typeface="宋体" panose="02010600030101010101" pitchFamily="2" charset="-122"/>
              </a:rPr>
              <a:t>一书中频繁使用的两个表达其人生哲学的关键词语。一般情况下都是各自单独使用，只有在</a:t>
            </a:r>
            <a:r>
              <a:rPr lang="zh-CN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dirty="0">
                <a:latin typeface="宋体" panose="02010600030101010101" pitchFamily="2" charset="-122"/>
                <a:ea typeface="宋体" panose="02010600030101010101" pitchFamily="2" charset="-122"/>
              </a:rPr>
              <a:t>逍遥游</a:t>
            </a:r>
            <a:r>
              <a:rPr lang="zh-CN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zh-CN" dirty="0">
                <a:latin typeface="宋体" panose="02010600030101010101" pitchFamily="2" charset="-122"/>
                <a:ea typeface="宋体" panose="02010600030101010101" pitchFamily="2" charset="-122"/>
              </a:rPr>
              <a:t>一文的题目中，两个词才合在一起构成一个短语。</a:t>
            </a:r>
            <a:r>
              <a:rPr lang="zh-CN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dirty="0">
                <a:latin typeface="宋体" panose="02010600030101010101" pitchFamily="2" charset="-122"/>
                <a:ea typeface="宋体" panose="02010600030101010101" pitchFamily="2" charset="-122"/>
              </a:rPr>
              <a:t>逍遥游</a:t>
            </a:r>
            <a:r>
              <a:rPr lang="zh-CN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zh-CN" dirty="0">
                <a:latin typeface="宋体" panose="02010600030101010101" pitchFamily="2" charset="-122"/>
                <a:ea typeface="宋体" panose="02010600030101010101" pitchFamily="2" charset="-122"/>
              </a:rPr>
              <a:t>为</a:t>
            </a:r>
            <a:r>
              <a:rPr lang="zh-CN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dirty="0">
                <a:latin typeface="宋体" panose="02010600030101010101" pitchFamily="2" charset="-122"/>
                <a:ea typeface="宋体" panose="02010600030101010101" pitchFamily="2" charset="-122"/>
              </a:rPr>
              <a:t>庄子</a:t>
            </a:r>
            <a:r>
              <a:rPr lang="zh-CN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zh-CN" dirty="0">
                <a:latin typeface="宋体" panose="02010600030101010101" pitchFamily="2" charset="-122"/>
                <a:ea typeface="宋体" panose="02010600030101010101" pitchFamily="2" charset="-122"/>
              </a:rPr>
              <a:t>一书的首篇，主旨是讲人生的境界。在庄子看来，理想的人生境界就是人生在世能做到</a:t>
            </a:r>
            <a:r>
              <a:rPr lang="zh-CN" dirty="0">
                <a:latin typeface="Arial" panose="020B0604020202020204"/>
                <a:ea typeface="宋体" panose="02010600030101010101" pitchFamily="2" charset="-122"/>
              </a:rPr>
              <a:t>“</a:t>
            </a:r>
            <a:r>
              <a:rPr lang="zh-CN" dirty="0">
                <a:latin typeface="宋体" panose="02010600030101010101" pitchFamily="2" charset="-122"/>
                <a:ea typeface="宋体" panose="02010600030101010101" pitchFamily="2" charset="-122"/>
              </a:rPr>
              <a:t>逍遥游</a:t>
            </a:r>
            <a:r>
              <a:rPr lang="zh-CN" dirty="0">
                <a:latin typeface="Arial" panose="020B0604020202020204"/>
                <a:ea typeface="宋体" panose="02010600030101010101" pitchFamily="2" charset="-122"/>
              </a:rPr>
              <a:t>”</a:t>
            </a:r>
            <a:r>
              <a:rPr lang="zh-CN" dirty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just" defTabSz="909955">
              <a:spcBef>
                <a:spcPct val="50000"/>
              </a:spcBef>
            </a:pPr>
            <a:r>
              <a:rPr 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庄子认为，</a:t>
            </a:r>
            <a:r>
              <a:rPr lang="zh-CN" dirty="0">
                <a:latin typeface="Arial" panose="020B0604020202020204"/>
                <a:ea typeface="宋体" panose="02010600030101010101" pitchFamily="2" charset="-122"/>
              </a:rPr>
              <a:t>“</a:t>
            </a:r>
            <a:r>
              <a:rPr 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逍遥游</a:t>
            </a:r>
            <a:r>
              <a:rPr lang="zh-CN" dirty="0">
                <a:latin typeface="Arial" panose="020B0604020202020204"/>
                <a:ea typeface="宋体" panose="02010600030101010101" pitchFamily="2" charset="-122"/>
              </a:rPr>
              <a:t>”</a:t>
            </a:r>
            <a:r>
              <a:rPr 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的真正含义是指人在天地自然中自由自在、悠然自得的精神漫游。无论是自然界中的大鹏、蜩、斥，还是人世间的宋荣子、列子，都没有做到</a:t>
            </a:r>
            <a:r>
              <a:rPr lang="zh-CN" dirty="0">
                <a:latin typeface="Arial" panose="020B0604020202020204"/>
                <a:ea typeface="宋体" panose="02010600030101010101" pitchFamily="2" charset="-122"/>
              </a:rPr>
              <a:t>“</a:t>
            </a:r>
            <a:r>
              <a:rPr 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逍遥游</a:t>
            </a:r>
            <a:r>
              <a:rPr lang="zh-CN" dirty="0">
                <a:latin typeface="Arial" panose="020B0604020202020204"/>
                <a:ea typeface="宋体" panose="02010600030101010101" pitchFamily="2" charset="-122"/>
              </a:rPr>
              <a:t>”</a:t>
            </a:r>
            <a:r>
              <a:rPr 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，因为他</a:t>
            </a:r>
            <a:r>
              <a:rPr lang="zh-CN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它</a:t>
            </a:r>
            <a:r>
              <a:rPr lang="zh-CN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们还不是</a:t>
            </a:r>
            <a:r>
              <a:rPr lang="zh-CN" dirty="0">
                <a:latin typeface="Arial" panose="020B0604020202020204"/>
                <a:ea typeface="宋体" panose="02010600030101010101" pitchFamily="2" charset="-122"/>
              </a:rPr>
              <a:t>“</a:t>
            </a:r>
            <a:r>
              <a:rPr 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乘天地之正，而御六气之辩，以游无穷者</a:t>
            </a:r>
            <a:r>
              <a:rPr lang="zh-CN" dirty="0">
                <a:latin typeface="Arial" panose="020B0604020202020204"/>
                <a:ea typeface="宋体" panose="02010600030101010101" pitchFamily="2" charset="-122"/>
              </a:rPr>
              <a:t>”</a:t>
            </a:r>
            <a:r>
              <a:rPr 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，还不是</a:t>
            </a:r>
            <a:r>
              <a:rPr lang="zh-CN" dirty="0">
                <a:latin typeface="Arial" panose="020B0604020202020204"/>
                <a:ea typeface="宋体" panose="02010600030101010101" pitchFamily="2" charset="-122"/>
              </a:rPr>
              <a:t>“</a:t>
            </a:r>
            <a:r>
              <a:rPr 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独与天地精神往来</a:t>
            </a:r>
            <a:r>
              <a:rPr lang="zh-CN" dirty="0">
                <a:latin typeface="Arial" panose="020B0604020202020204"/>
                <a:ea typeface="宋体" panose="02010600030101010101" pitchFamily="2" charset="-122"/>
              </a:rPr>
              <a:t>”</a:t>
            </a:r>
            <a:r>
              <a:rPr 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的精神漫游者。</a:t>
            </a:r>
            <a:endParaRPr lang="zh-CN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1267" name="Rectangle 3"/>
          <p:cNvSpPr>
            <a:spLocks noChangeArrowheads="1"/>
          </p:cNvSpPr>
          <p:nvPr/>
        </p:nvSpPr>
        <p:spPr bwMode="auto">
          <a:xfrm>
            <a:off x="1251849" y="609947"/>
            <a:ext cx="2040944" cy="101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defTabSz="909955">
              <a:spcBef>
                <a:spcPct val="50000"/>
              </a:spcBef>
            </a:pPr>
            <a:r>
              <a:rPr lang="zh-CN" dirty="0">
                <a:solidFill>
                  <a:srgbClr val="660066"/>
                </a:solidFill>
                <a:latin typeface="宋体" panose="02010600030101010101" pitchFamily="2" charset="-122"/>
                <a:ea typeface="黑体" panose="02010609060101010101" charset="-122"/>
              </a:rPr>
              <a:t>二、作家作品</a:t>
            </a:r>
            <a:endParaRPr lang="zh-CN" dirty="0">
              <a:solidFill>
                <a:srgbClr val="660066"/>
              </a:solidFill>
              <a:latin typeface="宋体" panose="02010600030101010101" pitchFamily="2" charset="-122"/>
              <a:ea typeface="黑体" panose="02010609060101010101" charset="-122"/>
            </a:endParaRPr>
          </a:p>
          <a:p>
            <a:pPr defTabSz="909955">
              <a:spcBef>
                <a:spcPct val="50000"/>
              </a:spcBef>
            </a:pPr>
            <a:endParaRPr lang="zh-CN" altLang="zh-CN" dirty="0">
              <a:solidFill>
                <a:srgbClr val="660066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grpSp>
        <p:nvGrpSpPr>
          <p:cNvPr id="11268" name="Group 4"/>
          <p:cNvGrpSpPr/>
          <p:nvPr/>
        </p:nvGrpSpPr>
        <p:grpSpPr bwMode="auto">
          <a:xfrm>
            <a:off x="8727841" y="2000898"/>
            <a:ext cx="1828800" cy="2305007"/>
            <a:chOff x="0" y="0"/>
            <a:chExt cx="1270" cy="1334"/>
          </a:xfrm>
        </p:grpSpPr>
        <p:pic>
          <p:nvPicPr>
            <p:cNvPr id="11269" name="Picture 5"/>
            <p:cNvPicPr>
              <a:picLocks noChangeAspect="1" noChangeArrowheads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 bwMode="auto">
            <a:xfrm>
              <a:off x="0" y="0"/>
              <a:ext cx="1270" cy="1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1270" name="Rectangle 6"/>
            <p:cNvSpPr>
              <a:spLocks noChangeArrowheads="1"/>
            </p:cNvSpPr>
            <p:nvPr/>
          </p:nvSpPr>
          <p:spPr bwMode="auto">
            <a:xfrm>
              <a:off x="243" y="73"/>
              <a:ext cx="907" cy="21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l"/>
              <a:r>
                <a:rPr lang="zh-CN" altLang="zh-CN" sz="1800">
                  <a:solidFill>
                    <a:schemeClr val="bg1"/>
                  </a:solidFill>
                  <a:ea typeface="宋体" panose="02010600030101010101" pitchFamily="2" charset="-122"/>
                </a:rPr>
                <a:t>  </a:t>
              </a:r>
              <a:r>
                <a:rPr lang="zh-CN" sz="1800">
                  <a:solidFill>
                    <a:schemeClr val="bg1"/>
                  </a:solidFill>
                  <a:ea typeface="宋体" panose="02010600030101010101" pitchFamily="2" charset="-122"/>
                  <a:hlinkClick r:id="rId2" action="ppaction://hlinksldjump"/>
                </a:rPr>
                <a:t>目标定位</a:t>
              </a:r>
              <a:r>
                <a:rPr lang="zh-CN" sz="1800">
                  <a:solidFill>
                    <a:schemeClr val="bg1"/>
                  </a:solidFill>
                  <a:ea typeface="宋体" panose="02010600030101010101" pitchFamily="2" charset="-122"/>
                </a:rPr>
                <a:t> </a:t>
              </a:r>
              <a:endParaRPr lang="zh-CN" sz="1800">
                <a:solidFill>
                  <a:schemeClr val="bg1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11271" name="Rectangle 7"/>
            <p:cNvSpPr>
              <a:spLocks noChangeArrowheads="1"/>
            </p:cNvSpPr>
            <p:nvPr/>
          </p:nvSpPr>
          <p:spPr bwMode="auto">
            <a:xfrm>
              <a:off x="243" y="568"/>
              <a:ext cx="907" cy="21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l"/>
              <a:r>
                <a:rPr lang="zh-CN" altLang="zh-CN" sz="1800">
                  <a:solidFill>
                    <a:schemeClr val="bg1"/>
                  </a:solidFill>
                  <a:ea typeface="宋体" panose="02010600030101010101" pitchFamily="2" charset="-122"/>
                </a:rPr>
                <a:t>  </a:t>
              </a:r>
              <a:r>
                <a:rPr lang="zh-CN" sz="1800">
                  <a:solidFill>
                    <a:schemeClr val="bg1"/>
                  </a:solidFill>
                  <a:ea typeface="宋体" panose="02010600030101010101" pitchFamily="2" charset="-122"/>
                  <a:hlinkClick r:id="rId3" action="ppaction://hlinksldjump"/>
                </a:rPr>
                <a:t>文本导读</a:t>
              </a:r>
              <a:r>
                <a:rPr lang="zh-CN" sz="1800">
                  <a:solidFill>
                    <a:schemeClr val="bg1"/>
                  </a:solidFill>
                  <a:ea typeface="宋体" panose="02010600030101010101" pitchFamily="2" charset="-122"/>
                </a:rPr>
                <a:t> </a:t>
              </a:r>
              <a:endParaRPr lang="zh-CN" sz="1800">
                <a:solidFill>
                  <a:schemeClr val="bg1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11272" name="Rectangle 8"/>
            <p:cNvSpPr>
              <a:spLocks noChangeArrowheads="1"/>
            </p:cNvSpPr>
            <p:nvPr/>
          </p:nvSpPr>
          <p:spPr bwMode="auto">
            <a:xfrm>
              <a:off x="243" y="1021"/>
              <a:ext cx="907" cy="21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l"/>
              <a:r>
                <a:rPr lang="zh-CN" altLang="zh-CN" sz="1800">
                  <a:solidFill>
                    <a:schemeClr val="bg1"/>
                  </a:solidFill>
                  <a:ea typeface="宋体" panose="02010600030101010101" pitchFamily="2" charset="-122"/>
                </a:rPr>
                <a:t>  </a:t>
              </a:r>
              <a:r>
                <a:rPr lang="zh-CN" sz="1800">
                  <a:solidFill>
                    <a:schemeClr val="bg1"/>
                  </a:solidFill>
                  <a:ea typeface="宋体" panose="02010600030101010101" pitchFamily="2" charset="-122"/>
                  <a:hlinkClick r:id="rId4" action="ppaction://hlinksldjump"/>
                </a:rPr>
                <a:t>探究点拨 </a:t>
              </a:r>
              <a:endParaRPr lang="zh-CN" sz="1800">
                <a:solidFill>
                  <a:schemeClr val="bg1"/>
                </a:solidFill>
                <a:ea typeface="宋体" panose="02010600030101010101" pitchFamily="2" charset="-122"/>
              </a:endParaRPr>
            </a:p>
          </p:txBody>
        </p:sp>
      </p:grpSp>
      <p:grpSp>
        <p:nvGrpSpPr>
          <p:cNvPr id="11273" name="Group 9"/>
          <p:cNvGrpSpPr/>
          <p:nvPr/>
        </p:nvGrpSpPr>
        <p:grpSpPr bwMode="auto">
          <a:xfrm>
            <a:off x="8604001" y="1955973"/>
            <a:ext cx="515520" cy="2305007"/>
            <a:chOff x="-32" y="0"/>
            <a:chExt cx="358" cy="1334"/>
          </a:xfrm>
        </p:grpSpPr>
        <p:pic>
          <p:nvPicPr>
            <p:cNvPr id="11274" name="Picture 10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46" y="0"/>
              <a:ext cx="280" cy="1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1275" name="Text Box 11"/>
            <p:cNvSpPr txBox="1">
              <a:spLocks noChangeArrowheads="1"/>
            </p:cNvSpPr>
            <p:nvPr/>
          </p:nvSpPr>
          <p:spPr bwMode="auto">
            <a:xfrm>
              <a:off x="-32" y="107"/>
              <a:ext cx="321" cy="88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>
              <a:spAutoFit/>
            </a:bodyPr>
            <a:lstStyle/>
            <a:p>
              <a:r>
                <a:rPr lang="zh-CN" altLang="zh-CN" sz="1800">
                  <a:solidFill>
                    <a:schemeClr val="bg1"/>
                  </a:solidFill>
                  <a:ea typeface="黑体" panose="02010609060101010101" charset="-122"/>
                </a:rPr>
                <a:t>        </a:t>
              </a:r>
              <a:r>
                <a:rPr lang="zh-CN" sz="1800" b="0">
                  <a:solidFill>
                    <a:schemeClr val="bg1"/>
                  </a:solidFill>
                  <a:ea typeface="黑体" panose="02010609060101010101" charset="-122"/>
                </a:rPr>
                <a:t>栏目链接</a:t>
              </a:r>
              <a:endParaRPr lang="zh-CN" sz="1800" b="0">
                <a:solidFill>
                  <a:schemeClr val="bg1"/>
                </a:solidFill>
                <a:ea typeface="黑体" panose="02010609060101010101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127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63 1.12903E-6 L -0.14569 1.12903E-6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1127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100" y="0"/>
                                    </p:animMotion>
                                  </p:childTnLst>
                                </p:cTn>
                              </p:par>
                              <p:par>
                                <p:cTn id="22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63 -1.29032E-6 L -0.14223 -1.29032E-6 " pathEditMode="relative" rAng="0" ptsTypes="AA">
                                      <p:cBhvr>
                                        <p:cTn id="23" dur="20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0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4223 -1.29032E-6 L -0.00646 -1.29032E-6 " pathEditMode="relative" rAng="0" ptsTypes="AA">
                                      <p:cBhvr>
                                        <p:cTn id="27" dur="20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800" y="0"/>
                                    </p:animMotion>
                                  </p:childTnLst>
                                </p:cTn>
                              </p:par>
                              <p:par>
                                <p:cTn id="28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4569 1.12903E-6 L 0.00063 1.12903E-6 " pathEditMode="relative" rAng="0" ptsTypes="AA">
                                      <p:cBhvr>
                                        <p:cTn id="29" dur="2000" fill="hold"/>
                                        <p:tgtEl>
                                          <p:spTgt spid="1127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3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273"/>
                  </p:tgtEl>
                </p:cond>
              </p:nextCondLst>
            </p:seq>
          </p:childTnLst>
        </p:cTn>
      </p:par>
    </p:tnLst>
    <p:bldLst>
      <p:bldP spid="11266" grpId="0" autoUpdateAnimBg="0"/>
      <p:bldP spid="11267" grpId="0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ChangeArrowheads="1"/>
          </p:cNvSpPr>
          <p:nvPr/>
        </p:nvSpPr>
        <p:spPr bwMode="auto">
          <a:xfrm>
            <a:off x="1323360" y="1605212"/>
            <a:ext cx="7119360" cy="41549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just" defTabSz="909955">
              <a:spcBef>
                <a:spcPct val="50000"/>
              </a:spcBef>
            </a:pPr>
            <a:r>
              <a:rPr lang="zh-CN" dirty="0">
                <a:latin typeface="宋体" panose="02010600030101010101" pitchFamily="2" charset="-122"/>
                <a:ea typeface="宋体" panose="02010600030101010101" pitchFamily="2" charset="-122"/>
              </a:rPr>
              <a:t>庄子生活的年代，正是我国古代社会大变革、大动荡的时代，其时周王朝已名存实亡，各诸侯国之间的战争也空前残酷。</a:t>
            </a:r>
            <a:r>
              <a:rPr lang="zh-CN" dirty="0">
                <a:latin typeface="Arial" panose="020B0604020202020204"/>
                <a:ea typeface="宋体" panose="02010600030101010101" pitchFamily="2" charset="-122"/>
              </a:rPr>
              <a:t>“</a:t>
            </a:r>
            <a:r>
              <a:rPr lang="zh-CN" dirty="0">
                <a:latin typeface="宋体" panose="02010600030101010101" pitchFamily="2" charset="-122"/>
                <a:ea typeface="宋体" panose="02010600030101010101" pitchFamily="2" charset="-122"/>
              </a:rPr>
              <a:t>而今也以天下惑，予虽有祈向，不可得也。</a:t>
            </a:r>
            <a:r>
              <a:rPr lang="zh-CN" dirty="0">
                <a:latin typeface="Arial" panose="020B0604020202020204"/>
                <a:ea typeface="宋体" panose="02010600030101010101" pitchFamily="2" charset="-122"/>
              </a:rPr>
              <a:t>”</a:t>
            </a:r>
            <a:r>
              <a:rPr lang="zh-CN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(《</a:t>
            </a:r>
            <a:r>
              <a:rPr lang="zh-CN" dirty="0">
                <a:latin typeface="宋体" panose="02010600030101010101" pitchFamily="2" charset="-122"/>
                <a:ea typeface="宋体" panose="02010600030101010101" pitchFamily="2" charset="-122"/>
              </a:rPr>
              <a:t>庄子</a:t>
            </a:r>
            <a:r>
              <a:rPr lang="zh-CN" altLang="zh-CN" dirty="0">
                <a:latin typeface="Arial" panose="020B0604020202020204"/>
                <a:ea typeface="宋体" panose="02010600030101010101" pitchFamily="2" charset="-122"/>
              </a:rPr>
              <a:t>·</a:t>
            </a:r>
            <a:r>
              <a:rPr lang="zh-CN" dirty="0">
                <a:latin typeface="宋体" panose="02010600030101010101" pitchFamily="2" charset="-122"/>
                <a:ea typeface="宋体" panose="02010600030101010101" pitchFamily="2" charset="-122"/>
              </a:rPr>
              <a:t>天地</a:t>
            </a:r>
            <a:r>
              <a:rPr lang="zh-CN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》)</a:t>
            </a:r>
            <a:r>
              <a:rPr lang="zh-CN" dirty="0">
                <a:latin typeface="宋体" panose="02010600030101010101" pitchFamily="2" charset="-122"/>
                <a:ea typeface="宋体" panose="02010600030101010101" pitchFamily="2" charset="-122"/>
              </a:rPr>
              <a:t>一方面，</a:t>
            </a:r>
            <a:r>
              <a:rPr lang="zh-CN" dirty="0">
                <a:latin typeface="Arial" panose="020B0604020202020204"/>
                <a:ea typeface="宋体" panose="02010600030101010101" pitchFamily="2" charset="-122"/>
              </a:rPr>
              <a:t>“</a:t>
            </a:r>
            <a:r>
              <a:rPr lang="zh-CN" dirty="0">
                <a:latin typeface="宋体" panose="02010600030101010101" pitchFamily="2" charset="-122"/>
                <a:ea typeface="宋体" panose="02010600030101010101" pitchFamily="2" charset="-122"/>
              </a:rPr>
              <a:t>窃钩者诛，窃国者为诸侯</a:t>
            </a:r>
            <a:r>
              <a:rPr lang="zh-CN" dirty="0">
                <a:latin typeface="Arial" panose="020B0604020202020204"/>
                <a:ea typeface="宋体" panose="02010600030101010101" pitchFamily="2" charset="-122"/>
              </a:rPr>
              <a:t>”</a:t>
            </a:r>
            <a:r>
              <a:rPr lang="zh-CN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(《</a:t>
            </a:r>
            <a:r>
              <a:rPr lang="zh-CN" dirty="0">
                <a:latin typeface="宋体" panose="02010600030101010101" pitchFamily="2" charset="-122"/>
                <a:ea typeface="宋体" panose="02010600030101010101" pitchFamily="2" charset="-122"/>
              </a:rPr>
              <a:t>胠箧</a:t>
            </a:r>
            <a:r>
              <a:rPr lang="zh-CN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》)</a:t>
            </a:r>
            <a:r>
              <a:rPr lang="zh-CN" dirty="0">
                <a:latin typeface="宋体" panose="02010600030101010101" pitchFamily="2" charset="-122"/>
                <a:ea typeface="宋体" panose="02010600030101010101" pitchFamily="2" charset="-122"/>
              </a:rPr>
              <a:t>的腐败社会使他不屑与之为伍；另一方面，</a:t>
            </a:r>
            <a:r>
              <a:rPr lang="zh-CN" dirty="0">
                <a:latin typeface="Arial" panose="020B0604020202020204"/>
                <a:ea typeface="宋体" panose="02010600030101010101" pitchFamily="2" charset="-122"/>
              </a:rPr>
              <a:t>“</a:t>
            </a:r>
            <a:r>
              <a:rPr lang="zh-CN" dirty="0">
                <a:latin typeface="宋体" panose="02010600030101010101" pitchFamily="2" charset="-122"/>
                <a:ea typeface="宋体" panose="02010600030101010101" pitchFamily="2" charset="-122"/>
              </a:rPr>
              <a:t>王公大人不能器之</a:t>
            </a:r>
            <a:r>
              <a:rPr lang="zh-CN" dirty="0">
                <a:latin typeface="Arial" panose="020B0604020202020204"/>
                <a:ea typeface="宋体" panose="02010600030101010101" pitchFamily="2" charset="-122"/>
              </a:rPr>
              <a:t>”</a:t>
            </a:r>
            <a:r>
              <a:rPr lang="zh-CN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(《</a:t>
            </a:r>
            <a:r>
              <a:rPr lang="zh-CN" dirty="0">
                <a:latin typeface="宋体" panose="02010600030101010101" pitchFamily="2" charset="-122"/>
                <a:ea typeface="宋体" panose="02010600030101010101" pitchFamily="2" charset="-122"/>
              </a:rPr>
              <a:t>史记</a:t>
            </a:r>
            <a:r>
              <a:rPr lang="zh-CN" altLang="zh-CN" dirty="0">
                <a:latin typeface="Arial" panose="020B0604020202020204"/>
                <a:ea typeface="宋体" panose="02010600030101010101" pitchFamily="2" charset="-122"/>
              </a:rPr>
              <a:t>·</a:t>
            </a:r>
            <a:r>
              <a:rPr lang="zh-CN" dirty="0">
                <a:latin typeface="宋体" panose="02010600030101010101" pitchFamily="2" charset="-122"/>
                <a:ea typeface="宋体" panose="02010600030101010101" pitchFamily="2" charset="-122"/>
              </a:rPr>
              <a:t>老子韩非列传</a:t>
            </a:r>
            <a:r>
              <a:rPr lang="zh-CN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》)</a:t>
            </a:r>
            <a:r>
              <a:rPr lang="zh-CN" dirty="0">
                <a:latin typeface="宋体" panose="02010600030101010101" pitchFamily="2" charset="-122"/>
                <a:ea typeface="宋体" panose="02010600030101010101" pitchFamily="2" charset="-122"/>
              </a:rPr>
              <a:t>的现实处境又使他无法一展抱负。人世间既然如此浑浊，他追求自由的心灵只好在幻想的天地里翱翔，在绝对自由的境界里寻求解脱。正是这种情况下，他写出了苦闷心灵的追求之歌</a:t>
            </a:r>
            <a:r>
              <a:rPr lang="zh-CN" altLang="zh-CN" dirty="0">
                <a:latin typeface="Arial" panose="020B0604020202020204"/>
                <a:ea typeface="宋体" panose="02010600030101010101" pitchFamily="2" charset="-122"/>
              </a:rPr>
              <a:t>——</a:t>
            </a:r>
            <a:r>
              <a:rPr lang="zh-CN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dirty="0">
                <a:latin typeface="宋体" panose="02010600030101010101" pitchFamily="2" charset="-122"/>
                <a:ea typeface="宋体" panose="02010600030101010101" pitchFamily="2" charset="-122"/>
              </a:rPr>
              <a:t>逍遥游</a:t>
            </a:r>
            <a:r>
              <a:rPr lang="zh-CN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zh-CN" dirty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2291" name="Rectangle 3"/>
          <p:cNvSpPr>
            <a:spLocks noChangeArrowheads="1"/>
          </p:cNvSpPr>
          <p:nvPr/>
        </p:nvSpPr>
        <p:spPr bwMode="auto">
          <a:xfrm>
            <a:off x="1251849" y="609946"/>
            <a:ext cx="2040944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defTabSz="909955">
              <a:spcBef>
                <a:spcPct val="50000"/>
              </a:spcBef>
            </a:pPr>
            <a:r>
              <a:rPr lang="zh-CN" dirty="0">
                <a:solidFill>
                  <a:srgbClr val="660066"/>
                </a:solidFill>
                <a:latin typeface="宋体" panose="02010600030101010101" pitchFamily="2" charset="-122"/>
                <a:ea typeface="黑体" panose="02010609060101010101" charset="-122"/>
              </a:rPr>
              <a:t>三、背景概览</a:t>
            </a:r>
            <a:endParaRPr lang="zh-CN" dirty="0">
              <a:solidFill>
                <a:srgbClr val="660066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grpSp>
        <p:nvGrpSpPr>
          <p:cNvPr id="12292" name="Group 4"/>
          <p:cNvGrpSpPr/>
          <p:nvPr/>
        </p:nvGrpSpPr>
        <p:grpSpPr bwMode="auto">
          <a:xfrm>
            <a:off x="8727841" y="2000898"/>
            <a:ext cx="1828800" cy="2305007"/>
            <a:chOff x="0" y="0"/>
            <a:chExt cx="1270" cy="1334"/>
          </a:xfrm>
        </p:grpSpPr>
        <p:pic>
          <p:nvPicPr>
            <p:cNvPr id="12293" name="Picture 5"/>
            <p:cNvPicPr>
              <a:picLocks noChangeAspect="1" noChangeArrowheads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 bwMode="auto">
            <a:xfrm>
              <a:off x="0" y="0"/>
              <a:ext cx="1270" cy="1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2294" name="Rectangle 6"/>
            <p:cNvSpPr>
              <a:spLocks noChangeArrowheads="1"/>
            </p:cNvSpPr>
            <p:nvPr/>
          </p:nvSpPr>
          <p:spPr bwMode="auto">
            <a:xfrm>
              <a:off x="243" y="73"/>
              <a:ext cx="907" cy="21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l"/>
              <a:r>
                <a:rPr lang="zh-CN" altLang="zh-CN" sz="1800">
                  <a:solidFill>
                    <a:schemeClr val="bg1"/>
                  </a:solidFill>
                  <a:ea typeface="宋体" panose="02010600030101010101" pitchFamily="2" charset="-122"/>
                </a:rPr>
                <a:t>  </a:t>
              </a:r>
              <a:r>
                <a:rPr lang="zh-CN" sz="1800">
                  <a:solidFill>
                    <a:schemeClr val="bg1"/>
                  </a:solidFill>
                  <a:ea typeface="宋体" panose="02010600030101010101" pitchFamily="2" charset="-122"/>
                  <a:hlinkClick r:id="rId2" action="ppaction://hlinksldjump"/>
                </a:rPr>
                <a:t>目标定位</a:t>
              </a:r>
              <a:r>
                <a:rPr lang="zh-CN" sz="1800">
                  <a:solidFill>
                    <a:schemeClr val="bg1"/>
                  </a:solidFill>
                  <a:ea typeface="宋体" panose="02010600030101010101" pitchFamily="2" charset="-122"/>
                </a:rPr>
                <a:t> </a:t>
              </a:r>
              <a:endParaRPr lang="zh-CN" sz="1800">
                <a:solidFill>
                  <a:schemeClr val="bg1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12295" name="Rectangle 7"/>
            <p:cNvSpPr>
              <a:spLocks noChangeArrowheads="1"/>
            </p:cNvSpPr>
            <p:nvPr/>
          </p:nvSpPr>
          <p:spPr bwMode="auto">
            <a:xfrm>
              <a:off x="243" y="568"/>
              <a:ext cx="907" cy="21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l"/>
              <a:r>
                <a:rPr lang="zh-CN" altLang="zh-CN" sz="1800">
                  <a:solidFill>
                    <a:schemeClr val="bg1"/>
                  </a:solidFill>
                  <a:ea typeface="宋体" panose="02010600030101010101" pitchFamily="2" charset="-122"/>
                </a:rPr>
                <a:t>  </a:t>
              </a:r>
              <a:r>
                <a:rPr lang="zh-CN" sz="1800">
                  <a:solidFill>
                    <a:schemeClr val="bg1"/>
                  </a:solidFill>
                  <a:ea typeface="宋体" panose="02010600030101010101" pitchFamily="2" charset="-122"/>
                  <a:hlinkClick r:id="rId3" action="ppaction://hlinksldjump"/>
                </a:rPr>
                <a:t>文本导读</a:t>
              </a:r>
              <a:r>
                <a:rPr lang="zh-CN" sz="1800">
                  <a:solidFill>
                    <a:schemeClr val="bg1"/>
                  </a:solidFill>
                  <a:ea typeface="宋体" panose="02010600030101010101" pitchFamily="2" charset="-122"/>
                </a:rPr>
                <a:t> </a:t>
              </a:r>
              <a:endParaRPr lang="zh-CN" sz="1800">
                <a:solidFill>
                  <a:schemeClr val="bg1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12296" name="Rectangle 8"/>
            <p:cNvSpPr>
              <a:spLocks noChangeArrowheads="1"/>
            </p:cNvSpPr>
            <p:nvPr/>
          </p:nvSpPr>
          <p:spPr bwMode="auto">
            <a:xfrm>
              <a:off x="243" y="1021"/>
              <a:ext cx="907" cy="21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l"/>
              <a:r>
                <a:rPr lang="zh-CN" altLang="zh-CN" sz="1800">
                  <a:solidFill>
                    <a:schemeClr val="bg1"/>
                  </a:solidFill>
                  <a:ea typeface="宋体" panose="02010600030101010101" pitchFamily="2" charset="-122"/>
                </a:rPr>
                <a:t>  </a:t>
              </a:r>
              <a:r>
                <a:rPr lang="zh-CN" sz="1800">
                  <a:solidFill>
                    <a:schemeClr val="bg1"/>
                  </a:solidFill>
                  <a:ea typeface="宋体" panose="02010600030101010101" pitchFamily="2" charset="-122"/>
                  <a:hlinkClick r:id="rId4" action="ppaction://hlinksldjump"/>
                </a:rPr>
                <a:t>探究点拨 </a:t>
              </a:r>
              <a:endParaRPr lang="zh-CN" sz="1800">
                <a:solidFill>
                  <a:schemeClr val="bg1"/>
                </a:solidFill>
                <a:ea typeface="宋体" panose="02010600030101010101" pitchFamily="2" charset="-122"/>
              </a:endParaRPr>
            </a:p>
          </p:txBody>
        </p:sp>
      </p:grpSp>
      <p:grpSp>
        <p:nvGrpSpPr>
          <p:cNvPr id="12297" name="Group 9"/>
          <p:cNvGrpSpPr/>
          <p:nvPr/>
        </p:nvGrpSpPr>
        <p:grpSpPr bwMode="auto">
          <a:xfrm>
            <a:off x="8604001" y="1955973"/>
            <a:ext cx="515520" cy="2305007"/>
            <a:chOff x="-32" y="0"/>
            <a:chExt cx="358" cy="1334"/>
          </a:xfrm>
        </p:grpSpPr>
        <p:pic>
          <p:nvPicPr>
            <p:cNvPr id="12298" name="Picture 10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46" y="0"/>
              <a:ext cx="280" cy="1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2299" name="Text Box 11"/>
            <p:cNvSpPr txBox="1">
              <a:spLocks noChangeArrowheads="1"/>
            </p:cNvSpPr>
            <p:nvPr/>
          </p:nvSpPr>
          <p:spPr bwMode="auto">
            <a:xfrm>
              <a:off x="-32" y="107"/>
              <a:ext cx="321" cy="88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>
              <a:spAutoFit/>
            </a:bodyPr>
            <a:lstStyle/>
            <a:p>
              <a:r>
                <a:rPr lang="zh-CN" altLang="zh-CN" sz="1800">
                  <a:solidFill>
                    <a:schemeClr val="bg1"/>
                  </a:solidFill>
                  <a:ea typeface="黑体" panose="02010609060101010101" charset="-122"/>
                </a:rPr>
                <a:t>        </a:t>
              </a:r>
              <a:r>
                <a:rPr lang="zh-CN" sz="1800" b="0">
                  <a:solidFill>
                    <a:schemeClr val="bg1"/>
                  </a:solidFill>
                  <a:ea typeface="黑体" panose="02010609060101010101" charset="-122"/>
                </a:rPr>
                <a:t>栏目链接</a:t>
              </a:r>
              <a:endParaRPr lang="zh-CN" sz="1800" b="0">
                <a:solidFill>
                  <a:schemeClr val="bg1"/>
                </a:solidFill>
                <a:ea typeface="黑体" panose="02010609060101010101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4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0" dur="5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1229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63 1.12903E-6 L -0.14569 1.12903E-6 " pathEditMode="relative" rAng="0" ptsTypes="AA">
                                      <p:cBhvr>
                                        <p:cTn id="15" dur="2000" fill="hold"/>
                                        <p:tgtEl>
                                          <p:spTgt spid="1229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100" y="0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63 -1.29032E-6 L -0.14223 -1.29032E-6 " pathEditMode="relative" rAng="0" ptsTypes="AA">
                                      <p:cBhvr>
                                        <p:cTn id="17" dur="20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0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4223 -1.29032E-6 L -0.00646 -1.29032E-6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800" y="0"/>
                                    </p:animMotion>
                                  </p:childTnLst>
                                </p:cTn>
                              </p:par>
                              <p:par>
                                <p:cTn id="22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4569 1.12903E-6 L 0.00063 1.12903E-6 " pathEditMode="relative" rAng="0" ptsTypes="AA">
                                      <p:cBhvr>
                                        <p:cTn id="23" dur="2000" fill="hold"/>
                                        <p:tgtEl>
                                          <p:spTgt spid="1229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3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297"/>
                  </p:tgtEl>
                </p:cond>
              </p:nextCondLst>
            </p:seq>
          </p:childTnLst>
        </p:cTn>
      </p:par>
    </p:tnLst>
    <p:bldLst>
      <p:bldP spid="12290" grpId="0" autoUpdateAnimBg="0"/>
      <p:bldP spid="12291" grpId="0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ChangeArrowheads="1"/>
          </p:cNvSpPr>
          <p:nvPr/>
        </p:nvSpPr>
        <p:spPr bwMode="auto">
          <a:xfrm>
            <a:off x="1392480" y="1693333"/>
            <a:ext cx="7119360" cy="39703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just" defTabSz="909955">
              <a:spcBef>
                <a:spcPct val="50000"/>
              </a:spcBef>
            </a:pPr>
            <a:r>
              <a:rPr lang="zh-CN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dirty="0">
                <a:latin typeface="宋体" panose="02010600030101010101" pitchFamily="2" charset="-122"/>
                <a:ea typeface="宋体" panose="02010600030101010101" pitchFamily="2" charset="-122"/>
              </a:rPr>
              <a:t>庄子</a:t>
            </a:r>
            <a:r>
              <a:rPr lang="zh-CN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zh-CN" dirty="0">
                <a:latin typeface="宋体" panose="02010600030101010101" pitchFamily="2" charset="-122"/>
                <a:ea typeface="宋体" panose="02010600030101010101" pitchFamily="2" charset="-122"/>
              </a:rPr>
              <a:t>里的成语。庄子是中国先秦文化的代表人物之一。很多常用成语都出自</a:t>
            </a:r>
            <a:r>
              <a:rPr lang="zh-CN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dirty="0">
                <a:latin typeface="宋体" panose="02010600030101010101" pitchFamily="2" charset="-122"/>
                <a:ea typeface="宋体" panose="02010600030101010101" pitchFamily="2" charset="-122"/>
              </a:rPr>
              <a:t>庄子</a:t>
            </a:r>
            <a:r>
              <a:rPr lang="zh-CN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zh-CN" dirty="0">
                <a:latin typeface="宋体" panose="02010600030101010101" pitchFamily="2" charset="-122"/>
                <a:ea typeface="宋体" panose="02010600030101010101" pitchFamily="2" charset="-122"/>
              </a:rPr>
              <a:t>，如</a:t>
            </a:r>
            <a:r>
              <a:rPr lang="zh-CN" dirty="0">
                <a:latin typeface="Arial" panose="020B0604020202020204"/>
                <a:ea typeface="宋体" panose="02010600030101010101" pitchFamily="2" charset="-122"/>
              </a:rPr>
              <a:t>“</a:t>
            </a:r>
            <a:r>
              <a:rPr lang="zh-CN" dirty="0">
                <a:latin typeface="宋体" panose="02010600030101010101" pitchFamily="2" charset="-122"/>
                <a:ea typeface="宋体" panose="02010600030101010101" pitchFamily="2" charset="-122"/>
              </a:rPr>
              <a:t>朝三暮四</a:t>
            </a:r>
            <a:r>
              <a:rPr lang="zh-CN" dirty="0">
                <a:latin typeface="Arial" panose="020B0604020202020204"/>
                <a:ea typeface="宋体" panose="02010600030101010101" pitchFamily="2" charset="-122"/>
              </a:rPr>
              <a:t>”“</a:t>
            </a:r>
            <a:r>
              <a:rPr lang="zh-CN" dirty="0">
                <a:latin typeface="宋体" panose="02010600030101010101" pitchFamily="2" charset="-122"/>
                <a:ea typeface="宋体" panose="02010600030101010101" pitchFamily="2" charset="-122"/>
              </a:rPr>
              <a:t>不近人情</a:t>
            </a:r>
            <a:r>
              <a:rPr lang="zh-CN" dirty="0">
                <a:latin typeface="Arial" panose="020B0604020202020204"/>
                <a:ea typeface="宋体" panose="02010600030101010101" pitchFamily="2" charset="-122"/>
              </a:rPr>
              <a:t>”“</a:t>
            </a:r>
            <a:r>
              <a:rPr lang="zh-CN" dirty="0">
                <a:latin typeface="宋体" panose="02010600030101010101" pitchFamily="2" charset="-122"/>
                <a:ea typeface="宋体" panose="02010600030101010101" pitchFamily="2" charset="-122"/>
              </a:rPr>
              <a:t>害群之马</a:t>
            </a:r>
            <a:r>
              <a:rPr lang="zh-CN" dirty="0">
                <a:latin typeface="Arial" panose="020B0604020202020204"/>
                <a:ea typeface="宋体" panose="02010600030101010101" pitchFamily="2" charset="-122"/>
              </a:rPr>
              <a:t>”“</a:t>
            </a:r>
            <a:r>
              <a:rPr lang="zh-CN" dirty="0">
                <a:latin typeface="宋体" panose="02010600030101010101" pitchFamily="2" charset="-122"/>
                <a:ea typeface="宋体" panose="02010600030101010101" pitchFamily="2" charset="-122"/>
              </a:rPr>
              <a:t>独来独往</a:t>
            </a:r>
            <a:r>
              <a:rPr lang="zh-CN" dirty="0">
                <a:latin typeface="Arial" panose="020B0604020202020204"/>
                <a:ea typeface="宋体" panose="02010600030101010101" pitchFamily="2" charset="-122"/>
              </a:rPr>
              <a:t>”“</a:t>
            </a:r>
            <a:r>
              <a:rPr lang="zh-CN" dirty="0">
                <a:latin typeface="宋体" panose="02010600030101010101" pitchFamily="2" charset="-122"/>
                <a:ea typeface="宋体" panose="02010600030101010101" pitchFamily="2" charset="-122"/>
              </a:rPr>
              <a:t>分庭抗礼</a:t>
            </a:r>
            <a:r>
              <a:rPr lang="zh-CN" dirty="0">
                <a:latin typeface="Arial" panose="020B0604020202020204"/>
                <a:ea typeface="宋体" panose="02010600030101010101" pitchFamily="2" charset="-122"/>
              </a:rPr>
              <a:t>”</a:t>
            </a:r>
            <a:r>
              <a:rPr lang="zh-CN" dirty="0">
                <a:latin typeface="宋体" panose="02010600030101010101" pitchFamily="2" charset="-122"/>
                <a:ea typeface="宋体" panose="02010600030101010101" pitchFamily="2" charset="-122"/>
              </a:rPr>
              <a:t>等，被中华书局</a:t>
            </a:r>
            <a:r>
              <a:rPr lang="zh-CN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dirty="0">
                <a:latin typeface="宋体" panose="02010600030101010101" pitchFamily="2" charset="-122"/>
                <a:ea typeface="宋体" panose="02010600030101010101" pitchFamily="2" charset="-122"/>
              </a:rPr>
              <a:t>古今成语词典</a:t>
            </a:r>
            <a:r>
              <a:rPr lang="zh-CN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zh-CN" dirty="0">
                <a:latin typeface="宋体" panose="02010600030101010101" pitchFamily="2" charset="-122"/>
                <a:ea typeface="宋体" panose="02010600030101010101" pitchFamily="2" charset="-122"/>
              </a:rPr>
              <a:t>收录的就达</a:t>
            </a:r>
            <a:r>
              <a:rPr lang="zh-CN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170</a:t>
            </a:r>
            <a:r>
              <a:rPr lang="zh-CN" dirty="0">
                <a:latin typeface="宋体" panose="02010600030101010101" pitchFamily="2" charset="-122"/>
                <a:ea typeface="宋体" panose="02010600030101010101" pitchFamily="2" charset="-122"/>
              </a:rPr>
              <a:t>条之多！ </a:t>
            </a:r>
            <a:endParaRPr lang="zh-CN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just" defTabSz="909955">
              <a:spcBef>
                <a:spcPct val="50000"/>
              </a:spcBef>
            </a:pPr>
            <a:r>
              <a:rPr lang="zh-CN" dirty="0">
                <a:latin typeface="宋体" panose="02010600030101010101" pitchFamily="2" charset="-122"/>
                <a:ea typeface="宋体" panose="02010600030101010101" pitchFamily="2" charset="-122"/>
              </a:rPr>
              <a:t>庄子的成语体现了他日常生活的方方面面。他经常食不果腹，衣不蔽体，连去见魏王的时候穿的都是一身破烂衣衫，脱帮的鞋子只能用带子绑了。如此就有了</a:t>
            </a:r>
            <a:r>
              <a:rPr lang="zh-CN" dirty="0">
                <a:latin typeface="Arial" panose="020B0604020202020204"/>
                <a:ea typeface="宋体" panose="02010600030101010101" pitchFamily="2" charset="-122"/>
              </a:rPr>
              <a:t>“</a:t>
            </a:r>
            <a:r>
              <a:rPr lang="zh-CN" dirty="0">
                <a:latin typeface="宋体" panose="02010600030101010101" pitchFamily="2" charset="-122"/>
                <a:ea typeface="宋体" panose="02010600030101010101" pitchFamily="2" charset="-122"/>
              </a:rPr>
              <a:t>上漏下湿</a:t>
            </a:r>
            <a:r>
              <a:rPr lang="zh-CN" dirty="0">
                <a:latin typeface="Arial" panose="020B0604020202020204"/>
                <a:ea typeface="宋体" panose="02010600030101010101" pitchFamily="2" charset="-122"/>
              </a:rPr>
              <a:t>”“</a:t>
            </a:r>
            <a:r>
              <a:rPr lang="zh-CN" dirty="0">
                <a:latin typeface="宋体" panose="02010600030101010101" pitchFamily="2" charset="-122"/>
                <a:ea typeface="宋体" panose="02010600030101010101" pitchFamily="2" charset="-122"/>
              </a:rPr>
              <a:t>数米而炊</a:t>
            </a:r>
            <a:r>
              <a:rPr lang="zh-CN" dirty="0">
                <a:latin typeface="Arial" panose="020B0604020202020204"/>
                <a:ea typeface="宋体" panose="02010600030101010101" pitchFamily="2" charset="-122"/>
              </a:rPr>
              <a:t>”“</a:t>
            </a:r>
            <a:r>
              <a:rPr lang="zh-CN" dirty="0">
                <a:latin typeface="宋体" panose="02010600030101010101" pitchFamily="2" charset="-122"/>
                <a:ea typeface="宋体" panose="02010600030101010101" pitchFamily="2" charset="-122"/>
              </a:rPr>
              <a:t>捉襟见肘</a:t>
            </a:r>
            <a:r>
              <a:rPr lang="zh-CN" dirty="0">
                <a:latin typeface="Arial" panose="020B0604020202020204"/>
                <a:ea typeface="宋体" panose="02010600030101010101" pitchFamily="2" charset="-122"/>
              </a:rPr>
              <a:t>”</a:t>
            </a:r>
            <a:r>
              <a:rPr lang="zh-CN" dirty="0">
                <a:latin typeface="宋体" panose="02010600030101010101" pitchFamily="2" charset="-122"/>
                <a:ea typeface="宋体" panose="02010600030101010101" pitchFamily="2" charset="-122"/>
              </a:rPr>
              <a:t>等成语。 </a:t>
            </a:r>
            <a:endParaRPr lang="zh-CN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3315" name="Rectangle 3"/>
          <p:cNvSpPr>
            <a:spLocks noChangeArrowheads="1"/>
          </p:cNvSpPr>
          <p:nvPr/>
        </p:nvSpPr>
        <p:spPr bwMode="auto">
          <a:xfrm>
            <a:off x="1251849" y="609947"/>
            <a:ext cx="2040944" cy="101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defTabSz="909955">
              <a:spcBef>
                <a:spcPct val="50000"/>
              </a:spcBef>
            </a:pPr>
            <a:r>
              <a:rPr lang="zh-CN" dirty="0">
                <a:solidFill>
                  <a:srgbClr val="660066"/>
                </a:solidFill>
                <a:latin typeface="宋体" panose="02010600030101010101" pitchFamily="2" charset="-122"/>
                <a:ea typeface="黑体" panose="02010609060101010101" charset="-122"/>
              </a:rPr>
              <a:t>四、相关链接</a:t>
            </a:r>
            <a:endParaRPr lang="zh-CN" dirty="0">
              <a:solidFill>
                <a:srgbClr val="660066"/>
              </a:solidFill>
              <a:latin typeface="宋体" panose="02010600030101010101" pitchFamily="2" charset="-122"/>
              <a:ea typeface="黑体" panose="02010609060101010101" charset="-122"/>
            </a:endParaRPr>
          </a:p>
          <a:p>
            <a:pPr defTabSz="909955">
              <a:spcBef>
                <a:spcPct val="50000"/>
              </a:spcBef>
            </a:pPr>
            <a:endParaRPr lang="zh-CN" altLang="zh-CN" dirty="0">
              <a:solidFill>
                <a:srgbClr val="660066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grpSp>
        <p:nvGrpSpPr>
          <p:cNvPr id="13316" name="Group 4"/>
          <p:cNvGrpSpPr/>
          <p:nvPr/>
        </p:nvGrpSpPr>
        <p:grpSpPr bwMode="auto">
          <a:xfrm>
            <a:off x="8727841" y="2000898"/>
            <a:ext cx="1828800" cy="2305007"/>
            <a:chOff x="0" y="0"/>
            <a:chExt cx="1270" cy="1334"/>
          </a:xfrm>
        </p:grpSpPr>
        <p:pic>
          <p:nvPicPr>
            <p:cNvPr id="13317" name="Picture 5"/>
            <p:cNvPicPr>
              <a:picLocks noChangeAspect="1" noChangeArrowheads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 bwMode="auto">
            <a:xfrm>
              <a:off x="0" y="0"/>
              <a:ext cx="1270" cy="1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3318" name="Rectangle 6"/>
            <p:cNvSpPr>
              <a:spLocks noChangeArrowheads="1"/>
            </p:cNvSpPr>
            <p:nvPr/>
          </p:nvSpPr>
          <p:spPr bwMode="auto">
            <a:xfrm>
              <a:off x="243" y="73"/>
              <a:ext cx="907" cy="21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l"/>
              <a:r>
                <a:rPr lang="zh-CN" altLang="zh-CN" sz="1800">
                  <a:solidFill>
                    <a:schemeClr val="bg1"/>
                  </a:solidFill>
                  <a:ea typeface="宋体" panose="02010600030101010101" pitchFamily="2" charset="-122"/>
                </a:rPr>
                <a:t>  </a:t>
              </a:r>
              <a:r>
                <a:rPr lang="zh-CN" sz="1800">
                  <a:solidFill>
                    <a:schemeClr val="bg1"/>
                  </a:solidFill>
                  <a:ea typeface="宋体" panose="02010600030101010101" pitchFamily="2" charset="-122"/>
                  <a:hlinkClick r:id="rId2" action="ppaction://hlinksldjump"/>
                </a:rPr>
                <a:t>目标定位</a:t>
              </a:r>
              <a:r>
                <a:rPr lang="zh-CN" sz="1800">
                  <a:solidFill>
                    <a:schemeClr val="bg1"/>
                  </a:solidFill>
                  <a:ea typeface="宋体" panose="02010600030101010101" pitchFamily="2" charset="-122"/>
                </a:rPr>
                <a:t> </a:t>
              </a:r>
              <a:endParaRPr lang="zh-CN" sz="1800">
                <a:solidFill>
                  <a:schemeClr val="bg1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13319" name="Rectangle 7"/>
            <p:cNvSpPr>
              <a:spLocks noChangeArrowheads="1"/>
            </p:cNvSpPr>
            <p:nvPr/>
          </p:nvSpPr>
          <p:spPr bwMode="auto">
            <a:xfrm>
              <a:off x="243" y="568"/>
              <a:ext cx="907" cy="21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l"/>
              <a:r>
                <a:rPr lang="zh-CN" altLang="zh-CN" sz="1800">
                  <a:solidFill>
                    <a:schemeClr val="bg1"/>
                  </a:solidFill>
                  <a:ea typeface="宋体" panose="02010600030101010101" pitchFamily="2" charset="-122"/>
                </a:rPr>
                <a:t>  </a:t>
              </a:r>
              <a:r>
                <a:rPr lang="zh-CN" sz="1800">
                  <a:solidFill>
                    <a:schemeClr val="bg1"/>
                  </a:solidFill>
                  <a:ea typeface="宋体" panose="02010600030101010101" pitchFamily="2" charset="-122"/>
                  <a:hlinkClick r:id="rId3" action="ppaction://hlinksldjump"/>
                </a:rPr>
                <a:t>文本导读</a:t>
              </a:r>
              <a:r>
                <a:rPr lang="zh-CN" sz="1800">
                  <a:solidFill>
                    <a:schemeClr val="bg1"/>
                  </a:solidFill>
                  <a:ea typeface="宋体" panose="02010600030101010101" pitchFamily="2" charset="-122"/>
                </a:rPr>
                <a:t> </a:t>
              </a:r>
              <a:endParaRPr lang="zh-CN" sz="1800">
                <a:solidFill>
                  <a:schemeClr val="bg1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13320" name="Rectangle 8"/>
            <p:cNvSpPr>
              <a:spLocks noChangeArrowheads="1"/>
            </p:cNvSpPr>
            <p:nvPr/>
          </p:nvSpPr>
          <p:spPr bwMode="auto">
            <a:xfrm>
              <a:off x="243" y="1021"/>
              <a:ext cx="907" cy="21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l"/>
              <a:r>
                <a:rPr lang="zh-CN" altLang="zh-CN" sz="1800">
                  <a:solidFill>
                    <a:schemeClr val="bg1"/>
                  </a:solidFill>
                  <a:ea typeface="宋体" panose="02010600030101010101" pitchFamily="2" charset="-122"/>
                </a:rPr>
                <a:t>  </a:t>
              </a:r>
              <a:r>
                <a:rPr lang="zh-CN" sz="1800">
                  <a:solidFill>
                    <a:schemeClr val="bg1"/>
                  </a:solidFill>
                  <a:ea typeface="宋体" panose="02010600030101010101" pitchFamily="2" charset="-122"/>
                  <a:hlinkClick r:id="rId4" action="ppaction://hlinksldjump"/>
                </a:rPr>
                <a:t>探究点拨 </a:t>
              </a:r>
              <a:endParaRPr lang="zh-CN" sz="1800">
                <a:solidFill>
                  <a:schemeClr val="bg1"/>
                </a:solidFill>
                <a:ea typeface="宋体" panose="02010600030101010101" pitchFamily="2" charset="-122"/>
              </a:endParaRPr>
            </a:p>
          </p:txBody>
        </p:sp>
      </p:grpSp>
      <p:grpSp>
        <p:nvGrpSpPr>
          <p:cNvPr id="13321" name="Group 9"/>
          <p:cNvGrpSpPr/>
          <p:nvPr/>
        </p:nvGrpSpPr>
        <p:grpSpPr bwMode="auto">
          <a:xfrm>
            <a:off x="8604001" y="1955973"/>
            <a:ext cx="515520" cy="2305007"/>
            <a:chOff x="-32" y="0"/>
            <a:chExt cx="358" cy="1334"/>
          </a:xfrm>
        </p:grpSpPr>
        <p:pic>
          <p:nvPicPr>
            <p:cNvPr id="13322" name="Picture 10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46" y="0"/>
              <a:ext cx="280" cy="1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3323" name="Text Box 11"/>
            <p:cNvSpPr txBox="1">
              <a:spLocks noChangeArrowheads="1"/>
            </p:cNvSpPr>
            <p:nvPr/>
          </p:nvSpPr>
          <p:spPr bwMode="auto">
            <a:xfrm>
              <a:off x="-32" y="107"/>
              <a:ext cx="321" cy="88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>
              <a:spAutoFit/>
            </a:bodyPr>
            <a:lstStyle/>
            <a:p>
              <a:r>
                <a:rPr lang="zh-CN" altLang="zh-CN" sz="1800">
                  <a:solidFill>
                    <a:schemeClr val="bg1"/>
                  </a:solidFill>
                  <a:ea typeface="黑体" panose="02010609060101010101" charset="-122"/>
                </a:rPr>
                <a:t>        </a:t>
              </a:r>
              <a:r>
                <a:rPr lang="zh-CN" sz="1800" b="0">
                  <a:solidFill>
                    <a:schemeClr val="bg1"/>
                  </a:solidFill>
                  <a:ea typeface="黑体" panose="02010609060101010101" charset="-122"/>
                </a:rPr>
                <a:t>栏目链接</a:t>
              </a:r>
              <a:endParaRPr lang="zh-CN" sz="1800" b="0">
                <a:solidFill>
                  <a:schemeClr val="bg1"/>
                </a:solidFill>
                <a:ea typeface="黑体" panose="02010609060101010101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133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63 1.12903E-6 L -0.14569 1.12903E-6 " pathEditMode="relative" rAng="0" ptsTypes="AA">
                                      <p:cBhvr>
                                        <p:cTn id="15" dur="2000" fill="hold"/>
                                        <p:tgtEl>
                                          <p:spTgt spid="133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100" y="0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63 -1.29032E-6 L -0.14223 -1.29032E-6 " pathEditMode="relative" rAng="0" ptsTypes="AA">
                                      <p:cBhvr>
                                        <p:cTn id="17" dur="20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0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4223 -1.29032E-6 L -0.00646 -1.29032E-6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800" y="0"/>
                                    </p:animMotion>
                                  </p:childTnLst>
                                </p:cTn>
                              </p:par>
                              <p:par>
                                <p:cTn id="22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4569 1.12903E-6 L 0.00063 1.12903E-6 " pathEditMode="relative" rAng="0" ptsTypes="AA">
                                      <p:cBhvr>
                                        <p:cTn id="23" dur="2000" fill="hold"/>
                                        <p:tgtEl>
                                          <p:spTgt spid="133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3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321"/>
                  </p:tgtEl>
                </p:cond>
              </p:nextCondLst>
            </p:seq>
          </p:childTnLst>
        </p:cTn>
      </p:par>
    </p:tnLst>
    <p:bldLst>
      <p:bldP spid="13314" grpId="0" autoUpdateAnimBg="0"/>
      <p:bldP spid="13315" grpId="0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ext Box 2"/>
          <p:cNvSpPr txBox="1">
            <a:spLocks noChangeArrowheads="1"/>
          </p:cNvSpPr>
          <p:nvPr/>
        </p:nvSpPr>
        <p:spPr bwMode="auto">
          <a:xfrm>
            <a:off x="1323360" y="1060926"/>
            <a:ext cx="7359840" cy="24929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indent="533400" algn="l" defTabSz="90995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986155" algn="l" defTabSz="90995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65225" algn="l" defTabSz="90995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algn="l" defTabSz="90995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algn="l" defTabSz="90995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defTabSz="90995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defTabSz="90995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defTabSz="90995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defTabSz="90995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spcBef>
                <a:spcPct val="50000"/>
              </a:spcBef>
            </a:pPr>
            <a:r>
              <a:rPr lang="zh-CN" dirty="0">
                <a:latin typeface="宋体" panose="02010600030101010101" pitchFamily="2" charset="-122"/>
              </a:rPr>
              <a:t>庄子为了改善生活常去钓鱼，因此</a:t>
            </a:r>
            <a:r>
              <a:rPr lang="zh-CN" altLang="zh-CN" dirty="0">
                <a:latin typeface="宋体" panose="02010600030101010101" pitchFamily="2" charset="-122"/>
              </a:rPr>
              <a:t>《</a:t>
            </a:r>
            <a:r>
              <a:rPr lang="zh-CN" dirty="0">
                <a:latin typeface="宋体" panose="02010600030101010101" pitchFamily="2" charset="-122"/>
              </a:rPr>
              <a:t>庄子</a:t>
            </a:r>
            <a:r>
              <a:rPr lang="zh-CN" altLang="zh-CN" dirty="0">
                <a:latin typeface="宋体" panose="02010600030101010101" pitchFamily="2" charset="-122"/>
              </a:rPr>
              <a:t>》</a:t>
            </a:r>
            <a:r>
              <a:rPr lang="zh-CN" dirty="0">
                <a:latin typeface="宋体" panose="02010600030101010101" pitchFamily="2" charset="-122"/>
              </a:rPr>
              <a:t>中有许多与水和鱼有关的成语，譬如</a:t>
            </a:r>
            <a:r>
              <a:rPr lang="zh-CN" dirty="0">
                <a:latin typeface="Arial" panose="020B0604020202020204"/>
              </a:rPr>
              <a:t>“</a:t>
            </a:r>
            <a:r>
              <a:rPr lang="zh-CN" dirty="0">
                <a:latin typeface="宋体" panose="02010600030101010101" pitchFamily="2" charset="-122"/>
              </a:rPr>
              <a:t>涸辙之鲋</a:t>
            </a:r>
            <a:r>
              <a:rPr lang="zh-CN" dirty="0">
                <a:latin typeface="Arial" panose="020B0604020202020204"/>
              </a:rPr>
              <a:t>”</a:t>
            </a:r>
            <a:r>
              <a:rPr lang="zh-CN" dirty="0">
                <a:latin typeface="宋体" panose="02010600030101010101" pitchFamily="2" charset="-122"/>
              </a:rPr>
              <a:t>、</a:t>
            </a:r>
            <a:r>
              <a:rPr lang="zh-CN" dirty="0">
                <a:latin typeface="Arial" panose="020B0604020202020204"/>
              </a:rPr>
              <a:t>“</a:t>
            </a:r>
            <a:r>
              <a:rPr lang="zh-CN" dirty="0">
                <a:latin typeface="宋体" panose="02010600030101010101" pitchFamily="2" charset="-122"/>
              </a:rPr>
              <a:t>沉鱼落雁</a:t>
            </a:r>
            <a:r>
              <a:rPr lang="zh-CN" dirty="0">
                <a:latin typeface="Arial" panose="020B0604020202020204"/>
              </a:rPr>
              <a:t>”</a:t>
            </a:r>
            <a:r>
              <a:rPr lang="zh-CN" dirty="0">
                <a:latin typeface="宋体" panose="02010600030101010101" pitchFamily="2" charset="-122"/>
              </a:rPr>
              <a:t>、</a:t>
            </a:r>
            <a:r>
              <a:rPr lang="zh-CN" dirty="0">
                <a:latin typeface="Arial" panose="020B0604020202020204"/>
              </a:rPr>
              <a:t>“</a:t>
            </a:r>
            <a:r>
              <a:rPr lang="zh-CN" dirty="0">
                <a:latin typeface="宋体" panose="02010600030101010101" pitchFamily="2" charset="-122"/>
              </a:rPr>
              <a:t>望洋兴叹</a:t>
            </a:r>
            <a:r>
              <a:rPr lang="zh-CN" dirty="0">
                <a:latin typeface="Arial" panose="020B0604020202020204"/>
              </a:rPr>
              <a:t>”“</a:t>
            </a:r>
            <a:r>
              <a:rPr lang="zh-CN" dirty="0">
                <a:latin typeface="宋体" panose="02010600030101010101" pitchFamily="2" charset="-122"/>
              </a:rPr>
              <a:t>相濡以沫</a:t>
            </a:r>
            <a:r>
              <a:rPr lang="zh-CN" dirty="0">
                <a:latin typeface="Arial" panose="020B0604020202020204"/>
              </a:rPr>
              <a:t>”</a:t>
            </a:r>
            <a:r>
              <a:rPr lang="zh-CN" dirty="0">
                <a:latin typeface="宋体" panose="02010600030101010101" pitchFamily="2" charset="-122"/>
              </a:rPr>
              <a:t>等。 </a:t>
            </a:r>
            <a:endParaRPr lang="zh-CN" dirty="0">
              <a:latin typeface="宋体" panose="02010600030101010101" pitchFamily="2" charset="-122"/>
            </a:endParaRPr>
          </a:p>
          <a:p>
            <a:pPr algn="just">
              <a:spcBef>
                <a:spcPct val="50000"/>
              </a:spcBef>
            </a:pPr>
            <a:r>
              <a:rPr lang="zh-CN" dirty="0">
                <a:latin typeface="Times New Roman" panose="02020603050405020304" pitchFamily="18" charset="0"/>
              </a:rPr>
              <a:t>庄子当过一阵山林漆树管理员，成语中有关山上的树木鸟兽的最多，譬如</a:t>
            </a:r>
            <a:r>
              <a:rPr lang="zh-CN" dirty="0">
                <a:latin typeface="Arial" panose="020B0604020202020204"/>
              </a:rPr>
              <a:t>“</a:t>
            </a:r>
            <a:r>
              <a:rPr lang="zh-CN" dirty="0">
                <a:latin typeface="Times New Roman" panose="02020603050405020304" pitchFamily="18" charset="0"/>
              </a:rPr>
              <a:t>山木自寇</a:t>
            </a:r>
            <a:r>
              <a:rPr lang="zh-CN" dirty="0">
                <a:latin typeface="Arial" panose="020B0604020202020204"/>
              </a:rPr>
              <a:t>”“</a:t>
            </a:r>
            <a:r>
              <a:rPr lang="zh-CN" dirty="0">
                <a:latin typeface="Times New Roman" panose="02020603050405020304" pitchFamily="18" charset="0"/>
              </a:rPr>
              <a:t>螳臂当车</a:t>
            </a:r>
            <a:r>
              <a:rPr lang="zh-CN" dirty="0">
                <a:latin typeface="Arial" panose="020B0604020202020204"/>
              </a:rPr>
              <a:t>”“</a:t>
            </a:r>
            <a:r>
              <a:rPr lang="zh-CN" dirty="0">
                <a:latin typeface="Times New Roman" panose="02020603050405020304" pitchFamily="18" charset="0"/>
              </a:rPr>
              <a:t>螳螂捕蝉</a:t>
            </a:r>
            <a:r>
              <a:rPr lang="zh-CN" dirty="0">
                <a:latin typeface="Arial" panose="020B0604020202020204"/>
              </a:rPr>
              <a:t>”</a:t>
            </a:r>
            <a:r>
              <a:rPr lang="zh-CN" dirty="0">
                <a:latin typeface="Times New Roman" panose="02020603050405020304" pitchFamily="18" charset="0"/>
              </a:rPr>
              <a:t>等。</a:t>
            </a:r>
            <a:endParaRPr lang="zh-CN" dirty="0">
              <a:latin typeface="Times New Roman" panose="02020603050405020304" pitchFamily="18" charset="0"/>
            </a:endParaRPr>
          </a:p>
        </p:txBody>
      </p:sp>
      <p:grpSp>
        <p:nvGrpSpPr>
          <p:cNvPr id="14339" name="Group 3"/>
          <p:cNvGrpSpPr/>
          <p:nvPr/>
        </p:nvGrpSpPr>
        <p:grpSpPr bwMode="auto">
          <a:xfrm>
            <a:off x="8727841" y="2000898"/>
            <a:ext cx="1828800" cy="2305007"/>
            <a:chOff x="0" y="0"/>
            <a:chExt cx="1270" cy="1334"/>
          </a:xfrm>
        </p:grpSpPr>
        <p:pic>
          <p:nvPicPr>
            <p:cNvPr id="14340" name="Picture 4"/>
            <p:cNvPicPr>
              <a:picLocks noChangeAspect="1" noChangeArrowheads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 bwMode="auto">
            <a:xfrm>
              <a:off x="0" y="0"/>
              <a:ext cx="1270" cy="1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4341" name="Rectangle 5"/>
            <p:cNvSpPr>
              <a:spLocks noChangeArrowheads="1"/>
            </p:cNvSpPr>
            <p:nvPr/>
          </p:nvSpPr>
          <p:spPr bwMode="auto">
            <a:xfrm>
              <a:off x="243" y="73"/>
              <a:ext cx="907" cy="21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l"/>
              <a:r>
                <a:rPr lang="zh-CN" altLang="zh-CN" sz="1800">
                  <a:solidFill>
                    <a:schemeClr val="bg1"/>
                  </a:solidFill>
                  <a:ea typeface="宋体" panose="02010600030101010101" pitchFamily="2" charset="-122"/>
                </a:rPr>
                <a:t>  </a:t>
              </a:r>
              <a:r>
                <a:rPr lang="zh-CN" sz="1800">
                  <a:solidFill>
                    <a:schemeClr val="bg1"/>
                  </a:solidFill>
                  <a:ea typeface="宋体" panose="02010600030101010101" pitchFamily="2" charset="-122"/>
                  <a:hlinkClick r:id="rId2" action="ppaction://hlinksldjump"/>
                </a:rPr>
                <a:t>目标定位</a:t>
              </a:r>
              <a:r>
                <a:rPr lang="zh-CN" sz="1800">
                  <a:solidFill>
                    <a:schemeClr val="bg1"/>
                  </a:solidFill>
                  <a:ea typeface="宋体" panose="02010600030101010101" pitchFamily="2" charset="-122"/>
                </a:rPr>
                <a:t> </a:t>
              </a:r>
              <a:endParaRPr lang="zh-CN" sz="1800">
                <a:solidFill>
                  <a:schemeClr val="bg1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14342" name="Rectangle 6"/>
            <p:cNvSpPr>
              <a:spLocks noChangeArrowheads="1"/>
            </p:cNvSpPr>
            <p:nvPr/>
          </p:nvSpPr>
          <p:spPr bwMode="auto">
            <a:xfrm>
              <a:off x="243" y="568"/>
              <a:ext cx="907" cy="21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l"/>
              <a:r>
                <a:rPr lang="zh-CN" altLang="zh-CN" sz="1800">
                  <a:solidFill>
                    <a:schemeClr val="bg1"/>
                  </a:solidFill>
                  <a:ea typeface="宋体" panose="02010600030101010101" pitchFamily="2" charset="-122"/>
                </a:rPr>
                <a:t>  </a:t>
              </a:r>
              <a:r>
                <a:rPr lang="zh-CN" sz="1800">
                  <a:solidFill>
                    <a:schemeClr val="bg1"/>
                  </a:solidFill>
                  <a:ea typeface="宋体" panose="02010600030101010101" pitchFamily="2" charset="-122"/>
                  <a:hlinkClick r:id="rId3" action="ppaction://hlinksldjump"/>
                </a:rPr>
                <a:t>文本导读</a:t>
              </a:r>
              <a:r>
                <a:rPr lang="zh-CN" sz="1800">
                  <a:solidFill>
                    <a:schemeClr val="bg1"/>
                  </a:solidFill>
                  <a:ea typeface="宋体" panose="02010600030101010101" pitchFamily="2" charset="-122"/>
                </a:rPr>
                <a:t> </a:t>
              </a:r>
              <a:endParaRPr lang="zh-CN" sz="1800">
                <a:solidFill>
                  <a:schemeClr val="bg1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14343" name="Rectangle 7"/>
            <p:cNvSpPr>
              <a:spLocks noChangeArrowheads="1"/>
            </p:cNvSpPr>
            <p:nvPr/>
          </p:nvSpPr>
          <p:spPr bwMode="auto">
            <a:xfrm>
              <a:off x="243" y="1021"/>
              <a:ext cx="907" cy="21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l"/>
              <a:r>
                <a:rPr lang="zh-CN" altLang="zh-CN" sz="1800">
                  <a:solidFill>
                    <a:schemeClr val="bg1"/>
                  </a:solidFill>
                  <a:ea typeface="宋体" panose="02010600030101010101" pitchFamily="2" charset="-122"/>
                </a:rPr>
                <a:t>  </a:t>
              </a:r>
              <a:r>
                <a:rPr lang="zh-CN" sz="1800">
                  <a:solidFill>
                    <a:schemeClr val="bg1"/>
                  </a:solidFill>
                  <a:ea typeface="宋体" panose="02010600030101010101" pitchFamily="2" charset="-122"/>
                  <a:hlinkClick r:id="rId4" action="ppaction://hlinksldjump"/>
                </a:rPr>
                <a:t>探究点拨 </a:t>
              </a:r>
              <a:endParaRPr lang="zh-CN" sz="1800">
                <a:solidFill>
                  <a:schemeClr val="bg1"/>
                </a:solidFill>
                <a:ea typeface="宋体" panose="02010600030101010101" pitchFamily="2" charset="-122"/>
              </a:endParaRPr>
            </a:p>
          </p:txBody>
        </p:sp>
      </p:grpSp>
      <p:grpSp>
        <p:nvGrpSpPr>
          <p:cNvPr id="14344" name="Group 8"/>
          <p:cNvGrpSpPr/>
          <p:nvPr/>
        </p:nvGrpSpPr>
        <p:grpSpPr bwMode="auto">
          <a:xfrm>
            <a:off x="8604001" y="1955973"/>
            <a:ext cx="515520" cy="2305007"/>
            <a:chOff x="-32" y="0"/>
            <a:chExt cx="358" cy="1334"/>
          </a:xfrm>
        </p:grpSpPr>
        <p:pic>
          <p:nvPicPr>
            <p:cNvPr id="14345" name="Picture 9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46" y="0"/>
              <a:ext cx="280" cy="1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4346" name="Text Box 10"/>
            <p:cNvSpPr txBox="1">
              <a:spLocks noChangeArrowheads="1"/>
            </p:cNvSpPr>
            <p:nvPr/>
          </p:nvSpPr>
          <p:spPr bwMode="auto">
            <a:xfrm>
              <a:off x="-32" y="107"/>
              <a:ext cx="321" cy="88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>
              <a:spAutoFit/>
            </a:bodyPr>
            <a:lstStyle/>
            <a:p>
              <a:r>
                <a:rPr lang="zh-CN" altLang="zh-CN" sz="1800">
                  <a:solidFill>
                    <a:schemeClr val="bg1"/>
                  </a:solidFill>
                  <a:ea typeface="黑体" panose="02010609060101010101" charset="-122"/>
                </a:rPr>
                <a:t>        </a:t>
              </a:r>
              <a:r>
                <a:rPr lang="zh-CN" sz="1800" b="0">
                  <a:solidFill>
                    <a:schemeClr val="bg1"/>
                  </a:solidFill>
                  <a:ea typeface="黑体" panose="02010609060101010101" charset="-122"/>
                </a:rPr>
                <a:t>栏目链接</a:t>
              </a:r>
              <a:endParaRPr lang="zh-CN" sz="1800" b="0">
                <a:solidFill>
                  <a:schemeClr val="bg1"/>
                </a:solidFill>
                <a:ea typeface="黑体" panose="02010609060101010101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43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63 1.12903E-6 L -0.14569 1.12903E-6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143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100" y="0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63 -1.29032E-6 L -0.14223 -1.29032E-6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0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4223 -1.29032E-6 L -0.00646 -1.29032E-6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800" y="0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4569 1.12903E-6 L 0.00063 1.12903E-6 " pathEditMode="relative" rAng="0" ptsTypes="AA">
                                      <p:cBhvr>
                                        <p:cTn id="20" dur="2000" fill="hold"/>
                                        <p:tgtEl>
                                          <p:spTgt spid="143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3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344"/>
                  </p:tgtEl>
                </p:cond>
              </p:nextCondLst>
            </p:seq>
          </p:childTnLst>
        </p:cTn>
      </p:par>
    </p:tnLst>
    <p:bldLst>
      <p:bldP spid="14338" grpId="0" autoUpdateAnimBg="0"/>
    </p:bldLst>
  </p:timing>
</p:sld>
</file>

<file path=ppt/theme/theme1.xml><?xml version="1.0" encoding="utf-8"?>
<a:theme xmlns:a="http://schemas.openxmlformats.org/drawingml/2006/main" name="第一PPT模板网-WWW.1PPT.COM">
  <a:themeElements>
    <a:clrScheme name="1_自定义设计方案 13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FFFFFF"/>
      </a:hlink>
      <a:folHlink>
        <a:srgbClr val="FFFFFF"/>
      </a:folHlink>
    </a:clrScheme>
    <a:fontScheme name="1_自定义设计方案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sz="2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方正华隶_GBK" pitchFamily="1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sz="2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方正华隶_GBK" pitchFamily="1" charset="-122"/>
          </a:defRPr>
        </a:defPPr>
      </a:lstStyle>
    </a:lnDef>
  </a:objectDefaults>
  <a:extraClrSchemeLst>
    <a:extraClrScheme>
      <a:clrScheme name="1_自定义设计方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FFFFFF"/>
        </a:hlink>
        <a:folHlink>
          <a:srgbClr val="FFFF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自定义设计方案">
  <a:themeElements>
    <a:clrScheme name="2_自定义设计方案 13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FFFFFF"/>
      </a:hlink>
      <a:folHlink>
        <a:srgbClr val="FFFFFF"/>
      </a:folHlink>
    </a:clrScheme>
    <a:fontScheme name="2_自定义设计方案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sz="2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方正华隶_GBK" pitchFamily="1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sz="2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方正华隶_GBK" pitchFamily="1" charset="-122"/>
          </a:defRPr>
        </a:defPPr>
      </a:lstStyle>
    </a:lnDef>
  </a:objectDefaults>
  <a:extraClrSchemeLst>
    <a:extraClrScheme>
      <a:clrScheme name="2_自定义设计方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自定义设计方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自定义设计方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自定义设计方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自定义设计方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自定义设计方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自定义设计方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自定义设计方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自定义设计方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自定义设计方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自定义设计方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自定义设计方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自定义设计方案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FFFFFF"/>
        </a:hlink>
        <a:folHlink>
          <a:srgbClr val="FFFF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4_自定义设计方案">
  <a:themeElements>
    <a:clrScheme name="4_自定义设计方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4_自定义设计方案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sz="2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方正华隶_GBK" pitchFamily="1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sz="2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方正华隶_GBK" pitchFamily="1" charset="-122"/>
          </a:defRPr>
        </a:defPPr>
      </a:lstStyle>
    </a:lnDef>
  </a:objectDefaults>
  <a:extraClrSchemeLst>
    <a:extraClrScheme>
      <a:clrScheme name="4_自定义设计方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自定义设计方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自定义设计方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自定义设计方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自定义设计方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自定义设计方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自定义设计方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自定义设计方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自定义设计方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自定义设计方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自定义设计方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自定义设计方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自定义设计方案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FFFFFF"/>
        </a:hlink>
        <a:folHlink>
          <a:srgbClr val="FFFF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4163</Words>
  <Application>WPS 演示</Application>
  <PresentationFormat>全屏显示(4:3)</PresentationFormat>
  <Paragraphs>228</Paragraphs>
  <Slides>23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23</vt:i4>
      </vt:variant>
    </vt:vector>
  </HeadingPairs>
  <TitlesOfParts>
    <vt:vector size="38" baseType="lpstr">
      <vt:lpstr>Arial</vt:lpstr>
      <vt:lpstr>宋体</vt:lpstr>
      <vt:lpstr>Wingdings</vt:lpstr>
      <vt:lpstr>方正华隶_GBK</vt:lpstr>
      <vt:lpstr>隶书</vt:lpstr>
      <vt:lpstr>Calibri</vt:lpstr>
      <vt:lpstr>黑体</vt:lpstr>
      <vt:lpstr>微软雅黑</vt:lpstr>
      <vt:lpstr>Times New Roman</vt:lpstr>
      <vt:lpstr>Arial</vt:lpstr>
      <vt:lpstr>Arial Unicode MS</vt:lpstr>
      <vt:lpstr>第一PPT模板网-WWW.1PPT.COM</vt:lpstr>
      <vt:lpstr>2_自定义设计方案</vt:lpstr>
      <vt:lpstr>4_自定义设计方案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keywords>第一PPT模板网-WWW.1PPT.COM</cp:keywords>
  <dc:subject>第一PPT模板网-WWW.1PPT.COM</dc:subject>
  <cp:lastModifiedBy>mayn</cp:lastModifiedBy>
  <cp:revision>372</cp:revision>
  <cp:lastPrinted>2411-12-30T00:00:00Z</cp:lastPrinted>
  <dcterms:created xsi:type="dcterms:W3CDTF">2014-03-12T03:20:00Z</dcterms:created>
  <dcterms:modified xsi:type="dcterms:W3CDTF">2021-10-26T08:42:29Z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2052-11.1.0.11045</vt:lpwstr>
  </property>
  <property fmtid="{D5CDD505-2E9C-101B-9397-08002B2CF9AE}" pid="3" name="ICV">
    <vt:lpwstr>C2015C35A94C418DA88A128DA43E047A</vt:lpwstr>
  </property>
</Properties>
</file>