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831" r:id="rId3"/>
    <p:sldId id="836" r:id="rId5"/>
    <p:sldId id="744" r:id="rId6"/>
    <p:sldId id="862" r:id="rId7"/>
    <p:sldId id="863" r:id="rId8"/>
    <p:sldId id="848" r:id="rId9"/>
    <p:sldId id="850" r:id="rId10"/>
    <p:sldId id="851" r:id="rId11"/>
    <p:sldId id="786" r:id="rId12"/>
    <p:sldId id="841" r:id="rId13"/>
    <p:sldId id="842" r:id="rId14"/>
    <p:sldId id="844" r:id="rId15"/>
    <p:sldId id="843" r:id="rId16"/>
    <p:sldId id="865" r:id="rId17"/>
    <p:sldId id="845" r:id="rId18"/>
    <p:sldId id="846" r:id="rId19"/>
    <p:sldId id="798" r:id="rId20"/>
    <p:sldId id="852" r:id="rId21"/>
    <p:sldId id="853" r:id="rId22"/>
    <p:sldId id="867" r:id="rId23"/>
    <p:sldId id="854" r:id="rId24"/>
    <p:sldId id="855" r:id="rId25"/>
    <p:sldId id="856" r:id="rId26"/>
    <p:sldId id="857" r:id="rId27"/>
    <p:sldId id="830" r:id="rId28"/>
    <p:sldId id="823" r:id="rId29"/>
    <p:sldId id="813" r:id="rId30"/>
    <p:sldId id="868" r:id="rId31"/>
    <p:sldId id="861" r:id="rId32"/>
    <p:sldId id="820" r:id="rId33"/>
    <p:sldId id="872" r:id="rId3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B3A4"/>
    <a:srgbClr val="769B37"/>
    <a:srgbClr val="829662"/>
    <a:srgbClr val="BA421E"/>
    <a:srgbClr val="0A0106"/>
    <a:srgbClr val="D4631E"/>
    <a:srgbClr val="E1732F"/>
    <a:srgbClr val="31302E"/>
    <a:srgbClr val="DB532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83" autoAdjust="0"/>
    <p:restoredTop sz="95494" autoAdjust="0"/>
  </p:normalViewPr>
  <p:slideViewPr>
    <p:cSldViewPr>
      <p:cViewPr varScale="1">
        <p:scale>
          <a:sx n="80" d="100"/>
          <a:sy n="80" d="100"/>
        </p:scale>
        <p:origin x="-102" y="-1416"/>
      </p:cViewPr>
      <p:guideLst>
        <p:guide orient="horz" pos="1620"/>
        <p:guide pos="2880"/>
      </p:guideLst>
    </p:cSldViewPr>
  </p:slideViewPr>
  <p:notesTextViewPr>
    <p:cViewPr>
      <p:scale>
        <a:sx n="25" d="100"/>
        <a:sy n="25" d="100"/>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列1</c:v>
                </c:pt>
              </c:strCache>
            </c:strRef>
          </c:tx>
          <c:spPr>
            <a:solidFill>
              <a:schemeClr val="bg1"/>
            </a:solidFill>
          </c:spPr>
          <c:invertIfNegative val="0"/>
          <c:dPt>
            <c:idx val="0"/>
            <c:invertIfNegative val="0"/>
            <c:bubble3D val="0"/>
            <c:spPr>
              <a:solidFill>
                <a:schemeClr val="tx1"/>
              </a:solidFill>
            </c:spPr>
          </c:dPt>
          <c:dPt>
            <c:idx val="1"/>
            <c:invertIfNegative val="0"/>
            <c:bubble3D val="0"/>
          </c:dPt>
          <c:dLbls>
            <c:dLbl>
              <c:idx val="1"/>
              <c:layout/>
              <c:tx>
                <c:rich>
                  <a:bodyPr rot="0" spcFirstLastPara="0" vertOverflow="ellipsis" vert="horz" wrap="square" lIns="38100" tIns="19050" rIns="38100" bIns="19050" anchor="ctr" anchorCtr="1"/>
                  <a:lstStyle/>
                  <a:p>
                    <a:fld id="{5d1727e9-aef3-43e7-9c71-acb962bde701}" type="VALUE">
                      <a:t>[VALUE]</a:t>
                    </a:fld>
                    <a:endParaRPr lang="en-US" altLang="zh-CN" b="0" i="0" u="none" strike="noStrike" baseline="0">
                      <a:solidFill>
                        <a:schemeClr val="accent2"/>
                      </a:solidFill>
                      <a:latin typeface="Arial" panose="020B0604020202020204" pitchFamily="34" charset="0"/>
                      <a:ea typeface="Arial" panose="020B0604020202020204" pitchFamily="34" charset="0"/>
                      <a:cs typeface="+mn-ea"/>
                    </a:endParaRPr>
                  </a:p>
                </c:rich>
              </c:tx>
              <c:dLblPos val="inEnd"/>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accent2"/>
                    </a:solidFill>
                    <a:effectLst/>
                    <a:latin typeface="Tahoma" panose="020B0604030504040204" pitchFamily="34" charset="0"/>
                    <a:ea typeface="Tahoma" panose="020B0604030504040204" pitchFamily="34" charset="0"/>
                    <a:cs typeface="Tahoma" panose="020B0604030504040204" pitchFamily="34"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Sheet1!$A$2:$A$3</c:f>
              <c:strCache>
                <c:ptCount val="2"/>
                <c:pt idx="0">
                  <c:v>标题 01</c:v>
                </c:pt>
                <c:pt idx="1">
                  <c:v>标题 02</c:v>
                </c:pt>
              </c:strCache>
            </c:strRef>
          </c:cat>
          <c:val>
            <c:numRef>
              <c:f>Sheet1!$B$2:$B$3</c:f>
              <c:numCache>
                <c:formatCode>General</c:formatCode>
                <c:ptCount val="2"/>
                <c:pt idx="0">
                  <c:v>40</c:v>
                </c:pt>
                <c:pt idx="1">
                  <c:v>60</c:v>
                </c:pt>
              </c:numCache>
            </c:numRef>
          </c:val>
        </c:ser>
        <c:ser>
          <c:idx val="1"/>
          <c:order val="1"/>
          <c:tx>
            <c:strRef>
              <c:f>Sheet1!$C$1</c:f>
              <c:strCache>
                <c:ptCount val="1"/>
                <c:pt idx="0">
                  <c:v>列2</c:v>
                </c:pt>
              </c:strCache>
            </c:strRef>
          </c:tx>
          <c:spPr>
            <a:solidFill>
              <a:schemeClr val="bg1">
                <a:lumMod val="85000"/>
              </a:schemeClr>
            </a:solidFill>
          </c:spPr>
          <c:invertIfNegative val="0"/>
          <c:dPt>
            <c:idx val="0"/>
            <c:invertIfNegative val="0"/>
            <c:bubble3D val="0"/>
            <c:spPr>
              <a:solidFill>
                <a:srgbClr val="D9D9D9"/>
              </a:solidFill>
            </c:spPr>
          </c:dPt>
          <c:dPt>
            <c:idx val="1"/>
            <c:invertIfNegative val="0"/>
            <c:bubble3D val="0"/>
            <c:spPr>
              <a:solidFill>
                <a:srgbClr val="D9D9D9"/>
              </a:solidFill>
            </c:spPr>
          </c:dPt>
          <c:dLbls>
            <c:delete val="1"/>
          </c:dLbls>
          <c:cat>
            <c:strRef>
              <c:f>Sheet1!$A$2:$A$3</c:f>
              <c:strCache>
                <c:ptCount val="2"/>
                <c:pt idx="0">
                  <c:v>标题 01</c:v>
                </c:pt>
                <c:pt idx="1">
                  <c:v>标题 02</c:v>
                </c:pt>
              </c:strCache>
            </c:strRef>
          </c:cat>
          <c:val>
            <c:numRef>
              <c:f>Sheet1!$C$2:$C$3</c:f>
              <c:numCache>
                <c:formatCode>General</c:formatCode>
                <c:ptCount val="2"/>
                <c:pt idx="0">
                  <c:v>60</c:v>
                </c:pt>
                <c:pt idx="1">
                  <c:v>40</c:v>
                </c:pt>
              </c:numCache>
            </c:numRef>
          </c:val>
        </c:ser>
        <c:dLbls>
          <c:showLegendKey val="0"/>
          <c:showVal val="0"/>
          <c:showCatName val="0"/>
          <c:showSerName val="0"/>
          <c:showPercent val="0"/>
          <c:showBubbleSize val="0"/>
        </c:dLbls>
        <c:gapWidth val="62"/>
        <c:overlap val="100"/>
        <c:axId val="202295936"/>
        <c:axId val="202439296"/>
      </c:barChart>
      <c:catAx>
        <c:axId val="202295936"/>
        <c:scaling>
          <c:orientation val="minMax"/>
        </c:scaling>
        <c:delete val="0"/>
        <c:axPos val="l"/>
        <c:numFmt formatCode="General" sourceLinked="0"/>
        <c:majorTickMark val="in"/>
        <c:minorTickMark val="none"/>
        <c:tickLblPos val="nextTo"/>
        <c:txPr>
          <a:bodyPr rot="-60000000" spcFirstLastPara="0" vertOverflow="ellipsis" vert="horz" wrap="square" anchor="ctr" anchorCtr="1"/>
          <a:lstStyle/>
          <a:p>
            <a:pPr>
              <a:defRPr lang="zh-CN" sz="1000" b="1" i="0" u="none" strike="noStrike" kern="1200" baseline="0">
                <a:solidFill>
                  <a:schemeClr val="accent1"/>
                </a:solidFill>
                <a:latin typeface="Tahoma" panose="020B0604030504040204" pitchFamily="34" charset="0"/>
                <a:ea typeface="Tahoma" panose="020B0604030504040204" pitchFamily="34" charset="0"/>
                <a:cs typeface="Tahoma" panose="020B0604030504040204" pitchFamily="34" charset="0"/>
              </a:defRPr>
            </a:pPr>
          </a:p>
        </c:txPr>
        <c:crossAx val="202439296"/>
        <c:crosses val="autoZero"/>
        <c:auto val="1"/>
        <c:lblAlgn val="ctr"/>
        <c:lblOffset val="100"/>
        <c:noMultiLvlLbl val="0"/>
      </c:catAx>
      <c:valAx>
        <c:axId val="202439296"/>
        <c:scaling>
          <c:orientation val="minMax"/>
        </c:scaling>
        <c:delete val="1"/>
        <c:axPos val="b"/>
        <c:majorGridlines>
          <c:spPr>
            <a:ln w="9525" cap="flat" cmpd="sng" algn="ctr">
              <a:noFill/>
              <a:prstDash val="solid"/>
              <a:round/>
            </a:ln>
          </c:spPr>
        </c:majorGridlines>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202295936"/>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percentStacked"/>
        <c:varyColors val="0"/>
        <c:ser>
          <c:idx val="0"/>
          <c:order val="0"/>
          <c:tx>
            <c:strRef>
              <c:f>Sheet1!$B$1</c:f>
              <c:strCache>
                <c:ptCount val="1"/>
                <c:pt idx="0">
                  <c:v>列1</c:v>
                </c:pt>
              </c:strCache>
            </c:strRef>
          </c:tx>
          <c:invertIfNegative val="0"/>
          <c:dPt>
            <c:idx val="0"/>
            <c:invertIfNegative val="0"/>
            <c:bubble3D val="0"/>
            <c:spPr>
              <a:solidFill>
                <a:schemeClr val="tx2"/>
              </a:solidFill>
            </c:spPr>
          </c:dPt>
          <c:dPt>
            <c:idx val="1"/>
            <c:invertIfNegative val="0"/>
            <c:bubble3D val="0"/>
            <c:spPr>
              <a:solidFill>
                <a:schemeClr val="bg2"/>
              </a:solidFill>
            </c:spPr>
          </c:dPt>
          <c:dLbls>
            <c:spPr>
              <a:noFill/>
              <a:ln>
                <a:noFill/>
              </a:ln>
              <a:effectLst/>
            </c:spPr>
            <c:txPr>
              <a:bodyPr rot="0" spcFirstLastPara="0" vertOverflow="ellipsis" vert="horz" wrap="square" lIns="38100" tIns="19050" rIns="38100" bIns="19050" anchor="ctr" anchorCtr="1"/>
              <a:lstStyle/>
              <a:p>
                <a:pPr>
                  <a:defRPr lang="zh-CN" sz="1400" b="1" i="0" u="none" strike="noStrike" kern="1200" baseline="0">
                    <a:solidFill>
                      <a:schemeClr val="accent2"/>
                    </a:solidFill>
                    <a:latin typeface="Tahoma" panose="020B0604030504040204" pitchFamily="34" charset="0"/>
                    <a:ea typeface="Tahoma" panose="020B0604030504040204" pitchFamily="34" charset="0"/>
                    <a:cs typeface="Tahoma" panose="020B0604030504040204" pitchFamily="34" charset="0"/>
                  </a:defRPr>
                </a:pPr>
              </a:p>
            </c:txPr>
            <c:dLblPos val="inEnd"/>
            <c:showLegendKey val="0"/>
            <c:showVal val="1"/>
            <c:showCatName val="0"/>
            <c:showSerName val="0"/>
            <c:showPercent val="0"/>
            <c:showBubbleSize val="0"/>
            <c:showLeaderLines val="0"/>
            <c:extLst>
              <c:ext xmlns:c15="http://schemas.microsoft.com/office/drawing/2012/chart" uri="{CE6537A1-D6FC-4f65-9D91-7224C49458BB}">
                <c15:layout/>
                <c15:showLeaderLines val="0"/>
                <c15:leaderLines/>
              </c:ext>
            </c:extLst>
          </c:dLbls>
          <c:cat>
            <c:strRef>
              <c:f>Sheet1!$A$2:$A$3</c:f>
              <c:strCache>
                <c:ptCount val="2"/>
                <c:pt idx="0">
                  <c:v>标题 01</c:v>
                </c:pt>
                <c:pt idx="1">
                  <c:v>标题 02</c:v>
                </c:pt>
              </c:strCache>
            </c:strRef>
          </c:cat>
          <c:val>
            <c:numRef>
              <c:f>Sheet1!$B$2:$B$3</c:f>
              <c:numCache>
                <c:formatCode>General</c:formatCode>
                <c:ptCount val="2"/>
                <c:pt idx="0">
                  <c:v>80</c:v>
                </c:pt>
                <c:pt idx="1">
                  <c:v>35</c:v>
                </c:pt>
              </c:numCache>
            </c:numRef>
          </c:val>
        </c:ser>
        <c:ser>
          <c:idx val="1"/>
          <c:order val="1"/>
          <c:tx>
            <c:strRef>
              <c:f>Sheet1!$C$1</c:f>
              <c:strCache>
                <c:ptCount val="1"/>
                <c:pt idx="0">
                  <c:v>列2</c:v>
                </c:pt>
              </c:strCache>
            </c:strRef>
          </c:tx>
          <c:spPr>
            <a:solidFill>
              <a:schemeClr val="bg1">
                <a:lumMod val="85000"/>
              </a:schemeClr>
            </a:solidFill>
          </c:spPr>
          <c:invertIfNegative val="0"/>
          <c:dPt>
            <c:idx val="0"/>
            <c:invertIfNegative val="0"/>
            <c:bubble3D val="0"/>
            <c:spPr>
              <a:solidFill>
                <a:srgbClr val="D9D9D9"/>
              </a:solidFill>
            </c:spPr>
          </c:dPt>
          <c:dPt>
            <c:idx val="1"/>
            <c:invertIfNegative val="0"/>
            <c:bubble3D val="0"/>
            <c:spPr>
              <a:solidFill>
                <a:srgbClr val="D9D9D9"/>
              </a:solidFill>
            </c:spPr>
          </c:dPt>
          <c:dLbls>
            <c:delete val="1"/>
          </c:dLbls>
          <c:cat>
            <c:strRef>
              <c:f>Sheet1!$A$2:$A$3</c:f>
              <c:strCache>
                <c:ptCount val="2"/>
                <c:pt idx="0">
                  <c:v>标题 01</c:v>
                </c:pt>
                <c:pt idx="1">
                  <c:v>标题 02</c:v>
                </c:pt>
              </c:strCache>
            </c:strRef>
          </c:cat>
          <c:val>
            <c:numRef>
              <c:f>Sheet1!$C$2:$C$3</c:f>
              <c:numCache>
                <c:formatCode>General</c:formatCode>
                <c:ptCount val="2"/>
                <c:pt idx="0">
                  <c:v>20</c:v>
                </c:pt>
                <c:pt idx="1">
                  <c:v>65</c:v>
                </c:pt>
              </c:numCache>
            </c:numRef>
          </c:val>
        </c:ser>
        <c:dLbls>
          <c:showLegendKey val="0"/>
          <c:showVal val="0"/>
          <c:showCatName val="0"/>
          <c:showSerName val="0"/>
          <c:showPercent val="0"/>
          <c:showBubbleSize val="0"/>
        </c:dLbls>
        <c:gapWidth val="62"/>
        <c:overlap val="100"/>
        <c:axId val="207220096"/>
        <c:axId val="224584064"/>
      </c:barChart>
      <c:catAx>
        <c:axId val="207220096"/>
        <c:scaling>
          <c:orientation val="minMax"/>
        </c:scaling>
        <c:delete val="0"/>
        <c:axPos val="l"/>
        <c:numFmt formatCode="General" sourceLinked="0"/>
        <c:majorTickMark val="in"/>
        <c:minorTickMark val="none"/>
        <c:tickLblPos val="nextTo"/>
        <c:txPr>
          <a:bodyPr rot="-60000000" spcFirstLastPara="0" vertOverflow="ellipsis" vert="horz" wrap="square" anchor="ctr" anchorCtr="1"/>
          <a:lstStyle/>
          <a:p>
            <a:pPr>
              <a:defRPr lang="zh-CN" sz="1000" b="1" i="0" u="none" strike="noStrike" kern="1200" baseline="0">
                <a:solidFill>
                  <a:schemeClr val="accent1"/>
                </a:solidFill>
                <a:latin typeface="Tahoma" panose="020B0604030504040204" pitchFamily="34" charset="0"/>
                <a:ea typeface="Tahoma" panose="020B0604030504040204" pitchFamily="34" charset="0"/>
                <a:cs typeface="Tahoma" panose="020B0604030504040204" pitchFamily="34" charset="0"/>
              </a:defRPr>
            </a:pPr>
          </a:p>
        </c:txPr>
        <c:crossAx val="224584064"/>
        <c:crosses val="autoZero"/>
        <c:auto val="1"/>
        <c:lblAlgn val="ctr"/>
        <c:lblOffset val="100"/>
        <c:noMultiLvlLbl val="0"/>
      </c:catAx>
      <c:valAx>
        <c:axId val="224584064"/>
        <c:scaling>
          <c:orientation val="minMax"/>
        </c:scaling>
        <c:delete val="1"/>
        <c:axPos val="b"/>
        <c:majorGridlines>
          <c:spPr>
            <a:ln w="9525" cap="flat" cmpd="sng" algn="ctr">
              <a:noFill/>
              <a:prstDash val="solid"/>
              <a:round/>
            </a:ln>
          </c:spPr>
        </c:majorGridlines>
        <c:numFmt formatCode="0%" sourceLinked="1"/>
        <c:majorTickMark val="out"/>
        <c:minorTickMark val="none"/>
        <c:tickLblPos val="nextTo"/>
        <c:txPr>
          <a:bodyPr rot="-60000000" spcFirstLastPara="0" vertOverflow="ellipsis" vert="horz" wrap="square" anchor="ctr" anchorCtr="1"/>
          <a:lstStyle/>
          <a:p>
            <a:pPr>
              <a:defRPr lang="zh-CN" sz="1800" b="0" i="0" u="none" strike="noStrike" kern="1200" baseline="0">
                <a:solidFill>
                  <a:schemeClr val="tx1"/>
                </a:solidFill>
                <a:latin typeface="+mn-lt"/>
                <a:ea typeface="+mn-ea"/>
                <a:cs typeface="+mn-cs"/>
              </a:defRPr>
            </a:pPr>
          </a:p>
        </c:txPr>
        <c:crossAx val="207220096"/>
        <c:crosses val="autoZero"/>
        <c:crossBetween val="between"/>
      </c:valAx>
    </c:plotArea>
    <c:plotVisOnly val="1"/>
    <c:dispBlanksAs val="gap"/>
    <c:showDLblsOverMax val="0"/>
  </c:chart>
  <c:txPr>
    <a:bodyPr/>
    <a:lstStyle/>
    <a:p>
      <a:pPr>
        <a:defRPr lang="zh-CN" sz="1800"/>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D96D07-341D-4D88-BBFE-B431BFA04196}"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2A0F9D-3357-4A94-85C8-3B842B870DC6}"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AB2A0F9D-3357-4A94-85C8-3B842B870DC6}"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200151"/>
            <a:ext cx="8229600" cy="3394472"/>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a:prstGeom prst="rect">
            <a:avLst/>
          </a:prstGeo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6" y="1631156"/>
            <a:ext cx="4041775" cy="2963466"/>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8" name="页脚占位符 7"/>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a:prstGeom prst="rect">
            <a:avLst/>
          </a:prstGeom>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4" name="页脚占位符 3"/>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3" name="页脚占位符 2"/>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a:prstGeom prst="rect">
            <a:avLst/>
          </a:prstGeo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a:xfrm>
            <a:off x="457200" y="4767263"/>
            <a:ext cx="2133600" cy="273844"/>
          </a:xfrm>
          <a:prstGeom prst="rect">
            <a:avLst/>
          </a:prstGeom>
        </p:spPr>
        <p:txBody>
          <a:bodyPr/>
          <a:lstStyle/>
          <a:p>
            <a:fld id="{B44CCEC7-3A54-47D1-BB25-17A0FDA63797}" type="datetimeFigureOut">
              <a:rPr lang="zh-CN" altLang="en-US" smtClean="0"/>
            </a:fld>
            <a:endParaRPr lang="zh-CN" altLang="en-US"/>
          </a:p>
        </p:txBody>
      </p:sp>
      <p:sp>
        <p:nvSpPr>
          <p:cNvPr id="6" name="页脚占位符 5"/>
          <p:cNvSpPr>
            <a:spLocks noGrp="1"/>
          </p:cNvSpPr>
          <p:nvPr>
            <p:ph type="ftr" sz="quarter" idx="11"/>
          </p:nvPr>
        </p:nvSpPr>
        <p:spPr>
          <a:xfrm>
            <a:off x="3124200" y="4767263"/>
            <a:ext cx="2895600" cy="273844"/>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6553200" y="4767263"/>
            <a:ext cx="2133600" cy="273844"/>
          </a:xfrm>
          <a:prstGeom prst="rect">
            <a:avLst/>
          </a:prstGeom>
        </p:spPr>
        <p:txBody>
          <a:bodyPr/>
          <a:lstStyle/>
          <a:p>
            <a:fld id="{65495661-81B6-46E9-A91E-889569155CC2}"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12" cstate="screen"/>
          <a:stretch>
            <a:fillRect/>
          </a:stretch>
        </p:blipFill>
        <p:spPr>
          <a:xfrm>
            <a:off x="4060" y="0"/>
            <a:ext cx="9135879" cy="51435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6" Type="http://schemas.openxmlformats.org/officeDocument/2006/relationships/notesSlide" Target="../notesSlides/notesSlide17.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6" Type="http://schemas.openxmlformats.org/officeDocument/2006/relationships/notesSlide" Target="../notesSlides/notesSlide25.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_rels/slide30.xml.rels><?xml version="1.0" encoding="UTF-8" standalone="yes"?>
<Relationships xmlns="http://schemas.openxmlformats.org/package/2006/relationships"><Relationship Id="rId9" Type="http://schemas.openxmlformats.org/officeDocument/2006/relationships/image" Target="../media/image18.png"/><Relationship Id="rId8" Type="http://schemas.openxmlformats.org/officeDocument/2006/relationships/image" Target="../media/image17.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 Id="rId3" Type="http://schemas.openxmlformats.org/officeDocument/2006/relationships/image" Target="../media/image12.png"/><Relationship Id="rId2" Type="http://schemas.openxmlformats.org/officeDocument/2006/relationships/image" Target="../media/image11.png"/><Relationship Id="rId15" Type="http://schemas.openxmlformats.org/officeDocument/2006/relationships/notesSlide" Target="../notesSlides/notesSlide30.xml"/><Relationship Id="rId14" Type="http://schemas.openxmlformats.org/officeDocument/2006/relationships/slideLayout" Target="../slideLayouts/slideLayout1.xml"/><Relationship Id="rId13" Type="http://schemas.openxmlformats.org/officeDocument/2006/relationships/image" Target="../media/image22.png"/><Relationship Id="rId12" Type="http://schemas.openxmlformats.org/officeDocument/2006/relationships/image" Target="../media/image21.png"/><Relationship Id="rId11" Type="http://schemas.openxmlformats.org/officeDocument/2006/relationships/image" Target="../media/image20.png"/><Relationship Id="rId10" Type="http://schemas.openxmlformats.org/officeDocument/2006/relationships/image" Target="../media/image19.png"/><Relationship Id="rId1" Type="http://schemas.openxmlformats.org/officeDocument/2006/relationships/image" Target="../media/image10.png"/></Relationships>
</file>

<file path=ppt/slides/_rels/slide31.xml.rels><?xml version="1.0" encoding="UTF-8" standalone="yes"?>
<Relationships xmlns="http://schemas.openxmlformats.org/package/2006/relationships"><Relationship Id="rId4" Type="http://schemas.openxmlformats.org/officeDocument/2006/relationships/notesSlide" Target="../notesSlides/notesSlide31.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3.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xml"/><Relationship Id="rId2" Type="http://schemas.openxmlformats.org/officeDocument/2006/relationships/chart" Target="../charts/chart2.xml"/><Relationship Id="rId1" Type="http://schemas.openxmlformats.org/officeDocument/2006/relationships/chart" Target="../charts/char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1.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6245137" y="4731990"/>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pic>
        <p:nvPicPr>
          <p:cNvPr id="6" name="图片 5"/>
          <p:cNvPicPr>
            <a:picLocks noChangeAspect="1"/>
          </p:cNvPicPr>
          <p:nvPr/>
        </p:nvPicPr>
        <p:blipFill>
          <a:blip r:embed="rId1" cstate="screen"/>
          <a:stretch>
            <a:fillRect/>
          </a:stretch>
        </p:blipFill>
        <p:spPr>
          <a:xfrm>
            <a:off x="-180725" y="-20320"/>
            <a:ext cx="9135879" cy="5143500"/>
          </a:xfrm>
          <a:prstGeom prst="rect">
            <a:avLst/>
          </a:prstGeom>
        </p:spPr>
      </p:pic>
      <p:pic>
        <p:nvPicPr>
          <p:cNvPr id="7" name="图片 6"/>
          <p:cNvPicPr>
            <a:picLocks noChangeAspect="1"/>
          </p:cNvPicPr>
          <p:nvPr/>
        </p:nvPicPr>
        <p:blipFill rotWithShape="1">
          <a:blip r:embed="rId2" cstate="screen"/>
          <a:srcRect l="36601" t="13600" r="21625" b="38800"/>
          <a:stretch>
            <a:fillRect/>
          </a:stretch>
        </p:blipFill>
        <p:spPr>
          <a:xfrm>
            <a:off x="3347865" y="699542"/>
            <a:ext cx="3816424" cy="2448272"/>
          </a:xfrm>
          <a:prstGeom prst="rect">
            <a:avLst/>
          </a:prstGeom>
        </p:spPr>
      </p:pic>
      <p:pic>
        <p:nvPicPr>
          <p:cNvPr id="8" name="图片 7"/>
          <p:cNvPicPr>
            <a:picLocks noChangeAspect="1"/>
          </p:cNvPicPr>
          <p:nvPr/>
        </p:nvPicPr>
        <p:blipFill rotWithShape="1">
          <a:blip r:embed="rId3" cstate="screen"/>
          <a:srcRect/>
          <a:stretch>
            <a:fillRect/>
          </a:stretch>
        </p:blipFill>
        <p:spPr>
          <a:xfrm>
            <a:off x="4355977" y="0"/>
            <a:ext cx="2664296" cy="1491630"/>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1000"/>
                                        <p:tgtEl>
                                          <p:spTgt spid="8"/>
                                        </p:tgtEl>
                                      </p:cBhvr>
                                    </p:animEffect>
                                    <p:anim calcmode="lin" valueType="num">
                                      <p:cBhvr>
                                        <p:cTn id="16" dur="1000" fill="hold"/>
                                        <p:tgtEl>
                                          <p:spTgt spid="8"/>
                                        </p:tgtEl>
                                        <p:attrNameLst>
                                          <p:attrName>ppt_x</p:attrName>
                                        </p:attrNameLst>
                                      </p:cBhvr>
                                      <p:tavLst>
                                        <p:tav tm="0">
                                          <p:val>
                                            <p:strVal val="#ppt_x"/>
                                          </p:val>
                                        </p:tav>
                                        <p:tav tm="100000">
                                          <p:val>
                                            <p:strVal val="#ppt_x"/>
                                          </p:val>
                                        </p:tav>
                                      </p:tavLst>
                                    </p:anim>
                                    <p:anim calcmode="lin" valueType="num">
                                      <p:cBhvr>
                                        <p:cTn id="17"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reeform 105"/>
          <p:cNvSpPr/>
          <p:nvPr/>
        </p:nvSpPr>
        <p:spPr bwMode="auto">
          <a:xfrm>
            <a:off x="4570593" y="324818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71" tIns="34285" rIns="68571" bIns="34285"/>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9" name="Freeform 107"/>
          <p:cNvSpPr/>
          <p:nvPr/>
        </p:nvSpPr>
        <p:spPr bwMode="auto">
          <a:xfrm>
            <a:off x="3563987" y="324818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lIns="68571" tIns="34285" rIns="68571" bIns="34285"/>
          <a:lstStyle/>
          <a:p>
            <a:pPr fontAlgn="base">
              <a:spcBef>
                <a:spcPct val="0"/>
              </a:spcBef>
              <a:spcAft>
                <a:spcPct val="0"/>
              </a:spcAft>
              <a:defRPr/>
            </a:pPr>
            <a:endParaRPr lang="zh-CN" altLang="en-US" sz="1800">
              <a:solidFill>
                <a:schemeClr val="accent1"/>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10" name="组合 9"/>
          <p:cNvGrpSpPr/>
          <p:nvPr/>
        </p:nvGrpSpPr>
        <p:grpSpPr>
          <a:xfrm>
            <a:off x="2987648" y="1311886"/>
            <a:ext cx="3022994" cy="2874298"/>
            <a:chOff x="3748193" y="2000673"/>
            <a:chExt cx="4030134" cy="3833285"/>
          </a:xfrm>
          <a:solidFill>
            <a:schemeClr val="bg1"/>
          </a:solidFill>
        </p:grpSpPr>
        <p:sp>
          <p:nvSpPr>
            <p:cNvPr id="11" name="Freeform 104"/>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chemeClr val="bg2"/>
            </a:solid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2" name="Freeform 106"/>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chemeClr val="tx2"/>
            </a:solid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3" name="Freeform 108"/>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chemeClr val="tx1"/>
            </a:solid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4" name="Freeform 109"/>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chemeClr val="bg1"/>
            </a:solid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5" name="Freeform 121"/>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grp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6" name="Freeform 122"/>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chemeClr val="tx1"/>
            </a:solid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7" name="Freeform 123"/>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chemeClr val="tx2"/>
            </a:solid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18" name="Freeform 124"/>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chemeClr val="bg2"/>
            </a:solidFill>
            <a:ln>
              <a:noFill/>
            </a:ln>
          </p:spPr>
          <p:txBody>
            <a:bodyPr/>
            <a:lstStyle/>
            <a:p>
              <a:pPr fontAlgn="base">
                <a:spcBef>
                  <a:spcPct val="0"/>
                </a:spcBef>
                <a:spcAft>
                  <a:spcPct val="0"/>
                </a:spcAft>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19" name="矩形 1"/>
          <p:cNvSpPr>
            <a:spLocks noChangeArrowheads="1"/>
          </p:cNvSpPr>
          <p:nvPr/>
        </p:nvSpPr>
        <p:spPr bwMode="auto">
          <a:xfrm>
            <a:off x="6172058" y="127560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latin typeface="微软雅黑" panose="020B0503020204020204" pitchFamily="34" charset="-122"/>
                <a:ea typeface="微软雅黑" panose="020B0503020204020204" pitchFamily="34" charset="-122"/>
              </a:rPr>
              <a:t>此处添加标题内容</a:t>
            </a:r>
            <a:endParaRPr lang="en-US" altLang="zh-CN" sz="1600" b="1" dirty="0">
              <a:latin typeface="微软雅黑" panose="020B0503020204020204" pitchFamily="34" charset="-122"/>
              <a:ea typeface="微软雅黑" panose="020B0503020204020204" pitchFamily="34" charset="-122"/>
            </a:endParaRPr>
          </a:p>
        </p:txBody>
      </p:sp>
      <p:sp>
        <p:nvSpPr>
          <p:cNvPr id="20" name="矩形 1"/>
          <p:cNvSpPr>
            <a:spLocks noChangeArrowheads="1"/>
          </p:cNvSpPr>
          <p:nvPr/>
        </p:nvSpPr>
        <p:spPr bwMode="auto">
          <a:xfrm>
            <a:off x="979573" y="1275606"/>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bg1"/>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bg1"/>
              </a:solidFill>
              <a:latin typeface="微软雅黑" panose="020B0503020204020204" pitchFamily="34" charset="-122"/>
              <a:ea typeface="微软雅黑" panose="020B0503020204020204" pitchFamily="34" charset="-122"/>
            </a:endParaRPr>
          </a:p>
        </p:txBody>
      </p:sp>
      <p:sp>
        <p:nvSpPr>
          <p:cNvPr id="21" name="矩形 1"/>
          <p:cNvSpPr>
            <a:spLocks noChangeArrowheads="1"/>
          </p:cNvSpPr>
          <p:nvPr/>
        </p:nvSpPr>
        <p:spPr bwMode="auto">
          <a:xfrm>
            <a:off x="6172055" y="279449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bg2"/>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bg2"/>
              </a:solidFill>
              <a:latin typeface="微软雅黑" panose="020B0503020204020204" pitchFamily="34" charset="-122"/>
              <a:ea typeface="微软雅黑" panose="020B0503020204020204" pitchFamily="34" charset="-122"/>
            </a:endParaRPr>
          </a:p>
        </p:txBody>
      </p:sp>
      <p:sp>
        <p:nvSpPr>
          <p:cNvPr id="22" name="矩形 1"/>
          <p:cNvSpPr>
            <a:spLocks noChangeArrowheads="1"/>
          </p:cNvSpPr>
          <p:nvPr/>
        </p:nvSpPr>
        <p:spPr bwMode="auto">
          <a:xfrm>
            <a:off x="943087" y="2796078"/>
            <a:ext cx="1970611"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fontAlgn="base" hangingPunct="1">
              <a:lnSpc>
                <a:spcPct val="150000"/>
              </a:lnSpc>
              <a:spcBef>
                <a:spcPct val="0"/>
              </a:spcBef>
              <a:spcAft>
                <a:spcPct val="0"/>
              </a:spcAft>
            </a:pPr>
            <a:r>
              <a:rPr lang="zh-CN" altLang="en-US" sz="1600" b="1" dirty="0">
                <a:solidFill>
                  <a:schemeClr val="tx2"/>
                </a:solidFill>
                <a:latin typeface="微软雅黑" panose="020B0503020204020204" pitchFamily="34" charset="-122"/>
                <a:ea typeface="微软雅黑" panose="020B0503020204020204" pitchFamily="34" charset="-122"/>
              </a:rPr>
              <a:t>此处添加标题内容</a:t>
            </a:r>
            <a:endParaRPr lang="en-US" altLang="zh-CN" sz="1600" b="1" dirty="0">
              <a:solidFill>
                <a:schemeClr val="tx2"/>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059038" y="1716605"/>
            <a:ext cx="3014603" cy="661834"/>
            <a:chOff x="1177047" y="2540424"/>
            <a:chExt cx="4018947" cy="882650"/>
          </a:xfrm>
        </p:grpSpPr>
        <p:sp>
          <p:nvSpPr>
            <p:cNvPr id="24" name="任意多边形 23"/>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8890">
              <a:solidFill>
                <a:schemeClr val="bg1"/>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5" name="Oval 54"/>
            <p:cNvSpPr>
              <a:spLocks noChangeArrowheads="1"/>
            </p:cNvSpPr>
            <p:nvPr/>
          </p:nvSpPr>
          <p:spPr bwMode="auto">
            <a:xfrm>
              <a:off x="5085927" y="3313007"/>
              <a:ext cx="110067" cy="110067"/>
            </a:xfrm>
            <a:prstGeom prst="ellipse">
              <a:avLst/>
            </a:prstGeom>
            <a:solidFill>
              <a:schemeClr val="accent2"/>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99299" y="1726128"/>
            <a:ext cx="2784837" cy="658659"/>
            <a:chOff x="6563360" y="2553124"/>
            <a:chExt cx="3712633" cy="878416"/>
          </a:xfrm>
        </p:grpSpPr>
        <p:sp>
          <p:nvSpPr>
            <p:cNvPr id="27" name="任意多边形 26"/>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896333"/>
                <a:gd name="connsiteY0-8" fmla="*/ 581025 h 581025"/>
                <a:gd name="connsiteX1-9" fmla="*/ 333375 w 2896333"/>
                <a:gd name="connsiteY1-10" fmla="*/ 0 h 581025"/>
                <a:gd name="connsiteX2-11" fmla="*/ 2896333 w 2896333"/>
                <a:gd name="connsiteY2-12" fmla="*/ 0 h 581025"/>
              </a:gdLst>
              <a:ahLst/>
              <a:cxnLst>
                <a:cxn ang="0">
                  <a:pos x="connsiteX0-1" y="connsiteY0-2"/>
                </a:cxn>
                <a:cxn ang="0">
                  <a:pos x="connsiteX1-3" y="connsiteY1-4"/>
                </a:cxn>
                <a:cxn ang="0">
                  <a:pos x="connsiteX2-5" y="connsiteY2-6"/>
                </a:cxn>
              </a:cxnLst>
              <a:rect l="l" t="t" r="r" b="b"/>
              <a:pathLst>
                <a:path w="2896333" h="581025">
                  <a:moveTo>
                    <a:pt x="0" y="581025"/>
                  </a:moveTo>
                  <a:lnTo>
                    <a:pt x="333375" y="0"/>
                  </a:lnTo>
                  <a:lnTo>
                    <a:pt x="2896333" y="0"/>
                  </a:lnTo>
                </a:path>
              </a:pathLst>
            </a:custGeom>
            <a:noFill/>
            <a:ln w="8890">
              <a:solidFill>
                <a:schemeClr val="tx1"/>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28" name="Oval 54"/>
            <p:cNvSpPr>
              <a:spLocks noChangeArrowheads="1"/>
            </p:cNvSpPr>
            <p:nvPr/>
          </p:nvSpPr>
          <p:spPr bwMode="auto">
            <a:xfrm>
              <a:off x="6563360" y="3321473"/>
              <a:ext cx="110067" cy="110067"/>
            </a:xfrm>
            <a:prstGeom prst="ellipse">
              <a:avLst/>
            </a:prstGeom>
            <a:solidFill>
              <a:schemeClr val="accent2"/>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146930" y="3241839"/>
            <a:ext cx="2757847" cy="661834"/>
            <a:chOff x="6626860" y="4574541"/>
            <a:chExt cx="3676651" cy="882650"/>
          </a:xfrm>
        </p:grpSpPr>
        <p:sp>
          <p:nvSpPr>
            <p:cNvPr id="30" name="任意多边形 29"/>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8890">
              <a:solidFill>
                <a:schemeClr val="bg2"/>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1" name="Oval 54"/>
            <p:cNvSpPr>
              <a:spLocks noChangeArrowheads="1"/>
            </p:cNvSpPr>
            <p:nvPr/>
          </p:nvSpPr>
          <p:spPr bwMode="auto">
            <a:xfrm>
              <a:off x="6626860" y="5347124"/>
              <a:ext cx="110067" cy="110067"/>
            </a:xfrm>
            <a:prstGeom prst="ellipse">
              <a:avLst/>
            </a:prstGeom>
            <a:solidFill>
              <a:schemeClr val="accent2"/>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1059037" y="3241839"/>
            <a:ext cx="2730404" cy="661834"/>
            <a:chOff x="1177046" y="4574541"/>
            <a:chExt cx="3640065" cy="882650"/>
          </a:xfrm>
        </p:grpSpPr>
        <p:sp>
          <p:nvSpPr>
            <p:cNvPr id="33" name="任意多边形 32"/>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1" fmla="*/ 0 w 1238249"/>
                <a:gd name="connsiteY0-2" fmla="*/ 581025 h 581025"/>
                <a:gd name="connsiteX1-3" fmla="*/ 333375 w 1238249"/>
                <a:gd name="connsiteY1-4" fmla="*/ 0 h 581025"/>
                <a:gd name="connsiteX2-5" fmla="*/ 1238250 w 1238249"/>
                <a:gd name="connsiteY2-6" fmla="*/ 0 h 581025"/>
                <a:gd name="connsiteX0-7" fmla="*/ 0 w 2528430"/>
                <a:gd name="connsiteY0-8" fmla="*/ 587027 h 587027"/>
                <a:gd name="connsiteX1-9" fmla="*/ 333375 w 2528430"/>
                <a:gd name="connsiteY1-10" fmla="*/ 6002 h 587027"/>
                <a:gd name="connsiteX2-11" fmla="*/ 2528430 w 2528430"/>
                <a:gd name="connsiteY2-12" fmla="*/ 0 h 587027"/>
              </a:gdLst>
              <a:ahLst/>
              <a:cxnLst>
                <a:cxn ang="0">
                  <a:pos x="connsiteX0-1" y="connsiteY0-2"/>
                </a:cxn>
                <a:cxn ang="0">
                  <a:pos x="connsiteX1-3" y="connsiteY1-4"/>
                </a:cxn>
                <a:cxn ang="0">
                  <a:pos x="connsiteX2-5" y="connsiteY2-6"/>
                </a:cxn>
              </a:cxnLst>
              <a:rect l="l" t="t" r="r" b="b"/>
              <a:pathLst>
                <a:path w="2528430" h="587027">
                  <a:moveTo>
                    <a:pt x="0" y="587027"/>
                  </a:moveTo>
                  <a:lnTo>
                    <a:pt x="333375" y="6002"/>
                  </a:lnTo>
                  <a:lnTo>
                    <a:pt x="2528430" y="0"/>
                  </a:lnTo>
                </a:path>
              </a:pathLst>
            </a:custGeom>
            <a:noFill/>
            <a:ln w="8890">
              <a:solidFill>
                <a:schemeClr val="tx2"/>
              </a:solidFill>
              <a:prstDash val="solid"/>
              <a:headEnd type="oval" w="med" len="me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sp>
          <p:nvSpPr>
            <p:cNvPr id="34" name="Oval 54"/>
            <p:cNvSpPr>
              <a:spLocks noChangeArrowheads="1"/>
            </p:cNvSpPr>
            <p:nvPr/>
          </p:nvSpPr>
          <p:spPr bwMode="auto">
            <a:xfrm>
              <a:off x="4707044" y="5347124"/>
              <a:ext cx="110067" cy="110067"/>
            </a:xfrm>
            <a:prstGeom prst="ellipse">
              <a:avLst/>
            </a:prstGeom>
            <a:solidFill>
              <a:schemeClr val="accent2"/>
            </a:solidFill>
            <a:ln>
              <a:noFill/>
            </a:ln>
            <a:effectLst>
              <a:outerShdw blurRad="63500" sx="102000" sy="102000" algn="ctr" rotWithShape="0">
                <a:prstClr val="black">
                  <a:alpha val="40000"/>
                </a:prstClr>
              </a:outerShdw>
            </a:effectLst>
          </p:spPr>
          <p:style>
            <a:lnRef idx="1">
              <a:schemeClr val="dk1"/>
            </a:lnRef>
            <a:fillRef idx="2">
              <a:schemeClr val="dk1"/>
            </a:fillRef>
            <a:effectRef idx="1">
              <a:schemeClr val="dk1"/>
            </a:effectRef>
            <a:fontRef idx="minor">
              <a:schemeClr val="dk1"/>
            </a:fontRef>
          </p:style>
          <p:txBody>
            <a:bodyPr/>
            <a:lstStyle/>
            <a:p>
              <a:pPr fontAlgn="base">
                <a:spcBef>
                  <a:spcPct val="0"/>
                </a:spcBef>
                <a:spcAft>
                  <a:spcPct val="0"/>
                </a:spcAft>
                <a:defRPr/>
              </a:pPr>
              <a:endParaRPr lang="zh-CN" altLang="en-US" sz="1800">
                <a:solidFill>
                  <a:schemeClr val="accent1"/>
                </a:solidFill>
                <a:latin typeface="微软雅黑" panose="020B0503020204020204" pitchFamily="34" charset="-122"/>
                <a:ea typeface="微软雅黑" panose="020B0503020204020204" pitchFamily="34" charset="-122"/>
              </a:endParaRPr>
            </a:p>
          </p:txBody>
        </p:sp>
      </p:grpSp>
      <p:sp>
        <p:nvSpPr>
          <p:cNvPr id="35" name="矩形 1"/>
          <p:cNvSpPr>
            <a:spLocks noChangeArrowheads="1"/>
          </p:cNvSpPr>
          <p:nvPr/>
        </p:nvSpPr>
        <p:spPr bwMode="auto">
          <a:xfrm>
            <a:off x="915021" y="17836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36" name="矩形 1"/>
          <p:cNvSpPr>
            <a:spLocks noChangeArrowheads="1"/>
          </p:cNvSpPr>
          <p:nvPr/>
        </p:nvSpPr>
        <p:spPr bwMode="auto">
          <a:xfrm>
            <a:off x="940153" y="330374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37" name="矩形 1"/>
          <p:cNvSpPr>
            <a:spLocks noChangeArrowheads="1"/>
          </p:cNvSpPr>
          <p:nvPr/>
        </p:nvSpPr>
        <p:spPr bwMode="auto">
          <a:xfrm>
            <a:off x="6152590" y="179444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
        <p:nvSpPr>
          <p:cNvPr id="38" name="矩形 1"/>
          <p:cNvSpPr>
            <a:spLocks noChangeArrowheads="1"/>
          </p:cNvSpPr>
          <p:nvPr/>
        </p:nvSpPr>
        <p:spPr bwMode="auto">
          <a:xfrm>
            <a:off x="6209245" y="331624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algn="just"/>
            <a:r>
              <a:rPr lang="zh-CN" altLang="en-US" sz="1200" dirty="0">
                <a:solidFill>
                  <a:schemeClr val="accent1"/>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lang="en-US" altLang="zh-CN" sz="1200"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right)">
                                      <p:cBhvr>
                                        <p:cTn id="13" dur="500"/>
                                        <p:tgtEl>
                                          <p:spTgt spid="23"/>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up)">
                                      <p:cBhvr>
                                        <p:cTn id="21" dur="500"/>
                                        <p:tgtEl>
                                          <p:spTgt spid="35"/>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left)">
                                      <p:cBhvr>
                                        <p:cTn id="25" dur="500"/>
                                        <p:tgtEl>
                                          <p:spTgt spid="2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Effect transition="in" filter="wipe(up)">
                                      <p:cBhvr>
                                        <p:cTn id="33" dur="500"/>
                                        <p:tgtEl>
                                          <p:spTgt spid="37"/>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32"/>
                                        </p:tgtEl>
                                        <p:attrNameLst>
                                          <p:attrName>style.visibility</p:attrName>
                                        </p:attrNameLst>
                                      </p:cBhvr>
                                      <p:to>
                                        <p:strVal val="visible"/>
                                      </p:to>
                                    </p:set>
                                    <p:animEffect transition="in" filter="wipe(right)">
                                      <p:cBhvr>
                                        <p:cTn id="37" dur="500"/>
                                        <p:tgtEl>
                                          <p:spTgt spid="32"/>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left)">
                                      <p:cBhvr>
                                        <p:cTn id="41" dur="500"/>
                                        <p:tgtEl>
                                          <p:spTgt spid="22"/>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38"/>
                                        </p:tgtEl>
                                        <p:attrNameLst>
                                          <p:attrName>style.visibility</p:attrName>
                                        </p:attrNameLst>
                                      </p:cBhvr>
                                      <p:to>
                                        <p:strVal val="visible"/>
                                      </p:to>
                                    </p:set>
                                    <p:animEffect transition="in" filter="wipe(up)">
                                      <p:cBhvr>
                                        <p:cTn id="5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35" grpId="0"/>
      <p:bldP spid="36" grpId="0"/>
      <p:bldP spid="37" grpId="0"/>
      <p:bldP spid="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4" name="Group 57"/>
          <p:cNvGrpSpPr/>
          <p:nvPr/>
        </p:nvGrpSpPr>
        <p:grpSpPr>
          <a:xfrm>
            <a:off x="1589031" y="1221601"/>
            <a:ext cx="3054563" cy="2712179"/>
            <a:chOff x="5625793" y="1599766"/>
            <a:chExt cx="4594903" cy="4080928"/>
          </a:xfrm>
          <a:solidFill>
            <a:srgbClr val="DC4415"/>
          </a:solidFill>
        </p:grpSpPr>
        <p:grpSp>
          <p:nvGrpSpPr>
            <p:cNvPr id="15" name="Group 58"/>
            <p:cNvGrpSpPr/>
            <p:nvPr/>
          </p:nvGrpSpPr>
          <p:grpSpPr>
            <a:xfrm>
              <a:off x="6191250" y="1599766"/>
              <a:ext cx="3473482" cy="1069614"/>
              <a:chOff x="6191250" y="1599766"/>
              <a:chExt cx="3473482" cy="1069614"/>
            </a:xfrm>
            <a:grpFill/>
          </p:grpSpPr>
          <p:sp>
            <p:nvSpPr>
              <p:cNvPr id="21" name="Freeform 6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2" name="Freeform 65"/>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16" name="Group 59"/>
            <p:cNvGrpSpPr/>
            <p:nvPr/>
          </p:nvGrpSpPr>
          <p:grpSpPr>
            <a:xfrm flipV="1">
              <a:off x="6191251" y="4611080"/>
              <a:ext cx="3473482" cy="1069614"/>
              <a:chOff x="6191251" y="1599766"/>
              <a:chExt cx="3473482" cy="1069614"/>
            </a:xfrm>
            <a:grpFill/>
          </p:grpSpPr>
          <p:sp>
            <p:nvSpPr>
              <p:cNvPr id="19" name="Freeform 62"/>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20" name="Freeform 63"/>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17" name="Freeform 60"/>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18" name="Freeform 61"/>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240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23" name="TextBox 40"/>
          <p:cNvSpPr txBox="1"/>
          <p:nvPr/>
        </p:nvSpPr>
        <p:spPr>
          <a:xfrm>
            <a:off x="5943280" y="1605444"/>
            <a:ext cx="1581134" cy="186974"/>
          </a:xfrm>
          <a:prstGeom prst="rect">
            <a:avLst/>
          </a:prstGeom>
          <a:noFill/>
        </p:spPr>
        <p:txBody>
          <a:bodyPr wrap="square" lIns="0" tIns="0" rIns="0" bIns="0" rtlCol="0" anchor="ctr">
            <a:spAutoFit/>
          </a:bodyPr>
          <a:lstStyle/>
          <a:p>
            <a:pPr defTabSz="698500" fontAlgn="base">
              <a:lnSpc>
                <a:spcPct val="90000"/>
              </a:lnSpc>
              <a:spcBef>
                <a:spcPct val="0"/>
              </a:spcBef>
              <a:spcAft>
                <a:spcPts val="460"/>
              </a:spcAft>
              <a:buClr>
                <a:srgbClr val="FFFFFF"/>
              </a:buClr>
            </a:pPr>
            <a:r>
              <a:rPr lang="zh-CN" alt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rPr>
              <a:t>单击此处添加文本</a:t>
            </a: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endParaRPr>
          </a:p>
        </p:txBody>
      </p:sp>
      <p:sp>
        <p:nvSpPr>
          <p:cNvPr id="24" name="TextBox 42"/>
          <p:cNvSpPr txBox="1"/>
          <p:nvPr/>
        </p:nvSpPr>
        <p:spPr>
          <a:xfrm>
            <a:off x="5976156" y="2571750"/>
            <a:ext cx="1548258" cy="186974"/>
          </a:xfrm>
          <a:prstGeom prst="rect">
            <a:avLst/>
          </a:prstGeom>
          <a:noFill/>
        </p:spPr>
        <p:txBody>
          <a:bodyPr wrap="square" lIns="0" tIns="0" rIns="0" bIns="0" rtlCol="0" anchor="ctr">
            <a:spAutoFit/>
          </a:bodyPr>
          <a:lstStyle/>
          <a:p>
            <a:pPr defTabSz="698500" fontAlgn="base">
              <a:lnSpc>
                <a:spcPct val="90000"/>
              </a:lnSpc>
              <a:spcBef>
                <a:spcPct val="0"/>
              </a:spcBef>
              <a:spcAft>
                <a:spcPts val="460"/>
              </a:spcAft>
              <a:buClr>
                <a:srgbClr val="FFFFFF"/>
              </a:buClr>
            </a:pPr>
            <a:r>
              <a:rPr lang="zh-CN" alt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rPr>
              <a:t>单击此处添加文本</a:t>
            </a:r>
            <a:endParaRPr lang="en-US" altLang="zh-CN"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endParaRPr>
          </a:p>
        </p:txBody>
      </p:sp>
      <p:sp>
        <p:nvSpPr>
          <p:cNvPr id="25" name="TextBox 43"/>
          <p:cNvSpPr txBox="1"/>
          <p:nvPr/>
        </p:nvSpPr>
        <p:spPr>
          <a:xfrm>
            <a:off x="5952469" y="3651870"/>
            <a:ext cx="1431239" cy="186974"/>
          </a:xfrm>
          <a:prstGeom prst="rect">
            <a:avLst/>
          </a:prstGeom>
          <a:noFill/>
        </p:spPr>
        <p:txBody>
          <a:bodyPr wrap="square" lIns="0" tIns="0" rIns="0" bIns="0" rtlCol="0" anchor="ctr">
            <a:spAutoFit/>
          </a:bodyPr>
          <a:lstStyle/>
          <a:p>
            <a:pPr defTabSz="698500" fontAlgn="base">
              <a:lnSpc>
                <a:spcPct val="90000"/>
              </a:lnSpc>
              <a:spcBef>
                <a:spcPct val="0"/>
              </a:spcBef>
              <a:spcAft>
                <a:spcPts val="460"/>
              </a:spcAft>
              <a:buClr>
                <a:srgbClr val="FFFFFF"/>
              </a:buClr>
            </a:pPr>
            <a:r>
              <a:rPr lang="zh-CN" alt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rPr>
              <a:t>单击此处添加文本</a:t>
            </a:r>
            <a:endParaRPr lang="en-US" altLang="zh-CN"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sym typeface="Wingdings" panose="05000000000000000000" pitchFamily="2" charset="2"/>
            </a:endParaRPr>
          </a:p>
        </p:txBody>
      </p:sp>
      <p:grpSp>
        <p:nvGrpSpPr>
          <p:cNvPr id="26" name="Group 90"/>
          <p:cNvGrpSpPr/>
          <p:nvPr/>
        </p:nvGrpSpPr>
        <p:grpSpPr>
          <a:xfrm>
            <a:off x="5187196" y="2373548"/>
            <a:ext cx="633846" cy="562947"/>
            <a:chOff x="8698531" y="2391463"/>
            <a:chExt cx="828966" cy="736049"/>
          </a:xfrm>
          <a:solidFill>
            <a:schemeClr val="bg2"/>
          </a:solidFill>
        </p:grpSpPr>
        <p:sp>
          <p:nvSpPr>
            <p:cNvPr id="27" name="Freeform 237"/>
            <p:cNvSpPr>
              <a:spLocks noChangeAspect="1"/>
            </p:cNvSpPr>
            <p:nvPr/>
          </p:nvSpPr>
          <p:spPr bwMode="auto">
            <a:xfrm>
              <a:off x="8933547" y="2599629"/>
              <a:ext cx="358934" cy="319717"/>
            </a:xfrm>
            <a:custGeom>
              <a:avLst/>
              <a:gdLst>
                <a:gd name="T0" fmla="*/ 95 w 95"/>
                <a:gd name="T1" fmla="*/ 85 h 85"/>
                <a:gd name="T2" fmla="*/ 0 w 95"/>
                <a:gd name="T3" fmla="*/ 85 h 85"/>
                <a:gd name="T4" fmla="*/ 0 w 95"/>
                <a:gd name="T5" fmla="*/ 76 h 85"/>
                <a:gd name="T6" fmla="*/ 5 w 95"/>
                <a:gd name="T7" fmla="*/ 67 h 85"/>
                <a:gd name="T8" fmla="*/ 36 w 95"/>
                <a:gd name="T9" fmla="*/ 54 h 85"/>
                <a:gd name="T10" fmla="*/ 38 w 95"/>
                <a:gd name="T11" fmla="*/ 51 h 85"/>
                <a:gd name="T12" fmla="*/ 36 w 95"/>
                <a:gd name="T13" fmla="*/ 47 h 85"/>
                <a:gd name="T14" fmla="*/ 48 w 95"/>
                <a:gd name="T15" fmla="*/ 0 h 85"/>
                <a:gd name="T16" fmla="*/ 59 w 95"/>
                <a:gd name="T17" fmla="*/ 47 h 85"/>
                <a:gd name="T18" fmla="*/ 57 w 95"/>
                <a:gd name="T19" fmla="*/ 51 h 85"/>
                <a:gd name="T20" fmla="*/ 59 w 95"/>
                <a:gd name="T21" fmla="*/ 54 h 85"/>
                <a:gd name="T22" fmla="*/ 91 w 95"/>
                <a:gd name="T23" fmla="*/ 67 h 85"/>
                <a:gd name="T24" fmla="*/ 95 w 95"/>
                <a:gd name="T25" fmla="*/ 76 h 85"/>
                <a:gd name="T26" fmla="*/ 95 w 95"/>
                <a:gd name="T27" fmla="*/ 8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5" h="85">
                  <a:moveTo>
                    <a:pt x="95" y="85"/>
                  </a:moveTo>
                  <a:cubicBezTo>
                    <a:pt x="0" y="85"/>
                    <a:pt x="0" y="85"/>
                    <a:pt x="0" y="85"/>
                  </a:cubicBezTo>
                  <a:cubicBezTo>
                    <a:pt x="0" y="82"/>
                    <a:pt x="0" y="79"/>
                    <a:pt x="0" y="76"/>
                  </a:cubicBezTo>
                  <a:cubicBezTo>
                    <a:pt x="0" y="72"/>
                    <a:pt x="1" y="70"/>
                    <a:pt x="5" y="67"/>
                  </a:cubicBezTo>
                  <a:cubicBezTo>
                    <a:pt x="12" y="61"/>
                    <a:pt x="24" y="57"/>
                    <a:pt x="36" y="54"/>
                  </a:cubicBezTo>
                  <a:cubicBezTo>
                    <a:pt x="38" y="53"/>
                    <a:pt x="38" y="53"/>
                    <a:pt x="38" y="51"/>
                  </a:cubicBezTo>
                  <a:cubicBezTo>
                    <a:pt x="38" y="49"/>
                    <a:pt x="38" y="49"/>
                    <a:pt x="36" y="47"/>
                  </a:cubicBezTo>
                  <a:cubicBezTo>
                    <a:pt x="23" y="36"/>
                    <a:pt x="24" y="2"/>
                    <a:pt x="48" y="0"/>
                  </a:cubicBezTo>
                  <a:cubicBezTo>
                    <a:pt x="71" y="2"/>
                    <a:pt x="72" y="36"/>
                    <a:pt x="59" y="47"/>
                  </a:cubicBezTo>
                  <a:cubicBezTo>
                    <a:pt x="57" y="49"/>
                    <a:pt x="57" y="49"/>
                    <a:pt x="57" y="51"/>
                  </a:cubicBezTo>
                  <a:cubicBezTo>
                    <a:pt x="57" y="53"/>
                    <a:pt x="57" y="53"/>
                    <a:pt x="59" y="54"/>
                  </a:cubicBezTo>
                  <a:cubicBezTo>
                    <a:pt x="71" y="57"/>
                    <a:pt x="83" y="61"/>
                    <a:pt x="91" y="67"/>
                  </a:cubicBezTo>
                  <a:cubicBezTo>
                    <a:pt x="94" y="70"/>
                    <a:pt x="95" y="72"/>
                    <a:pt x="95" y="76"/>
                  </a:cubicBezTo>
                  <a:cubicBezTo>
                    <a:pt x="95" y="79"/>
                    <a:pt x="95" y="82"/>
                    <a:pt x="95" y="85"/>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28" name="Group 92"/>
            <p:cNvGrpSpPr/>
            <p:nvPr/>
          </p:nvGrpSpPr>
          <p:grpSpPr>
            <a:xfrm>
              <a:off x="8698531" y="2391463"/>
              <a:ext cx="828966" cy="736049"/>
              <a:chOff x="5625794" y="1599766"/>
              <a:chExt cx="4594902" cy="4080930"/>
            </a:xfrm>
            <a:grpFill/>
          </p:grpSpPr>
          <p:grpSp>
            <p:nvGrpSpPr>
              <p:cNvPr id="29" name="Group 93"/>
              <p:cNvGrpSpPr/>
              <p:nvPr/>
            </p:nvGrpSpPr>
            <p:grpSpPr>
              <a:xfrm>
                <a:off x="6191250" y="1599766"/>
                <a:ext cx="3473485" cy="1069614"/>
                <a:chOff x="6191250" y="1599766"/>
                <a:chExt cx="3473485" cy="1069614"/>
              </a:xfrm>
              <a:grpFill/>
            </p:grpSpPr>
            <p:sp>
              <p:nvSpPr>
                <p:cNvPr id="35" name="Freeform 99"/>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6" name="Freeform 100"/>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30" name="Group 94"/>
              <p:cNvGrpSpPr/>
              <p:nvPr/>
            </p:nvGrpSpPr>
            <p:grpSpPr>
              <a:xfrm flipV="1">
                <a:off x="6191250" y="4611080"/>
                <a:ext cx="3473483" cy="1069616"/>
                <a:chOff x="6191250" y="1599764"/>
                <a:chExt cx="3473483" cy="1069616"/>
              </a:xfrm>
              <a:grpFill/>
            </p:grpSpPr>
            <p:sp>
              <p:nvSpPr>
                <p:cNvPr id="33" name="Freeform 97"/>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4" name="Freeform 98"/>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31" name="Freeform 95"/>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32" name="Freeform 96"/>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grpSp>
        <p:nvGrpSpPr>
          <p:cNvPr id="37" name="Group 101"/>
          <p:cNvGrpSpPr/>
          <p:nvPr/>
        </p:nvGrpSpPr>
        <p:grpSpPr>
          <a:xfrm>
            <a:off x="5187196" y="3476555"/>
            <a:ext cx="633846" cy="562947"/>
            <a:chOff x="8698531" y="3979675"/>
            <a:chExt cx="828966" cy="736049"/>
          </a:xfrm>
          <a:solidFill>
            <a:schemeClr val="tx2"/>
          </a:solidFill>
        </p:grpSpPr>
        <p:sp>
          <p:nvSpPr>
            <p:cNvPr id="38" name="Freeform 100"/>
            <p:cNvSpPr>
              <a:spLocks noEditPoints="1"/>
            </p:cNvSpPr>
            <p:nvPr/>
          </p:nvSpPr>
          <p:spPr bwMode="black">
            <a:xfrm>
              <a:off x="8957393" y="4225167"/>
              <a:ext cx="371203" cy="245065"/>
            </a:xfrm>
            <a:custGeom>
              <a:avLst/>
              <a:gdLst>
                <a:gd name="T0" fmla="*/ 103 w 103"/>
                <a:gd name="T1" fmla="*/ 33 h 68"/>
                <a:gd name="T2" fmla="*/ 56 w 103"/>
                <a:gd name="T3" fmla="*/ 68 h 68"/>
                <a:gd name="T4" fmla="*/ 56 w 103"/>
                <a:gd name="T5" fmla="*/ 0 h 68"/>
                <a:gd name="T6" fmla="*/ 103 w 103"/>
                <a:gd name="T7" fmla="*/ 33 h 68"/>
                <a:gd name="T8" fmla="*/ 0 w 103"/>
                <a:gd name="T9" fmla="*/ 0 h 68"/>
                <a:gd name="T10" fmla="*/ 0 w 103"/>
                <a:gd name="T11" fmla="*/ 68 h 68"/>
                <a:gd name="T12" fmla="*/ 47 w 103"/>
                <a:gd name="T13" fmla="*/ 33 h 68"/>
                <a:gd name="T14" fmla="*/ 0 w 103"/>
                <a:gd name="T15" fmla="*/ 0 h 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3" h="68">
                  <a:moveTo>
                    <a:pt x="103" y="33"/>
                  </a:moveTo>
                  <a:lnTo>
                    <a:pt x="56" y="68"/>
                  </a:lnTo>
                  <a:lnTo>
                    <a:pt x="56" y="0"/>
                  </a:lnTo>
                  <a:lnTo>
                    <a:pt x="103" y="33"/>
                  </a:lnTo>
                  <a:close/>
                  <a:moveTo>
                    <a:pt x="0" y="0"/>
                  </a:moveTo>
                  <a:lnTo>
                    <a:pt x="0" y="68"/>
                  </a:lnTo>
                  <a:lnTo>
                    <a:pt x="47" y="33"/>
                  </a:lnTo>
                  <a:lnTo>
                    <a:pt x="0" y="0"/>
                  </a:ln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39" name="Group 103"/>
            <p:cNvGrpSpPr/>
            <p:nvPr/>
          </p:nvGrpSpPr>
          <p:grpSpPr>
            <a:xfrm>
              <a:off x="8698531" y="3979675"/>
              <a:ext cx="828966" cy="736049"/>
              <a:chOff x="5625794" y="1599766"/>
              <a:chExt cx="4594902" cy="4080930"/>
            </a:xfrm>
            <a:grpFill/>
          </p:grpSpPr>
          <p:grpSp>
            <p:nvGrpSpPr>
              <p:cNvPr id="40" name="Group 104"/>
              <p:cNvGrpSpPr/>
              <p:nvPr/>
            </p:nvGrpSpPr>
            <p:grpSpPr>
              <a:xfrm>
                <a:off x="6191250" y="1599766"/>
                <a:ext cx="3473485" cy="1069614"/>
                <a:chOff x="6191250" y="1599766"/>
                <a:chExt cx="3473485" cy="1069614"/>
              </a:xfrm>
              <a:grpFill/>
            </p:grpSpPr>
            <p:sp>
              <p:nvSpPr>
                <p:cNvPr id="46" name="Freeform 11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7" name="Freeform 111"/>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41" name="Group 105"/>
              <p:cNvGrpSpPr/>
              <p:nvPr/>
            </p:nvGrpSpPr>
            <p:grpSpPr>
              <a:xfrm flipV="1">
                <a:off x="6191250" y="4611080"/>
                <a:ext cx="3473483" cy="1069616"/>
                <a:chOff x="6191250" y="1599764"/>
                <a:chExt cx="3473483" cy="1069616"/>
              </a:xfrm>
              <a:grpFill/>
            </p:grpSpPr>
            <p:sp>
              <p:nvSpPr>
                <p:cNvPr id="44" name="Freeform 108"/>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5" name="Freeform 109"/>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42" name="Freeform 106"/>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43" name="Freeform 107"/>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b="1"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sp>
        <p:nvSpPr>
          <p:cNvPr id="48" name="Right Brace 112"/>
          <p:cNvSpPr/>
          <p:nvPr/>
        </p:nvSpPr>
        <p:spPr>
          <a:xfrm rot="10800000">
            <a:off x="4613367" y="1520181"/>
            <a:ext cx="427545" cy="2258569"/>
          </a:xfrm>
          <a:prstGeom prst="rightBrace">
            <a:avLst>
              <a:gd name="adj1" fmla="val 47292"/>
              <a:gd name="adj2" fmla="val 50110"/>
            </a:avLst>
          </a:prstGeom>
          <a:ln w="1270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txBody>
          <a:bodyPr lIns="69896" tIns="34949" rIns="69896" bIns="34949" rtlCol="0" anchor="ctr"/>
          <a:lstStyle/>
          <a:p>
            <a:pPr algn="ctr" defTabSz="699135"/>
            <a:endParaRPr lang="en-US" sz="1350">
              <a:solidFill>
                <a:schemeClr val="accent1"/>
              </a:solidFill>
              <a:latin typeface="微软雅黑" panose="020B0503020204020204" pitchFamily="34" charset="-122"/>
              <a:ea typeface="微软雅黑" panose="020B0503020204020204" pitchFamily="34" charset="-122"/>
            </a:endParaRPr>
          </a:p>
        </p:txBody>
      </p:sp>
      <p:grpSp>
        <p:nvGrpSpPr>
          <p:cNvPr id="49" name="Group 113"/>
          <p:cNvGrpSpPr/>
          <p:nvPr/>
        </p:nvGrpSpPr>
        <p:grpSpPr>
          <a:xfrm>
            <a:off x="5177363" y="1437624"/>
            <a:ext cx="633846" cy="562947"/>
            <a:chOff x="2393096" y="3314046"/>
            <a:chExt cx="828750" cy="736049"/>
          </a:xfrm>
          <a:solidFill>
            <a:schemeClr val="bg1"/>
          </a:solidFill>
        </p:grpSpPr>
        <p:sp>
          <p:nvSpPr>
            <p:cNvPr id="50" name="Donut 1"/>
            <p:cNvSpPr/>
            <p:nvPr/>
          </p:nvSpPr>
          <p:spPr bwMode="auto">
            <a:xfrm>
              <a:off x="2627474" y="3511580"/>
              <a:ext cx="359995" cy="358073"/>
            </a:xfrm>
            <a:custGeom>
              <a:avLst/>
              <a:gdLst/>
              <a:ahLst/>
              <a:cxnLst/>
              <a:rect l="l" t="t" r="r" b="b"/>
              <a:pathLst>
                <a:path w="359995" h="358073">
                  <a:moveTo>
                    <a:pt x="1123" y="199707"/>
                  </a:moveTo>
                  <a:lnTo>
                    <a:pt x="124671" y="200830"/>
                  </a:lnTo>
                  <a:lnTo>
                    <a:pt x="166228" y="236771"/>
                  </a:lnTo>
                  <a:cubicBezTo>
                    <a:pt x="147787" y="236941"/>
                    <a:pt x="129346" y="237110"/>
                    <a:pt x="110905" y="237279"/>
                  </a:cubicBezTo>
                  <a:cubicBezTo>
                    <a:pt x="126331" y="262471"/>
                    <a:pt x="154567" y="277062"/>
                    <a:pt x="186212" y="277062"/>
                  </a:cubicBezTo>
                  <a:cubicBezTo>
                    <a:pt x="225799" y="277062"/>
                    <a:pt x="260053" y="254227"/>
                    <a:pt x="276157" y="220830"/>
                  </a:cubicBezTo>
                  <a:lnTo>
                    <a:pt x="356653" y="220830"/>
                  </a:lnTo>
                  <a:cubicBezTo>
                    <a:pt x="337124" y="296696"/>
                    <a:pt x="268203" y="352658"/>
                    <a:pt x="186212" y="352658"/>
                  </a:cubicBezTo>
                  <a:cubicBezTo>
                    <a:pt x="127185" y="352658"/>
                    <a:pt x="74933" y="323655"/>
                    <a:pt x="43803" y="278531"/>
                  </a:cubicBezTo>
                  <a:lnTo>
                    <a:pt x="43803" y="289560"/>
                  </a:lnTo>
                  <a:lnTo>
                    <a:pt x="38188" y="358073"/>
                  </a:lnTo>
                  <a:lnTo>
                    <a:pt x="0" y="326625"/>
                  </a:lnTo>
                  <a:close/>
                  <a:moveTo>
                    <a:pt x="186212" y="0"/>
                  </a:moveTo>
                  <a:cubicBezTo>
                    <a:pt x="241995" y="0"/>
                    <a:pt x="291729" y="25904"/>
                    <a:pt x="321951" y="67970"/>
                  </a:cubicBezTo>
                  <a:cubicBezTo>
                    <a:pt x="322151" y="46267"/>
                    <a:pt x="322350" y="24565"/>
                    <a:pt x="322549" y="2862"/>
                  </a:cubicBezTo>
                  <a:lnTo>
                    <a:pt x="358490" y="44419"/>
                  </a:lnTo>
                  <a:lnTo>
                    <a:pt x="359413" y="145933"/>
                  </a:lnTo>
                  <a:cubicBezTo>
                    <a:pt x="359808" y="146450"/>
                    <a:pt x="359903" y="147019"/>
                    <a:pt x="359995" y="147588"/>
                  </a:cubicBezTo>
                  <a:lnTo>
                    <a:pt x="359428" y="147588"/>
                  </a:lnTo>
                  <a:lnTo>
                    <a:pt x="359613" y="167968"/>
                  </a:lnTo>
                  <a:lnTo>
                    <a:pt x="232696" y="169091"/>
                  </a:lnTo>
                  <a:lnTo>
                    <a:pt x="201247" y="130903"/>
                  </a:lnTo>
                  <a:lnTo>
                    <a:pt x="269760" y="125288"/>
                  </a:lnTo>
                  <a:lnTo>
                    <a:pt x="271731" y="125288"/>
                  </a:lnTo>
                  <a:cubicBezTo>
                    <a:pt x="255176" y="95313"/>
                    <a:pt x="222996" y="75596"/>
                    <a:pt x="186212" y="75596"/>
                  </a:cubicBezTo>
                  <a:cubicBezTo>
                    <a:pt x="140615" y="75596"/>
                    <a:pt x="102095" y="105890"/>
                    <a:pt x="90145" y="147588"/>
                  </a:cubicBezTo>
                  <a:lnTo>
                    <a:pt x="12428" y="147588"/>
                  </a:lnTo>
                  <a:cubicBezTo>
                    <a:pt x="25957" y="63857"/>
                    <a:pt x="98627" y="0"/>
                    <a:pt x="186212"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nvGrpSpPr>
            <p:cNvPr id="51" name="Group 115"/>
            <p:cNvGrpSpPr/>
            <p:nvPr/>
          </p:nvGrpSpPr>
          <p:grpSpPr>
            <a:xfrm>
              <a:off x="2393096" y="3314046"/>
              <a:ext cx="828750" cy="736049"/>
              <a:chOff x="5625794" y="1599766"/>
              <a:chExt cx="4594902" cy="4080930"/>
            </a:xfrm>
            <a:grpFill/>
          </p:grpSpPr>
          <p:grpSp>
            <p:nvGrpSpPr>
              <p:cNvPr id="52" name="Group 116"/>
              <p:cNvGrpSpPr/>
              <p:nvPr/>
            </p:nvGrpSpPr>
            <p:grpSpPr>
              <a:xfrm>
                <a:off x="6191250" y="1599766"/>
                <a:ext cx="3473485" cy="1069614"/>
                <a:chOff x="6191250" y="1599766"/>
                <a:chExt cx="3473485" cy="1069614"/>
              </a:xfrm>
              <a:grpFill/>
            </p:grpSpPr>
            <p:sp>
              <p:nvSpPr>
                <p:cNvPr id="58" name="Freeform 122"/>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9" name="Freeform 123"/>
                <p:cNvSpPr/>
                <p:nvPr/>
              </p:nvSpPr>
              <p:spPr bwMode="auto">
                <a:xfrm flipH="1">
                  <a:off x="8043104"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nvGrpSpPr>
              <p:cNvPr id="53" name="Group 117"/>
              <p:cNvGrpSpPr/>
              <p:nvPr/>
            </p:nvGrpSpPr>
            <p:grpSpPr>
              <a:xfrm flipV="1">
                <a:off x="6191250" y="4611080"/>
                <a:ext cx="3473483" cy="1069616"/>
                <a:chOff x="6191250" y="1599764"/>
                <a:chExt cx="3473483" cy="1069616"/>
              </a:xfrm>
              <a:grpFill/>
            </p:grpSpPr>
            <p:sp>
              <p:nvSpPr>
                <p:cNvPr id="56" name="Freeform 120"/>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7" name="Freeform 121"/>
                <p:cNvSpPr/>
                <p:nvPr/>
              </p:nvSpPr>
              <p:spPr bwMode="auto">
                <a:xfrm flipH="1">
                  <a:off x="8043102" y="1599764"/>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sp>
            <p:nvSpPr>
              <p:cNvPr id="54" name="Freeform 118"/>
              <p:cNvSpPr/>
              <p:nvPr/>
            </p:nvSpPr>
            <p:spPr bwMode="auto">
              <a:xfrm rot="17954294">
                <a:off x="5349785"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55" name="Freeform 119"/>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35" tIns="34967" rIns="34967" bIns="69935" numCol="1" spcCol="0" rtlCol="0" fromWordArt="0" anchor="b" anchorCtr="0" forceAA="0" compatLnSpc="1">
                <a:noAutofit/>
              </a:bodyPr>
              <a:lstStyle/>
              <a:p>
                <a:pPr algn="ctr" defTabSz="699135" fontAlgn="base">
                  <a:spcBef>
                    <a:spcPct val="0"/>
                  </a:spcBef>
                  <a:spcAft>
                    <a:spcPct val="0"/>
                  </a:spcAft>
                </a:pPr>
                <a:endParaRPr lang="en-US" sz="1350" spc="-38"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grpSp>
      </p:grpSp>
      <p:grpSp>
        <p:nvGrpSpPr>
          <p:cNvPr id="60" name="组合 59"/>
          <p:cNvGrpSpPr/>
          <p:nvPr/>
        </p:nvGrpSpPr>
        <p:grpSpPr>
          <a:xfrm>
            <a:off x="2274252" y="2001510"/>
            <a:ext cx="1689711" cy="1267531"/>
            <a:chOff x="1508336" y="2668679"/>
            <a:chExt cx="2252948" cy="1690040"/>
          </a:xfrm>
        </p:grpSpPr>
        <p:sp>
          <p:nvSpPr>
            <p:cNvPr id="61" name="Rectangle 56"/>
            <p:cNvSpPr/>
            <p:nvPr/>
          </p:nvSpPr>
          <p:spPr>
            <a:xfrm>
              <a:off x="1530811" y="2668679"/>
              <a:ext cx="2138983" cy="384721"/>
            </a:xfrm>
            <a:prstGeom prst="rect">
              <a:avLst/>
            </a:prstGeom>
            <a:noFill/>
            <a:ln>
              <a:noFill/>
            </a:ln>
          </p:spPr>
          <p:txBody>
            <a:bodyPr wrap="square">
              <a:spAutoFit/>
            </a:bodyPr>
            <a:lstStyle/>
            <a:p>
              <a:pPr algn="ctr" defTabSz="699135" fontAlgn="base">
                <a:lnSpc>
                  <a:spcPct val="85000"/>
                </a:lnSpc>
                <a:spcBef>
                  <a:spcPct val="0"/>
                </a:spcBef>
                <a:spcAft>
                  <a:spcPct val="0"/>
                </a:spcAft>
              </a:pPr>
              <a:r>
                <a:rPr lang="zh-CN" altLang="en-US" sz="1500" b="1"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rPr>
                <a:t>单击添加文本</a:t>
              </a:r>
              <a:endParaRPr lang="en-US" altLang="zh-CN" sz="1500" b="1" dirty="0">
                <a:solidFill>
                  <a:schemeClr val="accent1"/>
                </a:solidFill>
                <a:latin typeface="微软雅黑" panose="020B0503020204020204" pitchFamily="34" charset="-122"/>
                <a:ea typeface="微软雅黑" panose="020B0503020204020204" pitchFamily="34" charset="-122"/>
                <a:cs typeface="Segoe UI" panose="020B0502040204020203" pitchFamily="34" charset="0"/>
              </a:endParaRPr>
            </a:p>
          </p:txBody>
        </p:sp>
        <p:sp>
          <p:nvSpPr>
            <p:cNvPr id="62" name="矩形 61"/>
            <p:cNvSpPr/>
            <p:nvPr/>
          </p:nvSpPr>
          <p:spPr>
            <a:xfrm>
              <a:off x="1508336" y="3250724"/>
              <a:ext cx="2252948" cy="1107995"/>
            </a:xfrm>
            <a:prstGeom prst="rect">
              <a:avLst/>
            </a:prstGeom>
          </p:spPr>
          <p:txBody>
            <a:bodyPr wrap="square">
              <a:spAutoFit/>
            </a:bodyPr>
            <a:lstStyle/>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wipe(up)">
                                      <p:cBhvr>
                                        <p:cTn id="13" dur="500"/>
                                        <p:tgtEl>
                                          <p:spTgt spid="60"/>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500"/>
                                        <p:tgtEl>
                                          <p:spTgt spid="48"/>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49"/>
                                        </p:tgtEl>
                                        <p:attrNameLst>
                                          <p:attrName>style.visibility</p:attrName>
                                        </p:attrNameLst>
                                      </p:cBhvr>
                                      <p:to>
                                        <p:strVal val="visible"/>
                                      </p:to>
                                    </p:set>
                                    <p:animEffect transition="in" filter="fade">
                                      <p:cBhvr>
                                        <p:cTn id="21" dur="750"/>
                                        <p:tgtEl>
                                          <p:spTgt spid="49"/>
                                        </p:tgtEl>
                                      </p:cBhvr>
                                    </p:animEffect>
                                  </p:childTnLst>
                                </p:cTn>
                              </p:par>
                            </p:childTnLst>
                          </p:cTn>
                        </p:par>
                        <p:par>
                          <p:cTn id="22" fill="hold">
                            <p:stCondLst>
                              <p:cond delay="2500"/>
                            </p:stCondLst>
                            <p:childTnLst>
                              <p:par>
                                <p:cTn id="23" presetID="63" presetClass="path" presetSubtype="0" decel="100000" fill="hold" nodeType="afterEffect">
                                  <p:stCondLst>
                                    <p:cond delay="0"/>
                                  </p:stCondLst>
                                  <p:childTnLst>
                                    <p:animMotion origin="layout" path="M -0.02412 1.91103E-6 L -2.91805E-6 1.91103E-6 " pathEditMode="relative" rAng="0" ptsTypes="AA">
                                      <p:cBhvr>
                                        <p:cTn id="24" dur="500" fill="hold"/>
                                        <p:tgtEl>
                                          <p:spTgt spid="49"/>
                                        </p:tgtEl>
                                        <p:attrNameLst>
                                          <p:attrName>ppt_x</p:attrName>
                                          <p:attrName>ppt_y</p:attrName>
                                        </p:attrNameLst>
                                      </p:cBhvr>
                                      <p:rCtr x="1200" y="0"/>
                                    </p:animMotion>
                                  </p:childTnLst>
                                </p:cTn>
                              </p:par>
                            </p:childTnLst>
                          </p:cTn>
                        </p:par>
                        <p:par>
                          <p:cTn id="25" fill="hold">
                            <p:stCondLst>
                              <p:cond delay="3000"/>
                            </p:stCondLst>
                            <p:childTnLst>
                              <p:par>
                                <p:cTn id="26" presetID="6" presetClass="emph" presetSubtype="0" accel="100000" autoRev="1" fill="hold" nodeType="afterEffect">
                                  <p:stCondLst>
                                    <p:cond delay="0"/>
                                  </p:stCondLst>
                                  <p:childTnLst>
                                    <p:animScale>
                                      <p:cBhvr>
                                        <p:cTn id="27" dur="500" fill="hold"/>
                                        <p:tgtEl>
                                          <p:spTgt spid="49"/>
                                        </p:tgtEl>
                                      </p:cBhvr>
                                      <p:by x="92000" y="92000"/>
                                    </p:animScale>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750"/>
                                        <p:tgtEl>
                                          <p:spTgt spid="23"/>
                                        </p:tgtEl>
                                      </p:cBhvr>
                                    </p:animEffect>
                                  </p:childTnLst>
                                </p:cTn>
                              </p:par>
                            </p:childTnLst>
                          </p:cTn>
                        </p:par>
                        <p:par>
                          <p:cTn id="32" fill="hold">
                            <p:stCondLst>
                              <p:cond delay="4500"/>
                            </p:stCondLst>
                            <p:childTnLst>
                              <p:par>
                                <p:cTn id="33" presetID="63" presetClass="path" presetSubtype="0" decel="100000" fill="hold" grpId="1" nodeType="afterEffect">
                                  <p:stCondLst>
                                    <p:cond delay="0"/>
                                  </p:stCondLst>
                                  <p:childTnLst>
                                    <p:animMotion origin="layout" path="M -0.02413 1.91103E-6 L 7.50574E-7 1.91103E-6 " pathEditMode="relative" rAng="0" ptsTypes="AA">
                                      <p:cBhvr>
                                        <p:cTn id="34" dur="500" fill="hold"/>
                                        <p:tgtEl>
                                          <p:spTgt spid="23"/>
                                        </p:tgtEl>
                                        <p:attrNameLst>
                                          <p:attrName>ppt_x</p:attrName>
                                          <p:attrName>ppt_y</p:attrName>
                                        </p:attrNameLst>
                                      </p:cBhvr>
                                      <p:rCtr x="1200" y="0"/>
                                    </p:animMotion>
                                  </p:childTnLst>
                                </p:cTn>
                              </p:par>
                            </p:childTnLst>
                          </p:cTn>
                        </p:par>
                        <p:par>
                          <p:cTn id="35" fill="hold">
                            <p:stCondLst>
                              <p:cond delay="5000"/>
                            </p:stCondLst>
                            <p:childTnLst>
                              <p:par>
                                <p:cTn id="36" presetID="6" presetClass="emph" presetSubtype="0" accel="100000" autoRev="1" fill="hold" grpId="2" nodeType="afterEffect">
                                  <p:stCondLst>
                                    <p:cond delay="0"/>
                                  </p:stCondLst>
                                  <p:childTnLst>
                                    <p:animScale>
                                      <p:cBhvr>
                                        <p:cTn id="37" dur="500" fill="hold"/>
                                        <p:tgtEl>
                                          <p:spTgt spid="23"/>
                                        </p:tgtEl>
                                      </p:cBhvr>
                                      <p:by x="92000" y="92000"/>
                                    </p:animScale>
                                  </p:childTnLst>
                                </p:cTn>
                              </p:par>
                            </p:childTnLst>
                          </p:cTn>
                        </p:par>
                        <p:par>
                          <p:cTn id="38" fill="hold">
                            <p:stCondLst>
                              <p:cond delay="5500"/>
                            </p:stCondLst>
                            <p:childTnLst>
                              <p:par>
                                <p:cTn id="39" presetID="10" presetClass="entr" presetSubtype="0"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750"/>
                                        <p:tgtEl>
                                          <p:spTgt spid="26"/>
                                        </p:tgtEl>
                                      </p:cBhvr>
                                    </p:animEffect>
                                  </p:childTnLst>
                                </p:cTn>
                              </p:par>
                            </p:childTnLst>
                          </p:cTn>
                        </p:par>
                        <p:par>
                          <p:cTn id="42" fill="hold">
                            <p:stCondLst>
                              <p:cond delay="6500"/>
                            </p:stCondLst>
                            <p:childTnLst>
                              <p:par>
                                <p:cTn id="43" presetID="63" presetClass="path" presetSubtype="0" decel="100000" fill="hold" nodeType="afterEffect">
                                  <p:stCondLst>
                                    <p:cond delay="0"/>
                                  </p:stCondLst>
                                  <p:childTnLst>
                                    <p:animMotion origin="layout" path="M -0.02412 1.91103E-6 L -2.15216E-6 1.91103E-6 " pathEditMode="relative" rAng="0" ptsTypes="AA">
                                      <p:cBhvr>
                                        <p:cTn id="44" dur="500" fill="hold"/>
                                        <p:tgtEl>
                                          <p:spTgt spid="26"/>
                                        </p:tgtEl>
                                        <p:attrNameLst>
                                          <p:attrName>ppt_x</p:attrName>
                                          <p:attrName>ppt_y</p:attrName>
                                        </p:attrNameLst>
                                      </p:cBhvr>
                                      <p:rCtr x="1200" y="0"/>
                                    </p:animMotion>
                                  </p:childTnLst>
                                </p:cTn>
                              </p:par>
                            </p:childTnLst>
                          </p:cTn>
                        </p:par>
                        <p:par>
                          <p:cTn id="45" fill="hold">
                            <p:stCondLst>
                              <p:cond delay="7000"/>
                            </p:stCondLst>
                            <p:childTnLst>
                              <p:par>
                                <p:cTn id="46" presetID="6" presetClass="emph" presetSubtype="0" accel="100000" autoRev="1" fill="hold" nodeType="afterEffect">
                                  <p:stCondLst>
                                    <p:cond delay="0"/>
                                  </p:stCondLst>
                                  <p:childTnLst>
                                    <p:animScale>
                                      <p:cBhvr>
                                        <p:cTn id="47" dur="500" fill="hold"/>
                                        <p:tgtEl>
                                          <p:spTgt spid="26"/>
                                        </p:tgtEl>
                                      </p:cBhvr>
                                      <p:by x="92000" y="92000"/>
                                    </p:animScale>
                                  </p:childTnLst>
                                </p:cTn>
                              </p:par>
                            </p:childTnLst>
                          </p:cTn>
                        </p:par>
                        <p:par>
                          <p:cTn id="48" fill="hold">
                            <p:stCondLst>
                              <p:cond delay="7500"/>
                            </p:stCondLst>
                            <p:childTnLst>
                              <p:par>
                                <p:cTn id="49" presetID="10" presetClass="entr" presetSubtype="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fade">
                                      <p:cBhvr>
                                        <p:cTn id="51" dur="750"/>
                                        <p:tgtEl>
                                          <p:spTgt spid="24"/>
                                        </p:tgtEl>
                                      </p:cBhvr>
                                    </p:animEffect>
                                  </p:childTnLst>
                                </p:cTn>
                              </p:par>
                            </p:childTnLst>
                          </p:cTn>
                        </p:par>
                        <p:par>
                          <p:cTn id="52" fill="hold">
                            <p:stCondLst>
                              <p:cond delay="8500"/>
                            </p:stCondLst>
                            <p:childTnLst>
                              <p:par>
                                <p:cTn id="53" presetID="63" presetClass="path" presetSubtype="0" decel="100000" fill="hold" grpId="1" nodeType="afterEffect">
                                  <p:stCondLst>
                                    <p:cond delay="0"/>
                                  </p:stCondLst>
                                  <p:childTnLst>
                                    <p:animMotion origin="layout" path="M -0.02412 1.91103E-6 L -3.32653E-6 1.91103E-6 " pathEditMode="relative" rAng="0" ptsTypes="AA">
                                      <p:cBhvr>
                                        <p:cTn id="54" dur="500" fill="hold"/>
                                        <p:tgtEl>
                                          <p:spTgt spid="24"/>
                                        </p:tgtEl>
                                        <p:attrNameLst>
                                          <p:attrName>ppt_x</p:attrName>
                                          <p:attrName>ppt_y</p:attrName>
                                        </p:attrNameLst>
                                      </p:cBhvr>
                                      <p:rCtr x="1200" y="0"/>
                                    </p:animMotion>
                                  </p:childTnLst>
                                </p:cTn>
                              </p:par>
                            </p:childTnLst>
                          </p:cTn>
                        </p:par>
                        <p:par>
                          <p:cTn id="55" fill="hold">
                            <p:stCondLst>
                              <p:cond delay="9000"/>
                            </p:stCondLst>
                            <p:childTnLst>
                              <p:par>
                                <p:cTn id="56" presetID="6" presetClass="emph" presetSubtype="0" accel="100000" autoRev="1" fill="hold" grpId="2" nodeType="afterEffect">
                                  <p:stCondLst>
                                    <p:cond delay="0"/>
                                  </p:stCondLst>
                                  <p:childTnLst>
                                    <p:animScale>
                                      <p:cBhvr>
                                        <p:cTn id="57" dur="500" fill="hold"/>
                                        <p:tgtEl>
                                          <p:spTgt spid="24"/>
                                        </p:tgtEl>
                                      </p:cBhvr>
                                      <p:by x="92000" y="92000"/>
                                    </p:animScale>
                                  </p:childTnLst>
                                </p:cTn>
                              </p:par>
                            </p:childTnLst>
                          </p:cTn>
                        </p:par>
                        <p:par>
                          <p:cTn id="58" fill="hold">
                            <p:stCondLst>
                              <p:cond delay="9500"/>
                            </p:stCondLst>
                            <p:childTnLst>
                              <p:par>
                                <p:cTn id="59" presetID="10" presetClass="entr" presetSubtype="0" fill="hold" nodeType="afterEffect">
                                  <p:stCondLst>
                                    <p:cond delay="0"/>
                                  </p:stCondLst>
                                  <p:childTnLst>
                                    <p:set>
                                      <p:cBhvr>
                                        <p:cTn id="60" dur="1" fill="hold">
                                          <p:stCondLst>
                                            <p:cond delay="0"/>
                                          </p:stCondLst>
                                        </p:cTn>
                                        <p:tgtEl>
                                          <p:spTgt spid="37"/>
                                        </p:tgtEl>
                                        <p:attrNameLst>
                                          <p:attrName>style.visibility</p:attrName>
                                        </p:attrNameLst>
                                      </p:cBhvr>
                                      <p:to>
                                        <p:strVal val="visible"/>
                                      </p:to>
                                    </p:set>
                                    <p:animEffect transition="in" filter="fade">
                                      <p:cBhvr>
                                        <p:cTn id="61" dur="750"/>
                                        <p:tgtEl>
                                          <p:spTgt spid="37"/>
                                        </p:tgtEl>
                                      </p:cBhvr>
                                    </p:animEffect>
                                  </p:childTnLst>
                                </p:cTn>
                              </p:par>
                            </p:childTnLst>
                          </p:cTn>
                        </p:par>
                        <p:par>
                          <p:cTn id="62" fill="hold">
                            <p:stCondLst>
                              <p:cond delay="10500"/>
                            </p:stCondLst>
                            <p:childTnLst>
                              <p:par>
                                <p:cTn id="63" presetID="63" presetClass="path" presetSubtype="0" decel="100000" fill="hold" nodeType="afterEffect">
                                  <p:stCondLst>
                                    <p:cond delay="0"/>
                                  </p:stCondLst>
                                  <p:childTnLst>
                                    <p:animMotion origin="layout" path="M -0.02412 -2.38765E-6 L -2.15216E-6 -2.38765E-6 " pathEditMode="relative" rAng="0" ptsTypes="AA">
                                      <p:cBhvr>
                                        <p:cTn id="64" dur="500" fill="hold"/>
                                        <p:tgtEl>
                                          <p:spTgt spid="37"/>
                                        </p:tgtEl>
                                        <p:attrNameLst>
                                          <p:attrName>ppt_x</p:attrName>
                                          <p:attrName>ppt_y</p:attrName>
                                        </p:attrNameLst>
                                      </p:cBhvr>
                                      <p:rCtr x="1200" y="0"/>
                                    </p:animMotion>
                                  </p:childTnLst>
                                </p:cTn>
                              </p:par>
                            </p:childTnLst>
                          </p:cTn>
                        </p:par>
                        <p:par>
                          <p:cTn id="65" fill="hold">
                            <p:stCondLst>
                              <p:cond delay="11000"/>
                            </p:stCondLst>
                            <p:childTnLst>
                              <p:par>
                                <p:cTn id="66" presetID="6" presetClass="emph" presetSubtype="0" accel="100000" autoRev="1" fill="hold" nodeType="afterEffect">
                                  <p:stCondLst>
                                    <p:cond delay="0"/>
                                  </p:stCondLst>
                                  <p:childTnLst>
                                    <p:animScale>
                                      <p:cBhvr>
                                        <p:cTn id="67" dur="500" fill="hold"/>
                                        <p:tgtEl>
                                          <p:spTgt spid="37"/>
                                        </p:tgtEl>
                                      </p:cBhvr>
                                      <p:by x="92000" y="92000"/>
                                    </p:animScale>
                                  </p:childTnLst>
                                </p:cTn>
                              </p:par>
                            </p:childTnLst>
                          </p:cTn>
                        </p:par>
                        <p:par>
                          <p:cTn id="68" fill="hold">
                            <p:stCondLst>
                              <p:cond delay="11500"/>
                            </p:stCondLst>
                            <p:childTnLst>
                              <p:par>
                                <p:cTn id="69" presetID="10" presetClass="entr" presetSubtype="0" fill="hold" grpId="0" nodeType="afterEffect">
                                  <p:stCondLst>
                                    <p:cond delay="0"/>
                                  </p:stCondLst>
                                  <p:childTnLst>
                                    <p:set>
                                      <p:cBhvr>
                                        <p:cTn id="70" dur="1" fill="hold">
                                          <p:stCondLst>
                                            <p:cond delay="0"/>
                                          </p:stCondLst>
                                        </p:cTn>
                                        <p:tgtEl>
                                          <p:spTgt spid="25"/>
                                        </p:tgtEl>
                                        <p:attrNameLst>
                                          <p:attrName>style.visibility</p:attrName>
                                        </p:attrNameLst>
                                      </p:cBhvr>
                                      <p:to>
                                        <p:strVal val="visible"/>
                                      </p:to>
                                    </p:set>
                                    <p:animEffect transition="in" filter="fade">
                                      <p:cBhvr>
                                        <p:cTn id="71" dur="750"/>
                                        <p:tgtEl>
                                          <p:spTgt spid="25"/>
                                        </p:tgtEl>
                                      </p:cBhvr>
                                    </p:animEffect>
                                  </p:childTnLst>
                                </p:cTn>
                              </p:par>
                            </p:childTnLst>
                          </p:cTn>
                        </p:par>
                        <p:par>
                          <p:cTn id="72" fill="hold">
                            <p:stCondLst>
                              <p:cond delay="12500"/>
                            </p:stCondLst>
                            <p:childTnLst>
                              <p:par>
                                <p:cTn id="73" presetID="63" presetClass="path" presetSubtype="0" decel="100000" fill="hold" grpId="1" nodeType="afterEffect">
                                  <p:stCondLst>
                                    <p:cond delay="0"/>
                                  </p:stCondLst>
                                  <p:childTnLst>
                                    <p:animMotion origin="layout" path="M -0.02412 6.49115E-7 L -7.50574E-7 6.49115E-7 " pathEditMode="relative" rAng="0" ptsTypes="AA">
                                      <p:cBhvr>
                                        <p:cTn id="74" dur="500" fill="hold"/>
                                        <p:tgtEl>
                                          <p:spTgt spid="25"/>
                                        </p:tgtEl>
                                        <p:attrNameLst>
                                          <p:attrName>ppt_x</p:attrName>
                                          <p:attrName>ppt_y</p:attrName>
                                        </p:attrNameLst>
                                      </p:cBhvr>
                                      <p:rCtr x="1200" y="0"/>
                                    </p:animMotion>
                                  </p:childTnLst>
                                </p:cTn>
                              </p:par>
                            </p:childTnLst>
                          </p:cTn>
                        </p:par>
                        <p:par>
                          <p:cTn id="75" fill="hold">
                            <p:stCondLst>
                              <p:cond delay="13000"/>
                            </p:stCondLst>
                            <p:childTnLst>
                              <p:par>
                                <p:cTn id="76" presetID="6" presetClass="emph" presetSubtype="0" accel="100000" autoRev="1" fill="hold" grpId="2" nodeType="afterEffect">
                                  <p:stCondLst>
                                    <p:cond delay="0"/>
                                  </p:stCondLst>
                                  <p:childTnLst>
                                    <p:animScale>
                                      <p:cBhvr>
                                        <p:cTn id="77" dur="500" fill="hold"/>
                                        <p:tgtEl>
                                          <p:spTgt spid="25"/>
                                        </p:tgtEl>
                                      </p:cBhvr>
                                      <p:by x="92000" y="92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3" grpId="1"/>
      <p:bldP spid="23" grpId="2"/>
      <p:bldP spid="24" grpId="0"/>
      <p:bldP spid="24" grpId="1"/>
      <p:bldP spid="24" grpId="2"/>
      <p:bldP spid="25" grpId="0"/>
      <p:bldP spid="25" grpId="1"/>
      <p:bldP spid="25" grpId="2"/>
      <p:bldP spid="48"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915347" y="855560"/>
            <a:ext cx="1358730" cy="918102"/>
            <a:chOff x="3696463" y="1140746"/>
            <a:chExt cx="1811640" cy="1224136"/>
          </a:xfrm>
        </p:grpSpPr>
        <p:sp>
          <p:nvSpPr>
            <p:cNvPr id="33" name="五边形 32"/>
            <p:cNvSpPr/>
            <p:nvPr/>
          </p:nvSpPr>
          <p:spPr>
            <a:xfrm rot="16200000">
              <a:off x="3990215" y="846994"/>
              <a:ext cx="1224136" cy="1811640"/>
            </a:xfrm>
            <a:prstGeom prst="homePlate">
              <a:avLst>
                <a:gd name="adj" fmla="val 3102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dirty="0">
                <a:solidFill>
                  <a:schemeClr val="accent1"/>
                </a:solidFill>
                <a:latin typeface="微软雅黑" panose="020B0503020204020204" pitchFamily="34" charset="-122"/>
                <a:ea typeface="微软雅黑" panose="020B0503020204020204" pitchFamily="34" charset="-122"/>
              </a:endParaRPr>
            </a:p>
          </p:txBody>
        </p:sp>
        <p:sp>
          <p:nvSpPr>
            <p:cNvPr id="34" name="TextBox 4"/>
            <p:cNvSpPr txBox="1"/>
            <p:nvPr/>
          </p:nvSpPr>
          <p:spPr>
            <a:xfrm>
              <a:off x="4139952" y="1644801"/>
              <a:ext cx="1049837" cy="492443"/>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20%</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3915348" y="1881674"/>
            <a:ext cx="1358730" cy="1770196"/>
            <a:chOff x="3696464" y="2508898"/>
            <a:chExt cx="1811640" cy="2360261"/>
          </a:xfrm>
        </p:grpSpPr>
        <p:sp>
          <p:nvSpPr>
            <p:cNvPr id="36" name="五边形 35"/>
            <p:cNvSpPr/>
            <p:nvPr/>
          </p:nvSpPr>
          <p:spPr>
            <a:xfrm rot="5400000">
              <a:off x="3422153" y="2783209"/>
              <a:ext cx="2360261" cy="1811640"/>
            </a:xfrm>
            <a:prstGeom prst="homePlate">
              <a:avLst>
                <a:gd name="adj" fmla="val 27567"/>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37" name="TextBox 5"/>
            <p:cNvSpPr txBox="1"/>
            <p:nvPr/>
          </p:nvSpPr>
          <p:spPr>
            <a:xfrm>
              <a:off x="4077364" y="2767313"/>
              <a:ext cx="1049837" cy="492443"/>
            </a:xfrm>
            <a:prstGeom prst="rect">
              <a:avLst/>
            </a:prstGeom>
            <a:noFill/>
          </p:spPr>
          <p:txBody>
            <a:bodyPr wrap="square" rtlCol="0">
              <a:spAutoFit/>
            </a:bodyPr>
            <a:lstStyle/>
            <a:p>
              <a:pPr algn="ctr"/>
              <a:r>
                <a:rPr lang="en-US" altLang="zh-CN" dirty="0">
                  <a:solidFill>
                    <a:schemeClr val="accent2"/>
                  </a:solidFill>
                  <a:latin typeface="微软雅黑" panose="020B0503020204020204" pitchFamily="34" charset="-122"/>
                  <a:ea typeface="微软雅黑" panose="020B0503020204020204" pitchFamily="34" charset="-122"/>
                </a:rPr>
                <a:t>80%</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sp>
        <p:nvSpPr>
          <p:cNvPr id="38" name="矩形 37"/>
          <p:cNvSpPr/>
          <p:nvPr/>
        </p:nvSpPr>
        <p:spPr>
          <a:xfrm>
            <a:off x="3915347" y="2523212"/>
            <a:ext cx="1358730" cy="830997"/>
          </a:xfrm>
          <a:prstGeom prst="rect">
            <a:avLst/>
          </a:prstGeom>
        </p:spPr>
        <p:txBody>
          <a:bodyPr wrap="square">
            <a:spAutoFit/>
          </a:bodyPr>
          <a:lstStyle/>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a:p>
            <a:pPr lvl="0" algn="ctr"/>
            <a:r>
              <a:rPr lang="zh-CN" altLang="en-US" sz="1200" dirty="0">
                <a:solidFill>
                  <a:schemeClr val="accent2"/>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2"/>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1839144" y="1132989"/>
            <a:ext cx="1689713" cy="327719"/>
            <a:chOff x="928192" y="1510651"/>
            <a:chExt cx="2252950" cy="436959"/>
          </a:xfrm>
        </p:grpSpPr>
        <p:sp>
          <p:nvSpPr>
            <p:cNvPr id="40" name="矩形 3"/>
            <p:cNvSpPr/>
            <p:nvPr/>
          </p:nvSpPr>
          <p:spPr>
            <a:xfrm rot="5400000" flipH="1" flipV="1">
              <a:off x="1849649" y="589194"/>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41" name="TextBox 7"/>
            <p:cNvSpPr txBox="1"/>
            <p:nvPr/>
          </p:nvSpPr>
          <p:spPr>
            <a:xfrm>
              <a:off x="971600" y="1547500"/>
              <a:ext cx="2108931" cy="400110"/>
            </a:xfrm>
            <a:prstGeom prst="rect">
              <a:avLst/>
            </a:prstGeom>
            <a:noFill/>
          </p:spPr>
          <p:txBody>
            <a:bodyPr wrap="square" rtlCol="0">
              <a:spAutoFit/>
            </a:bodyPr>
            <a:lstStyle/>
            <a:p>
              <a:pPr algn="ctr"/>
              <a:r>
                <a:rPr lang="zh-CN" altLang="en-US" sz="1350" b="1" dirty="0">
                  <a:solidFill>
                    <a:schemeClr val="accent2"/>
                  </a:solidFill>
                  <a:latin typeface="微软雅黑" panose="020B0503020204020204" pitchFamily="34" charset="-122"/>
                  <a:ea typeface="微软雅黑" panose="020B0503020204020204" pitchFamily="34" charset="-122"/>
                </a:rPr>
                <a:t>单击添加标题</a:t>
              </a:r>
              <a:endParaRPr lang="zh-CN" altLang="en-US" sz="1350" b="1" dirty="0">
                <a:solidFill>
                  <a:schemeClr val="accent2"/>
                </a:solidFill>
                <a:latin typeface="微软雅黑" panose="020B0503020204020204" pitchFamily="34" charset="-122"/>
                <a:ea typeface="微软雅黑" panose="020B0503020204020204" pitchFamily="34" charset="-122"/>
              </a:endParaRPr>
            </a:p>
          </p:txBody>
        </p:sp>
      </p:grpSp>
      <p:sp>
        <p:nvSpPr>
          <p:cNvPr id="42" name="矩形 41"/>
          <p:cNvSpPr/>
          <p:nvPr/>
        </p:nvSpPr>
        <p:spPr>
          <a:xfrm>
            <a:off x="1817694" y="1554586"/>
            <a:ext cx="1689711" cy="1754326"/>
          </a:xfrm>
          <a:prstGeom prst="rect">
            <a:avLst/>
          </a:prstGeom>
        </p:spPr>
        <p:txBody>
          <a:bodyPr wrap="square">
            <a:spAutoFit/>
          </a:bodyPr>
          <a:lstStyle/>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sp>
        <p:nvSpPr>
          <p:cNvPr id="43" name="矩形 42"/>
          <p:cNvSpPr/>
          <p:nvPr/>
        </p:nvSpPr>
        <p:spPr>
          <a:xfrm>
            <a:off x="5536844" y="1113588"/>
            <a:ext cx="1689711" cy="1754326"/>
          </a:xfrm>
          <a:prstGeom prst="rect">
            <a:avLst/>
          </a:prstGeom>
        </p:spPr>
        <p:txBody>
          <a:bodyPr wrap="square">
            <a:spAutoFit/>
          </a:bodyPr>
          <a:lstStyle/>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lvl="0" algn="ctr"/>
            <a:r>
              <a:rPr lang="zh-CN" altLang="en-US" sz="1200" dirty="0">
                <a:solidFill>
                  <a:schemeClr val="accent1"/>
                </a:solidFill>
                <a:latin typeface="微软雅黑" panose="020B0503020204020204" pitchFamily="34" charset="-122"/>
                <a:ea typeface="微软雅黑" panose="020B0503020204020204" pitchFamily="34" charset="-122"/>
              </a:rPr>
              <a:t>单击此处添加文本</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cxnSp>
        <p:nvCxnSpPr>
          <p:cNvPr id="44" name="直接连接符 43"/>
          <p:cNvCxnSpPr/>
          <p:nvPr/>
        </p:nvCxnSpPr>
        <p:spPr>
          <a:xfrm>
            <a:off x="1451647" y="3759882"/>
            <a:ext cx="6252701"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
        <p:nvSpPr>
          <p:cNvPr id="45" name="椭圆 44"/>
          <p:cNvSpPr/>
          <p:nvPr/>
        </p:nvSpPr>
        <p:spPr>
          <a:xfrm>
            <a:off x="2141730" y="3973765"/>
            <a:ext cx="437794" cy="437794"/>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00">
              <a:solidFill>
                <a:schemeClr val="accent1"/>
              </a:solidFill>
              <a:latin typeface="微软雅黑" panose="020B0503020204020204" pitchFamily="34" charset="-122"/>
              <a:ea typeface="微软雅黑" panose="020B0503020204020204" pitchFamily="34" charset="-122"/>
            </a:endParaRPr>
          </a:p>
        </p:txBody>
      </p:sp>
      <p:sp>
        <p:nvSpPr>
          <p:cNvPr id="46" name="Freeform 14"/>
          <p:cNvSpPr>
            <a:spLocks noEditPoints="1"/>
          </p:cNvSpPr>
          <p:nvPr/>
        </p:nvSpPr>
        <p:spPr bwMode="auto">
          <a:xfrm>
            <a:off x="2257873" y="4083918"/>
            <a:ext cx="205508" cy="217487"/>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w="38100" cap="flat" cmpd="sng" algn="ctr">
            <a:noFill/>
            <a:prstDash val="solid"/>
            <a:headEnd type="none" w="med" len="med"/>
            <a:tailEnd type="none" w="med" len="med"/>
          </a:ln>
          <a:effectLst/>
        </p:spPr>
        <p:txBody>
          <a:bodyPr vert="horz" wrap="square" lIns="51437" tIns="25719" rIns="51437" bIns="25719" numCol="1" rtlCol="0" anchor="ctr" anchorCtr="0" compatLnSpc="1"/>
          <a:lstStyle/>
          <a:p>
            <a:pPr defTabSz="462915">
              <a:defRPr/>
            </a:pPr>
            <a:endParaRPr lang="en-US" sz="1275" kern="0" spc="-76" dirty="0">
              <a:solidFill>
                <a:schemeClr val="accent1"/>
              </a:solidFill>
              <a:latin typeface="微软雅黑" panose="020B0503020204020204" pitchFamily="34" charset="-122"/>
              <a:ea typeface="微软雅黑" panose="020B0503020204020204" pitchFamily="34" charset="-122"/>
            </a:endParaRPr>
          </a:p>
        </p:txBody>
      </p:sp>
      <p:sp>
        <p:nvSpPr>
          <p:cNvPr id="47" name="Rectangle 12"/>
          <p:cNvSpPr>
            <a:spLocks noChangeArrowheads="1"/>
          </p:cNvSpPr>
          <p:nvPr/>
        </p:nvSpPr>
        <p:spPr bwMode="auto">
          <a:xfrm>
            <a:off x="2693268" y="3897340"/>
            <a:ext cx="4957074" cy="646331"/>
          </a:xfrm>
          <a:prstGeom prst="rect">
            <a:avLst/>
          </a:prstGeom>
          <a:noFill/>
          <a:ln w="9525" algn="ctr">
            <a:noFill/>
            <a:miter lim="800000"/>
          </a:ln>
        </p:spPr>
        <p:txBody>
          <a:bodyPr wrap="square">
            <a:spAutoFit/>
          </a:bodyPr>
          <a:lstStyle/>
          <a:p>
            <a:pPr indent="-90805" algn="ctr" fontAlgn="base">
              <a:lnSpc>
                <a:spcPct val="150000"/>
              </a:lnSpc>
              <a:spcAft>
                <a:spcPct val="0"/>
              </a:spcAft>
              <a:buClr>
                <a:srgbClr val="1F3F5F"/>
              </a:buClr>
            </a:pPr>
            <a:r>
              <a:rPr lang="zh-CN" altLang="en-US" sz="12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200" dirty="0">
              <a:solidFill>
                <a:schemeClr val="accent1"/>
              </a:solidFill>
              <a:latin typeface="微软雅黑" panose="020B0503020204020204" pitchFamily="34" charset="-122"/>
              <a:ea typeface="微软雅黑" panose="020B0503020204020204" pitchFamily="34" charset="-122"/>
            </a:endParaRPr>
          </a:p>
          <a:p>
            <a:pPr indent="-90805" algn="ctr" fontAlgn="base">
              <a:lnSpc>
                <a:spcPct val="150000"/>
              </a:lnSpc>
              <a:spcAft>
                <a:spcPct val="0"/>
              </a:spcAft>
              <a:buClr>
                <a:srgbClr val="1F3F5F"/>
              </a:buClr>
            </a:pPr>
            <a:r>
              <a:rPr lang="zh-CN" altLang="en-US" sz="1200" dirty="0">
                <a:solidFill>
                  <a:schemeClr val="accent1"/>
                </a:solidFill>
                <a:latin typeface="微软雅黑" panose="020B0503020204020204" pitchFamily="34" charset="-122"/>
                <a:ea typeface="微软雅黑" panose="020B0503020204020204" pitchFamily="34" charset="-122"/>
              </a:rPr>
              <a:t>单击此处添加文本，单击此处添加文本，单击此处添加文本。</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48" name="组合 47"/>
          <p:cNvGrpSpPr/>
          <p:nvPr/>
        </p:nvGrpSpPr>
        <p:grpSpPr>
          <a:xfrm>
            <a:off x="5536842" y="2940017"/>
            <a:ext cx="1689713" cy="307527"/>
            <a:chOff x="5858456" y="3920029"/>
            <a:chExt cx="2252950" cy="410037"/>
          </a:xfrm>
        </p:grpSpPr>
        <p:sp>
          <p:nvSpPr>
            <p:cNvPr id="49" name="矩形 3"/>
            <p:cNvSpPr/>
            <p:nvPr/>
          </p:nvSpPr>
          <p:spPr>
            <a:xfrm rot="16200000" flipV="1">
              <a:off x="6779913" y="2998572"/>
              <a:ext cx="410035" cy="2252950"/>
            </a:xfrm>
            <a:custGeom>
              <a:avLst/>
              <a:gdLst/>
              <a:ahLst/>
              <a:cxnLst/>
              <a:rect l="l" t="t" r="r" b="b"/>
              <a:pathLst>
                <a:path w="280750" h="1542591">
                  <a:moveTo>
                    <a:pt x="280750" y="1391049"/>
                  </a:moveTo>
                  <a:lnTo>
                    <a:pt x="280750" y="151543"/>
                  </a:lnTo>
                  <a:lnTo>
                    <a:pt x="280733" y="151543"/>
                  </a:lnTo>
                  <a:cubicBezTo>
                    <a:pt x="280668" y="100709"/>
                    <a:pt x="280191" y="44276"/>
                    <a:pt x="280591" y="0"/>
                  </a:cubicBezTo>
                  <a:lnTo>
                    <a:pt x="140374" y="102981"/>
                  </a:lnTo>
                  <a:lnTo>
                    <a:pt x="158" y="0"/>
                  </a:lnTo>
                  <a:lnTo>
                    <a:pt x="158" y="151543"/>
                  </a:lnTo>
                  <a:lnTo>
                    <a:pt x="0" y="151543"/>
                  </a:lnTo>
                  <a:lnTo>
                    <a:pt x="0" y="1391049"/>
                  </a:lnTo>
                  <a:lnTo>
                    <a:pt x="158" y="1391049"/>
                  </a:lnTo>
                  <a:lnTo>
                    <a:pt x="158" y="1436588"/>
                  </a:lnTo>
                  <a:lnTo>
                    <a:pt x="138730" y="1542591"/>
                  </a:lnTo>
                  <a:lnTo>
                    <a:pt x="280591" y="1444187"/>
                  </a:lnTo>
                  <a:cubicBezTo>
                    <a:pt x="280728" y="1429030"/>
                    <a:pt x="280763" y="1412448"/>
                    <a:pt x="280745" y="1395154"/>
                  </a:cubicBezTo>
                  <a:lnTo>
                    <a:pt x="280733" y="139104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solidFill>
                  <a:schemeClr val="accent1"/>
                </a:solidFill>
                <a:latin typeface="微软雅黑" panose="020B0503020204020204" pitchFamily="34" charset="-122"/>
                <a:ea typeface="微软雅黑" panose="020B0503020204020204" pitchFamily="34" charset="-122"/>
              </a:endParaRPr>
            </a:p>
          </p:txBody>
        </p:sp>
        <p:sp>
          <p:nvSpPr>
            <p:cNvPr id="50" name="TextBox 9"/>
            <p:cNvSpPr txBox="1"/>
            <p:nvPr/>
          </p:nvSpPr>
          <p:spPr>
            <a:xfrm>
              <a:off x="6002475" y="3929956"/>
              <a:ext cx="2108931" cy="400110"/>
            </a:xfrm>
            <a:prstGeom prst="rect">
              <a:avLst/>
            </a:prstGeom>
            <a:noFill/>
          </p:spPr>
          <p:txBody>
            <a:bodyPr wrap="square" rtlCol="0">
              <a:spAutoFit/>
            </a:bodyPr>
            <a:lstStyle/>
            <a:p>
              <a:pPr algn="ctr"/>
              <a:r>
                <a:rPr lang="zh-CN" altLang="en-US" sz="1350" b="1" dirty="0">
                  <a:solidFill>
                    <a:schemeClr val="accent2"/>
                  </a:solidFill>
                  <a:latin typeface="微软雅黑" panose="020B0503020204020204" pitchFamily="34" charset="-122"/>
                  <a:ea typeface="微软雅黑" panose="020B0503020204020204" pitchFamily="34" charset="-122"/>
                </a:rPr>
                <a:t>单击添加标题</a:t>
              </a:r>
              <a:endParaRPr lang="zh-CN" altLang="en-US" sz="1350" b="1" dirty="0">
                <a:solidFill>
                  <a:schemeClr val="accent2"/>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2"/>
                                        </p:tgtEl>
                                        <p:attrNameLst>
                                          <p:attrName>style.visibility</p:attrName>
                                        </p:attrNameLst>
                                      </p:cBhvr>
                                      <p:to>
                                        <p:strVal val="visible"/>
                                      </p:to>
                                    </p:set>
                                    <p:anim calcmode="lin" valueType="num">
                                      <p:cBhvr additive="base">
                                        <p:cTn id="12" dur="500" fill="hold"/>
                                        <p:tgtEl>
                                          <p:spTgt spid="32"/>
                                        </p:tgtEl>
                                        <p:attrNameLst>
                                          <p:attrName>ppt_x</p:attrName>
                                        </p:attrNameLst>
                                      </p:cBhvr>
                                      <p:tavLst>
                                        <p:tav tm="0">
                                          <p:val>
                                            <p:strVal val="#ppt_x"/>
                                          </p:val>
                                        </p:tav>
                                        <p:tav tm="100000">
                                          <p:val>
                                            <p:strVal val="#ppt_x"/>
                                          </p:val>
                                        </p:tav>
                                      </p:tavLst>
                                    </p:anim>
                                    <p:anim calcmode="lin" valueType="num">
                                      <p:cBhvr additive="base">
                                        <p:cTn id="13" dur="500" fill="hold"/>
                                        <p:tgtEl>
                                          <p:spTgt spid="32"/>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48"/>
                                        </p:tgtEl>
                                        <p:attrNameLst>
                                          <p:attrName>style.visibility</p:attrName>
                                        </p:attrNameLst>
                                      </p:cBhvr>
                                      <p:to>
                                        <p:strVal val="visible"/>
                                      </p:to>
                                    </p:set>
                                    <p:anim calcmode="lin" valueType="num">
                                      <p:cBhvr additive="base">
                                        <p:cTn id="17" dur="500" fill="hold"/>
                                        <p:tgtEl>
                                          <p:spTgt spid="48"/>
                                        </p:tgtEl>
                                        <p:attrNameLst>
                                          <p:attrName>ppt_x</p:attrName>
                                        </p:attrNameLst>
                                      </p:cBhvr>
                                      <p:tavLst>
                                        <p:tav tm="0">
                                          <p:val>
                                            <p:strVal val="1+#ppt_w/2"/>
                                          </p:val>
                                        </p:tav>
                                        <p:tav tm="100000">
                                          <p:val>
                                            <p:strVal val="#ppt_x"/>
                                          </p:val>
                                        </p:tav>
                                      </p:tavLst>
                                    </p:anim>
                                    <p:anim calcmode="lin" valueType="num">
                                      <p:cBhvr additive="base">
                                        <p:cTn id="18" dur="500" fill="hold"/>
                                        <p:tgtEl>
                                          <p:spTgt spid="48"/>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0-#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up)">
                                      <p:cBhvr>
                                        <p:cTn id="27" dur="500"/>
                                        <p:tgtEl>
                                          <p:spTgt spid="42"/>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down)">
                                      <p:cBhvr>
                                        <p:cTn id="31" dur="500"/>
                                        <p:tgtEl>
                                          <p:spTgt spid="43"/>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left)">
                                      <p:cBhvr>
                                        <p:cTn id="35" dur="500"/>
                                        <p:tgtEl>
                                          <p:spTgt spid="4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500"/>
                                        <p:tgtEl>
                                          <p:spTgt spid="45"/>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par>
                          <p:cTn id="44" fill="hold">
                            <p:stCondLst>
                              <p:cond delay="4500"/>
                            </p:stCondLst>
                            <p:childTnLst>
                              <p:par>
                                <p:cTn id="45" presetID="22" presetClass="entr" presetSubtype="1"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wipe(up)">
                                      <p:cBhvr>
                                        <p:cTn id="47"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5" grpId="0" animBg="1"/>
      <p:bldP spid="46" grpId="0" animBg="1"/>
      <p:bldP spid="4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006028" y="1203598"/>
            <a:ext cx="3310388" cy="665729"/>
            <a:chOff x="6327173" y="1681099"/>
            <a:chExt cx="4413851" cy="887639"/>
          </a:xfrm>
        </p:grpSpPr>
        <p:sp>
          <p:nvSpPr>
            <p:cNvPr id="9" name="文本框 20"/>
            <p:cNvSpPr txBox="1"/>
            <p:nvPr/>
          </p:nvSpPr>
          <p:spPr>
            <a:xfrm>
              <a:off x="6327174" y="1681099"/>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1"/>
                  </a:solidFill>
                  <a:latin typeface="微软雅黑" panose="020B0503020204020204" pitchFamily="34" charset="-122"/>
                  <a:ea typeface="微软雅黑" panose="020B0503020204020204" pitchFamily="34" charset="-122"/>
                </a:rPr>
                <a:t>添加标题</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0" name="文本框 21"/>
            <p:cNvSpPr txBox="1"/>
            <p:nvPr/>
          </p:nvSpPr>
          <p:spPr>
            <a:xfrm>
              <a:off x="6327173" y="1938138"/>
              <a:ext cx="4413851" cy="630600"/>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1171167" y="2659158"/>
            <a:ext cx="667212" cy="548855"/>
            <a:chOff x="1465545" y="3524250"/>
            <a:chExt cx="889616" cy="731806"/>
          </a:xfrm>
        </p:grpSpPr>
        <p:sp>
          <p:nvSpPr>
            <p:cNvPr id="12" name="六边形 11"/>
            <p:cNvSpPr/>
            <p:nvPr/>
          </p:nvSpPr>
          <p:spPr>
            <a:xfrm>
              <a:off x="1480540" y="3524250"/>
              <a:ext cx="848894" cy="731806"/>
            </a:xfrm>
            <a:prstGeom prst="hexagon">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3" name="文本框 24"/>
            <p:cNvSpPr txBox="1"/>
            <p:nvPr/>
          </p:nvSpPr>
          <p:spPr>
            <a:xfrm>
              <a:off x="1465545" y="3719336"/>
              <a:ext cx="889616" cy="418576"/>
            </a:xfrm>
            <a:prstGeom prst="rect">
              <a:avLst/>
            </a:prstGeom>
            <a:noFill/>
          </p:spPr>
          <p:txBody>
            <a:bodyPr wrap="square" rtlCol="0">
              <a:spAutoFit/>
            </a:bodyPr>
            <a:lstStyle/>
            <a:p>
              <a:pPr algn="ctr">
                <a:lnSpc>
                  <a:spcPct val="90000"/>
                </a:lnSpc>
                <a:spcBef>
                  <a:spcPts val="750"/>
                </a:spcBef>
              </a:pPr>
              <a:r>
                <a:rPr lang="en-US" altLang="zh-CN" sz="1600" dirty="0">
                  <a:solidFill>
                    <a:schemeClr val="accent2"/>
                  </a:solidFill>
                  <a:latin typeface="微软雅黑" panose="020B0503020204020204" pitchFamily="34" charset="-122"/>
                  <a:ea typeface="微软雅黑" panose="020B0503020204020204" pitchFamily="34" charset="-122"/>
                </a:rPr>
                <a:t>30%</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14" name="组合 13"/>
          <p:cNvGrpSpPr/>
          <p:nvPr/>
        </p:nvGrpSpPr>
        <p:grpSpPr>
          <a:xfrm>
            <a:off x="1819083" y="3077232"/>
            <a:ext cx="1000697" cy="862670"/>
            <a:chOff x="2329434" y="4081682"/>
            <a:chExt cx="1334262" cy="1150226"/>
          </a:xfrm>
        </p:grpSpPr>
        <p:sp>
          <p:nvSpPr>
            <p:cNvPr id="15" name="六边形 14"/>
            <p:cNvSpPr/>
            <p:nvPr/>
          </p:nvSpPr>
          <p:spPr>
            <a:xfrm>
              <a:off x="2329434" y="4081682"/>
              <a:ext cx="1334262" cy="1150226"/>
            </a:xfrm>
            <a:prstGeom prst="hexagon">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6" name="文本框 25"/>
            <p:cNvSpPr txBox="1"/>
            <p:nvPr/>
          </p:nvSpPr>
          <p:spPr>
            <a:xfrm>
              <a:off x="2426710" y="4416728"/>
              <a:ext cx="1134779" cy="510909"/>
            </a:xfrm>
            <a:prstGeom prst="rect">
              <a:avLst/>
            </a:prstGeom>
            <a:noFill/>
          </p:spPr>
          <p:txBody>
            <a:bodyPr wrap="square" rtlCol="0">
              <a:spAutoFit/>
            </a:bodyPr>
            <a:lstStyle/>
            <a:p>
              <a:pPr algn="ctr">
                <a:lnSpc>
                  <a:spcPct val="90000"/>
                </a:lnSpc>
                <a:spcBef>
                  <a:spcPts val="750"/>
                </a:spcBef>
              </a:pPr>
              <a:r>
                <a:rPr lang="en-US" altLang="zh-CN" sz="2100" dirty="0">
                  <a:solidFill>
                    <a:schemeClr val="accent2"/>
                  </a:solidFill>
                  <a:latin typeface="微软雅黑" panose="020B0503020204020204" pitchFamily="34" charset="-122"/>
                  <a:ea typeface="微软雅黑" panose="020B0503020204020204" pitchFamily="34" charset="-122"/>
                </a:rPr>
                <a:t>40%</a:t>
              </a:r>
              <a:endParaRPr lang="zh-CN" altLang="en-US" sz="2100" dirty="0">
                <a:solidFill>
                  <a:schemeClr val="accent2"/>
                </a:solidFill>
                <a:latin typeface="微软雅黑" panose="020B0503020204020204" pitchFamily="34" charset="-122"/>
                <a:ea typeface="微软雅黑" panose="020B0503020204020204" pitchFamily="34" charset="-122"/>
              </a:endParaRPr>
            </a:p>
          </p:txBody>
        </p:sp>
      </p:grpSp>
      <p:grpSp>
        <p:nvGrpSpPr>
          <p:cNvPr id="17" name="组合 16"/>
          <p:cNvGrpSpPr/>
          <p:nvPr/>
        </p:nvGrpSpPr>
        <p:grpSpPr>
          <a:xfrm>
            <a:off x="2819780" y="1935957"/>
            <a:ext cx="1824228" cy="1572611"/>
            <a:chOff x="3663696" y="2559981"/>
            <a:chExt cx="2432304" cy="2096814"/>
          </a:xfrm>
        </p:grpSpPr>
        <p:sp>
          <p:nvSpPr>
            <p:cNvPr id="18" name="六边形 17"/>
            <p:cNvSpPr/>
            <p:nvPr/>
          </p:nvSpPr>
          <p:spPr>
            <a:xfrm>
              <a:off x="3663696" y="2559981"/>
              <a:ext cx="2432304" cy="2096814"/>
            </a:xfrm>
            <a:prstGeom prst="hexag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19" name="文本框 26"/>
            <p:cNvSpPr txBox="1"/>
            <p:nvPr/>
          </p:nvSpPr>
          <p:spPr>
            <a:xfrm>
              <a:off x="4040565" y="3229823"/>
              <a:ext cx="1678565" cy="787908"/>
            </a:xfrm>
            <a:prstGeom prst="rect">
              <a:avLst/>
            </a:prstGeom>
            <a:noFill/>
          </p:spPr>
          <p:txBody>
            <a:bodyPr wrap="square" rtlCol="0">
              <a:spAutoFit/>
            </a:bodyPr>
            <a:lstStyle/>
            <a:p>
              <a:pPr algn="ctr">
                <a:lnSpc>
                  <a:spcPct val="90000"/>
                </a:lnSpc>
                <a:spcBef>
                  <a:spcPts val="750"/>
                </a:spcBef>
              </a:pPr>
              <a:r>
                <a:rPr lang="en-US" altLang="zh-CN" sz="3600" dirty="0">
                  <a:solidFill>
                    <a:schemeClr val="accent2"/>
                  </a:solidFill>
                  <a:latin typeface="微软雅黑" panose="020B0503020204020204" pitchFamily="34" charset="-122"/>
                  <a:ea typeface="微软雅黑" panose="020B0503020204020204" pitchFamily="34" charset="-122"/>
                </a:rPr>
                <a:t>80%</a:t>
              </a:r>
              <a:endParaRPr lang="zh-CN" altLang="en-US" sz="3600" dirty="0">
                <a:solidFill>
                  <a:schemeClr val="accent2"/>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1524189" y="1281023"/>
            <a:ext cx="1295591" cy="1116888"/>
            <a:chOff x="1936242" y="1686736"/>
            <a:chExt cx="1727454" cy="1489184"/>
          </a:xfrm>
        </p:grpSpPr>
        <p:sp>
          <p:nvSpPr>
            <p:cNvPr id="21" name="六边形 20"/>
            <p:cNvSpPr/>
            <p:nvPr/>
          </p:nvSpPr>
          <p:spPr>
            <a:xfrm>
              <a:off x="1936242" y="1686736"/>
              <a:ext cx="1727454" cy="1489184"/>
            </a:xfrm>
            <a:prstGeom prst="hexagon">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sp>
          <p:nvSpPr>
            <p:cNvPr id="22" name="文本框 27"/>
            <p:cNvSpPr txBox="1"/>
            <p:nvPr/>
          </p:nvSpPr>
          <p:spPr>
            <a:xfrm>
              <a:off x="1957362" y="2135861"/>
              <a:ext cx="1678565" cy="621708"/>
            </a:xfrm>
            <a:prstGeom prst="rect">
              <a:avLst/>
            </a:prstGeom>
            <a:noFill/>
          </p:spPr>
          <p:txBody>
            <a:bodyPr wrap="square" rtlCol="0">
              <a:spAutoFit/>
            </a:bodyPr>
            <a:lstStyle/>
            <a:p>
              <a:pPr algn="ctr">
                <a:lnSpc>
                  <a:spcPct val="90000"/>
                </a:lnSpc>
                <a:spcBef>
                  <a:spcPts val="750"/>
                </a:spcBef>
              </a:pPr>
              <a:r>
                <a:rPr lang="en-US" altLang="zh-CN" sz="2700" dirty="0">
                  <a:solidFill>
                    <a:schemeClr val="accent2"/>
                  </a:solidFill>
                  <a:latin typeface="微软雅黑" panose="020B0503020204020204" pitchFamily="34" charset="-122"/>
                  <a:ea typeface="微软雅黑" panose="020B0503020204020204" pitchFamily="34" charset="-122"/>
                </a:rPr>
                <a:t>50%</a:t>
              </a:r>
              <a:endParaRPr lang="zh-CN" altLang="en-US" sz="2700" dirty="0">
                <a:solidFill>
                  <a:schemeClr val="accent2"/>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006028" y="3504980"/>
            <a:ext cx="3310388" cy="665729"/>
            <a:chOff x="6327173" y="4322384"/>
            <a:chExt cx="4413851" cy="887637"/>
          </a:xfrm>
        </p:grpSpPr>
        <p:sp>
          <p:nvSpPr>
            <p:cNvPr id="24" name="文本框 29"/>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tx2"/>
                  </a:solidFill>
                  <a:latin typeface="微软雅黑" panose="020B0503020204020204" pitchFamily="34" charset="-122"/>
                  <a:ea typeface="微软雅黑" panose="020B0503020204020204" pitchFamily="34" charset="-122"/>
                </a:rPr>
                <a:t>添加标题</a:t>
              </a:r>
              <a:endParaRPr lang="zh-CN" altLang="en-US" sz="1600" dirty="0">
                <a:solidFill>
                  <a:schemeClr val="tx2"/>
                </a:solidFill>
                <a:latin typeface="微软雅黑" panose="020B0503020204020204" pitchFamily="34" charset="-122"/>
                <a:ea typeface="微软雅黑" panose="020B0503020204020204" pitchFamily="34" charset="-122"/>
              </a:endParaRPr>
            </a:p>
          </p:txBody>
        </p:sp>
        <p:sp>
          <p:nvSpPr>
            <p:cNvPr id="25" name="文本框 30"/>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5006028" y="1954656"/>
            <a:ext cx="3310388" cy="665729"/>
            <a:chOff x="6327173" y="3001742"/>
            <a:chExt cx="4413851" cy="887637"/>
          </a:xfrm>
        </p:grpSpPr>
        <p:sp>
          <p:nvSpPr>
            <p:cNvPr id="27" name="文本框 31"/>
            <p:cNvSpPr txBox="1"/>
            <p:nvPr/>
          </p:nvSpPr>
          <p:spPr>
            <a:xfrm>
              <a:off x="6327174" y="3001742"/>
              <a:ext cx="2321526" cy="418576"/>
            </a:xfrm>
            <a:prstGeom prst="rect">
              <a:avLst/>
            </a:prstGeom>
            <a:noFill/>
          </p:spPr>
          <p:txBody>
            <a:bodyPr wrap="square" rtlCol="0">
              <a:spAutoFit/>
            </a:bodyPr>
            <a:lstStyle/>
            <a:p>
              <a:pPr algn="just">
                <a:lnSpc>
                  <a:spcPct val="90000"/>
                </a:lnSpc>
                <a:spcBef>
                  <a:spcPts val="750"/>
                </a:spcBef>
              </a:pPr>
              <a:r>
                <a:rPr lang="zh-CN" altLang="en-US" sz="1600" dirty="0">
                  <a:latin typeface="微软雅黑" panose="020B0503020204020204" pitchFamily="34" charset="-122"/>
                  <a:ea typeface="微软雅黑" panose="020B0503020204020204" pitchFamily="34" charset="-122"/>
                </a:rPr>
                <a:t>添加标题</a:t>
              </a:r>
              <a:endParaRPr lang="zh-CN" altLang="en-US" sz="1600" dirty="0">
                <a:latin typeface="微软雅黑" panose="020B0503020204020204" pitchFamily="34" charset="-122"/>
                <a:ea typeface="微软雅黑" panose="020B0503020204020204" pitchFamily="34" charset="-122"/>
              </a:endParaRPr>
            </a:p>
          </p:txBody>
        </p:sp>
        <p:sp>
          <p:nvSpPr>
            <p:cNvPr id="28" name="文本框 32"/>
            <p:cNvSpPr txBox="1"/>
            <p:nvPr/>
          </p:nvSpPr>
          <p:spPr>
            <a:xfrm>
              <a:off x="6327173" y="3258780"/>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5006028" y="2765822"/>
            <a:ext cx="3310388" cy="665729"/>
            <a:chOff x="6327173" y="4322384"/>
            <a:chExt cx="4413851" cy="887637"/>
          </a:xfrm>
        </p:grpSpPr>
        <p:sp>
          <p:nvSpPr>
            <p:cNvPr id="30" name="文本框 33"/>
            <p:cNvSpPr txBox="1"/>
            <p:nvPr/>
          </p:nvSpPr>
          <p:spPr>
            <a:xfrm>
              <a:off x="6327174" y="4322384"/>
              <a:ext cx="2321526" cy="418576"/>
            </a:xfrm>
            <a:prstGeom prst="rect">
              <a:avLst/>
            </a:prstGeom>
            <a:noFill/>
          </p:spPr>
          <p:txBody>
            <a:bodyPr wrap="square" rtlCol="0">
              <a:spAutoFit/>
            </a:bodyPr>
            <a:lstStyle/>
            <a:p>
              <a:pPr algn="just">
                <a:lnSpc>
                  <a:spcPct val="90000"/>
                </a:lnSpc>
                <a:spcBef>
                  <a:spcPts val="750"/>
                </a:spcBef>
              </a:pPr>
              <a:r>
                <a:rPr lang="zh-CN" altLang="en-US" sz="1600" dirty="0">
                  <a:solidFill>
                    <a:schemeClr val="bg2"/>
                  </a:solidFill>
                  <a:latin typeface="微软雅黑" panose="020B0503020204020204" pitchFamily="34" charset="-122"/>
                  <a:ea typeface="微软雅黑" panose="020B0503020204020204" pitchFamily="34" charset="-122"/>
                </a:rPr>
                <a:t>添加标题</a:t>
              </a:r>
              <a:endParaRPr lang="zh-CN" altLang="en-US" sz="1600" dirty="0">
                <a:solidFill>
                  <a:schemeClr val="bg2"/>
                </a:solidFill>
                <a:latin typeface="微软雅黑" panose="020B0503020204020204" pitchFamily="34" charset="-122"/>
                <a:ea typeface="微软雅黑" panose="020B0503020204020204" pitchFamily="34" charset="-122"/>
              </a:endParaRPr>
            </a:p>
          </p:txBody>
        </p:sp>
        <p:sp>
          <p:nvSpPr>
            <p:cNvPr id="31" name="文本框 34"/>
            <p:cNvSpPr txBox="1"/>
            <p:nvPr/>
          </p:nvSpPr>
          <p:spPr>
            <a:xfrm>
              <a:off x="6327173" y="4579422"/>
              <a:ext cx="4413851" cy="630599"/>
            </a:xfrm>
            <a:prstGeom prst="rect">
              <a:avLst/>
            </a:prstGeom>
            <a:noFill/>
          </p:spPr>
          <p:txBody>
            <a:bodyPr wrap="square" rtlCol="0">
              <a:spAutoFit/>
            </a:bodyPr>
            <a:lstStyle/>
            <a:p>
              <a:pPr algn="just">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anim calcmode="lin" valueType="num">
                                      <p:cBhvr>
                                        <p:cTn id="10" dur="500" fill="hold"/>
                                        <p:tgtEl>
                                          <p:spTgt spid="11"/>
                                        </p:tgtEl>
                                        <p:attrNameLst>
                                          <p:attrName>ppt_x</p:attrName>
                                        </p:attrNameLst>
                                      </p:cBhvr>
                                      <p:tavLst>
                                        <p:tav tm="0">
                                          <p:val>
                                            <p:fltVal val="0.5"/>
                                          </p:val>
                                        </p:tav>
                                        <p:tav tm="100000">
                                          <p:val>
                                            <p:strVal val="#ppt_x"/>
                                          </p:val>
                                        </p:tav>
                                      </p:tavLst>
                                    </p:anim>
                                    <p:anim calcmode="lin" valueType="num">
                                      <p:cBhvr>
                                        <p:cTn id="11" dur="500" fill="hold"/>
                                        <p:tgtEl>
                                          <p:spTgt spid="11"/>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500" fill="hold"/>
                                        <p:tgtEl>
                                          <p:spTgt spid="14"/>
                                        </p:tgtEl>
                                        <p:attrNameLst>
                                          <p:attrName>ppt_w</p:attrName>
                                        </p:attrNameLst>
                                      </p:cBhvr>
                                      <p:tavLst>
                                        <p:tav tm="0">
                                          <p:val>
                                            <p:fltVal val="0"/>
                                          </p:val>
                                        </p:tav>
                                        <p:tav tm="100000">
                                          <p:val>
                                            <p:strVal val="#ppt_w"/>
                                          </p:val>
                                        </p:tav>
                                      </p:tavLst>
                                    </p:anim>
                                    <p:anim calcmode="lin" valueType="num">
                                      <p:cBhvr>
                                        <p:cTn id="16" dur="500" fill="hold"/>
                                        <p:tgtEl>
                                          <p:spTgt spid="14"/>
                                        </p:tgtEl>
                                        <p:attrNameLst>
                                          <p:attrName>ppt_h</p:attrName>
                                        </p:attrNameLst>
                                      </p:cBhvr>
                                      <p:tavLst>
                                        <p:tav tm="0">
                                          <p:val>
                                            <p:fltVal val="0"/>
                                          </p:val>
                                        </p:tav>
                                        <p:tav tm="100000">
                                          <p:val>
                                            <p:strVal val="#ppt_h"/>
                                          </p:val>
                                        </p:tav>
                                      </p:tavLst>
                                    </p:anim>
                                    <p:animEffect transition="in" filter="fade">
                                      <p:cBhvr>
                                        <p:cTn id="17" dur="500"/>
                                        <p:tgtEl>
                                          <p:spTgt spid="14"/>
                                        </p:tgtEl>
                                      </p:cBhvr>
                                    </p:animEffect>
                                    <p:anim calcmode="lin" valueType="num">
                                      <p:cBhvr>
                                        <p:cTn id="18" dur="500" fill="hold"/>
                                        <p:tgtEl>
                                          <p:spTgt spid="14"/>
                                        </p:tgtEl>
                                        <p:attrNameLst>
                                          <p:attrName>ppt_x</p:attrName>
                                        </p:attrNameLst>
                                      </p:cBhvr>
                                      <p:tavLst>
                                        <p:tav tm="0">
                                          <p:val>
                                            <p:fltVal val="0.5"/>
                                          </p:val>
                                        </p:tav>
                                        <p:tav tm="100000">
                                          <p:val>
                                            <p:strVal val="#ppt_x"/>
                                          </p:val>
                                        </p:tav>
                                      </p:tavLst>
                                    </p:anim>
                                    <p:anim calcmode="lin" valueType="num">
                                      <p:cBhvr>
                                        <p:cTn id="19" dur="500" fill="hold"/>
                                        <p:tgtEl>
                                          <p:spTgt spid="14"/>
                                        </p:tgtEl>
                                        <p:attrNameLst>
                                          <p:attrName>ppt_y</p:attrName>
                                        </p:attrNameLst>
                                      </p:cBhvr>
                                      <p:tavLst>
                                        <p:tav tm="0">
                                          <p:val>
                                            <p:fltVal val="0.5"/>
                                          </p:val>
                                        </p:tav>
                                        <p:tav tm="100000">
                                          <p:val>
                                            <p:strVal val="#ppt_y"/>
                                          </p:val>
                                        </p:tav>
                                      </p:tavLst>
                                    </p:anim>
                                  </p:childTnLst>
                                </p:cTn>
                              </p:par>
                            </p:childTnLst>
                          </p:cTn>
                        </p:par>
                        <p:par>
                          <p:cTn id="20" fill="hold">
                            <p:stCondLst>
                              <p:cond delay="1000"/>
                            </p:stCondLst>
                            <p:childTnLst>
                              <p:par>
                                <p:cTn id="21" presetID="53" presetClass="entr" presetSubtype="528"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ppt_w</p:attrName>
                                        </p:attrNameLst>
                                      </p:cBhvr>
                                      <p:tavLst>
                                        <p:tav tm="0">
                                          <p:val>
                                            <p:fltVal val="0"/>
                                          </p:val>
                                        </p:tav>
                                        <p:tav tm="100000">
                                          <p:val>
                                            <p:strVal val="#ppt_w"/>
                                          </p:val>
                                        </p:tav>
                                      </p:tavLst>
                                    </p:anim>
                                    <p:anim calcmode="lin" valueType="num">
                                      <p:cBhvr>
                                        <p:cTn id="24" dur="500" fill="hold"/>
                                        <p:tgtEl>
                                          <p:spTgt spid="20"/>
                                        </p:tgtEl>
                                        <p:attrNameLst>
                                          <p:attrName>ppt_h</p:attrName>
                                        </p:attrNameLst>
                                      </p:cBhvr>
                                      <p:tavLst>
                                        <p:tav tm="0">
                                          <p:val>
                                            <p:fltVal val="0"/>
                                          </p:val>
                                        </p:tav>
                                        <p:tav tm="100000">
                                          <p:val>
                                            <p:strVal val="#ppt_h"/>
                                          </p:val>
                                        </p:tav>
                                      </p:tavLst>
                                    </p:anim>
                                    <p:animEffect transition="in" filter="fade">
                                      <p:cBhvr>
                                        <p:cTn id="25" dur="500"/>
                                        <p:tgtEl>
                                          <p:spTgt spid="20"/>
                                        </p:tgtEl>
                                      </p:cBhvr>
                                    </p:animEffect>
                                    <p:anim calcmode="lin" valueType="num">
                                      <p:cBhvr>
                                        <p:cTn id="26" dur="500" fill="hold"/>
                                        <p:tgtEl>
                                          <p:spTgt spid="20"/>
                                        </p:tgtEl>
                                        <p:attrNameLst>
                                          <p:attrName>ppt_x</p:attrName>
                                        </p:attrNameLst>
                                      </p:cBhvr>
                                      <p:tavLst>
                                        <p:tav tm="0">
                                          <p:val>
                                            <p:fltVal val="0.5"/>
                                          </p:val>
                                        </p:tav>
                                        <p:tav tm="100000">
                                          <p:val>
                                            <p:strVal val="#ppt_x"/>
                                          </p:val>
                                        </p:tav>
                                      </p:tavLst>
                                    </p:anim>
                                    <p:anim calcmode="lin" valueType="num">
                                      <p:cBhvr>
                                        <p:cTn id="27" dur="500" fill="hold"/>
                                        <p:tgtEl>
                                          <p:spTgt spid="20"/>
                                        </p:tgtEl>
                                        <p:attrNameLst>
                                          <p:attrName>ppt_y</p:attrName>
                                        </p:attrNameLst>
                                      </p:cBhvr>
                                      <p:tavLst>
                                        <p:tav tm="0">
                                          <p:val>
                                            <p:fltVal val="0.5"/>
                                          </p:val>
                                        </p:tav>
                                        <p:tav tm="100000">
                                          <p:val>
                                            <p:strVal val="#ppt_y"/>
                                          </p:val>
                                        </p:tav>
                                      </p:tavLst>
                                    </p:anim>
                                  </p:childTnLst>
                                </p:cTn>
                              </p:par>
                            </p:childTnLst>
                          </p:cTn>
                        </p:par>
                        <p:par>
                          <p:cTn id="28" fill="hold">
                            <p:stCondLst>
                              <p:cond delay="1500"/>
                            </p:stCondLst>
                            <p:childTnLst>
                              <p:par>
                                <p:cTn id="29" presetID="53" presetClass="entr" presetSubtype="528"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500" fill="hold"/>
                                        <p:tgtEl>
                                          <p:spTgt spid="17"/>
                                        </p:tgtEl>
                                        <p:attrNameLst>
                                          <p:attrName>ppt_w</p:attrName>
                                        </p:attrNameLst>
                                      </p:cBhvr>
                                      <p:tavLst>
                                        <p:tav tm="0">
                                          <p:val>
                                            <p:fltVal val="0"/>
                                          </p:val>
                                        </p:tav>
                                        <p:tav tm="100000">
                                          <p:val>
                                            <p:strVal val="#ppt_w"/>
                                          </p:val>
                                        </p:tav>
                                      </p:tavLst>
                                    </p:anim>
                                    <p:anim calcmode="lin" valueType="num">
                                      <p:cBhvr>
                                        <p:cTn id="32" dur="500" fill="hold"/>
                                        <p:tgtEl>
                                          <p:spTgt spid="17"/>
                                        </p:tgtEl>
                                        <p:attrNameLst>
                                          <p:attrName>ppt_h</p:attrName>
                                        </p:attrNameLst>
                                      </p:cBhvr>
                                      <p:tavLst>
                                        <p:tav tm="0">
                                          <p:val>
                                            <p:fltVal val="0"/>
                                          </p:val>
                                        </p:tav>
                                        <p:tav tm="100000">
                                          <p:val>
                                            <p:strVal val="#ppt_h"/>
                                          </p:val>
                                        </p:tav>
                                      </p:tavLst>
                                    </p:anim>
                                    <p:animEffect transition="in" filter="fade">
                                      <p:cBhvr>
                                        <p:cTn id="33" dur="500"/>
                                        <p:tgtEl>
                                          <p:spTgt spid="17"/>
                                        </p:tgtEl>
                                      </p:cBhvr>
                                    </p:animEffect>
                                    <p:anim calcmode="lin" valueType="num">
                                      <p:cBhvr>
                                        <p:cTn id="34" dur="500" fill="hold"/>
                                        <p:tgtEl>
                                          <p:spTgt spid="17"/>
                                        </p:tgtEl>
                                        <p:attrNameLst>
                                          <p:attrName>ppt_x</p:attrName>
                                        </p:attrNameLst>
                                      </p:cBhvr>
                                      <p:tavLst>
                                        <p:tav tm="0">
                                          <p:val>
                                            <p:fltVal val="0.5"/>
                                          </p:val>
                                        </p:tav>
                                        <p:tav tm="100000">
                                          <p:val>
                                            <p:strVal val="#ppt_x"/>
                                          </p:val>
                                        </p:tav>
                                      </p:tavLst>
                                    </p:anim>
                                    <p:anim calcmode="lin" valueType="num">
                                      <p:cBhvr>
                                        <p:cTn id="35" dur="500" fill="hold"/>
                                        <p:tgtEl>
                                          <p:spTgt spid="17"/>
                                        </p:tgtEl>
                                        <p:attrNameLst>
                                          <p:attrName>ppt_y</p:attrName>
                                        </p:attrNameLst>
                                      </p:cBhvr>
                                      <p:tavLst>
                                        <p:tav tm="0">
                                          <p:val>
                                            <p:fltVal val="0.5"/>
                                          </p:val>
                                        </p:tav>
                                        <p:tav tm="100000">
                                          <p:val>
                                            <p:strVal val="#ppt_y"/>
                                          </p:val>
                                        </p:tav>
                                      </p:tavLst>
                                    </p:anim>
                                  </p:childTnLst>
                                </p:cTn>
                              </p:par>
                            </p:childTnLst>
                          </p:cTn>
                        </p:par>
                        <p:par>
                          <p:cTn id="36" fill="hold">
                            <p:stCondLst>
                              <p:cond delay="2000"/>
                            </p:stCondLst>
                            <p:childTnLst>
                              <p:par>
                                <p:cTn id="37" presetID="37" presetClass="entr" presetSubtype="0"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500"/>
                                        <p:tgtEl>
                                          <p:spTgt spid="8"/>
                                        </p:tgtEl>
                                      </p:cBhvr>
                                    </p:animEffect>
                                    <p:anim calcmode="lin" valueType="num">
                                      <p:cBhvr>
                                        <p:cTn id="40" dur="500" fill="hold"/>
                                        <p:tgtEl>
                                          <p:spTgt spid="8"/>
                                        </p:tgtEl>
                                        <p:attrNameLst>
                                          <p:attrName>ppt_x</p:attrName>
                                        </p:attrNameLst>
                                      </p:cBhvr>
                                      <p:tavLst>
                                        <p:tav tm="0">
                                          <p:val>
                                            <p:strVal val="#ppt_x"/>
                                          </p:val>
                                        </p:tav>
                                        <p:tav tm="100000">
                                          <p:val>
                                            <p:strVal val="#ppt_x"/>
                                          </p:val>
                                        </p:tav>
                                      </p:tavLst>
                                    </p:anim>
                                    <p:anim calcmode="lin" valueType="num">
                                      <p:cBhvr>
                                        <p:cTn id="41" dur="450" decel="100000" fill="hold"/>
                                        <p:tgtEl>
                                          <p:spTgt spid="8"/>
                                        </p:tgtEl>
                                        <p:attrNameLst>
                                          <p:attrName>ppt_y</p:attrName>
                                        </p:attrNameLst>
                                      </p:cBhvr>
                                      <p:tavLst>
                                        <p:tav tm="0">
                                          <p:val>
                                            <p:strVal val="#ppt_y+1"/>
                                          </p:val>
                                        </p:tav>
                                        <p:tav tm="100000">
                                          <p:val>
                                            <p:strVal val="#ppt_y-.03"/>
                                          </p:val>
                                        </p:tav>
                                      </p:tavLst>
                                    </p:anim>
                                    <p:anim calcmode="lin" valueType="num">
                                      <p:cBhvr>
                                        <p:cTn id="42"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43" fill="hold">
                            <p:stCondLst>
                              <p:cond delay="2500"/>
                            </p:stCondLst>
                            <p:childTnLst>
                              <p:par>
                                <p:cTn id="44" presetID="37" presetClass="entr" presetSubtype="0"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anim calcmode="lin" valueType="num">
                                      <p:cBhvr>
                                        <p:cTn id="47" dur="500" fill="hold"/>
                                        <p:tgtEl>
                                          <p:spTgt spid="26"/>
                                        </p:tgtEl>
                                        <p:attrNameLst>
                                          <p:attrName>ppt_x</p:attrName>
                                        </p:attrNameLst>
                                      </p:cBhvr>
                                      <p:tavLst>
                                        <p:tav tm="0">
                                          <p:val>
                                            <p:strVal val="#ppt_x"/>
                                          </p:val>
                                        </p:tav>
                                        <p:tav tm="100000">
                                          <p:val>
                                            <p:strVal val="#ppt_x"/>
                                          </p:val>
                                        </p:tav>
                                      </p:tavLst>
                                    </p:anim>
                                    <p:anim calcmode="lin" valueType="num">
                                      <p:cBhvr>
                                        <p:cTn id="48" dur="450" decel="100000" fill="hold"/>
                                        <p:tgtEl>
                                          <p:spTgt spid="26"/>
                                        </p:tgtEl>
                                        <p:attrNameLst>
                                          <p:attrName>ppt_y</p:attrName>
                                        </p:attrNameLst>
                                      </p:cBhvr>
                                      <p:tavLst>
                                        <p:tav tm="0">
                                          <p:val>
                                            <p:strVal val="#ppt_y+1"/>
                                          </p:val>
                                        </p:tav>
                                        <p:tav tm="100000">
                                          <p:val>
                                            <p:strVal val="#ppt_y-.03"/>
                                          </p:val>
                                        </p:tav>
                                      </p:tavLst>
                                    </p:anim>
                                    <p:anim calcmode="lin" valueType="num">
                                      <p:cBhvr>
                                        <p:cTn id="49" dur="50" accel="100000" fill="hold">
                                          <p:stCondLst>
                                            <p:cond delay="450"/>
                                          </p:stCondLst>
                                        </p:cTn>
                                        <p:tgtEl>
                                          <p:spTgt spid="26"/>
                                        </p:tgtEl>
                                        <p:attrNameLst>
                                          <p:attrName>ppt_y</p:attrName>
                                        </p:attrNameLst>
                                      </p:cBhvr>
                                      <p:tavLst>
                                        <p:tav tm="0">
                                          <p:val>
                                            <p:strVal val="#ppt_y-.03"/>
                                          </p:val>
                                        </p:tav>
                                        <p:tav tm="100000">
                                          <p:val>
                                            <p:strVal val="#ppt_y"/>
                                          </p:val>
                                        </p:tav>
                                      </p:tavLst>
                                    </p:anim>
                                  </p:childTnLst>
                                </p:cTn>
                              </p:par>
                            </p:childTnLst>
                          </p:cTn>
                        </p:par>
                        <p:par>
                          <p:cTn id="50" fill="hold">
                            <p:stCondLst>
                              <p:cond delay="3000"/>
                            </p:stCondLst>
                            <p:childTnLst>
                              <p:par>
                                <p:cTn id="51" presetID="37" presetClass="entr" presetSubtype="0" fill="hold"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anim calcmode="lin" valueType="num">
                                      <p:cBhvr>
                                        <p:cTn id="54" dur="500" fill="hold"/>
                                        <p:tgtEl>
                                          <p:spTgt spid="29"/>
                                        </p:tgtEl>
                                        <p:attrNameLst>
                                          <p:attrName>ppt_x</p:attrName>
                                        </p:attrNameLst>
                                      </p:cBhvr>
                                      <p:tavLst>
                                        <p:tav tm="0">
                                          <p:val>
                                            <p:strVal val="#ppt_x"/>
                                          </p:val>
                                        </p:tav>
                                        <p:tav tm="100000">
                                          <p:val>
                                            <p:strVal val="#ppt_x"/>
                                          </p:val>
                                        </p:tav>
                                      </p:tavLst>
                                    </p:anim>
                                    <p:anim calcmode="lin" valueType="num">
                                      <p:cBhvr>
                                        <p:cTn id="55" dur="450" decel="100000" fill="hold"/>
                                        <p:tgtEl>
                                          <p:spTgt spid="29"/>
                                        </p:tgtEl>
                                        <p:attrNameLst>
                                          <p:attrName>ppt_y</p:attrName>
                                        </p:attrNameLst>
                                      </p:cBhvr>
                                      <p:tavLst>
                                        <p:tav tm="0">
                                          <p:val>
                                            <p:strVal val="#ppt_y+1"/>
                                          </p:val>
                                        </p:tav>
                                        <p:tav tm="100000">
                                          <p:val>
                                            <p:strVal val="#ppt_y-.03"/>
                                          </p:val>
                                        </p:tav>
                                      </p:tavLst>
                                    </p:anim>
                                    <p:anim calcmode="lin" valueType="num">
                                      <p:cBhvr>
                                        <p:cTn id="56"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57" fill="hold">
                            <p:stCondLst>
                              <p:cond delay="3500"/>
                            </p:stCondLst>
                            <p:childTnLst>
                              <p:par>
                                <p:cTn id="58" presetID="37" presetClass="entr" presetSubtype="0" fill="hold" nodeType="afterEffect">
                                  <p:stCondLst>
                                    <p:cond delay="0"/>
                                  </p:stCondLst>
                                  <p:childTnLst>
                                    <p:set>
                                      <p:cBhvr>
                                        <p:cTn id="59" dur="1" fill="hold">
                                          <p:stCondLst>
                                            <p:cond delay="0"/>
                                          </p:stCondLst>
                                        </p:cTn>
                                        <p:tgtEl>
                                          <p:spTgt spid="23"/>
                                        </p:tgtEl>
                                        <p:attrNameLst>
                                          <p:attrName>style.visibility</p:attrName>
                                        </p:attrNameLst>
                                      </p:cBhvr>
                                      <p:to>
                                        <p:strVal val="visible"/>
                                      </p:to>
                                    </p:set>
                                    <p:animEffect transition="in" filter="fade">
                                      <p:cBhvr>
                                        <p:cTn id="60" dur="500"/>
                                        <p:tgtEl>
                                          <p:spTgt spid="23"/>
                                        </p:tgtEl>
                                      </p:cBhvr>
                                    </p:animEffect>
                                    <p:anim calcmode="lin" valueType="num">
                                      <p:cBhvr>
                                        <p:cTn id="61" dur="500" fill="hold"/>
                                        <p:tgtEl>
                                          <p:spTgt spid="23"/>
                                        </p:tgtEl>
                                        <p:attrNameLst>
                                          <p:attrName>ppt_x</p:attrName>
                                        </p:attrNameLst>
                                      </p:cBhvr>
                                      <p:tavLst>
                                        <p:tav tm="0">
                                          <p:val>
                                            <p:strVal val="#ppt_x"/>
                                          </p:val>
                                        </p:tav>
                                        <p:tav tm="100000">
                                          <p:val>
                                            <p:strVal val="#ppt_x"/>
                                          </p:val>
                                        </p:tav>
                                      </p:tavLst>
                                    </p:anim>
                                    <p:anim calcmode="lin" valueType="num">
                                      <p:cBhvr>
                                        <p:cTn id="62" dur="450" decel="100000" fill="hold"/>
                                        <p:tgtEl>
                                          <p:spTgt spid="23"/>
                                        </p:tgtEl>
                                        <p:attrNameLst>
                                          <p:attrName>ppt_y</p:attrName>
                                        </p:attrNameLst>
                                      </p:cBhvr>
                                      <p:tavLst>
                                        <p:tav tm="0">
                                          <p:val>
                                            <p:strVal val="#ppt_y+1"/>
                                          </p:val>
                                        </p:tav>
                                        <p:tav tm="100000">
                                          <p:val>
                                            <p:strVal val="#ppt_y-.03"/>
                                          </p:val>
                                        </p:tav>
                                      </p:tavLst>
                                    </p:anim>
                                    <p:anim calcmode="lin" valueType="num">
                                      <p:cBhvr>
                                        <p:cTn id="63"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137"/>
          <p:cNvSpPr txBox="1"/>
          <p:nvPr/>
        </p:nvSpPr>
        <p:spPr>
          <a:xfrm>
            <a:off x="5794177" y="2180035"/>
            <a:ext cx="2895600" cy="429340"/>
          </a:xfrm>
          <a:prstGeom prst="rect">
            <a:avLst/>
          </a:prstGeom>
          <a:noFill/>
        </p:spPr>
        <p:txBody>
          <a:bodyPr lIns="68573" tIns="34286" rIns="68573" bIns="34286">
            <a:spAutoFit/>
          </a:bodyPr>
          <a:lstStyle/>
          <a:p>
            <a:pPr defTabSz="685800"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您的内容打在这里，或者通过复制您的内容，您的内容打在这里，或者通过复制您的内容，</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9" name="空心弧 4"/>
          <p:cNvSpPr/>
          <p:nvPr/>
        </p:nvSpPr>
        <p:spPr bwMode="auto">
          <a:xfrm rot="16200000">
            <a:off x="855465" y="1597819"/>
            <a:ext cx="2532460" cy="2532460"/>
          </a:xfrm>
          <a:custGeom>
            <a:avLst/>
            <a:gdLst>
              <a:gd name="T0" fmla="*/ 954518 w 21600"/>
              <a:gd name="T1" fmla="*/ 2897635 h 21600"/>
              <a:gd name="T2" fmla="*/ 273724 w 21600"/>
              <a:gd name="T3" fmla="*/ 1688307 h 21600"/>
              <a:gd name="T4" fmla="*/ 1688306 w 21600"/>
              <a:gd name="T5" fmla="*/ 273725 h 21600"/>
              <a:gd name="T6" fmla="*/ 3102888 w 21600"/>
              <a:gd name="T7" fmla="*/ 1688307 h 21600"/>
              <a:gd name="T8" fmla="*/ 2421937 w 21600"/>
              <a:gd name="T9" fmla="*/ 2897635 h 21600"/>
              <a:gd name="T10" fmla="*/ 2563880 w 21600"/>
              <a:gd name="T11" fmla="*/ 3131653 h 21600"/>
              <a:gd name="T12" fmla="*/ 3376612 w 21600"/>
              <a:gd name="T13" fmla="*/ 1688307 h 21600"/>
              <a:gd name="T14" fmla="*/ 1688306 w 21600"/>
              <a:gd name="T15" fmla="*/ 0 h 21600"/>
              <a:gd name="T16" fmla="*/ 0 w 21600"/>
              <a:gd name="T17" fmla="*/ 1688307 h 21600"/>
              <a:gd name="T18" fmla="*/ 812575 w 21600"/>
              <a:gd name="T19" fmla="*/ 3131653 h 21600"/>
              <a:gd name="T20" fmla="*/ 954518 w 21600"/>
              <a:gd name="T21" fmla="*/ 2897635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1600"/>
              <a:gd name="T34" fmla="*/ 0 h 21600"/>
              <a:gd name="T35" fmla="*/ 21600 w 21600"/>
              <a:gd name="T36" fmla="*/ 18772 h 216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9"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1" y="14574"/>
                  <a:pt x="1971" y="18075"/>
                  <a:pt x="5198" y="20033"/>
                </a:cubicBezTo>
                <a:lnTo>
                  <a:pt x="6106" y="18536"/>
                </a:lnTo>
                <a:close/>
              </a:path>
            </a:pathLst>
          </a:custGeom>
          <a:solidFill>
            <a:schemeClr val="tx1">
              <a:alpha val="83920"/>
            </a:schemeClr>
          </a:solidFill>
          <a:ln>
            <a:noFill/>
          </a:ln>
        </p:spPr>
        <p:txBody>
          <a:bodyPr anchor="ctr"/>
          <a:lstStyle/>
          <a:p>
            <a:endParaRPr lang="zh-CN" altLang="en-US" sz="1070">
              <a:solidFill>
                <a:schemeClr val="accent1"/>
              </a:solidFill>
              <a:latin typeface="微软雅黑" panose="020B0503020204020204" pitchFamily="34" charset="-122"/>
              <a:ea typeface="微软雅黑" panose="020B0503020204020204" pitchFamily="34" charset="-122"/>
            </a:endParaRPr>
          </a:p>
        </p:txBody>
      </p:sp>
      <p:sp>
        <p:nvSpPr>
          <p:cNvPr id="10" name="矩形 5"/>
          <p:cNvSpPr>
            <a:spLocks noChangeArrowheads="1"/>
          </p:cNvSpPr>
          <p:nvPr/>
        </p:nvSpPr>
        <p:spPr bwMode="auto">
          <a:xfrm>
            <a:off x="1538883" y="2668191"/>
            <a:ext cx="132381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eaLnBrk="1" hangingPunct="1"/>
            <a:r>
              <a:rPr lang="zh-CN" altLang="en-US" sz="2100" b="1" dirty="0">
                <a:latin typeface="微软雅黑" panose="020B0503020204020204" pitchFamily="34" charset="-122"/>
                <a:ea typeface="微软雅黑" panose="020B0503020204020204" pitchFamily="34" charset="-122"/>
                <a:sym typeface="宋体" panose="02010600030101010101" pitchFamily="2" charset="-122"/>
              </a:rPr>
              <a:t>添加内容</a:t>
            </a:r>
            <a:endParaRPr lang="zh-CN" altLang="en-US" sz="2100" b="1" dirty="0">
              <a:latin typeface="微软雅黑" panose="020B0503020204020204" pitchFamily="34" charset="-122"/>
              <a:ea typeface="微软雅黑" panose="020B0503020204020204" pitchFamily="34" charset="-122"/>
              <a:sym typeface="宋体" panose="02010600030101010101" pitchFamily="2" charset="-122"/>
            </a:endParaRPr>
          </a:p>
        </p:txBody>
      </p:sp>
      <p:grpSp>
        <p:nvGrpSpPr>
          <p:cNvPr id="11" name="组合 10"/>
          <p:cNvGrpSpPr/>
          <p:nvPr/>
        </p:nvGrpSpPr>
        <p:grpSpPr bwMode="auto">
          <a:xfrm>
            <a:off x="5306021" y="1831180"/>
            <a:ext cx="1600200" cy="346249"/>
            <a:chOff x="7073484" y="2441806"/>
            <a:chExt cx="2134334" cy="460876"/>
          </a:xfrm>
        </p:grpSpPr>
        <p:sp>
          <p:nvSpPr>
            <p:cNvPr id="12" name="TextBox 138"/>
            <p:cNvSpPr txBox="1">
              <a:spLocks noChangeArrowheads="1"/>
            </p:cNvSpPr>
            <p:nvPr/>
          </p:nvSpPr>
          <p:spPr bwMode="auto">
            <a:xfrm>
              <a:off x="7433542" y="2441806"/>
              <a:ext cx="1774276" cy="460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dirty="0">
                  <a:latin typeface="微软雅黑" panose="020B0503020204020204" pitchFamily="34" charset="-122"/>
                  <a:ea typeface="微软雅黑" panose="020B0503020204020204" pitchFamily="34" charset="-122"/>
                  <a:cs typeface="华文黑体" charset="-122"/>
                </a:rPr>
                <a:t>添加标题</a:t>
              </a:r>
              <a:endParaRPr lang="zh-CN" altLang="en-US" sz="1500" dirty="0">
                <a:latin typeface="微软雅黑" panose="020B0503020204020204" pitchFamily="34" charset="-122"/>
                <a:ea typeface="微软雅黑" panose="020B0503020204020204" pitchFamily="34" charset="-122"/>
                <a:cs typeface="华文黑体" charset="-122"/>
              </a:endParaRPr>
            </a:p>
          </p:txBody>
        </p:sp>
        <p:sp>
          <p:nvSpPr>
            <p:cNvPr id="13" name="矩形 22"/>
            <p:cNvSpPr>
              <a:spLocks noChangeArrowheads="1"/>
            </p:cNvSpPr>
            <p:nvPr/>
          </p:nvSpPr>
          <p:spPr bwMode="auto">
            <a:xfrm>
              <a:off x="7073484" y="2574698"/>
              <a:ext cx="360058" cy="230796"/>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25">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4" name="TextBox 71"/>
          <p:cNvSpPr txBox="1"/>
          <p:nvPr/>
        </p:nvSpPr>
        <p:spPr>
          <a:xfrm>
            <a:off x="5794177" y="2953941"/>
            <a:ext cx="2787254" cy="429340"/>
          </a:xfrm>
          <a:prstGeom prst="rect">
            <a:avLst/>
          </a:prstGeom>
          <a:noFill/>
        </p:spPr>
        <p:txBody>
          <a:bodyPr lIns="68573" tIns="34286" rIns="68573" bIns="34286">
            <a:spAutoFit/>
          </a:bodyPr>
          <a:lstStyle/>
          <a:p>
            <a:pPr defTabSz="685800"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您的内容打在这里，或者通过复制您的内容，您的内容打在这里，或者通过复制您的内容，</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nvGrpSpPr>
          <p:cNvPr id="15" name="组合 14"/>
          <p:cNvGrpSpPr/>
          <p:nvPr/>
        </p:nvGrpSpPr>
        <p:grpSpPr bwMode="auto">
          <a:xfrm>
            <a:off x="5306021" y="2605087"/>
            <a:ext cx="1600200" cy="346249"/>
            <a:chOff x="7073484" y="3472766"/>
            <a:chExt cx="2134334" cy="462959"/>
          </a:xfrm>
        </p:grpSpPr>
        <p:sp>
          <p:nvSpPr>
            <p:cNvPr id="16" name="TextBox 72"/>
            <p:cNvSpPr txBox="1">
              <a:spLocks noChangeArrowheads="1"/>
            </p:cNvSpPr>
            <p:nvPr/>
          </p:nvSpPr>
          <p:spPr bwMode="auto">
            <a:xfrm>
              <a:off x="7433542" y="3472766"/>
              <a:ext cx="1774276"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dirty="0">
                  <a:solidFill>
                    <a:schemeClr val="bg1"/>
                  </a:solidFill>
                  <a:latin typeface="微软雅黑" panose="020B0503020204020204" pitchFamily="34" charset="-122"/>
                  <a:ea typeface="微软雅黑" panose="020B0503020204020204" pitchFamily="34" charset="-122"/>
                  <a:cs typeface="华文黑体" charset="-122"/>
                </a:rPr>
                <a:t>添加标题</a:t>
              </a:r>
              <a:endParaRPr lang="zh-CN" altLang="en-US" sz="1500" dirty="0">
                <a:solidFill>
                  <a:schemeClr val="bg1"/>
                </a:solidFill>
                <a:latin typeface="微软雅黑" panose="020B0503020204020204" pitchFamily="34" charset="-122"/>
                <a:ea typeface="微软雅黑" panose="020B0503020204020204" pitchFamily="34" charset="-122"/>
                <a:cs typeface="华文黑体" charset="-122"/>
              </a:endParaRPr>
            </a:p>
          </p:txBody>
        </p:sp>
        <p:sp>
          <p:nvSpPr>
            <p:cNvPr id="17" name="矩形 22"/>
            <p:cNvSpPr>
              <a:spLocks noChangeArrowheads="1"/>
            </p:cNvSpPr>
            <p:nvPr/>
          </p:nvSpPr>
          <p:spPr bwMode="auto">
            <a:xfrm>
              <a:off x="7073484" y="3605658"/>
              <a:ext cx="360058" cy="23079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25">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sp>
        <p:nvSpPr>
          <p:cNvPr id="18" name="TextBox 74"/>
          <p:cNvSpPr txBox="1"/>
          <p:nvPr/>
        </p:nvSpPr>
        <p:spPr>
          <a:xfrm>
            <a:off x="5794177" y="3750469"/>
            <a:ext cx="2895600" cy="429340"/>
          </a:xfrm>
          <a:prstGeom prst="rect">
            <a:avLst/>
          </a:prstGeom>
          <a:noFill/>
        </p:spPr>
        <p:txBody>
          <a:bodyPr lIns="68573" tIns="34286" rIns="68573" bIns="34286">
            <a:spAutoFit/>
          </a:bodyPr>
          <a:lstStyle/>
          <a:p>
            <a:pPr defTabSz="685800" eaLnBrk="1" fontAlgn="auto" hangingPunct="1">
              <a:lnSpc>
                <a:spcPct val="130000"/>
              </a:lnSpc>
              <a:spcBef>
                <a:spcPts val="0"/>
              </a:spcBef>
              <a:spcAft>
                <a:spcPts val="0"/>
              </a:spcAft>
              <a:defRPr/>
            </a:pPr>
            <a:r>
              <a:rPr lang="zh-CN" altLang="en-US" sz="900" dirty="0">
                <a:solidFill>
                  <a:schemeClr val="accent1"/>
                </a:solidFill>
                <a:latin typeface="微软雅黑" panose="020B0503020204020204" pitchFamily="34" charset="-122"/>
                <a:ea typeface="微软雅黑" panose="020B0503020204020204" pitchFamily="34" charset="-122"/>
              </a:rPr>
              <a:t>您的内容打在这里，或者通过复制您的内容，您的内容打在这里，或者通过复制您的内容，</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grpSp>
        <p:nvGrpSpPr>
          <p:cNvPr id="19" name="组合 18"/>
          <p:cNvGrpSpPr/>
          <p:nvPr/>
        </p:nvGrpSpPr>
        <p:grpSpPr bwMode="auto">
          <a:xfrm>
            <a:off x="5306021" y="3401615"/>
            <a:ext cx="1600200" cy="346249"/>
            <a:chOff x="7073484" y="4534743"/>
            <a:chExt cx="2134334" cy="462959"/>
          </a:xfrm>
        </p:grpSpPr>
        <p:sp>
          <p:nvSpPr>
            <p:cNvPr id="20" name="TextBox 75"/>
            <p:cNvSpPr txBox="1">
              <a:spLocks noChangeArrowheads="1"/>
            </p:cNvSpPr>
            <p:nvPr/>
          </p:nvSpPr>
          <p:spPr bwMode="auto">
            <a:xfrm>
              <a:off x="7433542" y="4534743"/>
              <a:ext cx="1774276" cy="46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3" tIns="0" rIns="68573" bIns="0">
              <a:spAutoFit/>
            </a:bodyP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zh-CN" altLang="en-US" sz="1500" dirty="0">
                  <a:latin typeface="微软雅黑" panose="020B0503020204020204" pitchFamily="34" charset="-122"/>
                  <a:ea typeface="微软雅黑" panose="020B0503020204020204" pitchFamily="34" charset="-122"/>
                  <a:cs typeface="华文黑体" charset="-122"/>
                </a:rPr>
                <a:t>添加标题</a:t>
              </a:r>
              <a:endParaRPr lang="zh-CN" altLang="en-US" sz="1500" dirty="0">
                <a:latin typeface="微软雅黑" panose="020B0503020204020204" pitchFamily="34" charset="-122"/>
                <a:ea typeface="微软雅黑" panose="020B0503020204020204" pitchFamily="34" charset="-122"/>
                <a:cs typeface="华文黑体" charset="-122"/>
              </a:endParaRPr>
            </a:p>
          </p:txBody>
        </p:sp>
        <p:sp>
          <p:nvSpPr>
            <p:cNvPr id="21" name="矩形 22"/>
            <p:cNvSpPr>
              <a:spLocks noChangeArrowheads="1"/>
            </p:cNvSpPr>
            <p:nvPr/>
          </p:nvSpPr>
          <p:spPr bwMode="auto">
            <a:xfrm>
              <a:off x="7073484" y="4667635"/>
              <a:ext cx="360058" cy="230796"/>
            </a:xfrm>
            <a:prstGeom prst="rect">
              <a:avLst/>
            </a:prstGeom>
            <a:solidFill>
              <a:schemeClr val="tx1">
                <a:alpha val="7294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900">
                  <a:solidFill>
                    <a:schemeClr val="tx1"/>
                  </a:solidFill>
                  <a:latin typeface="Calibri" panose="020F0502020204030204" pitchFamily="34" charset="0"/>
                  <a:ea typeface="宋体" panose="02010600030101010101" pitchFamily="2" charset="-122"/>
                </a:defRPr>
              </a:lvl1pPr>
              <a:lvl2pPr marL="742950" indent="-285750">
                <a:defRPr sz="1900">
                  <a:solidFill>
                    <a:schemeClr val="tx1"/>
                  </a:solidFill>
                  <a:latin typeface="Calibri" panose="020F0502020204030204" pitchFamily="34" charset="0"/>
                  <a:ea typeface="宋体" panose="02010600030101010101" pitchFamily="2" charset="-122"/>
                </a:defRPr>
              </a:lvl2pPr>
              <a:lvl3pPr marL="1143000" indent="-228600">
                <a:defRPr sz="1900">
                  <a:solidFill>
                    <a:schemeClr val="tx1"/>
                  </a:solidFill>
                  <a:latin typeface="Calibri" panose="020F0502020204030204" pitchFamily="34" charset="0"/>
                  <a:ea typeface="宋体" panose="02010600030101010101" pitchFamily="2" charset="-122"/>
                </a:defRPr>
              </a:lvl3pPr>
              <a:lvl4pPr marL="1600200" indent="-228600">
                <a:defRPr sz="1900">
                  <a:solidFill>
                    <a:schemeClr val="tx1"/>
                  </a:solidFill>
                  <a:latin typeface="Calibri" panose="020F0502020204030204" pitchFamily="34" charset="0"/>
                  <a:ea typeface="宋体" panose="02010600030101010101" pitchFamily="2" charset="-122"/>
                </a:defRPr>
              </a:lvl4pPr>
              <a:lvl5pPr marL="2057400" indent="-228600">
                <a:defRPr sz="1900">
                  <a:solidFill>
                    <a:schemeClr val="tx1"/>
                  </a:solidFill>
                  <a:latin typeface="Calibri" panose="020F0502020204030204" pitchFamily="34" charset="0"/>
                  <a:ea typeface="宋体" panose="02010600030101010101" pitchFamily="2" charset="-122"/>
                </a:defRPr>
              </a:lvl5pPr>
              <a:lvl6pPr marL="25146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6pPr>
              <a:lvl7pPr marL="29718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7pPr>
              <a:lvl8pPr marL="34290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8pPr>
              <a:lvl9pPr marL="3886200" indent="-228600" defTabSz="913130" fontAlgn="base">
                <a:spcBef>
                  <a:spcPct val="0"/>
                </a:spcBef>
                <a:spcAft>
                  <a:spcPct val="0"/>
                </a:spcAft>
                <a:defRPr sz="1900">
                  <a:solidFill>
                    <a:schemeClr val="tx1"/>
                  </a:solidFill>
                  <a:latin typeface="Calibri" panose="020F0502020204030204" pitchFamily="34" charset="0"/>
                  <a:ea typeface="宋体" panose="02010600030101010101" pitchFamily="2" charset="-122"/>
                </a:defRPr>
              </a:lvl9pPr>
            </a:lstStyle>
            <a:p>
              <a:pPr algn="ctr" eaLnBrk="1" hangingPunct="1"/>
              <a:endParaRPr lang="zh-CN" altLang="en-US" sz="1425">
                <a:solidFill>
                  <a:schemeClr val="accent1"/>
                </a:solidFill>
                <a:latin typeface="微软雅黑" panose="020B0503020204020204" pitchFamily="34" charset="-122"/>
                <a:ea typeface="微软雅黑" panose="020B0503020204020204" pitchFamily="34" charset="-122"/>
                <a:sym typeface="宋体" panose="02010600030101010101" pitchFamily="2" charset="-122"/>
              </a:endParaRPr>
            </a:p>
          </p:txBody>
        </p:sp>
      </p:grpSp>
      <p:grpSp>
        <p:nvGrpSpPr>
          <p:cNvPr id="22" name="组合 21"/>
          <p:cNvGrpSpPr/>
          <p:nvPr/>
        </p:nvGrpSpPr>
        <p:grpSpPr bwMode="auto">
          <a:xfrm>
            <a:off x="1232893" y="1960960"/>
            <a:ext cx="1804988" cy="1803797"/>
            <a:chOff x="1642796" y="2615022"/>
            <a:chExt cx="2407382" cy="2405286"/>
          </a:xfrm>
          <a:solidFill>
            <a:schemeClr val="bg1"/>
          </a:solidFill>
        </p:grpSpPr>
        <p:sp>
          <p:nvSpPr>
            <p:cNvPr id="23" name="空心弧 3"/>
            <p:cNvSpPr/>
            <p:nvPr/>
          </p:nvSpPr>
          <p:spPr bwMode="auto">
            <a:xfrm rot="-6297671">
              <a:off x="1643844" y="2613974"/>
              <a:ext cx="2405286" cy="2407382"/>
            </a:xfrm>
            <a:custGeom>
              <a:avLst/>
              <a:gdLst>
                <a:gd name="T0" fmla="*/ 294313 w 21600"/>
                <a:gd name="T1" fmla="*/ 859859 h 21600"/>
                <a:gd name="T2" fmla="*/ 1202532 w 21600"/>
                <a:gd name="T3" fmla="*/ 231822 h 21600"/>
                <a:gd name="T4" fmla="*/ 2110861 w 21600"/>
                <a:gd name="T5" fmla="*/ 859859 h 21600"/>
                <a:gd name="T6" fmla="*/ 2327448 w 21600"/>
                <a:gd name="T7" fmla="*/ 777830 h 21600"/>
                <a:gd name="T8" fmla="*/ 1202643 w 21600"/>
                <a:gd name="T9" fmla="*/ 0 h 21600"/>
                <a:gd name="T10" fmla="*/ 77726 w 21600"/>
                <a:gd name="T11" fmla="*/ 777830 h 21600"/>
                <a:gd name="T12" fmla="*/ 294313 w 21600"/>
                <a:gd name="T13" fmla="*/ 859859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3969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70">
                <a:solidFill>
                  <a:schemeClr val="accent1"/>
                </a:solidFill>
                <a:latin typeface="微软雅黑" panose="020B0503020204020204" pitchFamily="34" charset="-122"/>
                <a:ea typeface="微软雅黑" panose="020B0503020204020204" pitchFamily="34" charset="-122"/>
              </a:endParaRPr>
            </a:p>
          </p:txBody>
        </p:sp>
        <p:sp>
          <p:nvSpPr>
            <p:cNvPr id="24" name="空心弧 3"/>
            <p:cNvSpPr/>
            <p:nvPr/>
          </p:nvSpPr>
          <p:spPr bwMode="auto">
            <a:xfrm rot="7872149">
              <a:off x="1643844" y="2613974"/>
              <a:ext cx="2405286" cy="2407382"/>
            </a:xfrm>
            <a:custGeom>
              <a:avLst/>
              <a:gdLst>
                <a:gd name="T0" fmla="*/ 294313 w 21600"/>
                <a:gd name="T1" fmla="*/ 859859 h 21600"/>
                <a:gd name="T2" fmla="*/ 1202532 w 21600"/>
                <a:gd name="T3" fmla="*/ 231822 h 21600"/>
                <a:gd name="T4" fmla="*/ 2110861 w 21600"/>
                <a:gd name="T5" fmla="*/ 859859 h 21600"/>
                <a:gd name="T6" fmla="*/ 2327448 w 21600"/>
                <a:gd name="T7" fmla="*/ 777830 h 21600"/>
                <a:gd name="T8" fmla="*/ 1202643 w 21600"/>
                <a:gd name="T9" fmla="*/ 0 h 21600"/>
                <a:gd name="T10" fmla="*/ 77726 w 21600"/>
                <a:gd name="T11" fmla="*/ 777830 h 21600"/>
                <a:gd name="T12" fmla="*/ 294313 w 21600"/>
                <a:gd name="T13" fmla="*/ 859859 h 21600"/>
                <a:gd name="T14" fmla="*/ 0 60000 65536"/>
                <a:gd name="T15" fmla="*/ 0 60000 65536"/>
                <a:gd name="T16" fmla="*/ 0 60000 65536"/>
                <a:gd name="T17" fmla="*/ 0 60000 65536"/>
                <a:gd name="T18" fmla="*/ 0 60000 65536"/>
                <a:gd name="T19" fmla="*/ 0 60000 65536"/>
                <a:gd name="T20" fmla="*/ 0 60000 65536"/>
                <a:gd name="T21" fmla="*/ 0 w 21600"/>
                <a:gd name="T22" fmla="*/ 0 h 21600"/>
                <a:gd name="T23" fmla="*/ 21600 w 21600"/>
                <a:gd name="T24" fmla="*/ 3969 h 2160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600" h="21600">
                  <a:moveTo>
                    <a:pt x="2643" y="7715"/>
                  </a:moveTo>
                  <a:cubicBezTo>
                    <a:pt x="3926" y="4323"/>
                    <a:pt x="7173" y="2080"/>
                    <a:pt x="10799" y="2080"/>
                  </a:cubicBezTo>
                  <a:cubicBezTo>
                    <a:pt x="14426" y="2079"/>
                    <a:pt x="17673" y="4323"/>
                    <a:pt x="18956" y="7715"/>
                  </a:cubicBezTo>
                  <a:lnTo>
                    <a:pt x="20901" y="6979"/>
                  </a:lnTo>
                  <a:cubicBezTo>
                    <a:pt x="19313" y="2779"/>
                    <a:pt x="15290" y="0"/>
                    <a:pt x="10800" y="0"/>
                  </a:cubicBezTo>
                  <a:cubicBezTo>
                    <a:pt x="6309" y="-1"/>
                    <a:pt x="2286" y="2779"/>
                    <a:pt x="698" y="6979"/>
                  </a:cubicBezTo>
                  <a:lnTo>
                    <a:pt x="2643" y="77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nchor="ctr"/>
            <a:lstStyle/>
            <a:p>
              <a:endParaRPr lang="zh-CN" altLang="en-US" sz="1070">
                <a:solidFill>
                  <a:schemeClr val="accent1"/>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bwMode="auto">
          <a:xfrm>
            <a:off x="3010496" y="1999060"/>
            <a:ext cx="2295525" cy="1588294"/>
            <a:chOff x="4013318" y="2665635"/>
            <a:chExt cx="3060168" cy="2117398"/>
          </a:xfrm>
        </p:grpSpPr>
        <p:cxnSp>
          <p:nvCxnSpPr>
            <p:cNvPr id="26" name="直接连接符 25"/>
            <p:cNvCxnSpPr/>
            <p:nvPr/>
          </p:nvCxnSpPr>
          <p:spPr>
            <a:xfrm flipH="1">
              <a:off x="4151407" y="2665635"/>
              <a:ext cx="2922079" cy="2412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stCxn id="21" idx="1"/>
            </p:cNvCxnSpPr>
            <p:nvPr/>
          </p:nvCxnSpPr>
          <p:spPr>
            <a:xfrm flipH="1" flipV="1">
              <a:off x="4151407" y="4535421"/>
              <a:ext cx="2922079" cy="24761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flipH="1">
              <a:off x="4013318" y="3708461"/>
              <a:ext cx="3060168" cy="1095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right)">
                                      <p:cBhvr>
                                        <p:cTn id="7" dur="500"/>
                                        <p:tgtEl>
                                          <p:spTgt spid="22"/>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500"/>
                                        <p:tgtEl>
                                          <p:spTgt spid="1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right)">
                                      <p:cBhvr>
                                        <p:cTn id="15" dur="500"/>
                                        <p:tgtEl>
                                          <p:spTgt spid="9"/>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left)">
                                      <p:cBhvr>
                                        <p:cTn id="19" dur="500"/>
                                        <p:tgtEl>
                                          <p:spTgt spid="25"/>
                                        </p:tgtEl>
                                      </p:cBhvr>
                                    </p:animEffect>
                                  </p:childTnLst>
                                </p:cTn>
                              </p:par>
                            </p:childTnLst>
                          </p:cTn>
                        </p:par>
                        <p:par>
                          <p:cTn id="20" fill="hold">
                            <p:stCondLst>
                              <p:cond delay="2000"/>
                            </p:stCondLst>
                            <p:childTnLst>
                              <p:par>
                                <p:cTn id="21" presetID="12" presetClass="entr" presetSubtype="4"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additive="base">
                                        <p:cTn id="23" dur="500"/>
                                        <p:tgtEl>
                                          <p:spTgt spid="11"/>
                                        </p:tgtEl>
                                        <p:attrNameLst>
                                          <p:attrName>ppt_y</p:attrName>
                                        </p:attrNameLst>
                                      </p:cBhvr>
                                      <p:tavLst>
                                        <p:tav tm="0">
                                          <p:val>
                                            <p:strVal val="#ppt_y+#ppt_h*1.125000"/>
                                          </p:val>
                                        </p:tav>
                                        <p:tav tm="100000">
                                          <p:val>
                                            <p:strVal val="#ppt_y"/>
                                          </p:val>
                                        </p:tav>
                                      </p:tavLst>
                                    </p:anim>
                                    <p:animEffect transition="in" filter="wipe(up)">
                                      <p:cBhvr>
                                        <p:cTn id="24" dur="500"/>
                                        <p:tgtEl>
                                          <p:spTgt spid="11"/>
                                        </p:tgtEl>
                                      </p:cBhvr>
                                    </p:animEffect>
                                  </p:childTnLst>
                                </p:cTn>
                              </p:par>
                            </p:childTnLst>
                          </p:cTn>
                        </p:par>
                        <p:par>
                          <p:cTn id="25" fill="hold">
                            <p:stCondLst>
                              <p:cond delay="2500"/>
                            </p:stCondLst>
                            <p:childTnLst>
                              <p:par>
                                <p:cTn id="26" presetID="14" presetClass="entr" presetSubtype="1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randombar(horizontal)">
                                      <p:cBhvr>
                                        <p:cTn id="28" dur="500"/>
                                        <p:tgtEl>
                                          <p:spTgt spid="8"/>
                                        </p:tgtEl>
                                      </p:cBhvr>
                                    </p:animEffect>
                                  </p:childTnLst>
                                </p:cTn>
                              </p:par>
                            </p:childTnLst>
                          </p:cTn>
                        </p:par>
                        <p:par>
                          <p:cTn id="29" fill="hold">
                            <p:stCondLst>
                              <p:cond delay="3000"/>
                            </p:stCondLst>
                            <p:childTnLst>
                              <p:par>
                                <p:cTn id="30" presetID="12" presetClass="entr" presetSubtype="4"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randombar(horizontal)">
                                      <p:cBhvr>
                                        <p:cTn id="37" dur="500"/>
                                        <p:tgtEl>
                                          <p:spTgt spid="14"/>
                                        </p:tgtEl>
                                      </p:cBhvr>
                                    </p:animEffect>
                                  </p:childTnLst>
                                </p:cTn>
                              </p:par>
                            </p:childTnLst>
                          </p:cTn>
                        </p:par>
                        <p:par>
                          <p:cTn id="38" fill="hold">
                            <p:stCondLst>
                              <p:cond delay="4000"/>
                            </p:stCondLst>
                            <p:childTnLst>
                              <p:par>
                                <p:cTn id="39" presetID="12" presetClass="entr" presetSubtype="4"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additive="base">
                                        <p:cTn id="41" dur="500"/>
                                        <p:tgtEl>
                                          <p:spTgt spid="19"/>
                                        </p:tgtEl>
                                        <p:attrNameLst>
                                          <p:attrName>ppt_y</p:attrName>
                                        </p:attrNameLst>
                                      </p:cBhvr>
                                      <p:tavLst>
                                        <p:tav tm="0">
                                          <p:val>
                                            <p:strVal val="#ppt_y+#ppt_h*1.125000"/>
                                          </p:val>
                                        </p:tav>
                                        <p:tav tm="100000">
                                          <p:val>
                                            <p:strVal val="#ppt_y"/>
                                          </p:val>
                                        </p:tav>
                                      </p:tavLst>
                                    </p:anim>
                                    <p:animEffect transition="in" filter="wipe(up)">
                                      <p:cBhvr>
                                        <p:cTn id="42" dur="500"/>
                                        <p:tgtEl>
                                          <p:spTgt spid="19"/>
                                        </p:tgtEl>
                                      </p:cBhvr>
                                    </p:animEffect>
                                  </p:childTnLst>
                                </p:cTn>
                              </p:par>
                            </p:childTnLst>
                          </p:cTn>
                        </p:par>
                        <p:par>
                          <p:cTn id="43" fill="hold">
                            <p:stCondLst>
                              <p:cond delay="4500"/>
                            </p:stCondLst>
                            <p:childTnLst>
                              <p:par>
                                <p:cTn id="44" presetID="14" presetClass="entr" presetSubtype="10"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randombar(horizontal)">
                                      <p:cBhvr>
                                        <p:cTn id="4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P spid="14" grpId="0"/>
      <p:bldP spid="1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Freeform 4"/>
          <p:cNvSpPr/>
          <p:nvPr/>
        </p:nvSpPr>
        <p:spPr bwMode="gray">
          <a:xfrm>
            <a:off x="5073650" y="1101366"/>
            <a:ext cx="1466850" cy="889619"/>
          </a:xfrm>
          <a:custGeom>
            <a:avLst/>
            <a:gdLst/>
            <a:ahLst/>
            <a:cxnLst>
              <a:cxn ang="0">
                <a:pos x="0" y="774"/>
              </a:cxn>
              <a:cxn ang="0">
                <a:pos x="2" y="770"/>
              </a:cxn>
              <a:cxn ang="0">
                <a:pos x="8" y="754"/>
              </a:cxn>
              <a:cxn ang="0">
                <a:pos x="16" y="730"/>
              </a:cxn>
              <a:cxn ang="0">
                <a:pos x="32" y="698"/>
              </a:cxn>
              <a:cxn ang="0">
                <a:pos x="50" y="660"/>
              </a:cxn>
              <a:cxn ang="0">
                <a:pos x="76" y="618"/>
              </a:cxn>
              <a:cxn ang="0">
                <a:pos x="106" y="574"/>
              </a:cxn>
              <a:cxn ang="0">
                <a:pos x="142" y="528"/>
              </a:cxn>
              <a:cxn ang="0">
                <a:pos x="186" y="482"/>
              </a:cxn>
              <a:cxn ang="0">
                <a:pos x="236" y="438"/>
              </a:cxn>
              <a:cxn ang="0">
                <a:pos x="294" y="398"/>
              </a:cxn>
              <a:cxn ang="0">
                <a:pos x="360" y="360"/>
              </a:cxn>
              <a:cxn ang="0">
                <a:pos x="426" y="332"/>
              </a:cxn>
              <a:cxn ang="0">
                <a:pos x="488" y="314"/>
              </a:cxn>
              <a:cxn ang="0">
                <a:pos x="544" y="304"/>
              </a:cxn>
              <a:cxn ang="0">
                <a:pos x="594" y="300"/>
              </a:cxn>
              <a:cxn ang="0">
                <a:pos x="638" y="300"/>
              </a:cxn>
              <a:cxn ang="0">
                <a:pos x="678" y="304"/>
              </a:cxn>
              <a:cxn ang="0">
                <a:pos x="710" y="312"/>
              </a:cxn>
              <a:cxn ang="0">
                <a:pos x="736" y="320"/>
              </a:cxn>
              <a:cxn ang="0">
                <a:pos x="754" y="326"/>
              </a:cxn>
              <a:cxn ang="0">
                <a:pos x="766" y="332"/>
              </a:cxn>
              <a:cxn ang="0">
                <a:pos x="770" y="334"/>
              </a:cxn>
              <a:cxn ang="0">
                <a:pos x="680" y="476"/>
              </a:cxn>
              <a:cxn ang="0">
                <a:pos x="982" y="370"/>
              </a:cxn>
              <a:cxn ang="0">
                <a:pos x="912" y="0"/>
              </a:cxn>
              <a:cxn ang="0">
                <a:pos x="854" y="150"/>
              </a:cxn>
              <a:cxn ang="0">
                <a:pos x="850" y="148"/>
              </a:cxn>
              <a:cxn ang="0">
                <a:pos x="838" y="142"/>
              </a:cxn>
              <a:cxn ang="0">
                <a:pos x="822" y="134"/>
              </a:cxn>
              <a:cxn ang="0">
                <a:pos x="798" y="126"/>
              </a:cxn>
              <a:cxn ang="0">
                <a:pos x="768" y="120"/>
              </a:cxn>
              <a:cxn ang="0">
                <a:pos x="732" y="114"/>
              </a:cxn>
              <a:cxn ang="0">
                <a:pos x="692" y="110"/>
              </a:cxn>
              <a:cxn ang="0">
                <a:pos x="646" y="110"/>
              </a:cxn>
              <a:cxn ang="0">
                <a:pos x="596" y="116"/>
              </a:cxn>
              <a:cxn ang="0">
                <a:pos x="540" y="126"/>
              </a:cxn>
              <a:cxn ang="0">
                <a:pos x="482" y="146"/>
              </a:cxn>
              <a:cxn ang="0">
                <a:pos x="422" y="172"/>
              </a:cxn>
              <a:cxn ang="0">
                <a:pos x="356" y="210"/>
              </a:cxn>
              <a:cxn ang="0">
                <a:pos x="290" y="258"/>
              </a:cxn>
              <a:cxn ang="0">
                <a:pos x="230" y="310"/>
              </a:cxn>
              <a:cxn ang="0">
                <a:pos x="178" y="364"/>
              </a:cxn>
              <a:cxn ang="0">
                <a:pos x="136" y="422"/>
              </a:cxn>
              <a:cxn ang="0">
                <a:pos x="100" y="480"/>
              </a:cxn>
              <a:cxn ang="0">
                <a:pos x="72" y="536"/>
              </a:cxn>
              <a:cxn ang="0">
                <a:pos x="48" y="590"/>
              </a:cxn>
              <a:cxn ang="0">
                <a:pos x="30" y="640"/>
              </a:cxn>
              <a:cxn ang="0">
                <a:pos x="18" y="684"/>
              </a:cxn>
              <a:cxn ang="0">
                <a:pos x="8" y="722"/>
              </a:cxn>
              <a:cxn ang="0">
                <a:pos x="4" y="750"/>
              </a:cxn>
              <a:cxn ang="0">
                <a:pos x="0" y="768"/>
              </a:cxn>
              <a:cxn ang="0">
                <a:pos x="0" y="774"/>
              </a:cxn>
            </a:cxnLst>
            <a:rect l="0" t="0" r="r" b="b"/>
            <a:pathLst>
              <a:path w="982" h="774">
                <a:moveTo>
                  <a:pt x="0" y="774"/>
                </a:moveTo>
                <a:lnTo>
                  <a:pt x="2" y="770"/>
                </a:lnTo>
                <a:lnTo>
                  <a:pt x="8" y="754"/>
                </a:lnTo>
                <a:lnTo>
                  <a:pt x="16" y="730"/>
                </a:lnTo>
                <a:lnTo>
                  <a:pt x="32" y="698"/>
                </a:lnTo>
                <a:lnTo>
                  <a:pt x="50" y="660"/>
                </a:lnTo>
                <a:lnTo>
                  <a:pt x="76" y="618"/>
                </a:lnTo>
                <a:lnTo>
                  <a:pt x="106" y="574"/>
                </a:lnTo>
                <a:lnTo>
                  <a:pt x="142" y="528"/>
                </a:lnTo>
                <a:lnTo>
                  <a:pt x="186" y="482"/>
                </a:lnTo>
                <a:lnTo>
                  <a:pt x="236" y="438"/>
                </a:lnTo>
                <a:lnTo>
                  <a:pt x="294" y="398"/>
                </a:lnTo>
                <a:lnTo>
                  <a:pt x="360" y="360"/>
                </a:lnTo>
                <a:lnTo>
                  <a:pt x="426" y="332"/>
                </a:lnTo>
                <a:lnTo>
                  <a:pt x="488" y="314"/>
                </a:lnTo>
                <a:lnTo>
                  <a:pt x="544" y="304"/>
                </a:lnTo>
                <a:lnTo>
                  <a:pt x="594" y="300"/>
                </a:lnTo>
                <a:lnTo>
                  <a:pt x="638" y="300"/>
                </a:lnTo>
                <a:lnTo>
                  <a:pt x="678" y="304"/>
                </a:lnTo>
                <a:lnTo>
                  <a:pt x="710" y="312"/>
                </a:lnTo>
                <a:lnTo>
                  <a:pt x="736" y="320"/>
                </a:lnTo>
                <a:lnTo>
                  <a:pt x="754" y="326"/>
                </a:lnTo>
                <a:lnTo>
                  <a:pt x="766" y="332"/>
                </a:lnTo>
                <a:lnTo>
                  <a:pt x="770" y="334"/>
                </a:lnTo>
                <a:lnTo>
                  <a:pt x="680" y="476"/>
                </a:lnTo>
                <a:lnTo>
                  <a:pt x="982" y="370"/>
                </a:lnTo>
                <a:lnTo>
                  <a:pt x="912" y="0"/>
                </a:lnTo>
                <a:lnTo>
                  <a:pt x="854" y="150"/>
                </a:lnTo>
                <a:lnTo>
                  <a:pt x="850" y="148"/>
                </a:lnTo>
                <a:lnTo>
                  <a:pt x="838" y="142"/>
                </a:lnTo>
                <a:lnTo>
                  <a:pt x="822" y="134"/>
                </a:lnTo>
                <a:lnTo>
                  <a:pt x="798" y="126"/>
                </a:lnTo>
                <a:lnTo>
                  <a:pt x="768" y="120"/>
                </a:lnTo>
                <a:lnTo>
                  <a:pt x="732" y="114"/>
                </a:lnTo>
                <a:lnTo>
                  <a:pt x="692" y="110"/>
                </a:lnTo>
                <a:lnTo>
                  <a:pt x="646" y="110"/>
                </a:lnTo>
                <a:lnTo>
                  <a:pt x="596" y="116"/>
                </a:lnTo>
                <a:lnTo>
                  <a:pt x="540" y="126"/>
                </a:lnTo>
                <a:lnTo>
                  <a:pt x="482" y="146"/>
                </a:lnTo>
                <a:lnTo>
                  <a:pt x="422" y="172"/>
                </a:lnTo>
                <a:lnTo>
                  <a:pt x="356" y="210"/>
                </a:lnTo>
                <a:lnTo>
                  <a:pt x="290" y="258"/>
                </a:lnTo>
                <a:lnTo>
                  <a:pt x="230" y="310"/>
                </a:lnTo>
                <a:lnTo>
                  <a:pt x="178" y="364"/>
                </a:lnTo>
                <a:lnTo>
                  <a:pt x="136" y="422"/>
                </a:lnTo>
                <a:lnTo>
                  <a:pt x="100" y="480"/>
                </a:lnTo>
                <a:lnTo>
                  <a:pt x="72" y="536"/>
                </a:lnTo>
                <a:lnTo>
                  <a:pt x="48" y="590"/>
                </a:lnTo>
                <a:lnTo>
                  <a:pt x="30" y="640"/>
                </a:lnTo>
                <a:lnTo>
                  <a:pt x="18" y="684"/>
                </a:lnTo>
                <a:lnTo>
                  <a:pt x="8" y="722"/>
                </a:lnTo>
                <a:lnTo>
                  <a:pt x="4" y="750"/>
                </a:lnTo>
                <a:lnTo>
                  <a:pt x="0" y="768"/>
                </a:lnTo>
                <a:lnTo>
                  <a:pt x="0" y="774"/>
                </a:lnTo>
              </a:path>
            </a:pathLst>
          </a:custGeom>
          <a:solidFill>
            <a:schemeClr val="tx2"/>
          </a:solidFill>
          <a:ln w="12700">
            <a:noFill/>
            <a:prstDash val="solid"/>
            <a:round/>
          </a:ln>
        </p:spPr>
        <p:txBody>
          <a:bodyPr/>
          <a:lstStyle/>
          <a:p>
            <a:pPr>
              <a:defRPr/>
            </a:pPr>
            <a:endParaRPr lang="zh-CN" altLang="en-US">
              <a:ea typeface="宋体" panose="02010600030101010101" pitchFamily="2" charset="-122"/>
            </a:endParaRPr>
          </a:p>
        </p:txBody>
      </p:sp>
      <p:grpSp>
        <p:nvGrpSpPr>
          <p:cNvPr id="19" name="组合 18"/>
          <p:cNvGrpSpPr/>
          <p:nvPr/>
        </p:nvGrpSpPr>
        <p:grpSpPr>
          <a:xfrm>
            <a:off x="3594498" y="1884760"/>
            <a:ext cx="1803797" cy="440532"/>
            <a:chOff x="3268663" y="2513013"/>
            <a:chExt cx="2405063" cy="587376"/>
          </a:xfrm>
        </p:grpSpPr>
        <p:sp>
          <p:nvSpPr>
            <p:cNvPr id="20" name="Freeform 21"/>
            <p:cNvSpPr/>
            <p:nvPr/>
          </p:nvSpPr>
          <p:spPr bwMode="auto">
            <a:xfrm>
              <a:off x="3268663" y="2513013"/>
              <a:ext cx="2405063" cy="587375"/>
            </a:xfrm>
            <a:custGeom>
              <a:avLst/>
              <a:gdLst>
                <a:gd name="T0" fmla="*/ 1515 w 1515"/>
                <a:gd name="T1" fmla="*/ 124 h 370"/>
                <a:gd name="T2" fmla="*/ 1245 w 1515"/>
                <a:gd name="T3" fmla="*/ 124 h 370"/>
                <a:gd name="T4" fmla="*/ 1245 w 1515"/>
                <a:gd name="T5" fmla="*/ 0 h 370"/>
                <a:gd name="T6" fmla="*/ 269 w 1515"/>
                <a:gd name="T7" fmla="*/ 0 h 370"/>
                <a:gd name="T8" fmla="*/ 269 w 1515"/>
                <a:gd name="T9" fmla="*/ 124 h 370"/>
                <a:gd name="T10" fmla="*/ 0 w 1515"/>
                <a:gd name="T11" fmla="*/ 124 h 370"/>
                <a:gd name="T12" fmla="*/ 123 w 1515"/>
                <a:gd name="T13" fmla="*/ 247 h 370"/>
                <a:gd name="T14" fmla="*/ 0 w 1515"/>
                <a:gd name="T15" fmla="*/ 370 h 370"/>
                <a:gd name="T16" fmla="*/ 386 w 1515"/>
                <a:gd name="T17" fmla="*/ 370 h 370"/>
                <a:gd name="T18" fmla="*/ 386 w 1515"/>
                <a:gd name="T19" fmla="*/ 249 h 370"/>
                <a:gd name="T20" fmla="*/ 1128 w 1515"/>
                <a:gd name="T21" fmla="*/ 249 h 370"/>
                <a:gd name="T22" fmla="*/ 1128 w 1515"/>
                <a:gd name="T23" fmla="*/ 370 h 370"/>
                <a:gd name="T24" fmla="*/ 1515 w 1515"/>
                <a:gd name="T25" fmla="*/ 370 h 370"/>
                <a:gd name="T26" fmla="*/ 1391 w 1515"/>
                <a:gd name="T27" fmla="*/ 247 h 370"/>
                <a:gd name="T28" fmla="*/ 1515 w 1515"/>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5" h="370">
                  <a:moveTo>
                    <a:pt x="1515" y="124"/>
                  </a:moveTo>
                  <a:lnTo>
                    <a:pt x="1245" y="124"/>
                  </a:lnTo>
                  <a:lnTo>
                    <a:pt x="1245" y="0"/>
                  </a:lnTo>
                  <a:lnTo>
                    <a:pt x="269" y="0"/>
                  </a:lnTo>
                  <a:lnTo>
                    <a:pt x="269" y="124"/>
                  </a:lnTo>
                  <a:lnTo>
                    <a:pt x="0" y="124"/>
                  </a:lnTo>
                  <a:lnTo>
                    <a:pt x="123" y="247"/>
                  </a:lnTo>
                  <a:lnTo>
                    <a:pt x="0" y="370"/>
                  </a:lnTo>
                  <a:lnTo>
                    <a:pt x="386" y="370"/>
                  </a:lnTo>
                  <a:lnTo>
                    <a:pt x="386" y="249"/>
                  </a:lnTo>
                  <a:lnTo>
                    <a:pt x="1128" y="249"/>
                  </a:lnTo>
                  <a:lnTo>
                    <a:pt x="1128" y="370"/>
                  </a:lnTo>
                  <a:lnTo>
                    <a:pt x="1515" y="370"/>
                  </a:lnTo>
                  <a:lnTo>
                    <a:pt x="1391" y="247"/>
                  </a:lnTo>
                  <a:lnTo>
                    <a:pt x="1515" y="124"/>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1" name="Freeform 22"/>
            <p:cNvSpPr/>
            <p:nvPr/>
          </p:nvSpPr>
          <p:spPr bwMode="auto">
            <a:xfrm>
              <a:off x="5059363" y="2892426"/>
              <a:ext cx="185738" cy="207963"/>
            </a:xfrm>
            <a:custGeom>
              <a:avLst/>
              <a:gdLst>
                <a:gd name="T0" fmla="*/ 0 w 117"/>
                <a:gd name="T1" fmla="*/ 131 h 131"/>
                <a:gd name="T2" fmla="*/ 117 w 117"/>
                <a:gd name="T3" fmla="*/ 10 h 131"/>
                <a:gd name="T4" fmla="*/ 109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09" y="0"/>
                  </a:lnTo>
                  <a:lnTo>
                    <a:pt x="0" y="0"/>
                  </a:lnTo>
                  <a:lnTo>
                    <a:pt x="0" y="131"/>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2" name="Freeform 23"/>
            <p:cNvSpPr/>
            <p:nvPr/>
          </p:nvSpPr>
          <p:spPr bwMode="auto">
            <a:xfrm>
              <a:off x="3695701" y="2892426"/>
              <a:ext cx="185738" cy="207963"/>
            </a:xfrm>
            <a:custGeom>
              <a:avLst/>
              <a:gdLst>
                <a:gd name="T0" fmla="*/ 117 w 117"/>
                <a:gd name="T1" fmla="*/ 131 h 131"/>
                <a:gd name="T2" fmla="*/ 0 w 117"/>
                <a:gd name="T3" fmla="*/ 10 h 131"/>
                <a:gd name="T4" fmla="*/ 9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9" y="0"/>
                  </a:lnTo>
                  <a:lnTo>
                    <a:pt x="117" y="0"/>
                  </a:lnTo>
                  <a:lnTo>
                    <a:pt x="117" y="131"/>
                  </a:lnTo>
                  <a:close/>
                </a:path>
              </a:pathLst>
            </a:custGeom>
            <a:solidFill>
              <a:schemeClr val="tx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5574507" y="1884760"/>
            <a:ext cx="1806179" cy="440532"/>
            <a:chOff x="5908676" y="2513013"/>
            <a:chExt cx="2408238" cy="587376"/>
          </a:xfrm>
        </p:grpSpPr>
        <p:sp>
          <p:nvSpPr>
            <p:cNvPr id="24" name="Freeform 24"/>
            <p:cNvSpPr/>
            <p:nvPr/>
          </p:nvSpPr>
          <p:spPr bwMode="auto">
            <a:xfrm>
              <a:off x="5908676"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3 w 1517"/>
                <a:gd name="T13" fmla="*/ 247 h 370"/>
                <a:gd name="T14" fmla="*/ 0 w 1517"/>
                <a:gd name="T15" fmla="*/ 370 h 370"/>
                <a:gd name="T16" fmla="*/ 389 w 1517"/>
                <a:gd name="T17" fmla="*/ 370 h 370"/>
                <a:gd name="T18" fmla="*/ 389 w 1517"/>
                <a:gd name="T19" fmla="*/ 249 h 370"/>
                <a:gd name="T20" fmla="*/ 1128 w 1517"/>
                <a:gd name="T21" fmla="*/ 249 h 370"/>
                <a:gd name="T22" fmla="*/ 1128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3" y="247"/>
                  </a:lnTo>
                  <a:lnTo>
                    <a:pt x="0" y="370"/>
                  </a:lnTo>
                  <a:lnTo>
                    <a:pt x="389" y="370"/>
                  </a:lnTo>
                  <a:lnTo>
                    <a:pt x="389" y="249"/>
                  </a:lnTo>
                  <a:lnTo>
                    <a:pt x="1128" y="249"/>
                  </a:lnTo>
                  <a:lnTo>
                    <a:pt x="1128" y="370"/>
                  </a:lnTo>
                  <a:lnTo>
                    <a:pt x="1517" y="370"/>
                  </a:lnTo>
                  <a:lnTo>
                    <a:pt x="1394" y="247"/>
                  </a:lnTo>
                  <a:lnTo>
                    <a:pt x="1517" y="124"/>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5" name="Freeform 25"/>
            <p:cNvSpPr/>
            <p:nvPr/>
          </p:nvSpPr>
          <p:spPr bwMode="auto">
            <a:xfrm>
              <a:off x="7699376" y="2892426"/>
              <a:ext cx="185738" cy="207963"/>
            </a:xfrm>
            <a:custGeom>
              <a:avLst/>
              <a:gdLst>
                <a:gd name="T0" fmla="*/ 0 w 117"/>
                <a:gd name="T1" fmla="*/ 131 h 131"/>
                <a:gd name="T2" fmla="*/ 117 w 117"/>
                <a:gd name="T3" fmla="*/ 10 h 131"/>
                <a:gd name="T4" fmla="*/ 111 w 117"/>
                <a:gd name="T5" fmla="*/ 0 h 131"/>
                <a:gd name="T6" fmla="*/ 0 w 117"/>
                <a:gd name="T7" fmla="*/ 0 h 131"/>
                <a:gd name="T8" fmla="*/ 0 w 117"/>
                <a:gd name="T9" fmla="*/ 131 h 131"/>
              </a:gdLst>
              <a:ahLst/>
              <a:cxnLst>
                <a:cxn ang="0">
                  <a:pos x="T0" y="T1"/>
                </a:cxn>
                <a:cxn ang="0">
                  <a:pos x="T2" y="T3"/>
                </a:cxn>
                <a:cxn ang="0">
                  <a:pos x="T4" y="T5"/>
                </a:cxn>
                <a:cxn ang="0">
                  <a:pos x="T6" y="T7"/>
                </a:cxn>
                <a:cxn ang="0">
                  <a:pos x="T8" y="T9"/>
                </a:cxn>
              </a:cxnLst>
              <a:rect l="0" t="0" r="r" b="b"/>
              <a:pathLst>
                <a:path w="117" h="131">
                  <a:moveTo>
                    <a:pt x="0" y="131"/>
                  </a:moveTo>
                  <a:lnTo>
                    <a:pt x="117" y="10"/>
                  </a:lnTo>
                  <a:lnTo>
                    <a:pt x="111" y="0"/>
                  </a:lnTo>
                  <a:lnTo>
                    <a:pt x="0" y="0"/>
                  </a:lnTo>
                  <a:lnTo>
                    <a:pt x="0" y="13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6" name="Freeform 26"/>
            <p:cNvSpPr/>
            <p:nvPr/>
          </p:nvSpPr>
          <p:spPr bwMode="auto">
            <a:xfrm>
              <a:off x="6340476"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1601391" y="1884760"/>
            <a:ext cx="1806179" cy="440532"/>
            <a:chOff x="611188" y="2513013"/>
            <a:chExt cx="2408238" cy="587376"/>
          </a:xfrm>
          <a:solidFill>
            <a:schemeClr val="bg1"/>
          </a:solidFill>
        </p:grpSpPr>
        <p:sp>
          <p:nvSpPr>
            <p:cNvPr id="28" name="Freeform 27"/>
            <p:cNvSpPr/>
            <p:nvPr/>
          </p:nvSpPr>
          <p:spPr bwMode="auto">
            <a:xfrm>
              <a:off x="611188" y="2513013"/>
              <a:ext cx="2408238" cy="587375"/>
            </a:xfrm>
            <a:custGeom>
              <a:avLst/>
              <a:gdLst>
                <a:gd name="T0" fmla="*/ 1517 w 1517"/>
                <a:gd name="T1" fmla="*/ 124 h 370"/>
                <a:gd name="T2" fmla="*/ 1245 w 1517"/>
                <a:gd name="T3" fmla="*/ 124 h 370"/>
                <a:gd name="T4" fmla="*/ 1245 w 1517"/>
                <a:gd name="T5" fmla="*/ 0 h 370"/>
                <a:gd name="T6" fmla="*/ 272 w 1517"/>
                <a:gd name="T7" fmla="*/ 0 h 370"/>
                <a:gd name="T8" fmla="*/ 272 w 1517"/>
                <a:gd name="T9" fmla="*/ 124 h 370"/>
                <a:gd name="T10" fmla="*/ 0 w 1517"/>
                <a:gd name="T11" fmla="*/ 124 h 370"/>
                <a:gd name="T12" fmla="*/ 125 w 1517"/>
                <a:gd name="T13" fmla="*/ 247 h 370"/>
                <a:gd name="T14" fmla="*/ 0 w 1517"/>
                <a:gd name="T15" fmla="*/ 370 h 370"/>
                <a:gd name="T16" fmla="*/ 389 w 1517"/>
                <a:gd name="T17" fmla="*/ 370 h 370"/>
                <a:gd name="T18" fmla="*/ 389 w 1517"/>
                <a:gd name="T19" fmla="*/ 249 h 370"/>
                <a:gd name="T20" fmla="*/ 1130 w 1517"/>
                <a:gd name="T21" fmla="*/ 249 h 370"/>
                <a:gd name="T22" fmla="*/ 1130 w 1517"/>
                <a:gd name="T23" fmla="*/ 370 h 370"/>
                <a:gd name="T24" fmla="*/ 1517 w 1517"/>
                <a:gd name="T25" fmla="*/ 370 h 370"/>
                <a:gd name="T26" fmla="*/ 1394 w 1517"/>
                <a:gd name="T27" fmla="*/ 247 h 370"/>
                <a:gd name="T28" fmla="*/ 1517 w 1517"/>
                <a:gd name="T29" fmla="*/ 12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17" h="370">
                  <a:moveTo>
                    <a:pt x="1517" y="124"/>
                  </a:moveTo>
                  <a:lnTo>
                    <a:pt x="1245" y="124"/>
                  </a:lnTo>
                  <a:lnTo>
                    <a:pt x="1245" y="0"/>
                  </a:lnTo>
                  <a:lnTo>
                    <a:pt x="272" y="0"/>
                  </a:lnTo>
                  <a:lnTo>
                    <a:pt x="272" y="124"/>
                  </a:lnTo>
                  <a:lnTo>
                    <a:pt x="0" y="124"/>
                  </a:lnTo>
                  <a:lnTo>
                    <a:pt x="125" y="247"/>
                  </a:lnTo>
                  <a:lnTo>
                    <a:pt x="0" y="370"/>
                  </a:lnTo>
                  <a:lnTo>
                    <a:pt x="389" y="370"/>
                  </a:lnTo>
                  <a:lnTo>
                    <a:pt x="389" y="249"/>
                  </a:lnTo>
                  <a:lnTo>
                    <a:pt x="1130" y="249"/>
                  </a:lnTo>
                  <a:lnTo>
                    <a:pt x="1130" y="370"/>
                  </a:lnTo>
                  <a:lnTo>
                    <a:pt x="1517" y="370"/>
                  </a:lnTo>
                  <a:lnTo>
                    <a:pt x="1394" y="247"/>
                  </a:lnTo>
                  <a:lnTo>
                    <a:pt x="1517" y="1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29" name="Freeform 28"/>
            <p:cNvSpPr/>
            <p:nvPr/>
          </p:nvSpPr>
          <p:spPr bwMode="auto">
            <a:xfrm>
              <a:off x="2405063" y="2892426"/>
              <a:ext cx="182563" cy="207963"/>
            </a:xfrm>
            <a:custGeom>
              <a:avLst/>
              <a:gdLst>
                <a:gd name="T0" fmla="*/ 0 w 115"/>
                <a:gd name="T1" fmla="*/ 131 h 131"/>
                <a:gd name="T2" fmla="*/ 115 w 115"/>
                <a:gd name="T3" fmla="*/ 10 h 131"/>
                <a:gd name="T4" fmla="*/ 109 w 115"/>
                <a:gd name="T5" fmla="*/ 0 h 131"/>
                <a:gd name="T6" fmla="*/ 0 w 115"/>
                <a:gd name="T7" fmla="*/ 0 h 131"/>
                <a:gd name="T8" fmla="*/ 0 w 115"/>
                <a:gd name="T9" fmla="*/ 131 h 131"/>
              </a:gdLst>
              <a:ahLst/>
              <a:cxnLst>
                <a:cxn ang="0">
                  <a:pos x="T0" y="T1"/>
                </a:cxn>
                <a:cxn ang="0">
                  <a:pos x="T2" y="T3"/>
                </a:cxn>
                <a:cxn ang="0">
                  <a:pos x="T4" y="T5"/>
                </a:cxn>
                <a:cxn ang="0">
                  <a:pos x="T6" y="T7"/>
                </a:cxn>
                <a:cxn ang="0">
                  <a:pos x="T8" y="T9"/>
                </a:cxn>
              </a:cxnLst>
              <a:rect l="0" t="0" r="r" b="b"/>
              <a:pathLst>
                <a:path w="115" h="131">
                  <a:moveTo>
                    <a:pt x="0" y="131"/>
                  </a:moveTo>
                  <a:lnTo>
                    <a:pt x="115" y="10"/>
                  </a:lnTo>
                  <a:lnTo>
                    <a:pt x="109" y="0"/>
                  </a:lnTo>
                  <a:lnTo>
                    <a:pt x="0" y="0"/>
                  </a:lnTo>
                  <a:lnTo>
                    <a:pt x="0" y="13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30" name="Freeform 29"/>
            <p:cNvSpPr/>
            <p:nvPr/>
          </p:nvSpPr>
          <p:spPr bwMode="auto">
            <a:xfrm>
              <a:off x="1042988" y="2892426"/>
              <a:ext cx="185738" cy="207963"/>
            </a:xfrm>
            <a:custGeom>
              <a:avLst/>
              <a:gdLst>
                <a:gd name="T0" fmla="*/ 117 w 117"/>
                <a:gd name="T1" fmla="*/ 131 h 131"/>
                <a:gd name="T2" fmla="*/ 0 w 117"/>
                <a:gd name="T3" fmla="*/ 10 h 131"/>
                <a:gd name="T4" fmla="*/ 6 w 117"/>
                <a:gd name="T5" fmla="*/ 0 h 131"/>
                <a:gd name="T6" fmla="*/ 117 w 117"/>
                <a:gd name="T7" fmla="*/ 0 h 131"/>
                <a:gd name="T8" fmla="*/ 117 w 117"/>
                <a:gd name="T9" fmla="*/ 131 h 131"/>
              </a:gdLst>
              <a:ahLst/>
              <a:cxnLst>
                <a:cxn ang="0">
                  <a:pos x="T0" y="T1"/>
                </a:cxn>
                <a:cxn ang="0">
                  <a:pos x="T2" y="T3"/>
                </a:cxn>
                <a:cxn ang="0">
                  <a:pos x="T4" y="T5"/>
                </a:cxn>
                <a:cxn ang="0">
                  <a:pos x="T6" y="T7"/>
                </a:cxn>
                <a:cxn ang="0">
                  <a:pos x="T8" y="T9"/>
                </a:cxn>
              </a:cxnLst>
              <a:rect l="0" t="0" r="r" b="b"/>
              <a:pathLst>
                <a:path w="117" h="131">
                  <a:moveTo>
                    <a:pt x="117" y="131"/>
                  </a:moveTo>
                  <a:lnTo>
                    <a:pt x="0" y="10"/>
                  </a:lnTo>
                  <a:lnTo>
                    <a:pt x="6" y="0"/>
                  </a:lnTo>
                  <a:lnTo>
                    <a:pt x="117" y="0"/>
                  </a:lnTo>
                  <a:lnTo>
                    <a:pt x="117" y="131"/>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2135983" y="1281113"/>
            <a:ext cx="716756" cy="552450"/>
            <a:chOff x="1323976" y="1708151"/>
            <a:chExt cx="955675" cy="736600"/>
          </a:xfrm>
          <a:solidFill>
            <a:schemeClr val="bg1"/>
          </a:solidFill>
        </p:grpSpPr>
        <p:sp>
          <p:nvSpPr>
            <p:cNvPr id="32" name="Freeform 30"/>
            <p:cNvSpPr/>
            <p:nvPr/>
          </p:nvSpPr>
          <p:spPr bwMode="auto">
            <a:xfrm>
              <a:off x="1990726" y="1989138"/>
              <a:ext cx="209550" cy="212725"/>
            </a:xfrm>
            <a:custGeom>
              <a:avLst/>
              <a:gdLst>
                <a:gd name="T0" fmla="*/ 67 w 132"/>
                <a:gd name="T1" fmla="*/ 0 h 134"/>
                <a:gd name="T2" fmla="*/ 67 w 132"/>
                <a:gd name="T3" fmla="*/ 0 h 134"/>
                <a:gd name="T4" fmla="*/ 52 w 132"/>
                <a:gd name="T5" fmla="*/ 2 h 134"/>
                <a:gd name="T6" fmla="*/ 40 w 132"/>
                <a:gd name="T7" fmla="*/ 7 h 134"/>
                <a:gd name="T8" fmla="*/ 30 w 132"/>
                <a:gd name="T9" fmla="*/ 13 h 134"/>
                <a:gd name="T10" fmla="*/ 19 w 132"/>
                <a:gd name="T11" fmla="*/ 21 h 134"/>
                <a:gd name="T12" fmla="*/ 11 w 132"/>
                <a:gd name="T13" fmla="*/ 30 h 134"/>
                <a:gd name="T14" fmla="*/ 4 w 132"/>
                <a:gd name="T15" fmla="*/ 42 h 134"/>
                <a:gd name="T16" fmla="*/ 0 w 132"/>
                <a:gd name="T17" fmla="*/ 55 h 134"/>
                <a:gd name="T18" fmla="*/ 0 w 132"/>
                <a:gd name="T19" fmla="*/ 67 h 134"/>
                <a:gd name="T20" fmla="*/ 0 w 132"/>
                <a:gd name="T21" fmla="*/ 67 h 134"/>
                <a:gd name="T22" fmla="*/ 0 w 132"/>
                <a:gd name="T23" fmla="*/ 82 h 134"/>
                <a:gd name="T24" fmla="*/ 4 w 132"/>
                <a:gd name="T25" fmla="*/ 94 h 134"/>
                <a:gd name="T26" fmla="*/ 11 w 132"/>
                <a:gd name="T27" fmla="*/ 105 h 134"/>
                <a:gd name="T28" fmla="*/ 19 w 132"/>
                <a:gd name="T29" fmla="*/ 115 h 134"/>
                <a:gd name="T30" fmla="*/ 30 w 132"/>
                <a:gd name="T31" fmla="*/ 124 h 134"/>
                <a:gd name="T32" fmla="*/ 40 w 132"/>
                <a:gd name="T33" fmla="*/ 130 h 134"/>
                <a:gd name="T34" fmla="*/ 52 w 132"/>
                <a:gd name="T35" fmla="*/ 134 h 134"/>
                <a:gd name="T36" fmla="*/ 67 w 132"/>
                <a:gd name="T37" fmla="*/ 134 h 134"/>
                <a:gd name="T38" fmla="*/ 67 w 132"/>
                <a:gd name="T39" fmla="*/ 134 h 134"/>
                <a:gd name="T40" fmla="*/ 80 w 132"/>
                <a:gd name="T41" fmla="*/ 134 h 134"/>
                <a:gd name="T42" fmla="*/ 92 w 132"/>
                <a:gd name="T43" fmla="*/ 130 h 134"/>
                <a:gd name="T44" fmla="*/ 103 w 132"/>
                <a:gd name="T45" fmla="*/ 124 h 134"/>
                <a:gd name="T46" fmla="*/ 113 w 132"/>
                <a:gd name="T47" fmla="*/ 115 h 134"/>
                <a:gd name="T48" fmla="*/ 121 w 132"/>
                <a:gd name="T49" fmla="*/ 105 h 134"/>
                <a:gd name="T50" fmla="*/ 128 w 132"/>
                <a:gd name="T51" fmla="*/ 94 h 134"/>
                <a:gd name="T52" fmla="*/ 132 w 132"/>
                <a:gd name="T53" fmla="*/ 82 h 134"/>
                <a:gd name="T54" fmla="*/ 132 w 132"/>
                <a:gd name="T55" fmla="*/ 67 h 134"/>
                <a:gd name="T56" fmla="*/ 132 w 132"/>
                <a:gd name="T57" fmla="*/ 67 h 134"/>
                <a:gd name="T58" fmla="*/ 132 w 132"/>
                <a:gd name="T59" fmla="*/ 55 h 134"/>
                <a:gd name="T60" fmla="*/ 128 w 132"/>
                <a:gd name="T61" fmla="*/ 42 h 134"/>
                <a:gd name="T62" fmla="*/ 121 w 132"/>
                <a:gd name="T63" fmla="*/ 30 h 134"/>
                <a:gd name="T64" fmla="*/ 113 w 132"/>
                <a:gd name="T65" fmla="*/ 21 h 134"/>
                <a:gd name="T66" fmla="*/ 103 w 132"/>
                <a:gd name="T67" fmla="*/ 13 h 134"/>
                <a:gd name="T68" fmla="*/ 92 w 132"/>
                <a:gd name="T69" fmla="*/ 7 h 134"/>
                <a:gd name="T70" fmla="*/ 80 w 132"/>
                <a:gd name="T71" fmla="*/ 2 h 134"/>
                <a:gd name="T72" fmla="*/ 67 w 132"/>
                <a:gd name="T73" fmla="*/ 0 h 134"/>
                <a:gd name="T74" fmla="*/ 67 w 132"/>
                <a:gd name="T75"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34">
                  <a:moveTo>
                    <a:pt x="67" y="0"/>
                  </a:moveTo>
                  <a:lnTo>
                    <a:pt x="67" y="0"/>
                  </a:lnTo>
                  <a:lnTo>
                    <a:pt x="52" y="2"/>
                  </a:lnTo>
                  <a:lnTo>
                    <a:pt x="40" y="7"/>
                  </a:lnTo>
                  <a:lnTo>
                    <a:pt x="30" y="13"/>
                  </a:lnTo>
                  <a:lnTo>
                    <a:pt x="19" y="21"/>
                  </a:lnTo>
                  <a:lnTo>
                    <a:pt x="11" y="30"/>
                  </a:lnTo>
                  <a:lnTo>
                    <a:pt x="4" y="42"/>
                  </a:lnTo>
                  <a:lnTo>
                    <a:pt x="0" y="55"/>
                  </a:lnTo>
                  <a:lnTo>
                    <a:pt x="0" y="67"/>
                  </a:lnTo>
                  <a:lnTo>
                    <a:pt x="0" y="67"/>
                  </a:lnTo>
                  <a:lnTo>
                    <a:pt x="0" y="82"/>
                  </a:lnTo>
                  <a:lnTo>
                    <a:pt x="4" y="94"/>
                  </a:lnTo>
                  <a:lnTo>
                    <a:pt x="11" y="105"/>
                  </a:lnTo>
                  <a:lnTo>
                    <a:pt x="19" y="115"/>
                  </a:lnTo>
                  <a:lnTo>
                    <a:pt x="30" y="124"/>
                  </a:lnTo>
                  <a:lnTo>
                    <a:pt x="40" y="130"/>
                  </a:lnTo>
                  <a:lnTo>
                    <a:pt x="52" y="134"/>
                  </a:lnTo>
                  <a:lnTo>
                    <a:pt x="67" y="134"/>
                  </a:lnTo>
                  <a:lnTo>
                    <a:pt x="67" y="134"/>
                  </a:lnTo>
                  <a:lnTo>
                    <a:pt x="80" y="134"/>
                  </a:lnTo>
                  <a:lnTo>
                    <a:pt x="92" y="130"/>
                  </a:lnTo>
                  <a:lnTo>
                    <a:pt x="103" y="124"/>
                  </a:lnTo>
                  <a:lnTo>
                    <a:pt x="113" y="115"/>
                  </a:lnTo>
                  <a:lnTo>
                    <a:pt x="121" y="105"/>
                  </a:lnTo>
                  <a:lnTo>
                    <a:pt x="128" y="94"/>
                  </a:lnTo>
                  <a:lnTo>
                    <a:pt x="132" y="82"/>
                  </a:lnTo>
                  <a:lnTo>
                    <a:pt x="132" y="67"/>
                  </a:lnTo>
                  <a:lnTo>
                    <a:pt x="132" y="67"/>
                  </a:lnTo>
                  <a:lnTo>
                    <a:pt x="132" y="55"/>
                  </a:lnTo>
                  <a:lnTo>
                    <a:pt x="128" y="42"/>
                  </a:lnTo>
                  <a:lnTo>
                    <a:pt x="121" y="30"/>
                  </a:lnTo>
                  <a:lnTo>
                    <a:pt x="113" y="21"/>
                  </a:lnTo>
                  <a:lnTo>
                    <a:pt x="103" y="13"/>
                  </a:lnTo>
                  <a:lnTo>
                    <a:pt x="92" y="7"/>
                  </a:lnTo>
                  <a:lnTo>
                    <a:pt x="80" y="2"/>
                  </a:lnTo>
                  <a:lnTo>
                    <a:pt x="67" y="0"/>
                  </a:lnTo>
                  <a:lnTo>
                    <a:pt x="6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3" name="Freeform 31"/>
            <p:cNvSpPr/>
            <p:nvPr/>
          </p:nvSpPr>
          <p:spPr bwMode="auto">
            <a:xfrm>
              <a:off x="1974851" y="2174876"/>
              <a:ext cx="304800" cy="222250"/>
            </a:xfrm>
            <a:custGeom>
              <a:avLst/>
              <a:gdLst>
                <a:gd name="T0" fmla="*/ 136 w 192"/>
                <a:gd name="T1" fmla="*/ 0 h 140"/>
                <a:gd name="T2" fmla="*/ 136 w 192"/>
                <a:gd name="T3" fmla="*/ 0 h 140"/>
                <a:gd name="T4" fmla="*/ 123 w 192"/>
                <a:gd name="T5" fmla="*/ 13 h 140"/>
                <a:gd name="T6" fmla="*/ 111 w 192"/>
                <a:gd name="T7" fmla="*/ 21 h 140"/>
                <a:gd name="T8" fmla="*/ 94 w 192"/>
                <a:gd name="T9" fmla="*/ 28 h 140"/>
                <a:gd name="T10" fmla="*/ 77 w 192"/>
                <a:gd name="T11" fmla="*/ 28 h 140"/>
                <a:gd name="T12" fmla="*/ 77 w 192"/>
                <a:gd name="T13" fmla="*/ 28 h 140"/>
                <a:gd name="T14" fmla="*/ 58 w 192"/>
                <a:gd name="T15" fmla="*/ 28 h 140"/>
                <a:gd name="T16" fmla="*/ 42 w 192"/>
                <a:gd name="T17" fmla="*/ 21 h 140"/>
                <a:gd name="T18" fmla="*/ 29 w 192"/>
                <a:gd name="T19" fmla="*/ 13 h 140"/>
                <a:gd name="T20" fmla="*/ 17 w 192"/>
                <a:gd name="T21" fmla="*/ 0 h 140"/>
                <a:gd name="T22" fmla="*/ 17 w 192"/>
                <a:gd name="T23" fmla="*/ 0 h 140"/>
                <a:gd name="T24" fmla="*/ 0 w 192"/>
                <a:gd name="T25" fmla="*/ 15 h 140"/>
                <a:gd name="T26" fmla="*/ 0 w 192"/>
                <a:gd name="T27" fmla="*/ 15 h 140"/>
                <a:gd name="T28" fmla="*/ 10 w 192"/>
                <a:gd name="T29" fmla="*/ 28 h 140"/>
                <a:gd name="T30" fmla="*/ 21 w 192"/>
                <a:gd name="T31" fmla="*/ 40 h 140"/>
                <a:gd name="T32" fmla="*/ 29 w 192"/>
                <a:gd name="T33" fmla="*/ 55 h 140"/>
                <a:gd name="T34" fmla="*/ 37 w 192"/>
                <a:gd name="T35" fmla="*/ 69 h 140"/>
                <a:gd name="T36" fmla="*/ 42 w 192"/>
                <a:gd name="T37" fmla="*/ 86 h 140"/>
                <a:gd name="T38" fmla="*/ 48 w 192"/>
                <a:gd name="T39" fmla="*/ 103 h 140"/>
                <a:gd name="T40" fmla="*/ 50 w 192"/>
                <a:gd name="T41" fmla="*/ 122 h 140"/>
                <a:gd name="T42" fmla="*/ 52 w 192"/>
                <a:gd name="T43" fmla="*/ 140 h 140"/>
                <a:gd name="T44" fmla="*/ 190 w 192"/>
                <a:gd name="T45" fmla="*/ 140 h 140"/>
                <a:gd name="T46" fmla="*/ 190 w 192"/>
                <a:gd name="T47" fmla="*/ 140 h 140"/>
                <a:gd name="T48" fmla="*/ 192 w 192"/>
                <a:gd name="T49" fmla="*/ 119 h 140"/>
                <a:gd name="T50" fmla="*/ 192 w 192"/>
                <a:gd name="T51" fmla="*/ 119 h 140"/>
                <a:gd name="T52" fmla="*/ 192 w 192"/>
                <a:gd name="T53" fmla="*/ 101 h 140"/>
                <a:gd name="T54" fmla="*/ 188 w 192"/>
                <a:gd name="T55" fmla="*/ 84 h 140"/>
                <a:gd name="T56" fmla="*/ 184 w 192"/>
                <a:gd name="T57" fmla="*/ 67 h 140"/>
                <a:gd name="T58" fmla="*/ 177 w 192"/>
                <a:gd name="T59" fmla="*/ 51 h 140"/>
                <a:gd name="T60" fmla="*/ 169 w 192"/>
                <a:gd name="T61" fmla="*/ 36 h 140"/>
                <a:gd name="T62" fmla="*/ 159 w 192"/>
                <a:gd name="T63" fmla="*/ 21 h 140"/>
                <a:gd name="T64" fmla="*/ 148 w 192"/>
                <a:gd name="T65" fmla="*/ 11 h 140"/>
                <a:gd name="T66" fmla="*/ 136 w 192"/>
                <a:gd name="T67" fmla="*/ 0 h 140"/>
                <a:gd name="T68" fmla="*/ 136 w 192"/>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2" h="140">
                  <a:moveTo>
                    <a:pt x="136" y="0"/>
                  </a:moveTo>
                  <a:lnTo>
                    <a:pt x="136" y="0"/>
                  </a:lnTo>
                  <a:lnTo>
                    <a:pt x="123" y="13"/>
                  </a:lnTo>
                  <a:lnTo>
                    <a:pt x="111" y="21"/>
                  </a:lnTo>
                  <a:lnTo>
                    <a:pt x="94" y="28"/>
                  </a:lnTo>
                  <a:lnTo>
                    <a:pt x="77" y="28"/>
                  </a:lnTo>
                  <a:lnTo>
                    <a:pt x="77" y="28"/>
                  </a:lnTo>
                  <a:lnTo>
                    <a:pt x="58" y="28"/>
                  </a:lnTo>
                  <a:lnTo>
                    <a:pt x="42" y="21"/>
                  </a:lnTo>
                  <a:lnTo>
                    <a:pt x="29" y="13"/>
                  </a:lnTo>
                  <a:lnTo>
                    <a:pt x="17" y="0"/>
                  </a:lnTo>
                  <a:lnTo>
                    <a:pt x="17" y="0"/>
                  </a:lnTo>
                  <a:lnTo>
                    <a:pt x="0" y="15"/>
                  </a:lnTo>
                  <a:lnTo>
                    <a:pt x="0" y="15"/>
                  </a:lnTo>
                  <a:lnTo>
                    <a:pt x="10" y="28"/>
                  </a:lnTo>
                  <a:lnTo>
                    <a:pt x="21" y="40"/>
                  </a:lnTo>
                  <a:lnTo>
                    <a:pt x="29" y="55"/>
                  </a:lnTo>
                  <a:lnTo>
                    <a:pt x="37" y="69"/>
                  </a:lnTo>
                  <a:lnTo>
                    <a:pt x="42" y="86"/>
                  </a:lnTo>
                  <a:lnTo>
                    <a:pt x="48" y="103"/>
                  </a:lnTo>
                  <a:lnTo>
                    <a:pt x="50" y="122"/>
                  </a:lnTo>
                  <a:lnTo>
                    <a:pt x="52" y="140"/>
                  </a:lnTo>
                  <a:lnTo>
                    <a:pt x="190" y="140"/>
                  </a:lnTo>
                  <a:lnTo>
                    <a:pt x="190" y="140"/>
                  </a:lnTo>
                  <a:lnTo>
                    <a:pt x="192" y="119"/>
                  </a:lnTo>
                  <a:lnTo>
                    <a:pt x="192" y="119"/>
                  </a:lnTo>
                  <a:lnTo>
                    <a:pt x="192" y="101"/>
                  </a:lnTo>
                  <a:lnTo>
                    <a:pt x="188" y="84"/>
                  </a:lnTo>
                  <a:lnTo>
                    <a:pt x="184" y="67"/>
                  </a:lnTo>
                  <a:lnTo>
                    <a:pt x="177" y="51"/>
                  </a:lnTo>
                  <a:lnTo>
                    <a:pt x="169" y="36"/>
                  </a:lnTo>
                  <a:lnTo>
                    <a:pt x="159" y="21"/>
                  </a:lnTo>
                  <a:lnTo>
                    <a:pt x="148" y="11"/>
                  </a:lnTo>
                  <a:lnTo>
                    <a:pt x="136" y="0"/>
                  </a:lnTo>
                  <a:lnTo>
                    <a:pt x="13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4" name="Freeform 32"/>
            <p:cNvSpPr/>
            <p:nvPr/>
          </p:nvSpPr>
          <p:spPr bwMode="auto">
            <a:xfrm>
              <a:off x="1400176" y="1989138"/>
              <a:ext cx="212725" cy="212725"/>
            </a:xfrm>
            <a:custGeom>
              <a:avLst/>
              <a:gdLst>
                <a:gd name="T0" fmla="*/ 67 w 134"/>
                <a:gd name="T1" fmla="*/ 134 h 134"/>
                <a:gd name="T2" fmla="*/ 67 w 134"/>
                <a:gd name="T3" fmla="*/ 134 h 134"/>
                <a:gd name="T4" fmla="*/ 82 w 134"/>
                <a:gd name="T5" fmla="*/ 134 h 134"/>
                <a:gd name="T6" fmla="*/ 94 w 134"/>
                <a:gd name="T7" fmla="*/ 130 h 134"/>
                <a:gd name="T8" fmla="*/ 105 w 134"/>
                <a:gd name="T9" fmla="*/ 124 h 134"/>
                <a:gd name="T10" fmla="*/ 115 w 134"/>
                <a:gd name="T11" fmla="*/ 115 h 134"/>
                <a:gd name="T12" fmla="*/ 124 w 134"/>
                <a:gd name="T13" fmla="*/ 105 h 134"/>
                <a:gd name="T14" fmla="*/ 130 w 134"/>
                <a:gd name="T15" fmla="*/ 94 h 134"/>
                <a:gd name="T16" fmla="*/ 132 w 134"/>
                <a:gd name="T17" fmla="*/ 82 h 134"/>
                <a:gd name="T18" fmla="*/ 134 w 134"/>
                <a:gd name="T19" fmla="*/ 67 h 134"/>
                <a:gd name="T20" fmla="*/ 134 w 134"/>
                <a:gd name="T21" fmla="*/ 67 h 134"/>
                <a:gd name="T22" fmla="*/ 132 w 134"/>
                <a:gd name="T23" fmla="*/ 55 h 134"/>
                <a:gd name="T24" fmla="*/ 130 w 134"/>
                <a:gd name="T25" fmla="*/ 42 h 134"/>
                <a:gd name="T26" fmla="*/ 124 w 134"/>
                <a:gd name="T27" fmla="*/ 30 h 134"/>
                <a:gd name="T28" fmla="*/ 115 w 134"/>
                <a:gd name="T29" fmla="*/ 21 h 134"/>
                <a:gd name="T30" fmla="*/ 105 w 134"/>
                <a:gd name="T31" fmla="*/ 13 h 134"/>
                <a:gd name="T32" fmla="*/ 94 w 134"/>
                <a:gd name="T33" fmla="*/ 7 h 134"/>
                <a:gd name="T34" fmla="*/ 82 w 134"/>
                <a:gd name="T35" fmla="*/ 2 h 134"/>
                <a:gd name="T36" fmla="*/ 67 w 134"/>
                <a:gd name="T37" fmla="*/ 0 h 134"/>
                <a:gd name="T38" fmla="*/ 67 w 134"/>
                <a:gd name="T39" fmla="*/ 0 h 134"/>
                <a:gd name="T40" fmla="*/ 55 w 134"/>
                <a:gd name="T41" fmla="*/ 2 h 134"/>
                <a:gd name="T42" fmla="*/ 42 w 134"/>
                <a:gd name="T43" fmla="*/ 7 h 134"/>
                <a:gd name="T44" fmla="*/ 30 w 134"/>
                <a:gd name="T45" fmla="*/ 13 h 134"/>
                <a:gd name="T46" fmla="*/ 21 w 134"/>
                <a:gd name="T47" fmla="*/ 21 h 134"/>
                <a:gd name="T48" fmla="*/ 13 w 134"/>
                <a:gd name="T49" fmla="*/ 30 h 134"/>
                <a:gd name="T50" fmla="*/ 7 w 134"/>
                <a:gd name="T51" fmla="*/ 42 h 134"/>
                <a:gd name="T52" fmla="*/ 2 w 134"/>
                <a:gd name="T53" fmla="*/ 55 h 134"/>
                <a:gd name="T54" fmla="*/ 0 w 134"/>
                <a:gd name="T55" fmla="*/ 67 h 134"/>
                <a:gd name="T56" fmla="*/ 0 w 134"/>
                <a:gd name="T57" fmla="*/ 67 h 134"/>
                <a:gd name="T58" fmla="*/ 2 w 134"/>
                <a:gd name="T59" fmla="*/ 82 h 134"/>
                <a:gd name="T60" fmla="*/ 7 w 134"/>
                <a:gd name="T61" fmla="*/ 94 h 134"/>
                <a:gd name="T62" fmla="*/ 13 w 134"/>
                <a:gd name="T63" fmla="*/ 105 h 134"/>
                <a:gd name="T64" fmla="*/ 21 w 134"/>
                <a:gd name="T65" fmla="*/ 115 h 134"/>
                <a:gd name="T66" fmla="*/ 30 w 134"/>
                <a:gd name="T67" fmla="*/ 124 h 134"/>
                <a:gd name="T68" fmla="*/ 42 w 134"/>
                <a:gd name="T69" fmla="*/ 130 h 134"/>
                <a:gd name="T70" fmla="*/ 55 w 134"/>
                <a:gd name="T71" fmla="*/ 134 h 134"/>
                <a:gd name="T72" fmla="*/ 67 w 134"/>
                <a:gd name="T73" fmla="*/ 134 h 134"/>
                <a:gd name="T74" fmla="*/ 67 w 134"/>
                <a:gd name="T75" fmla="*/ 134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4" h="134">
                  <a:moveTo>
                    <a:pt x="67" y="134"/>
                  </a:moveTo>
                  <a:lnTo>
                    <a:pt x="67" y="134"/>
                  </a:lnTo>
                  <a:lnTo>
                    <a:pt x="82" y="134"/>
                  </a:lnTo>
                  <a:lnTo>
                    <a:pt x="94" y="130"/>
                  </a:lnTo>
                  <a:lnTo>
                    <a:pt x="105" y="124"/>
                  </a:lnTo>
                  <a:lnTo>
                    <a:pt x="115" y="115"/>
                  </a:lnTo>
                  <a:lnTo>
                    <a:pt x="124" y="105"/>
                  </a:lnTo>
                  <a:lnTo>
                    <a:pt x="130" y="94"/>
                  </a:lnTo>
                  <a:lnTo>
                    <a:pt x="132" y="82"/>
                  </a:lnTo>
                  <a:lnTo>
                    <a:pt x="134" y="67"/>
                  </a:lnTo>
                  <a:lnTo>
                    <a:pt x="134" y="67"/>
                  </a:lnTo>
                  <a:lnTo>
                    <a:pt x="132" y="55"/>
                  </a:lnTo>
                  <a:lnTo>
                    <a:pt x="130" y="42"/>
                  </a:lnTo>
                  <a:lnTo>
                    <a:pt x="124" y="30"/>
                  </a:lnTo>
                  <a:lnTo>
                    <a:pt x="115" y="21"/>
                  </a:lnTo>
                  <a:lnTo>
                    <a:pt x="105" y="13"/>
                  </a:lnTo>
                  <a:lnTo>
                    <a:pt x="94" y="7"/>
                  </a:lnTo>
                  <a:lnTo>
                    <a:pt x="82" y="2"/>
                  </a:lnTo>
                  <a:lnTo>
                    <a:pt x="67" y="0"/>
                  </a:lnTo>
                  <a:lnTo>
                    <a:pt x="67" y="0"/>
                  </a:lnTo>
                  <a:lnTo>
                    <a:pt x="55" y="2"/>
                  </a:lnTo>
                  <a:lnTo>
                    <a:pt x="42" y="7"/>
                  </a:lnTo>
                  <a:lnTo>
                    <a:pt x="30" y="13"/>
                  </a:lnTo>
                  <a:lnTo>
                    <a:pt x="21" y="21"/>
                  </a:lnTo>
                  <a:lnTo>
                    <a:pt x="13" y="30"/>
                  </a:lnTo>
                  <a:lnTo>
                    <a:pt x="7" y="42"/>
                  </a:lnTo>
                  <a:lnTo>
                    <a:pt x="2" y="55"/>
                  </a:lnTo>
                  <a:lnTo>
                    <a:pt x="0" y="67"/>
                  </a:lnTo>
                  <a:lnTo>
                    <a:pt x="0" y="67"/>
                  </a:lnTo>
                  <a:lnTo>
                    <a:pt x="2" y="82"/>
                  </a:lnTo>
                  <a:lnTo>
                    <a:pt x="7" y="94"/>
                  </a:lnTo>
                  <a:lnTo>
                    <a:pt x="13" y="105"/>
                  </a:lnTo>
                  <a:lnTo>
                    <a:pt x="21" y="115"/>
                  </a:lnTo>
                  <a:lnTo>
                    <a:pt x="30" y="124"/>
                  </a:lnTo>
                  <a:lnTo>
                    <a:pt x="42" y="130"/>
                  </a:lnTo>
                  <a:lnTo>
                    <a:pt x="55" y="134"/>
                  </a:lnTo>
                  <a:lnTo>
                    <a:pt x="67" y="134"/>
                  </a:lnTo>
                  <a:lnTo>
                    <a:pt x="67" y="13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5" name="Freeform 33"/>
            <p:cNvSpPr/>
            <p:nvPr/>
          </p:nvSpPr>
          <p:spPr bwMode="auto">
            <a:xfrm>
              <a:off x="1323976" y="2174876"/>
              <a:ext cx="301625" cy="222250"/>
            </a:xfrm>
            <a:custGeom>
              <a:avLst/>
              <a:gdLst>
                <a:gd name="T0" fmla="*/ 176 w 190"/>
                <a:gd name="T1" fmla="*/ 0 h 140"/>
                <a:gd name="T2" fmla="*/ 176 w 190"/>
                <a:gd name="T3" fmla="*/ 0 h 140"/>
                <a:gd name="T4" fmla="*/ 163 w 190"/>
                <a:gd name="T5" fmla="*/ 13 h 140"/>
                <a:gd name="T6" fmla="*/ 149 w 190"/>
                <a:gd name="T7" fmla="*/ 21 h 140"/>
                <a:gd name="T8" fmla="*/ 134 w 190"/>
                <a:gd name="T9" fmla="*/ 28 h 140"/>
                <a:gd name="T10" fmla="*/ 115 w 190"/>
                <a:gd name="T11" fmla="*/ 28 h 140"/>
                <a:gd name="T12" fmla="*/ 115 w 190"/>
                <a:gd name="T13" fmla="*/ 28 h 140"/>
                <a:gd name="T14" fmla="*/ 98 w 190"/>
                <a:gd name="T15" fmla="*/ 28 h 140"/>
                <a:gd name="T16" fmla="*/ 82 w 190"/>
                <a:gd name="T17" fmla="*/ 21 h 140"/>
                <a:gd name="T18" fmla="*/ 67 w 190"/>
                <a:gd name="T19" fmla="*/ 13 h 140"/>
                <a:gd name="T20" fmla="*/ 57 w 190"/>
                <a:gd name="T21" fmla="*/ 0 h 140"/>
                <a:gd name="T22" fmla="*/ 57 w 190"/>
                <a:gd name="T23" fmla="*/ 0 h 140"/>
                <a:gd name="T24" fmla="*/ 44 w 190"/>
                <a:gd name="T25" fmla="*/ 11 h 140"/>
                <a:gd name="T26" fmla="*/ 34 w 190"/>
                <a:gd name="T27" fmla="*/ 21 h 140"/>
                <a:gd name="T28" fmla="*/ 23 w 190"/>
                <a:gd name="T29" fmla="*/ 36 h 140"/>
                <a:gd name="T30" fmla="*/ 15 w 190"/>
                <a:gd name="T31" fmla="*/ 51 h 140"/>
                <a:gd name="T32" fmla="*/ 9 w 190"/>
                <a:gd name="T33" fmla="*/ 67 h 140"/>
                <a:gd name="T34" fmla="*/ 4 w 190"/>
                <a:gd name="T35" fmla="*/ 84 h 140"/>
                <a:gd name="T36" fmla="*/ 0 w 190"/>
                <a:gd name="T37" fmla="*/ 101 h 140"/>
                <a:gd name="T38" fmla="*/ 0 w 190"/>
                <a:gd name="T39" fmla="*/ 119 h 140"/>
                <a:gd name="T40" fmla="*/ 0 w 190"/>
                <a:gd name="T41" fmla="*/ 119 h 140"/>
                <a:gd name="T42" fmla="*/ 0 w 190"/>
                <a:gd name="T43" fmla="*/ 140 h 140"/>
                <a:gd name="T44" fmla="*/ 140 w 190"/>
                <a:gd name="T45" fmla="*/ 140 h 140"/>
                <a:gd name="T46" fmla="*/ 140 w 190"/>
                <a:gd name="T47" fmla="*/ 140 h 140"/>
                <a:gd name="T48" fmla="*/ 142 w 190"/>
                <a:gd name="T49" fmla="*/ 122 h 140"/>
                <a:gd name="T50" fmla="*/ 144 w 190"/>
                <a:gd name="T51" fmla="*/ 103 h 140"/>
                <a:gd name="T52" fmla="*/ 149 w 190"/>
                <a:gd name="T53" fmla="*/ 86 h 140"/>
                <a:gd name="T54" fmla="*/ 155 w 190"/>
                <a:gd name="T55" fmla="*/ 69 h 140"/>
                <a:gd name="T56" fmla="*/ 163 w 190"/>
                <a:gd name="T57" fmla="*/ 55 h 140"/>
                <a:gd name="T58" fmla="*/ 172 w 190"/>
                <a:gd name="T59" fmla="*/ 40 h 140"/>
                <a:gd name="T60" fmla="*/ 180 w 190"/>
                <a:gd name="T61" fmla="*/ 28 h 140"/>
                <a:gd name="T62" fmla="*/ 190 w 190"/>
                <a:gd name="T63" fmla="*/ 15 h 140"/>
                <a:gd name="T64" fmla="*/ 190 w 190"/>
                <a:gd name="T65" fmla="*/ 15 h 140"/>
                <a:gd name="T66" fmla="*/ 176 w 190"/>
                <a:gd name="T67" fmla="*/ 0 h 140"/>
                <a:gd name="T68" fmla="*/ 176 w 190"/>
                <a:gd name="T69"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0" h="140">
                  <a:moveTo>
                    <a:pt x="176" y="0"/>
                  </a:moveTo>
                  <a:lnTo>
                    <a:pt x="176" y="0"/>
                  </a:lnTo>
                  <a:lnTo>
                    <a:pt x="163" y="13"/>
                  </a:lnTo>
                  <a:lnTo>
                    <a:pt x="149" y="21"/>
                  </a:lnTo>
                  <a:lnTo>
                    <a:pt x="134" y="28"/>
                  </a:lnTo>
                  <a:lnTo>
                    <a:pt x="115" y="28"/>
                  </a:lnTo>
                  <a:lnTo>
                    <a:pt x="115" y="28"/>
                  </a:lnTo>
                  <a:lnTo>
                    <a:pt x="98" y="28"/>
                  </a:lnTo>
                  <a:lnTo>
                    <a:pt x="82" y="21"/>
                  </a:lnTo>
                  <a:lnTo>
                    <a:pt x="67" y="13"/>
                  </a:lnTo>
                  <a:lnTo>
                    <a:pt x="57" y="0"/>
                  </a:lnTo>
                  <a:lnTo>
                    <a:pt x="57" y="0"/>
                  </a:lnTo>
                  <a:lnTo>
                    <a:pt x="44" y="11"/>
                  </a:lnTo>
                  <a:lnTo>
                    <a:pt x="34" y="21"/>
                  </a:lnTo>
                  <a:lnTo>
                    <a:pt x="23" y="36"/>
                  </a:lnTo>
                  <a:lnTo>
                    <a:pt x="15" y="51"/>
                  </a:lnTo>
                  <a:lnTo>
                    <a:pt x="9" y="67"/>
                  </a:lnTo>
                  <a:lnTo>
                    <a:pt x="4" y="84"/>
                  </a:lnTo>
                  <a:lnTo>
                    <a:pt x="0" y="101"/>
                  </a:lnTo>
                  <a:lnTo>
                    <a:pt x="0" y="119"/>
                  </a:lnTo>
                  <a:lnTo>
                    <a:pt x="0" y="119"/>
                  </a:lnTo>
                  <a:lnTo>
                    <a:pt x="0" y="140"/>
                  </a:lnTo>
                  <a:lnTo>
                    <a:pt x="140" y="140"/>
                  </a:lnTo>
                  <a:lnTo>
                    <a:pt x="140" y="140"/>
                  </a:lnTo>
                  <a:lnTo>
                    <a:pt x="142" y="122"/>
                  </a:lnTo>
                  <a:lnTo>
                    <a:pt x="144" y="103"/>
                  </a:lnTo>
                  <a:lnTo>
                    <a:pt x="149" y="86"/>
                  </a:lnTo>
                  <a:lnTo>
                    <a:pt x="155" y="69"/>
                  </a:lnTo>
                  <a:lnTo>
                    <a:pt x="163" y="55"/>
                  </a:lnTo>
                  <a:lnTo>
                    <a:pt x="172" y="40"/>
                  </a:lnTo>
                  <a:lnTo>
                    <a:pt x="180" y="28"/>
                  </a:lnTo>
                  <a:lnTo>
                    <a:pt x="190" y="15"/>
                  </a:lnTo>
                  <a:lnTo>
                    <a:pt x="190" y="15"/>
                  </a:lnTo>
                  <a:lnTo>
                    <a:pt x="176" y="0"/>
                  </a:lnTo>
                  <a:lnTo>
                    <a:pt x="1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6" name="Freeform 34"/>
            <p:cNvSpPr/>
            <p:nvPr/>
          </p:nvSpPr>
          <p:spPr bwMode="auto">
            <a:xfrm>
              <a:off x="1673226" y="1949451"/>
              <a:ext cx="258763" cy="258763"/>
            </a:xfrm>
            <a:custGeom>
              <a:avLst/>
              <a:gdLst>
                <a:gd name="T0" fmla="*/ 81 w 163"/>
                <a:gd name="T1" fmla="*/ 163 h 163"/>
                <a:gd name="T2" fmla="*/ 81 w 163"/>
                <a:gd name="T3" fmla="*/ 163 h 163"/>
                <a:gd name="T4" fmla="*/ 98 w 163"/>
                <a:gd name="T5" fmla="*/ 161 h 163"/>
                <a:gd name="T6" fmla="*/ 112 w 163"/>
                <a:gd name="T7" fmla="*/ 157 h 163"/>
                <a:gd name="T8" fmla="*/ 127 w 163"/>
                <a:gd name="T9" fmla="*/ 149 h 163"/>
                <a:gd name="T10" fmla="*/ 138 w 163"/>
                <a:gd name="T11" fmla="*/ 138 h 163"/>
                <a:gd name="T12" fmla="*/ 148 w 163"/>
                <a:gd name="T13" fmla="*/ 126 h 163"/>
                <a:gd name="T14" fmla="*/ 156 w 163"/>
                <a:gd name="T15" fmla="*/ 113 h 163"/>
                <a:gd name="T16" fmla="*/ 161 w 163"/>
                <a:gd name="T17" fmla="*/ 99 h 163"/>
                <a:gd name="T18" fmla="*/ 163 w 163"/>
                <a:gd name="T19" fmla="*/ 82 h 163"/>
                <a:gd name="T20" fmla="*/ 163 w 163"/>
                <a:gd name="T21" fmla="*/ 82 h 163"/>
                <a:gd name="T22" fmla="*/ 161 w 163"/>
                <a:gd name="T23" fmla="*/ 65 h 163"/>
                <a:gd name="T24" fmla="*/ 156 w 163"/>
                <a:gd name="T25" fmla="*/ 50 h 163"/>
                <a:gd name="T26" fmla="*/ 148 w 163"/>
                <a:gd name="T27" fmla="*/ 36 h 163"/>
                <a:gd name="T28" fmla="*/ 138 w 163"/>
                <a:gd name="T29" fmla="*/ 23 h 163"/>
                <a:gd name="T30" fmla="*/ 127 w 163"/>
                <a:gd name="T31" fmla="*/ 15 h 163"/>
                <a:gd name="T32" fmla="*/ 112 w 163"/>
                <a:gd name="T33" fmla="*/ 7 h 163"/>
                <a:gd name="T34" fmla="*/ 98 w 163"/>
                <a:gd name="T35" fmla="*/ 2 h 163"/>
                <a:gd name="T36" fmla="*/ 81 w 163"/>
                <a:gd name="T37" fmla="*/ 0 h 163"/>
                <a:gd name="T38" fmla="*/ 81 w 163"/>
                <a:gd name="T39" fmla="*/ 0 h 163"/>
                <a:gd name="T40" fmla="*/ 64 w 163"/>
                <a:gd name="T41" fmla="*/ 2 h 163"/>
                <a:gd name="T42" fmla="*/ 50 w 163"/>
                <a:gd name="T43" fmla="*/ 7 h 163"/>
                <a:gd name="T44" fmla="*/ 35 w 163"/>
                <a:gd name="T45" fmla="*/ 15 h 163"/>
                <a:gd name="T46" fmla="*/ 23 w 163"/>
                <a:gd name="T47" fmla="*/ 23 h 163"/>
                <a:gd name="T48" fmla="*/ 14 w 163"/>
                <a:gd name="T49" fmla="*/ 36 h 163"/>
                <a:gd name="T50" fmla="*/ 6 w 163"/>
                <a:gd name="T51" fmla="*/ 50 h 163"/>
                <a:gd name="T52" fmla="*/ 2 w 163"/>
                <a:gd name="T53" fmla="*/ 65 h 163"/>
                <a:gd name="T54" fmla="*/ 0 w 163"/>
                <a:gd name="T55" fmla="*/ 82 h 163"/>
                <a:gd name="T56" fmla="*/ 0 w 163"/>
                <a:gd name="T57" fmla="*/ 82 h 163"/>
                <a:gd name="T58" fmla="*/ 2 w 163"/>
                <a:gd name="T59" fmla="*/ 99 h 163"/>
                <a:gd name="T60" fmla="*/ 6 w 163"/>
                <a:gd name="T61" fmla="*/ 113 h 163"/>
                <a:gd name="T62" fmla="*/ 14 w 163"/>
                <a:gd name="T63" fmla="*/ 126 h 163"/>
                <a:gd name="T64" fmla="*/ 23 w 163"/>
                <a:gd name="T65" fmla="*/ 138 h 163"/>
                <a:gd name="T66" fmla="*/ 35 w 163"/>
                <a:gd name="T67" fmla="*/ 149 h 163"/>
                <a:gd name="T68" fmla="*/ 50 w 163"/>
                <a:gd name="T69" fmla="*/ 157 h 163"/>
                <a:gd name="T70" fmla="*/ 64 w 163"/>
                <a:gd name="T71" fmla="*/ 161 h 163"/>
                <a:gd name="T72" fmla="*/ 81 w 163"/>
                <a:gd name="T73" fmla="*/ 163 h 163"/>
                <a:gd name="T74" fmla="*/ 81 w 163"/>
                <a:gd name="T75" fmla="*/ 163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63" h="163">
                  <a:moveTo>
                    <a:pt x="81" y="163"/>
                  </a:moveTo>
                  <a:lnTo>
                    <a:pt x="81" y="163"/>
                  </a:lnTo>
                  <a:lnTo>
                    <a:pt x="98" y="161"/>
                  </a:lnTo>
                  <a:lnTo>
                    <a:pt x="112" y="157"/>
                  </a:lnTo>
                  <a:lnTo>
                    <a:pt x="127" y="149"/>
                  </a:lnTo>
                  <a:lnTo>
                    <a:pt x="138" y="138"/>
                  </a:lnTo>
                  <a:lnTo>
                    <a:pt x="148" y="126"/>
                  </a:lnTo>
                  <a:lnTo>
                    <a:pt x="156" y="113"/>
                  </a:lnTo>
                  <a:lnTo>
                    <a:pt x="161" y="99"/>
                  </a:lnTo>
                  <a:lnTo>
                    <a:pt x="163" y="82"/>
                  </a:lnTo>
                  <a:lnTo>
                    <a:pt x="163" y="82"/>
                  </a:lnTo>
                  <a:lnTo>
                    <a:pt x="161" y="65"/>
                  </a:lnTo>
                  <a:lnTo>
                    <a:pt x="156" y="50"/>
                  </a:lnTo>
                  <a:lnTo>
                    <a:pt x="148" y="36"/>
                  </a:lnTo>
                  <a:lnTo>
                    <a:pt x="138" y="23"/>
                  </a:lnTo>
                  <a:lnTo>
                    <a:pt x="127" y="15"/>
                  </a:lnTo>
                  <a:lnTo>
                    <a:pt x="112" y="7"/>
                  </a:lnTo>
                  <a:lnTo>
                    <a:pt x="98" y="2"/>
                  </a:lnTo>
                  <a:lnTo>
                    <a:pt x="81" y="0"/>
                  </a:lnTo>
                  <a:lnTo>
                    <a:pt x="81" y="0"/>
                  </a:lnTo>
                  <a:lnTo>
                    <a:pt x="64" y="2"/>
                  </a:lnTo>
                  <a:lnTo>
                    <a:pt x="50" y="7"/>
                  </a:lnTo>
                  <a:lnTo>
                    <a:pt x="35" y="15"/>
                  </a:lnTo>
                  <a:lnTo>
                    <a:pt x="23" y="23"/>
                  </a:lnTo>
                  <a:lnTo>
                    <a:pt x="14" y="36"/>
                  </a:lnTo>
                  <a:lnTo>
                    <a:pt x="6" y="50"/>
                  </a:lnTo>
                  <a:lnTo>
                    <a:pt x="2" y="65"/>
                  </a:lnTo>
                  <a:lnTo>
                    <a:pt x="0" y="82"/>
                  </a:lnTo>
                  <a:lnTo>
                    <a:pt x="0" y="82"/>
                  </a:lnTo>
                  <a:lnTo>
                    <a:pt x="2" y="99"/>
                  </a:lnTo>
                  <a:lnTo>
                    <a:pt x="6" y="113"/>
                  </a:lnTo>
                  <a:lnTo>
                    <a:pt x="14" y="126"/>
                  </a:lnTo>
                  <a:lnTo>
                    <a:pt x="23" y="138"/>
                  </a:lnTo>
                  <a:lnTo>
                    <a:pt x="35" y="149"/>
                  </a:lnTo>
                  <a:lnTo>
                    <a:pt x="50" y="157"/>
                  </a:lnTo>
                  <a:lnTo>
                    <a:pt x="64" y="161"/>
                  </a:lnTo>
                  <a:lnTo>
                    <a:pt x="81" y="163"/>
                  </a:lnTo>
                  <a:lnTo>
                    <a:pt x="81" y="16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7" name="Freeform 35"/>
            <p:cNvSpPr/>
            <p:nvPr/>
          </p:nvSpPr>
          <p:spPr bwMode="auto">
            <a:xfrm>
              <a:off x="1576388" y="2174876"/>
              <a:ext cx="447675" cy="269875"/>
            </a:xfrm>
            <a:custGeom>
              <a:avLst/>
              <a:gdLst>
                <a:gd name="T0" fmla="*/ 232 w 282"/>
                <a:gd name="T1" fmla="*/ 15 h 170"/>
                <a:gd name="T2" fmla="*/ 232 w 282"/>
                <a:gd name="T3" fmla="*/ 15 h 170"/>
                <a:gd name="T4" fmla="*/ 215 w 282"/>
                <a:gd name="T5" fmla="*/ 0 h 170"/>
                <a:gd name="T6" fmla="*/ 215 w 282"/>
                <a:gd name="T7" fmla="*/ 0 h 170"/>
                <a:gd name="T8" fmla="*/ 201 w 282"/>
                <a:gd name="T9" fmla="*/ 13 h 170"/>
                <a:gd name="T10" fmla="*/ 182 w 282"/>
                <a:gd name="T11" fmla="*/ 25 h 170"/>
                <a:gd name="T12" fmla="*/ 163 w 282"/>
                <a:gd name="T13" fmla="*/ 32 h 170"/>
                <a:gd name="T14" fmla="*/ 153 w 282"/>
                <a:gd name="T15" fmla="*/ 34 h 170"/>
                <a:gd name="T16" fmla="*/ 142 w 282"/>
                <a:gd name="T17" fmla="*/ 34 h 170"/>
                <a:gd name="T18" fmla="*/ 142 w 282"/>
                <a:gd name="T19" fmla="*/ 34 h 170"/>
                <a:gd name="T20" fmla="*/ 132 w 282"/>
                <a:gd name="T21" fmla="*/ 34 h 170"/>
                <a:gd name="T22" fmla="*/ 121 w 282"/>
                <a:gd name="T23" fmla="*/ 32 h 170"/>
                <a:gd name="T24" fmla="*/ 100 w 282"/>
                <a:gd name="T25" fmla="*/ 25 h 170"/>
                <a:gd name="T26" fmla="*/ 84 w 282"/>
                <a:gd name="T27" fmla="*/ 13 h 170"/>
                <a:gd name="T28" fmla="*/ 69 w 282"/>
                <a:gd name="T29" fmla="*/ 0 h 170"/>
                <a:gd name="T30" fmla="*/ 69 w 282"/>
                <a:gd name="T31" fmla="*/ 0 h 170"/>
                <a:gd name="T32" fmla="*/ 52 w 282"/>
                <a:gd name="T33" fmla="*/ 15 h 170"/>
                <a:gd name="T34" fmla="*/ 52 w 282"/>
                <a:gd name="T35" fmla="*/ 15 h 170"/>
                <a:gd name="T36" fmla="*/ 42 w 282"/>
                <a:gd name="T37" fmla="*/ 28 h 170"/>
                <a:gd name="T38" fmla="*/ 31 w 282"/>
                <a:gd name="T39" fmla="*/ 40 h 170"/>
                <a:gd name="T40" fmla="*/ 23 w 282"/>
                <a:gd name="T41" fmla="*/ 55 h 170"/>
                <a:gd name="T42" fmla="*/ 17 w 282"/>
                <a:gd name="T43" fmla="*/ 69 h 170"/>
                <a:gd name="T44" fmla="*/ 11 w 282"/>
                <a:gd name="T45" fmla="*/ 86 h 170"/>
                <a:gd name="T46" fmla="*/ 6 w 282"/>
                <a:gd name="T47" fmla="*/ 103 h 170"/>
                <a:gd name="T48" fmla="*/ 2 w 282"/>
                <a:gd name="T49" fmla="*/ 122 h 170"/>
                <a:gd name="T50" fmla="*/ 2 w 282"/>
                <a:gd name="T51" fmla="*/ 140 h 170"/>
                <a:gd name="T52" fmla="*/ 2 w 282"/>
                <a:gd name="T53" fmla="*/ 140 h 170"/>
                <a:gd name="T54" fmla="*/ 0 w 282"/>
                <a:gd name="T55" fmla="*/ 145 h 170"/>
                <a:gd name="T56" fmla="*/ 0 w 282"/>
                <a:gd name="T57" fmla="*/ 145 h 170"/>
                <a:gd name="T58" fmla="*/ 2 w 282"/>
                <a:gd name="T59" fmla="*/ 170 h 170"/>
                <a:gd name="T60" fmla="*/ 282 w 282"/>
                <a:gd name="T61" fmla="*/ 170 h 170"/>
                <a:gd name="T62" fmla="*/ 282 w 282"/>
                <a:gd name="T63" fmla="*/ 170 h 170"/>
                <a:gd name="T64" fmla="*/ 282 w 282"/>
                <a:gd name="T65" fmla="*/ 145 h 170"/>
                <a:gd name="T66" fmla="*/ 282 w 282"/>
                <a:gd name="T67" fmla="*/ 145 h 170"/>
                <a:gd name="T68" fmla="*/ 282 w 282"/>
                <a:gd name="T69" fmla="*/ 140 h 170"/>
                <a:gd name="T70" fmla="*/ 282 w 282"/>
                <a:gd name="T71" fmla="*/ 140 h 170"/>
                <a:gd name="T72" fmla="*/ 282 w 282"/>
                <a:gd name="T73" fmla="*/ 122 h 170"/>
                <a:gd name="T74" fmla="*/ 278 w 282"/>
                <a:gd name="T75" fmla="*/ 103 h 170"/>
                <a:gd name="T76" fmla="*/ 274 w 282"/>
                <a:gd name="T77" fmla="*/ 86 h 170"/>
                <a:gd name="T78" fmla="*/ 268 w 282"/>
                <a:gd name="T79" fmla="*/ 69 h 170"/>
                <a:gd name="T80" fmla="*/ 261 w 282"/>
                <a:gd name="T81" fmla="*/ 55 h 170"/>
                <a:gd name="T82" fmla="*/ 253 w 282"/>
                <a:gd name="T83" fmla="*/ 40 h 170"/>
                <a:gd name="T84" fmla="*/ 242 w 282"/>
                <a:gd name="T85" fmla="*/ 28 h 170"/>
                <a:gd name="T86" fmla="*/ 232 w 282"/>
                <a:gd name="T87" fmla="*/ 15 h 170"/>
                <a:gd name="T88" fmla="*/ 232 w 282"/>
                <a:gd name="T89" fmla="*/ 15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82" h="170">
                  <a:moveTo>
                    <a:pt x="232" y="15"/>
                  </a:moveTo>
                  <a:lnTo>
                    <a:pt x="232" y="15"/>
                  </a:lnTo>
                  <a:lnTo>
                    <a:pt x="215" y="0"/>
                  </a:lnTo>
                  <a:lnTo>
                    <a:pt x="215" y="0"/>
                  </a:lnTo>
                  <a:lnTo>
                    <a:pt x="201" y="13"/>
                  </a:lnTo>
                  <a:lnTo>
                    <a:pt x="182" y="25"/>
                  </a:lnTo>
                  <a:lnTo>
                    <a:pt x="163" y="32"/>
                  </a:lnTo>
                  <a:lnTo>
                    <a:pt x="153" y="34"/>
                  </a:lnTo>
                  <a:lnTo>
                    <a:pt x="142" y="34"/>
                  </a:lnTo>
                  <a:lnTo>
                    <a:pt x="142" y="34"/>
                  </a:lnTo>
                  <a:lnTo>
                    <a:pt x="132" y="34"/>
                  </a:lnTo>
                  <a:lnTo>
                    <a:pt x="121" y="32"/>
                  </a:lnTo>
                  <a:lnTo>
                    <a:pt x="100" y="25"/>
                  </a:lnTo>
                  <a:lnTo>
                    <a:pt x="84" y="13"/>
                  </a:lnTo>
                  <a:lnTo>
                    <a:pt x="69" y="0"/>
                  </a:lnTo>
                  <a:lnTo>
                    <a:pt x="69" y="0"/>
                  </a:lnTo>
                  <a:lnTo>
                    <a:pt x="52" y="15"/>
                  </a:lnTo>
                  <a:lnTo>
                    <a:pt x="52" y="15"/>
                  </a:lnTo>
                  <a:lnTo>
                    <a:pt x="42" y="28"/>
                  </a:lnTo>
                  <a:lnTo>
                    <a:pt x="31" y="40"/>
                  </a:lnTo>
                  <a:lnTo>
                    <a:pt x="23" y="55"/>
                  </a:lnTo>
                  <a:lnTo>
                    <a:pt x="17" y="69"/>
                  </a:lnTo>
                  <a:lnTo>
                    <a:pt x="11" y="86"/>
                  </a:lnTo>
                  <a:lnTo>
                    <a:pt x="6" y="103"/>
                  </a:lnTo>
                  <a:lnTo>
                    <a:pt x="2" y="122"/>
                  </a:lnTo>
                  <a:lnTo>
                    <a:pt x="2" y="140"/>
                  </a:lnTo>
                  <a:lnTo>
                    <a:pt x="2" y="140"/>
                  </a:lnTo>
                  <a:lnTo>
                    <a:pt x="0" y="145"/>
                  </a:lnTo>
                  <a:lnTo>
                    <a:pt x="0" y="145"/>
                  </a:lnTo>
                  <a:lnTo>
                    <a:pt x="2" y="170"/>
                  </a:lnTo>
                  <a:lnTo>
                    <a:pt x="282" y="170"/>
                  </a:lnTo>
                  <a:lnTo>
                    <a:pt x="282" y="170"/>
                  </a:lnTo>
                  <a:lnTo>
                    <a:pt x="282" y="145"/>
                  </a:lnTo>
                  <a:lnTo>
                    <a:pt x="282" y="145"/>
                  </a:lnTo>
                  <a:lnTo>
                    <a:pt x="282" y="140"/>
                  </a:lnTo>
                  <a:lnTo>
                    <a:pt x="282" y="140"/>
                  </a:lnTo>
                  <a:lnTo>
                    <a:pt x="282" y="122"/>
                  </a:lnTo>
                  <a:lnTo>
                    <a:pt x="278" y="103"/>
                  </a:lnTo>
                  <a:lnTo>
                    <a:pt x="274" y="86"/>
                  </a:lnTo>
                  <a:lnTo>
                    <a:pt x="268" y="69"/>
                  </a:lnTo>
                  <a:lnTo>
                    <a:pt x="261" y="55"/>
                  </a:lnTo>
                  <a:lnTo>
                    <a:pt x="253" y="40"/>
                  </a:lnTo>
                  <a:lnTo>
                    <a:pt x="242" y="28"/>
                  </a:lnTo>
                  <a:lnTo>
                    <a:pt x="232" y="15"/>
                  </a:lnTo>
                  <a:lnTo>
                    <a:pt x="232" y="1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sp>
          <p:nvSpPr>
            <p:cNvPr id="38" name="Freeform 36"/>
            <p:cNvSpPr/>
            <p:nvPr/>
          </p:nvSpPr>
          <p:spPr bwMode="auto">
            <a:xfrm>
              <a:off x="1928813" y="1708151"/>
              <a:ext cx="247650" cy="247650"/>
            </a:xfrm>
            <a:custGeom>
              <a:avLst/>
              <a:gdLst>
                <a:gd name="T0" fmla="*/ 58 w 156"/>
                <a:gd name="T1" fmla="*/ 156 h 156"/>
                <a:gd name="T2" fmla="*/ 98 w 156"/>
                <a:gd name="T3" fmla="*/ 156 h 156"/>
                <a:gd name="T4" fmla="*/ 98 w 156"/>
                <a:gd name="T5" fmla="*/ 96 h 156"/>
                <a:gd name="T6" fmla="*/ 156 w 156"/>
                <a:gd name="T7" fmla="*/ 96 h 156"/>
                <a:gd name="T8" fmla="*/ 156 w 156"/>
                <a:gd name="T9" fmla="*/ 58 h 156"/>
                <a:gd name="T10" fmla="*/ 98 w 156"/>
                <a:gd name="T11" fmla="*/ 58 h 156"/>
                <a:gd name="T12" fmla="*/ 98 w 156"/>
                <a:gd name="T13" fmla="*/ 0 h 156"/>
                <a:gd name="T14" fmla="*/ 58 w 156"/>
                <a:gd name="T15" fmla="*/ 0 h 156"/>
                <a:gd name="T16" fmla="*/ 58 w 156"/>
                <a:gd name="T17" fmla="*/ 58 h 156"/>
                <a:gd name="T18" fmla="*/ 0 w 156"/>
                <a:gd name="T19" fmla="*/ 58 h 156"/>
                <a:gd name="T20" fmla="*/ 0 w 156"/>
                <a:gd name="T21" fmla="*/ 96 h 156"/>
                <a:gd name="T22" fmla="*/ 58 w 156"/>
                <a:gd name="T23" fmla="*/ 96 h 156"/>
                <a:gd name="T24" fmla="*/ 58 w 156"/>
                <a:gd name="T25" fmla="*/ 15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6" h="156">
                  <a:moveTo>
                    <a:pt x="58" y="156"/>
                  </a:moveTo>
                  <a:lnTo>
                    <a:pt x="98" y="156"/>
                  </a:lnTo>
                  <a:lnTo>
                    <a:pt x="98" y="96"/>
                  </a:lnTo>
                  <a:lnTo>
                    <a:pt x="156" y="96"/>
                  </a:lnTo>
                  <a:lnTo>
                    <a:pt x="156" y="58"/>
                  </a:lnTo>
                  <a:lnTo>
                    <a:pt x="98" y="58"/>
                  </a:lnTo>
                  <a:lnTo>
                    <a:pt x="98" y="0"/>
                  </a:lnTo>
                  <a:lnTo>
                    <a:pt x="58" y="0"/>
                  </a:lnTo>
                  <a:lnTo>
                    <a:pt x="58" y="58"/>
                  </a:lnTo>
                  <a:lnTo>
                    <a:pt x="0" y="58"/>
                  </a:lnTo>
                  <a:lnTo>
                    <a:pt x="0" y="96"/>
                  </a:lnTo>
                  <a:lnTo>
                    <a:pt x="58" y="96"/>
                  </a:lnTo>
                  <a:lnTo>
                    <a:pt x="58" y="15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350">
                <a:solidFill>
                  <a:srgbClr val="0070C0"/>
                </a:solidFill>
                <a:latin typeface="微软雅黑" panose="020B0503020204020204" pitchFamily="34" charset="-122"/>
                <a:ea typeface="微软雅黑" panose="020B0503020204020204" pitchFamily="34" charset="-122"/>
              </a:endParaRPr>
            </a:p>
          </p:txBody>
        </p:sp>
      </p:grpSp>
      <p:sp>
        <p:nvSpPr>
          <p:cNvPr id="39" name="Freeform 37"/>
          <p:cNvSpPr>
            <a:spLocks noEditPoints="1"/>
          </p:cNvSpPr>
          <p:nvPr/>
        </p:nvSpPr>
        <p:spPr bwMode="auto">
          <a:xfrm>
            <a:off x="4293394" y="1258492"/>
            <a:ext cx="415529" cy="584597"/>
          </a:xfrm>
          <a:custGeom>
            <a:avLst/>
            <a:gdLst>
              <a:gd name="T0" fmla="*/ 242 w 349"/>
              <a:gd name="T1" fmla="*/ 0 h 491"/>
              <a:gd name="T2" fmla="*/ 113 w 349"/>
              <a:gd name="T3" fmla="*/ 69 h 491"/>
              <a:gd name="T4" fmla="*/ 58 w 349"/>
              <a:gd name="T5" fmla="*/ 42 h 491"/>
              <a:gd name="T6" fmla="*/ 60 w 349"/>
              <a:gd name="T7" fmla="*/ 52 h 491"/>
              <a:gd name="T8" fmla="*/ 109 w 349"/>
              <a:gd name="T9" fmla="*/ 77 h 491"/>
              <a:gd name="T10" fmla="*/ 228 w 349"/>
              <a:gd name="T11" fmla="*/ 98 h 491"/>
              <a:gd name="T12" fmla="*/ 106 w 349"/>
              <a:gd name="T13" fmla="*/ 96 h 491"/>
              <a:gd name="T14" fmla="*/ 63 w 349"/>
              <a:gd name="T15" fmla="*/ 90 h 491"/>
              <a:gd name="T16" fmla="*/ 71 w 349"/>
              <a:gd name="T17" fmla="*/ 104 h 491"/>
              <a:gd name="T18" fmla="*/ 106 w 349"/>
              <a:gd name="T19" fmla="*/ 104 h 491"/>
              <a:gd name="T20" fmla="*/ 46 w 349"/>
              <a:gd name="T21" fmla="*/ 171 h 491"/>
              <a:gd name="T22" fmla="*/ 2 w 349"/>
              <a:gd name="T23" fmla="*/ 288 h 491"/>
              <a:gd name="T24" fmla="*/ 4 w 349"/>
              <a:gd name="T25" fmla="*/ 351 h 491"/>
              <a:gd name="T26" fmla="*/ 29 w 349"/>
              <a:gd name="T27" fmla="*/ 414 h 491"/>
              <a:gd name="T28" fmla="*/ 77 w 349"/>
              <a:gd name="T29" fmla="*/ 462 h 491"/>
              <a:gd name="T30" fmla="*/ 140 w 349"/>
              <a:gd name="T31" fmla="*/ 487 h 491"/>
              <a:gd name="T32" fmla="*/ 192 w 349"/>
              <a:gd name="T33" fmla="*/ 491 h 491"/>
              <a:gd name="T34" fmla="*/ 257 w 349"/>
              <a:gd name="T35" fmla="*/ 470 h 491"/>
              <a:gd name="T36" fmla="*/ 309 w 349"/>
              <a:gd name="T37" fmla="*/ 428 h 491"/>
              <a:gd name="T38" fmla="*/ 343 w 349"/>
              <a:gd name="T39" fmla="*/ 368 h 491"/>
              <a:gd name="T40" fmla="*/ 349 w 349"/>
              <a:gd name="T41" fmla="*/ 315 h 491"/>
              <a:gd name="T42" fmla="*/ 315 w 349"/>
              <a:gd name="T43" fmla="*/ 192 h 491"/>
              <a:gd name="T44" fmla="*/ 253 w 349"/>
              <a:gd name="T45" fmla="*/ 113 h 491"/>
              <a:gd name="T46" fmla="*/ 226 w 349"/>
              <a:gd name="T47" fmla="*/ 374 h 491"/>
              <a:gd name="T48" fmla="*/ 200 w 349"/>
              <a:gd name="T49" fmla="*/ 386 h 491"/>
              <a:gd name="T50" fmla="*/ 161 w 349"/>
              <a:gd name="T51" fmla="*/ 389 h 491"/>
              <a:gd name="T52" fmla="*/ 132 w 349"/>
              <a:gd name="T53" fmla="*/ 378 h 491"/>
              <a:gd name="T54" fmla="*/ 111 w 349"/>
              <a:gd name="T55" fmla="*/ 355 h 491"/>
              <a:gd name="T56" fmla="*/ 134 w 349"/>
              <a:gd name="T57" fmla="*/ 328 h 491"/>
              <a:gd name="T58" fmla="*/ 138 w 349"/>
              <a:gd name="T59" fmla="*/ 345 h 491"/>
              <a:gd name="T60" fmla="*/ 150 w 349"/>
              <a:gd name="T61" fmla="*/ 361 h 491"/>
              <a:gd name="T62" fmla="*/ 175 w 349"/>
              <a:gd name="T63" fmla="*/ 366 h 491"/>
              <a:gd name="T64" fmla="*/ 205 w 349"/>
              <a:gd name="T65" fmla="*/ 357 h 491"/>
              <a:gd name="T66" fmla="*/ 215 w 349"/>
              <a:gd name="T67" fmla="*/ 338 h 491"/>
              <a:gd name="T68" fmla="*/ 213 w 349"/>
              <a:gd name="T69" fmla="*/ 320 h 491"/>
              <a:gd name="T70" fmla="*/ 190 w 349"/>
              <a:gd name="T71" fmla="*/ 301 h 491"/>
              <a:gd name="T72" fmla="*/ 144 w 349"/>
              <a:gd name="T73" fmla="*/ 286 h 491"/>
              <a:gd name="T74" fmla="*/ 121 w 349"/>
              <a:gd name="T75" fmla="*/ 267 h 491"/>
              <a:gd name="T76" fmla="*/ 113 w 349"/>
              <a:gd name="T77" fmla="*/ 240 h 491"/>
              <a:gd name="T78" fmla="*/ 132 w 349"/>
              <a:gd name="T79" fmla="*/ 201 h 491"/>
              <a:gd name="T80" fmla="*/ 161 w 349"/>
              <a:gd name="T81" fmla="*/ 163 h 491"/>
              <a:gd name="T82" fmla="*/ 209 w 349"/>
              <a:gd name="T83" fmla="*/ 192 h 491"/>
              <a:gd name="T84" fmla="*/ 232 w 349"/>
              <a:gd name="T85" fmla="*/ 209 h 491"/>
              <a:gd name="T86" fmla="*/ 242 w 349"/>
              <a:gd name="T87" fmla="*/ 244 h 491"/>
              <a:gd name="T88" fmla="*/ 209 w 349"/>
              <a:gd name="T89" fmla="*/ 228 h 491"/>
              <a:gd name="T90" fmla="*/ 192 w 349"/>
              <a:gd name="T91" fmla="*/ 213 h 491"/>
              <a:gd name="T92" fmla="*/ 157 w 349"/>
              <a:gd name="T93" fmla="*/ 215 h 491"/>
              <a:gd name="T94" fmla="*/ 144 w 349"/>
              <a:gd name="T95" fmla="*/ 228 h 491"/>
              <a:gd name="T96" fmla="*/ 144 w 349"/>
              <a:gd name="T97" fmla="*/ 251 h 491"/>
              <a:gd name="T98" fmla="*/ 180 w 349"/>
              <a:gd name="T99" fmla="*/ 272 h 491"/>
              <a:gd name="T100" fmla="*/ 219 w 349"/>
              <a:gd name="T101" fmla="*/ 286 h 491"/>
              <a:gd name="T102" fmla="*/ 240 w 349"/>
              <a:gd name="T103" fmla="*/ 311 h 491"/>
              <a:gd name="T104" fmla="*/ 242 w 349"/>
              <a:gd name="T105" fmla="*/ 343 h 491"/>
              <a:gd name="T106" fmla="*/ 226 w 349"/>
              <a:gd name="T107" fmla="*/ 374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49" h="491">
                <a:moveTo>
                  <a:pt x="121" y="90"/>
                </a:moveTo>
                <a:lnTo>
                  <a:pt x="127" y="84"/>
                </a:lnTo>
                <a:lnTo>
                  <a:pt x="215" y="84"/>
                </a:lnTo>
                <a:lnTo>
                  <a:pt x="242" y="0"/>
                </a:lnTo>
                <a:lnTo>
                  <a:pt x="109" y="0"/>
                </a:lnTo>
                <a:lnTo>
                  <a:pt x="127" y="81"/>
                </a:lnTo>
                <a:lnTo>
                  <a:pt x="127" y="81"/>
                </a:lnTo>
                <a:lnTo>
                  <a:pt x="113" y="69"/>
                </a:lnTo>
                <a:lnTo>
                  <a:pt x="94" y="54"/>
                </a:lnTo>
                <a:lnTo>
                  <a:pt x="83" y="48"/>
                </a:lnTo>
                <a:lnTo>
                  <a:pt x="71" y="44"/>
                </a:lnTo>
                <a:lnTo>
                  <a:pt x="58" y="42"/>
                </a:lnTo>
                <a:lnTo>
                  <a:pt x="48" y="44"/>
                </a:lnTo>
                <a:lnTo>
                  <a:pt x="50" y="54"/>
                </a:lnTo>
                <a:lnTo>
                  <a:pt x="50" y="54"/>
                </a:lnTo>
                <a:lnTo>
                  <a:pt x="60" y="52"/>
                </a:lnTo>
                <a:lnTo>
                  <a:pt x="71" y="54"/>
                </a:lnTo>
                <a:lnTo>
                  <a:pt x="81" y="58"/>
                </a:lnTo>
                <a:lnTo>
                  <a:pt x="92" y="65"/>
                </a:lnTo>
                <a:lnTo>
                  <a:pt x="109" y="77"/>
                </a:lnTo>
                <a:lnTo>
                  <a:pt x="121" y="90"/>
                </a:lnTo>
                <a:lnTo>
                  <a:pt x="121" y="90"/>
                </a:lnTo>
                <a:close/>
                <a:moveTo>
                  <a:pt x="228" y="96"/>
                </a:moveTo>
                <a:lnTo>
                  <a:pt x="228" y="98"/>
                </a:lnTo>
                <a:lnTo>
                  <a:pt x="117" y="98"/>
                </a:lnTo>
                <a:lnTo>
                  <a:pt x="121" y="90"/>
                </a:lnTo>
                <a:lnTo>
                  <a:pt x="121" y="90"/>
                </a:lnTo>
                <a:lnTo>
                  <a:pt x="106" y="96"/>
                </a:lnTo>
                <a:lnTo>
                  <a:pt x="90" y="98"/>
                </a:lnTo>
                <a:lnTo>
                  <a:pt x="75" y="96"/>
                </a:lnTo>
                <a:lnTo>
                  <a:pt x="69" y="94"/>
                </a:lnTo>
                <a:lnTo>
                  <a:pt x="63" y="90"/>
                </a:lnTo>
                <a:lnTo>
                  <a:pt x="56" y="96"/>
                </a:lnTo>
                <a:lnTo>
                  <a:pt x="56" y="96"/>
                </a:lnTo>
                <a:lnTo>
                  <a:pt x="63" y="102"/>
                </a:lnTo>
                <a:lnTo>
                  <a:pt x="71" y="104"/>
                </a:lnTo>
                <a:lnTo>
                  <a:pt x="79" y="107"/>
                </a:lnTo>
                <a:lnTo>
                  <a:pt x="88" y="107"/>
                </a:lnTo>
                <a:lnTo>
                  <a:pt x="88" y="107"/>
                </a:lnTo>
                <a:lnTo>
                  <a:pt x="106" y="104"/>
                </a:lnTo>
                <a:lnTo>
                  <a:pt x="106" y="104"/>
                </a:lnTo>
                <a:lnTo>
                  <a:pt x="86" y="123"/>
                </a:lnTo>
                <a:lnTo>
                  <a:pt x="65" y="146"/>
                </a:lnTo>
                <a:lnTo>
                  <a:pt x="46" y="171"/>
                </a:lnTo>
                <a:lnTo>
                  <a:pt x="29" y="201"/>
                </a:lnTo>
                <a:lnTo>
                  <a:pt x="17" y="230"/>
                </a:lnTo>
                <a:lnTo>
                  <a:pt x="8" y="259"/>
                </a:lnTo>
                <a:lnTo>
                  <a:pt x="2" y="288"/>
                </a:lnTo>
                <a:lnTo>
                  <a:pt x="0" y="315"/>
                </a:lnTo>
                <a:lnTo>
                  <a:pt x="0" y="315"/>
                </a:lnTo>
                <a:lnTo>
                  <a:pt x="0" y="334"/>
                </a:lnTo>
                <a:lnTo>
                  <a:pt x="4" y="351"/>
                </a:lnTo>
                <a:lnTo>
                  <a:pt x="8" y="368"/>
                </a:lnTo>
                <a:lnTo>
                  <a:pt x="12" y="384"/>
                </a:lnTo>
                <a:lnTo>
                  <a:pt x="21" y="399"/>
                </a:lnTo>
                <a:lnTo>
                  <a:pt x="29" y="414"/>
                </a:lnTo>
                <a:lnTo>
                  <a:pt x="40" y="428"/>
                </a:lnTo>
                <a:lnTo>
                  <a:pt x="50" y="441"/>
                </a:lnTo>
                <a:lnTo>
                  <a:pt x="63" y="451"/>
                </a:lnTo>
                <a:lnTo>
                  <a:pt x="77" y="462"/>
                </a:lnTo>
                <a:lnTo>
                  <a:pt x="92" y="470"/>
                </a:lnTo>
                <a:lnTo>
                  <a:pt x="106" y="478"/>
                </a:lnTo>
                <a:lnTo>
                  <a:pt x="123" y="483"/>
                </a:lnTo>
                <a:lnTo>
                  <a:pt x="140" y="487"/>
                </a:lnTo>
                <a:lnTo>
                  <a:pt x="157" y="491"/>
                </a:lnTo>
                <a:lnTo>
                  <a:pt x="175" y="491"/>
                </a:lnTo>
                <a:lnTo>
                  <a:pt x="175" y="491"/>
                </a:lnTo>
                <a:lnTo>
                  <a:pt x="192" y="491"/>
                </a:lnTo>
                <a:lnTo>
                  <a:pt x="209" y="487"/>
                </a:lnTo>
                <a:lnTo>
                  <a:pt x="226" y="483"/>
                </a:lnTo>
                <a:lnTo>
                  <a:pt x="242" y="478"/>
                </a:lnTo>
                <a:lnTo>
                  <a:pt x="257" y="470"/>
                </a:lnTo>
                <a:lnTo>
                  <a:pt x="272" y="462"/>
                </a:lnTo>
                <a:lnTo>
                  <a:pt x="286" y="451"/>
                </a:lnTo>
                <a:lnTo>
                  <a:pt x="299" y="441"/>
                </a:lnTo>
                <a:lnTo>
                  <a:pt x="309" y="428"/>
                </a:lnTo>
                <a:lnTo>
                  <a:pt x="320" y="414"/>
                </a:lnTo>
                <a:lnTo>
                  <a:pt x="328" y="399"/>
                </a:lnTo>
                <a:lnTo>
                  <a:pt x="336" y="384"/>
                </a:lnTo>
                <a:lnTo>
                  <a:pt x="343" y="368"/>
                </a:lnTo>
                <a:lnTo>
                  <a:pt x="347" y="351"/>
                </a:lnTo>
                <a:lnTo>
                  <a:pt x="349" y="334"/>
                </a:lnTo>
                <a:lnTo>
                  <a:pt x="349" y="315"/>
                </a:lnTo>
                <a:lnTo>
                  <a:pt x="349" y="315"/>
                </a:lnTo>
                <a:lnTo>
                  <a:pt x="347" y="286"/>
                </a:lnTo>
                <a:lnTo>
                  <a:pt x="340" y="255"/>
                </a:lnTo>
                <a:lnTo>
                  <a:pt x="330" y="224"/>
                </a:lnTo>
                <a:lnTo>
                  <a:pt x="315" y="192"/>
                </a:lnTo>
                <a:lnTo>
                  <a:pt x="297" y="163"/>
                </a:lnTo>
                <a:lnTo>
                  <a:pt x="278" y="136"/>
                </a:lnTo>
                <a:lnTo>
                  <a:pt x="265" y="123"/>
                </a:lnTo>
                <a:lnTo>
                  <a:pt x="253" y="113"/>
                </a:lnTo>
                <a:lnTo>
                  <a:pt x="240" y="104"/>
                </a:lnTo>
                <a:lnTo>
                  <a:pt x="228" y="96"/>
                </a:lnTo>
                <a:lnTo>
                  <a:pt x="228" y="96"/>
                </a:lnTo>
                <a:close/>
                <a:moveTo>
                  <a:pt x="226" y="374"/>
                </a:moveTo>
                <a:lnTo>
                  <a:pt x="226" y="374"/>
                </a:lnTo>
                <a:lnTo>
                  <a:pt x="217" y="380"/>
                </a:lnTo>
                <a:lnTo>
                  <a:pt x="209" y="384"/>
                </a:lnTo>
                <a:lnTo>
                  <a:pt x="200" y="386"/>
                </a:lnTo>
                <a:lnTo>
                  <a:pt x="190" y="389"/>
                </a:lnTo>
                <a:lnTo>
                  <a:pt x="190" y="418"/>
                </a:lnTo>
                <a:lnTo>
                  <a:pt x="161" y="418"/>
                </a:lnTo>
                <a:lnTo>
                  <a:pt x="161" y="389"/>
                </a:lnTo>
                <a:lnTo>
                  <a:pt x="161" y="389"/>
                </a:lnTo>
                <a:lnTo>
                  <a:pt x="150" y="386"/>
                </a:lnTo>
                <a:lnTo>
                  <a:pt x="140" y="384"/>
                </a:lnTo>
                <a:lnTo>
                  <a:pt x="132" y="378"/>
                </a:lnTo>
                <a:lnTo>
                  <a:pt x="123" y="372"/>
                </a:lnTo>
                <a:lnTo>
                  <a:pt x="123" y="372"/>
                </a:lnTo>
                <a:lnTo>
                  <a:pt x="115" y="364"/>
                </a:lnTo>
                <a:lnTo>
                  <a:pt x="111" y="355"/>
                </a:lnTo>
                <a:lnTo>
                  <a:pt x="106" y="345"/>
                </a:lnTo>
                <a:lnTo>
                  <a:pt x="104" y="334"/>
                </a:lnTo>
                <a:lnTo>
                  <a:pt x="104" y="328"/>
                </a:lnTo>
                <a:lnTo>
                  <a:pt x="134" y="328"/>
                </a:lnTo>
                <a:lnTo>
                  <a:pt x="134" y="330"/>
                </a:lnTo>
                <a:lnTo>
                  <a:pt x="134" y="330"/>
                </a:lnTo>
                <a:lnTo>
                  <a:pt x="136" y="338"/>
                </a:lnTo>
                <a:lnTo>
                  <a:pt x="138" y="345"/>
                </a:lnTo>
                <a:lnTo>
                  <a:pt x="140" y="351"/>
                </a:lnTo>
                <a:lnTo>
                  <a:pt x="144" y="357"/>
                </a:lnTo>
                <a:lnTo>
                  <a:pt x="144" y="357"/>
                </a:lnTo>
                <a:lnTo>
                  <a:pt x="150" y="361"/>
                </a:lnTo>
                <a:lnTo>
                  <a:pt x="157" y="364"/>
                </a:lnTo>
                <a:lnTo>
                  <a:pt x="165" y="366"/>
                </a:lnTo>
                <a:lnTo>
                  <a:pt x="175" y="366"/>
                </a:lnTo>
                <a:lnTo>
                  <a:pt x="175" y="366"/>
                </a:lnTo>
                <a:lnTo>
                  <a:pt x="184" y="366"/>
                </a:lnTo>
                <a:lnTo>
                  <a:pt x="192" y="364"/>
                </a:lnTo>
                <a:lnTo>
                  <a:pt x="198" y="361"/>
                </a:lnTo>
                <a:lnTo>
                  <a:pt x="205" y="357"/>
                </a:lnTo>
                <a:lnTo>
                  <a:pt x="205" y="357"/>
                </a:lnTo>
                <a:lnTo>
                  <a:pt x="209" y="351"/>
                </a:lnTo>
                <a:lnTo>
                  <a:pt x="213" y="347"/>
                </a:lnTo>
                <a:lnTo>
                  <a:pt x="215" y="338"/>
                </a:lnTo>
                <a:lnTo>
                  <a:pt x="215" y="330"/>
                </a:lnTo>
                <a:lnTo>
                  <a:pt x="215" y="330"/>
                </a:lnTo>
                <a:lnTo>
                  <a:pt x="215" y="324"/>
                </a:lnTo>
                <a:lnTo>
                  <a:pt x="213" y="320"/>
                </a:lnTo>
                <a:lnTo>
                  <a:pt x="209" y="313"/>
                </a:lnTo>
                <a:lnTo>
                  <a:pt x="205" y="309"/>
                </a:lnTo>
                <a:lnTo>
                  <a:pt x="205" y="309"/>
                </a:lnTo>
                <a:lnTo>
                  <a:pt x="190" y="301"/>
                </a:lnTo>
                <a:lnTo>
                  <a:pt x="169" y="295"/>
                </a:lnTo>
                <a:lnTo>
                  <a:pt x="169" y="295"/>
                </a:lnTo>
                <a:lnTo>
                  <a:pt x="157" y="290"/>
                </a:lnTo>
                <a:lnTo>
                  <a:pt x="144" y="286"/>
                </a:lnTo>
                <a:lnTo>
                  <a:pt x="134" y="282"/>
                </a:lnTo>
                <a:lnTo>
                  <a:pt x="127" y="276"/>
                </a:lnTo>
                <a:lnTo>
                  <a:pt x="127" y="276"/>
                </a:lnTo>
                <a:lnTo>
                  <a:pt x="121" y="267"/>
                </a:lnTo>
                <a:lnTo>
                  <a:pt x="115" y="259"/>
                </a:lnTo>
                <a:lnTo>
                  <a:pt x="113" y="251"/>
                </a:lnTo>
                <a:lnTo>
                  <a:pt x="113" y="240"/>
                </a:lnTo>
                <a:lnTo>
                  <a:pt x="113" y="240"/>
                </a:lnTo>
                <a:lnTo>
                  <a:pt x="113" y="230"/>
                </a:lnTo>
                <a:lnTo>
                  <a:pt x="117" y="219"/>
                </a:lnTo>
                <a:lnTo>
                  <a:pt x="123" y="209"/>
                </a:lnTo>
                <a:lnTo>
                  <a:pt x="132" y="201"/>
                </a:lnTo>
                <a:lnTo>
                  <a:pt x="132" y="201"/>
                </a:lnTo>
                <a:lnTo>
                  <a:pt x="144" y="192"/>
                </a:lnTo>
                <a:lnTo>
                  <a:pt x="161" y="188"/>
                </a:lnTo>
                <a:lnTo>
                  <a:pt x="161" y="163"/>
                </a:lnTo>
                <a:lnTo>
                  <a:pt x="190" y="163"/>
                </a:lnTo>
                <a:lnTo>
                  <a:pt x="190" y="188"/>
                </a:lnTo>
                <a:lnTo>
                  <a:pt x="190" y="188"/>
                </a:lnTo>
                <a:lnTo>
                  <a:pt x="209" y="192"/>
                </a:lnTo>
                <a:lnTo>
                  <a:pt x="215" y="196"/>
                </a:lnTo>
                <a:lnTo>
                  <a:pt x="223" y="201"/>
                </a:lnTo>
                <a:lnTo>
                  <a:pt x="223" y="201"/>
                </a:lnTo>
                <a:lnTo>
                  <a:pt x="232" y="209"/>
                </a:lnTo>
                <a:lnTo>
                  <a:pt x="236" y="219"/>
                </a:lnTo>
                <a:lnTo>
                  <a:pt x="240" y="230"/>
                </a:lnTo>
                <a:lnTo>
                  <a:pt x="242" y="242"/>
                </a:lnTo>
                <a:lnTo>
                  <a:pt x="242" y="244"/>
                </a:lnTo>
                <a:lnTo>
                  <a:pt x="213" y="244"/>
                </a:lnTo>
                <a:lnTo>
                  <a:pt x="213" y="242"/>
                </a:lnTo>
                <a:lnTo>
                  <a:pt x="213" y="242"/>
                </a:lnTo>
                <a:lnTo>
                  <a:pt x="209" y="228"/>
                </a:lnTo>
                <a:lnTo>
                  <a:pt x="203" y="217"/>
                </a:lnTo>
                <a:lnTo>
                  <a:pt x="203" y="217"/>
                </a:lnTo>
                <a:lnTo>
                  <a:pt x="196" y="215"/>
                </a:lnTo>
                <a:lnTo>
                  <a:pt x="192" y="213"/>
                </a:lnTo>
                <a:lnTo>
                  <a:pt x="177" y="211"/>
                </a:lnTo>
                <a:lnTo>
                  <a:pt x="177" y="211"/>
                </a:lnTo>
                <a:lnTo>
                  <a:pt x="163" y="213"/>
                </a:lnTo>
                <a:lnTo>
                  <a:pt x="157" y="215"/>
                </a:lnTo>
                <a:lnTo>
                  <a:pt x="150" y="219"/>
                </a:lnTo>
                <a:lnTo>
                  <a:pt x="150" y="219"/>
                </a:lnTo>
                <a:lnTo>
                  <a:pt x="146" y="224"/>
                </a:lnTo>
                <a:lnTo>
                  <a:pt x="144" y="228"/>
                </a:lnTo>
                <a:lnTo>
                  <a:pt x="142" y="234"/>
                </a:lnTo>
                <a:lnTo>
                  <a:pt x="142" y="240"/>
                </a:lnTo>
                <a:lnTo>
                  <a:pt x="142" y="240"/>
                </a:lnTo>
                <a:lnTo>
                  <a:pt x="144" y="251"/>
                </a:lnTo>
                <a:lnTo>
                  <a:pt x="150" y="259"/>
                </a:lnTo>
                <a:lnTo>
                  <a:pt x="150" y="259"/>
                </a:lnTo>
                <a:lnTo>
                  <a:pt x="161" y="265"/>
                </a:lnTo>
                <a:lnTo>
                  <a:pt x="180" y="272"/>
                </a:lnTo>
                <a:lnTo>
                  <a:pt x="180" y="272"/>
                </a:lnTo>
                <a:lnTo>
                  <a:pt x="196" y="276"/>
                </a:lnTo>
                <a:lnTo>
                  <a:pt x="209" y="280"/>
                </a:lnTo>
                <a:lnTo>
                  <a:pt x="219" y="286"/>
                </a:lnTo>
                <a:lnTo>
                  <a:pt x="228" y="295"/>
                </a:lnTo>
                <a:lnTo>
                  <a:pt x="228" y="295"/>
                </a:lnTo>
                <a:lnTo>
                  <a:pt x="236" y="301"/>
                </a:lnTo>
                <a:lnTo>
                  <a:pt x="240" y="311"/>
                </a:lnTo>
                <a:lnTo>
                  <a:pt x="244" y="320"/>
                </a:lnTo>
                <a:lnTo>
                  <a:pt x="244" y="330"/>
                </a:lnTo>
                <a:lnTo>
                  <a:pt x="244" y="330"/>
                </a:lnTo>
                <a:lnTo>
                  <a:pt x="242" y="343"/>
                </a:lnTo>
                <a:lnTo>
                  <a:pt x="240" y="355"/>
                </a:lnTo>
                <a:lnTo>
                  <a:pt x="234" y="366"/>
                </a:lnTo>
                <a:lnTo>
                  <a:pt x="226" y="374"/>
                </a:lnTo>
                <a:lnTo>
                  <a:pt x="226" y="374"/>
                </a:lnTo>
                <a:close/>
              </a:path>
            </a:pathLst>
          </a:custGeom>
          <a:solidFill>
            <a:schemeClr val="tx1"/>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sp>
        <p:nvSpPr>
          <p:cNvPr id="40" name="Freeform 38"/>
          <p:cNvSpPr>
            <a:spLocks noEditPoints="1"/>
          </p:cNvSpPr>
          <p:nvPr/>
        </p:nvSpPr>
        <p:spPr bwMode="auto">
          <a:xfrm>
            <a:off x="6305551" y="1290638"/>
            <a:ext cx="423863" cy="561975"/>
          </a:xfrm>
          <a:custGeom>
            <a:avLst/>
            <a:gdLst>
              <a:gd name="T0" fmla="*/ 303 w 356"/>
              <a:gd name="T1" fmla="*/ 0 h 472"/>
              <a:gd name="T2" fmla="*/ 53 w 356"/>
              <a:gd name="T3" fmla="*/ 52 h 472"/>
              <a:gd name="T4" fmla="*/ 0 w 356"/>
              <a:gd name="T5" fmla="*/ 153 h 472"/>
              <a:gd name="T6" fmla="*/ 2 w 356"/>
              <a:gd name="T7" fmla="*/ 163 h 472"/>
              <a:gd name="T8" fmla="*/ 11 w 356"/>
              <a:gd name="T9" fmla="*/ 188 h 472"/>
              <a:gd name="T10" fmla="*/ 27 w 356"/>
              <a:gd name="T11" fmla="*/ 217 h 472"/>
              <a:gd name="T12" fmla="*/ 53 w 356"/>
              <a:gd name="T13" fmla="*/ 240 h 472"/>
              <a:gd name="T14" fmla="*/ 69 w 356"/>
              <a:gd name="T15" fmla="*/ 249 h 472"/>
              <a:gd name="T16" fmla="*/ 99 w 356"/>
              <a:gd name="T17" fmla="*/ 284 h 472"/>
              <a:gd name="T18" fmla="*/ 142 w 356"/>
              <a:gd name="T19" fmla="*/ 307 h 472"/>
              <a:gd name="T20" fmla="*/ 50 w 356"/>
              <a:gd name="T21" fmla="*/ 418 h 472"/>
              <a:gd name="T22" fmla="*/ 305 w 356"/>
              <a:gd name="T23" fmla="*/ 472 h 472"/>
              <a:gd name="T24" fmla="*/ 213 w 356"/>
              <a:gd name="T25" fmla="*/ 418 h 472"/>
              <a:gd name="T26" fmla="*/ 213 w 356"/>
              <a:gd name="T27" fmla="*/ 307 h 472"/>
              <a:gd name="T28" fmla="*/ 255 w 356"/>
              <a:gd name="T29" fmla="*/ 284 h 472"/>
              <a:gd name="T30" fmla="*/ 287 w 356"/>
              <a:gd name="T31" fmla="*/ 249 h 472"/>
              <a:gd name="T32" fmla="*/ 303 w 356"/>
              <a:gd name="T33" fmla="*/ 240 h 472"/>
              <a:gd name="T34" fmla="*/ 328 w 356"/>
              <a:gd name="T35" fmla="*/ 217 h 472"/>
              <a:gd name="T36" fmla="*/ 345 w 356"/>
              <a:gd name="T37" fmla="*/ 188 h 472"/>
              <a:gd name="T38" fmla="*/ 353 w 356"/>
              <a:gd name="T39" fmla="*/ 163 h 472"/>
              <a:gd name="T40" fmla="*/ 356 w 356"/>
              <a:gd name="T41" fmla="*/ 52 h 472"/>
              <a:gd name="T42" fmla="*/ 23 w 356"/>
              <a:gd name="T43" fmla="*/ 153 h 472"/>
              <a:gd name="T44" fmla="*/ 53 w 356"/>
              <a:gd name="T45" fmla="*/ 75 h 472"/>
              <a:gd name="T46" fmla="*/ 53 w 356"/>
              <a:gd name="T47" fmla="*/ 186 h 472"/>
              <a:gd name="T48" fmla="*/ 55 w 356"/>
              <a:gd name="T49" fmla="*/ 211 h 472"/>
              <a:gd name="T50" fmla="*/ 42 w 356"/>
              <a:gd name="T51" fmla="*/ 194 h 472"/>
              <a:gd name="T52" fmla="*/ 25 w 356"/>
              <a:gd name="T53" fmla="*/ 163 h 472"/>
              <a:gd name="T54" fmla="*/ 23 w 356"/>
              <a:gd name="T55" fmla="*/ 153 h 472"/>
              <a:gd name="T56" fmla="*/ 180 w 356"/>
              <a:gd name="T57" fmla="*/ 151 h 472"/>
              <a:gd name="T58" fmla="*/ 151 w 356"/>
              <a:gd name="T59" fmla="*/ 130 h 472"/>
              <a:gd name="T60" fmla="*/ 161 w 356"/>
              <a:gd name="T61" fmla="*/ 96 h 472"/>
              <a:gd name="T62" fmla="*/ 199 w 356"/>
              <a:gd name="T63" fmla="*/ 96 h 472"/>
              <a:gd name="T64" fmla="*/ 209 w 356"/>
              <a:gd name="T65" fmla="*/ 130 h 472"/>
              <a:gd name="T66" fmla="*/ 333 w 356"/>
              <a:gd name="T67" fmla="*/ 153 h 472"/>
              <a:gd name="T68" fmla="*/ 330 w 356"/>
              <a:gd name="T69" fmla="*/ 163 h 472"/>
              <a:gd name="T70" fmla="*/ 314 w 356"/>
              <a:gd name="T71" fmla="*/ 194 h 472"/>
              <a:gd name="T72" fmla="*/ 301 w 356"/>
              <a:gd name="T73" fmla="*/ 211 h 472"/>
              <a:gd name="T74" fmla="*/ 303 w 356"/>
              <a:gd name="T75" fmla="*/ 186 h 472"/>
              <a:gd name="T76" fmla="*/ 333 w 356"/>
              <a:gd name="T77" fmla="*/ 75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6" h="472">
                <a:moveTo>
                  <a:pt x="303" y="52"/>
                </a:moveTo>
                <a:lnTo>
                  <a:pt x="303" y="0"/>
                </a:lnTo>
                <a:lnTo>
                  <a:pt x="53" y="0"/>
                </a:lnTo>
                <a:lnTo>
                  <a:pt x="53" y="52"/>
                </a:lnTo>
                <a:lnTo>
                  <a:pt x="0" y="52"/>
                </a:lnTo>
                <a:lnTo>
                  <a:pt x="0" y="153"/>
                </a:lnTo>
                <a:lnTo>
                  <a:pt x="0" y="153"/>
                </a:lnTo>
                <a:lnTo>
                  <a:pt x="2" y="163"/>
                </a:lnTo>
                <a:lnTo>
                  <a:pt x="4" y="176"/>
                </a:lnTo>
                <a:lnTo>
                  <a:pt x="11" y="188"/>
                </a:lnTo>
                <a:lnTo>
                  <a:pt x="17" y="203"/>
                </a:lnTo>
                <a:lnTo>
                  <a:pt x="27" y="217"/>
                </a:lnTo>
                <a:lnTo>
                  <a:pt x="40" y="230"/>
                </a:lnTo>
                <a:lnTo>
                  <a:pt x="53" y="240"/>
                </a:lnTo>
                <a:lnTo>
                  <a:pt x="69" y="249"/>
                </a:lnTo>
                <a:lnTo>
                  <a:pt x="69" y="249"/>
                </a:lnTo>
                <a:lnTo>
                  <a:pt x="82" y="268"/>
                </a:lnTo>
                <a:lnTo>
                  <a:pt x="99" y="284"/>
                </a:lnTo>
                <a:lnTo>
                  <a:pt x="119" y="297"/>
                </a:lnTo>
                <a:lnTo>
                  <a:pt x="142" y="307"/>
                </a:lnTo>
                <a:lnTo>
                  <a:pt x="142" y="418"/>
                </a:lnTo>
                <a:lnTo>
                  <a:pt x="50" y="418"/>
                </a:lnTo>
                <a:lnTo>
                  <a:pt x="50" y="472"/>
                </a:lnTo>
                <a:lnTo>
                  <a:pt x="305" y="472"/>
                </a:lnTo>
                <a:lnTo>
                  <a:pt x="305" y="418"/>
                </a:lnTo>
                <a:lnTo>
                  <a:pt x="213" y="418"/>
                </a:lnTo>
                <a:lnTo>
                  <a:pt x="213" y="307"/>
                </a:lnTo>
                <a:lnTo>
                  <a:pt x="213" y="307"/>
                </a:lnTo>
                <a:lnTo>
                  <a:pt x="236" y="297"/>
                </a:lnTo>
                <a:lnTo>
                  <a:pt x="255" y="284"/>
                </a:lnTo>
                <a:lnTo>
                  <a:pt x="272" y="268"/>
                </a:lnTo>
                <a:lnTo>
                  <a:pt x="287" y="249"/>
                </a:lnTo>
                <a:lnTo>
                  <a:pt x="287" y="249"/>
                </a:lnTo>
                <a:lnTo>
                  <a:pt x="303" y="240"/>
                </a:lnTo>
                <a:lnTo>
                  <a:pt x="316" y="230"/>
                </a:lnTo>
                <a:lnTo>
                  <a:pt x="328" y="217"/>
                </a:lnTo>
                <a:lnTo>
                  <a:pt x="337" y="203"/>
                </a:lnTo>
                <a:lnTo>
                  <a:pt x="345" y="188"/>
                </a:lnTo>
                <a:lnTo>
                  <a:pt x="351" y="176"/>
                </a:lnTo>
                <a:lnTo>
                  <a:pt x="353" y="163"/>
                </a:lnTo>
                <a:lnTo>
                  <a:pt x="356" y="153"/>
                </a:lnTo>
                <a:lnTo>
                  <a:pt x="356" y="52"/>
                </a:lnTo>
                <a:lnTo>
                  <a:pt x="303" y="52"/>
                </a:lnTo>
                <a:close/>
                <a:moveTo>
                  <a:pt x="23" y="153"/>
                </a:moveTo>
                <a:lnTo>
                  <a:pt x="23" y="75"/>
                </a:lnTo>
                <a:lnTo>
                  <a:pt x="53" y="75"/>
                </a:lnTo>
                <a:lnTo>
                  <a:pt x="53" y="186"/>
                </a:lnTo>
                <a:lnTo>
                  <a:pt x="53" y="186"/>
                </a:lnTo>
                <a:lnTo>
                  <a:pt x="53" y="199"/>
                </a:lnTo>
                <a:lnTo>
                  <a:pt x="55" y="211"/>
                </a:lnTo>
                <a:lnTo>
                  <a:pt x="55" y="211"/>
                </a:lnTo>
                <a:lnTo>
                  <a:pt x="42" y="194"/>
                </a:lnTo>
                <a:lnTo>
                  <a:pt x="32" y="178"/>
                </a:lnTo>
                <a:lnTo>
                  <a:pt x="25" y="163"/>
                </a:lnTo>
                <a:lnTo>
                  <a:pt x="23" y="153"/>
                </a:lnTo>
                <a:lnTo>
                  <a:pt x="23" y="153"/>
                </a:lnTo>
                <a:close/>
                <a:moveTo>
                  <a:pt x="228" y="186"/>
                </a:moveTo>
                <a:lnTo>
                  <a:pt x="180" y="151"/>
                </a:lnTo>
                <a:lnTo>
                  <a:pt x="132" y="186"/>
                </a:lnTo>
                <a:lnTo>
                  <a:pt x="151" y="130"/>
                </a:lnTo>
                <a:lnTo>
                  <a:pt x="103" y="96"/>
                </a:lnTo>
                <a:lnTo>
                  <a:pt x="161" y="96"/>
                </a:lnTo>
                <a:lnTo>
                  <a:pt x="180" y="40"/>
                </a:lnTo>
                <a:lnTo>
                  <a:pt x="199" y="96"/>
                </a:lnTo>
                <a:lnTo>
                  <a:pt x="255" y="96"/>
                </a:lnTo>
                <a:lnTo>
                  <a:pt x="209" y="130"/>
                </a:lnTo>
                <a:lnTo>
                  <a:pt x="228" y="186"/>
                </a:lnTo>
                <a:close/>
                <a:moveTo>
                  <a:pt x="333" y="153"/>
                </a:moveTo>
                <a:lnTo>
                  <a:pt x="333" y="153"/>
                </a:lnTo>
                <a:lnTo>
                  <a:pt x="330" y="163"/>
                </a:lnTo>
                <a:lnTo>
                  <a:pt x="324" y="178"/>
                </a:lnTo>
                <a:lnTo>
                  <a:pt x="314" y="194"/>
                </a:lnTo>
                <a:lnTo>
                  <a:pt x="301" y="211"/>
                </a:lnTo>
                <a:lnTo>
                  <a:pt x="301" y="211"/>
                </a:lnTo>
                <a:lnTo>
                  <a:pt x="303" y="199"/>
                </a:lnTo>
                <a:lnTo>
                  <a:pt x="303" y="186"/>
                </a:lnTo>
                <a:lnTo>
                  <a:pt x="303" y="75"/>
                </a:lnTo>
                <a:lnTo>
                  <a:pt x="333" y="75"/>
                </a:lnTo>
                <a:lnTo>
                  <a:pt x="333" y="153"/>
                </a:lnTo>
                <a:close/>
              </a:path>
            </a:pathLst>
          </a:custGeom>
          <a:solidFill>
            <a:schemeClr val="bg2"/>
          </a:solidFill>
          <a:ln>
            <a:noFill/>
          </a:ln>
        </p:spPr>
        <p:txBody>
          <a:bodyPr vert="horz" wrap="square" lIns="68580" tIns="34290" rIns="68580" bIns="34290" numCol="1" anchor="t" anchorCtr="0" compatLnSpc="1"/>
          <a:lstStyle/>
          <a:p>
            <a:endParaRPr lang="zh-CN" altLang="en-US" sz="1350">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925706" y="2600304"/>
            <a:ext cx="1144544" cy="1352177"/>
            <a:chOff x="1108076" y="3655439"/>
            <a:chExt cx="1526059" cy="1802902"/>
          </a:xfrm>
        </p:grpSpPr>
        <p:sp>
          <p:nvSpPr>
            <p:cNvPr id="42" name="Rectangle 6"/>
            <p:cNvSpPr>
              <a:spLocks noChangeArrowheads="1"/>
            </p:cNvSpPr>
            <p:nvPr/>
          </p:nvSpPr>
          <p:spPr bwMode="auto">
            <a:xfrm>
              <a:off x="1108076"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1275">
                  <a:solidFill>
                    <a:schemeClr val="accent1"/>
                  </a:solidFill>
                  <a:latin typeface="微软雅黑" panose="020B0503020204020204" pitchFamily="34" charset="-122"/>
                  <a:ea typeface="微软雅黑" panose="020B0503020204020204" pitchFamily="34" charset="-122"/>
                </a:rPr>
                <a:t>请在此添加标题</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3" name="Rectangle 7"/>
            <p:cNvSpPr>
              <a:spLocks noChangeArrowheads="1"/>
            </p:cNvSpPr>
            <p:nvPr/>
          </p:nvSpPr>
          <p:spPr bwMode="auto">
            <a:xfrm>
              <a:off x="1360488"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4" name="Rectangle 8"/>
            <p:cNvSpPr>
              <a:spLocks noChangeArrowheads="1"/>
            </p:cNvSpPr>
            <p:nvPr/>
          </p:nvSpPr>
          <p:spPr bwMode="auto">
            <a:xfrm>
              <a:off x="1360488"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5" name="Rectangle 9"/>
            <p:cNvSpPr>
              <a:spLocks noChangeArrowheads="1"/>
            </p:cNvSpPr>
            <p:nvPr/>
          </p:nvSpPr>
          <p:spPr bwMode="auto">
            <a:xfrm>
              <a:off x="1360488"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6" name="Rectangle 10"/>
            <p:cNvSpPr>
              <a:spLocks noChangeArrowheads="1"/>
            </p:cNvSpPr>
            <p:nvPr/>
          </p:nvSpPr>
          <p:spPr bwMode="auto">
            <a:xfrm>
              <a:off x="1360488"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47" name="Rectangle 39"/>
            <p:cNvSpPr>
              <a:spLocks noChangeArrowheads="1"/>
            </p:cNvSpPr>
            <p:nvPr/>
          </p:nvSpPr>
          <p:spPr bwMode="auto">
            <a:xfrm>
              <a:off x="1526560" y="3655439"/>
              <a:ext cx="68394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en-US" sz="2000" dirty="0" smtClean="0">
                  <a:solidFill>
                    <a:schemeClr val="bg1"/>
                  </a:solidFill>
                  <a:latin typeface="微软雅黑" panose="020B0503020204020204" pitchFamily="34" charset="-122"/>
                  <a:ea typeface="微软雅黑" panose="020B0503020204020204" pitchFamily="34" charset="-122"/>
                </a:rPr>
                <a:t>标题</a:t>
              </a:r>
              <a:endParaRPr lang="zh-CN" altLang="zh-CN" sz="2000" dirty="0">
                <a:solidFill>
                  <a:schemeClr val="bg1"/>
                </a:solidFill>
                <a:latin typeface="微软雅黑" panose="020B0503020204020204" pitchFamily="34" charset="-122"/>
                <a:ea typeface="微软雅黑" panose="020B0503020204020204" pitchFamily="34" charset="-122"/>
              </a:endParaRPr>
            </a:p>
          </p:txBody>
        </p:sp>
      </p:grpSp>
      <p:grpSp>
        <p:nvGrpSpPr>
          <p:cNvPr id="48" name="组合 47"/>
          <p:cNvGrpSpPr/>
          <p:nvPr/>
        </p:nvGrpSpPr>
        <p:grpSpPr>
          <a:xfrm>
            <a:off x="3904524" y="2589573"/>
            <a:ext cx="1144544" cy="1362910"/>
            <a:chOff x="3746501" y="3641129"/>
            <a:chExt cx="1526059" cy="1817212"/>
          </a:xfrm>
        </p:grpSpPr>
        <p:sp>
          <p:nvSpPr>
            <p:cNvPr id="49" name="Rectangle 11"/>
            <p:cNvSpPr>
              <a:spLocks noChangeArrowheads="1"/>
            </p:cNvSpPr>
            <p:nvPr/>
          </p:nvSpPr>
          <p:spPr bwMode="auto">
            <a:xfrm>
              <a:off x="37465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1275">
                  <a:solidFill>
                    <a:schemeClr val="accent1"/>
                  </a:solidFill>
                  <a:latin typeface="微软雅黑" panose="020B0503020204020204" pitchFamily="34" charset="-122"/>
                  <a:ea typeface="微软雅黑" panose="020B0503020204020204" pitchFamily="34" charset="-122"/>
                </a:rPr>
                <a:t>请在此添加标题</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0" name="Rectangle 12"/>
            <p:cNvSpPr>
              <a:spLocks noChangeArrowheads="1"/>
            </p:cNvSpPr>
            <p:nvPr/>
          </p:nvSpPr>
          <p:spPr bwMode="auto">
            <a:xfrm>
              <a:off x="3997326"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1" name="Rectangle 13"/>
            <p:cNvSpPr>
              <a:spLocks noChangeArrowheads="1"/>
            </p:cNvSpPr>
            <p:nvPr/>
          </p:nvSpPr>
          <p:spPr bwMode="auto">
            <a:xfrm>
              <a:off x="3997326"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dirty="0">
                  <a:solidFill>
                    <a:schemeClr val="accent1"/>
                  </a:solidFill>
                  <a:latin typeface="微软雅黑" panose="020B0503020204020204" pitchFamily="34" charset="-122"/>
                  <a:ea typeface="微软雅黑" panose="020B0503020204020204" pitchFamily="34" charset="-122"/>
                </a:rPr>
                <a:t>请输入您的内容</a:t>
              </a:r>
              <a:endParaRPr lang="zh-CN" altLang="zh-CN" sz="1350" dirty="0">
                <a:solidFill>
                  <a:schemeClr val="accent1"/>
                </a:solidFill>
                <a:latin typeface="微软雅黑" panose="020B0503020204020204" pitchFamily="34" charset="-122"/>
                <a:ea typeface="微软雅黑" panose="020B0503020204020204" pitchFamily="34" charset="-122"/>
              </a:endParaRPr>
            </a:p>
          </p:txBody>
        </p:sp>
        <p:sp>
          <p:nvSpPr>
            <p:cNvPr id="52" name="Rectangle 14"/>
            <p:cNvSpPr>
              <a:spLocks noChangeArrowheads="1"/>
            </p:cNvSpPr>
            <p:nvPr/>
          </p:nvSpPr>
          <p:spPr bwMode="auto">
            <a:xfrm>
              <a:off x="3997326"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3" name="Rectangle 15"/>
            <p:cNvSpPr>
              <a:spLocks noChangeArrowheads="1"/>
            </p:cNvSpPr>
            <p:nvPr/>
          </p:nvSpPr>
          <p:spPr bwMode="auto">
            <a:xfrm>
              <a:off x="3997326"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4" name="Rectangle 40"/>
            <p:cNvSpPr>
              <a:spLocks noChangeArrowheads="1"/>
            </p:cNvSpPr>
            <p:nvPr/>
          </p:nvSpPr>
          <p:spPr bwMode="auto">
            <a:xfrm>
              <a:off x="4147846" y="3641129"/>
              <a:ext cx="68394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en-US" sz="2000" dirty="0">
                  <a:latin typeface="微软雅黑" panose="020B0503020204020204" pitchFamily="34" charset="-122"/>
                  <a:ea typeface="微软雅黑" panose="020B0503020204020204" pitchFamily="34" charset="-122"/>
                </a:rPr>
                <a:t>标题</a:t>
              </a:r>
              <a:endParaRPr lang="zh-CN" altLang="zh-CN" sz="2000" dirty="0">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940152" y="2589573"/>
            <a:ext cx="1144544" cy="1362910"/>
            <a:chOff x="6515101" y="3641129"/>
            <a:chExt cx="1526059" cy="1817212"/>
          </a:xfrm>
        </p:grpSpPr>
        <p:sp>
          <p:nvSpPr>
            <p:cNvPr id="56" name="Rectangle 16"/>
            <p:cNvSpPr>
              <a:spLocks noChangeArrowheads="1"/>
            </p:cNvSpPr>
            <p:nvPr/>
          </p:nvSpPr>
          <p:spPr bwMode="auto">
            <a:xfrm>
              <a:off x="6515101" y="4159251"/>
              <a:ext cx="1526059" cy="261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1275">
                  <a:solidFill>
                    <a:schemeClr val="accent1"/>
                  </a:solidFill>
                  <a:latin typeface="微软雅黑" panose="020B0503020204020204" pitchFamily="34" charset="-122"/>
                  <a:ea typeface="微软雅黑" panose="020B0503020204020204" pitchFamily="34" charset="-122"/>
                </a:rPr>
                <a:t>请在此添加标题</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7" name="Rectangle 17"/>
            <p:cNvSpPr>
              <a:spLocks noChangeArrowheads="1"/>
            </p:cNvSpPr>
            <p:nvPr/>
          </p:nvSpPr>
          <p:spPr bwMode="auto">
            <a:xfrm>
              <a:off x="6748462" y="4511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8" name="Rectangle 18"/>
            <p:cNvSpPr>
              <a:spLocks noChangeArrowheads="1"/>
            </p:cNvSpPr>
            <p:nvPr/>
          </p:nvSpPr>
          <p:spPr bwMode="auto">
            <a:xfrm>
              <a:off x="6748462" y="4767263"/>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59" name="Rectangle 19"/>
            <p:cNvSpPr>
              <a:spLocks noChangeArrowheads="1"/>
            </p:cNvSpPr>
            <p:nvPr/>
          </p:nvSpPr>
          <p:spPr bwMode="auto">
            <a:xfrm>
              <a:off x="6748462" y="5018088"/>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0" name="Rectangle 20"/>
            <p:cNvSpPr>
              <a:spLocks noChangeArrowheads="1"/>
            </p:cNvSpPr>
            <p:nvPr/>
          </p:nvSpPr>
          <p:spPr bwMode="auto">
            <a:xfrm>
              <a:off x="6748462" y="5273676"/>
              <a:ext cx="1077218" cy="184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zh-CN" sz="900">
                  <a:solidFill>
                    <a:schemeClr val="accent1"/>
                  </a:solidFill>
                  <a:latin typeface="微软雅黑" panose="020B0503020204020204" pitchFamily="34" charset="-122"/>
                  <a:ea typeface="微软雅黑" panose="020B0503020204020204" pitchFamily="34" charset="-122"/>
                </a:rPr>
                <a:t>请输入您的内容</a:t>
              </a:r>
              <a:endParaRPr lang="zh-CN" altLang="zh-CN" sz="1350">
                <a:solidFill>
                  <a:schemeClr val="accent1"/>
                </a:solidFill>
                <a:latin typeface="微软雅黑" panose="020B0503020204020204" pitchFamily="34" charset="-122"/>
                <a:ea typeface="微软雅黑" panose="020B0503020204020204" pitchFamily="34" charset="-122"/>
              </a:endParaRPr>
            </a:p>
          </p:txBody>
        </p:sp>
        <p:sp>
          <p:nvSpPr>
            <p:cNvPr id="61" name="Rectangle 41"/>
            <p:cNvSpPr>
              <a:spLocks noChangeArrowheads="1"/>
            </p:cNvSpPr>
            <p:nvPr/>
          </p:nvSpPr>
          <p:spPr bwMode="auto">
            <a:xfrm>
              <a:off x="6888470" y="3641129"/>
              <a:ext cx="683948" cy="410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spAutoFit/>
            </a:bodyPr>
            <a:lstStyle>
              <a:lvl1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1pPr>
              <a:lvl2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2pPr>
              <a:lvl3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3pPr>
              <a:lvl4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4pPr>
              <a:lvl5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5pPr>
              <a:lvl6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6pPr>
              <a:lvl7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7pPr>
              <a:lvl8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8pPr>
              <a:lvl9pPr fontAlgn="base">
                <a:spcBef>
                  <a:spcPct val="0"/>
                </a:spcBef>
                <a:spcAft>
                  <a:spcPct val="0"/>
                </a:spcAft>
                <a:defRPr>
                  <a:solidFill>
                    <a:schemeClr val="tx1"/>
                  </a:solidFill>
                  <a:latin typeface="Arial" panose="020B0604020202020204" pitchFamily="34" charset="0"/>
                  <a:ea typeface="宋体" panose="02010600030101010101" pitchFamily="2" charset="-122"/>
                  <a:cs typeface="宋体" panose="02010600030101010101" pitchFamily="2" charset="-122"/>
                </a:defRPr>
              </a:lvl9pPr>
            </a:lstStyle>
            <a:p>
              <a:pPr defTabSz="685800"/>
              <a:r>
                <a:rPr lang="zh-CN" altLang="en-US" sz="2000" dirty="0" smtClean="0">
                  <a:solidFill>
                    <a:schemeClr val="bg2"/>
                  </a:solidFill>
                  <a:latin typeface="微软雅黑" panose="020B0503020204020204" pitchFamily="34" charset="-122"/>
                  <a:ea typeface="微软雅黑" panose="020B0503020204020204" pitchFamily="34" charset="-122"/>
                </a:rPr>
                <a:t>标题</a:t>
              </a:r>
              <a:endParaRPr lang="zh-CN" altLang="zh-CN" sz="2000" dirty="0">
                <a:solidFill>
                  <a:schemeClr val="bg2"/>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1000"/>
                                        <p:tgtEl>
                                          <p:spTgt spid="19"/>
                                        </p:tgtEl>
                                      </p:cBhvr>
                                    </p:animEffect>
                                    <p:anim calcmode="lin" valueType="num">
                                      <p:cBhvr>
                                        <p:cTn id="12" dur="1000" fill="hold"/>
                                        <p:tgtEl>
                                          <p:spTgt spid="19"/>
                                        </p:tgtEl>
                                        <p:attrNameLst>
                                          <p:attrName>ppt_x</p:attrName>
                                        </p:attrNameLst>
                                      </p:cBhvr>
                                      <p:tavLst>
                                        <p:tav tm="0">
                                          <p:val>
                                            <p:strVal val="#ppt_x"/>
                                          </p:val>
                                        </p:tav>
                                        <p:tav tm="100000">
                                          <p:val>
                                            <p:strVal val="#ppt_x"/>
                                          </p:val>
                                        </p:tav>
                                      </p:tavLst>
                                    </p:anim>
                                    <p:anim calcmode="lin" valueType="num">
                                      <p:cBhvr>
                                        <p:cTn id="13" dur="1000" fill="hold"/>
                                        <p:tgtEl>
                                          <p:spTgt spid="19"/>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1000"/>
                                        <p:tgtEl>
                                          <p:spTgt spid="23"/>
                                        </p:tgtEl>
                                      </p:cBhvr>
                                    </p:animEffect>
                                    <p:anim calcmode="lin" valueType="num">
                                      <p:cBhvr>
                                        <p:cTn id="18" dur="1000" fill="hold"/>
                                        <p:tgtEl>
                                          <p:spTgt spid="23"/>
                                        </p:tgtEl>
                                        <p:attrNameLst>
                                          <p:attrName>ppt_x</p:attrName>
                                        </p:attrNameLst>
                                      </p:cBhvr>
                                      <p:tavLst>
                                        <p:tav tm="0">
                                          <p:val>
                                            <p:strVal val="#ppt_x"/>
                                          </p:val>
                                        </p:tav>
                                        <p:tav tm="100000">
                                          <p:val>
                                            <p:strVal val="#ppt_x"/>
                                          </p:val>
                                        </p:tav>
                                      </p:tavLst>
                                    </p:anim>
                                    <p:anim calcmode="lin" valueType="num">
                                      <p:cBhvr>
                                        <p:cTn id="19" dur="10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42" presetClass="entr" presetSubtype="0" fill="hold" nodeType="afterEffect">
                                  <p:stCondLst>
                                    <p:cond delay="0"/>
                                  </p:stCondLst>
                                  <p:childTnLst>
                                    <p:set>
                                      <p:cBhvr>
                                        <p:cTn id="22" dur="1" fill="hold">
                                          <p:stCondLst>
                                            <p:cond delay="0"/>
                                          </p:stCondLst>
                                        </p:cTn>
                                        <p:tgtEl>
                                          <p:spTgt spid="27"/>
                                        </p:tgtEl>
                                        <p:attrNameLst>
                                          <p:attrName>style.visibility</p:attrName>
                                        </p:attrNameLst>
                                      </p:cBhvr>
                                      <p:to>
                                        <p:strVal val="visible"/>
                                      </p:to>
                                    </p:set>
                                    <p:animEffect transition="in" filter="fade">
                                      <p:cBhvr>
                                        <p:cTn id="23" dur="1000"/>
                                        <p:tgtEl>
                                          <p:spTgt spid="27"/>
                                        </p:tgtEl>
                                      </p:cBhvr>
                                    </p:animEffect>
                                    <p:anim calcmode="lin" valueType="num">
                                      <p:cBhvr>
                                        <p:cTn id="24" dur="1000" fill="hold"/>
                                        <p:tgtEl>
                                          <p:spTgt spid="27"/>
                                        </p:tgtEl>
                                        <p:attrNameLst>
                                          <p:attrName>ppt_x</p:attrName>
                                        </p:attrNameLst>
                                      </p:cBhvr>
                                      <p:tavLst>
                                        <p:tav tm="0">
                                          <p:val>
                                            <p:strVal val="#ppt_x"/>
                                          </p:val>
                                        </p:tav>
                                        <p:tav tm="100000">
                                          <p:val>
                                            <p:strVal val="#ppt_x"/>
                                          </p:val>
                                        </p:tav>
                                      </p:tavLst>
                                    </p:anim>
                                    <p:anim calcmode="lin" valueType="num">
                                      <p:cBhvr>
                                        <p:cTn id="25" dur="1000" fill="hold"/>
                                        <p:tgtEl>
                                          <p:spTgt spid="2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47" presetClass="entr" presetSubtype="0"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fade">
                                      <p:cBhvr>
                                        <p:cTn id="29" dur="1000"/>
                                        <p:tgtEl>
                                          <p:spTgt spid="31"/>
                                        </p:tgtEl>
                                      </p:cBhvr>
                                    </p:animEffect>
                                    <p:anim calcmode="lin" valueType="num">
                                      <p:cBhvr>
                                        <p:cTn id="30" dur="1000" fill="hold"/>
                                        <p:tgtEl>
                                          <p:spTgt spid="31"/>
                                        </p:tgtEl>
                                        <p:attrNameLst>
                                          <p:attrName>ppt_x</p:attrName>
                                        </p:attrNameLst>
                                      </p:cBhvr>
                                      <p:tavLst>
                                        <p:tav tm="0">
                                          <p:val>
                                            <p:strVal val="#ppt_x"/>
                                          </p:val>
                                        </p:tav>
                                        <p:tav tm="100000">
                                          <p:val>
                                            <p:strVal val="#ppt_x"/>
                                          </p:val>
                                        </p:tav>
                                      </p:tavLst>
                                    </p:anim>
                                    <p:anim calcmode="lin" valueType="num">
                                      <p:cBhvr>
                                        <p:cTn id="31" dur="1000" fill="hold"/>
                                        <p:tgtEl>
                                          <p:spTgt spid="31"/>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47" presetClass="entr" presetSubtype="0" fill="hold" grpId="0"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1000"/>
                                        <p:tgtEl>
                                          <p:spTgt spid="39"/>
                                        </p:tgtEl>
                                      </p:cBhvr>
                                    </p:animEffect>
                                    <p:anim calcmode="lin" valueType="num">
                                      <p:cBhvr>
                                        <p:cTn id="36" dur="1000" fill="hold"/>
                                        <p:tgtEl>
                                          <p:spTgt spid="39"/>
                                        </p:tgtEl>
                                        <p:attrNameLst>
                                          <p:attrName>ppt_x</p:attrName>
                                        </p:attrNameLst>
                                      </p:cBhvr>
                                      <p:tavLst>
                                        <p:tav tm="0">
                                          <p:val>
                                            <p:strVal val="#ppt_x"/>
                                          </p:val>
                                        </p:tav>
                                        <p:tav tm="100000">
                                          <p:val>
                                            <p:strVal val="#ppt_x"/>
                                          </p:val>
                                        </p:tav>
                                      </p:tavLst>
                                    </p:anim>
                                    <p:anim calcmode="lin" valueType="num">
                                      <p:cBhvr>
                                        <p:cTn id="37" dur="1000" fill="hold"/>
                                        <p:tgtEl>
                                          <p:spTgt spid="39"/>
                                        </p:tgtEl>
                                        <p:attrNameLst>
                                          <p:attrName>ppt_y</p:attrName>
                                        </p:attrNameLst>
                                      </p:cBhvr>
                                      <p:tavLst>
                                        <p:tav tm="0">
                                          <p:val>
                                            <p:strVal val="#ppt_y-.1"/>
                                          </p:val>
                                        </p:tav>
                                        <p:tav tm="100000">
                                          <p:val>
                                            <p:strVal val="#ppt_y"/>
                                          </p:val>
                                        </p:tav>
                                      </p:tavLst>
                                    </p:anim>
                                  </p:childTnLst>
                                </p:cTn>
                              </p:par>
                            </p:childTnLst>
                          </p:cTn>
                        </p:par>
                        <p:par>
                          <p:cTn id="38" fill="hold">
                            <p:stCondLst>
                              <p:cond delay="5500"/>
                            </p:stCondLst>
                            <p:childTnLst>
                              <p:par>
                                <p:cTn id="39" presetID="47" presetClass="entr" presetSubtype="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fade">
                                      <p:cBhvr>
                                        <p:cTn id="41" dur="1000"/>
                                        <p:tgtEl>
                                          <p:spTgt spid="40"/>
                                        </p:tgtEl>
                                      </p:cBhvr>
                                    </p:animEffect>
                                    <p:anim calcmode="lin" valueType="num">
                                      <p:cBhvr>
                                        <p:cTn id="42" dur="1000" fill="hold"/>
                                        <p:tgtEl>
                                          <p:spTgt spid="40"/>
                                        </p:tgtEl>
                                        <p:attrNameLst>
                                          <p:attrName>ppt_x</p:attrName>
                                        </p:attrNameLst>
                                      </p:cBhvr>
                                      <p:tavLst>
                                        <p:tav tm="0">
                                          <p:val>
                                            <p:strVal val="#ppt_x"/>
                                          </p:val>
                                        </p:tav>
                                        <p:tav tm="100000">
                                          <p:val>
                                            <p:strVal val="#ppt_x"/>
                                          </p:val>
                                        </p:tav>
                                      </p:tavLst>
                                    </p:anim>
                                    <p:anim calcmode="lin" valueType="num">
                                      <p:cBhvr>
                                        <p:cTn id="43" dur="1000" fill="hold"/>
                                        <p:tgtEl>
                                          <p:spTgt spid="40"/>
                                        </p:tgtEl>
                                        <p:attrNameLst>
                                          <p:attrName>ppt_y</p:attrName>
                                        </p:attrNameLst>
                                      </p:cBhvr>
                                      <p:tavLst>
                                        <p:tav tm="0">
                                          <p:val>
                                            <p:strVal val="#ppt_y-.1"/>
                                          </p:val>
                                        </p:tav>
                                        <p:tav tm="100000">
                                          <p:val>
                                            <p:strVal val="#ppt_y"/>
                                          </p:val>
                                        </p:tav>
                                      </p:tavLst>
                                    </p:anim>
                                  </p:childTnLst>
                                </p:cTn>
                              </p:par>
                            </p:childTnLst>
                          </p:cTn>
                        </p:par>
                        <p:par>
                          <p:cTn id="44" fill="hold">
                            <p:stCondLst>
                              <p:cond delay="6500"/>
                            </p:stCondLst>
                            <p:childTnLst>
                              <p:par>
                                <p:cTn id="45" presetID="42"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1000"/>
                                        <p:tgtEl>
                                          <p:spTgt spid="41"/>
                                        </p:tgtEl>
                                      </p:cBhvr>
                                    </p:animEffect>
                                    <p:anim calcmode="lin" valueType="num">
                                      <p:cBhvr>
                                        <p:cTn id="48" dur="1000" fill="hold"/>
                                        <p:tgtEl>
                                          <p:spTgt spid="41"/>
                                        </p:tgtEl>
                                        <p:attrNameLst>
                                          <p:attrName>ppt_x</p:attrName>
                                        </p:attrNameLst>
                                      </p:cBhvr>
                                      <p:tavLst>
                                        <p:tav tm="0">
                                          <p:val>
                                            <p:strVal val="#ppt_x"/>
                                          </p:val>
                                        </p:tav>
                                        <p:tav tm="100000">
                                          <p:val>
                                            <p:strVal val="#ppt_x"/>
                                          </p:val>
                                        </p:tav>
                                      </p:tavLst>
                                    </p:anim>
                                    <p:anim calcmode="lin" valueType="num">
                                      <p:cBhvr>
                                        <p:cTn id="49" dur="1000" fill="hold"/>
                                        <p:tgtEl>
                                          <p:spTgt spid="41"/>
                                        </p:tgtEl>
                                        <p:attrNameLst>
                                          <p:attrName>ppt_y</p:attrName>
                                        </p:attrNameLst>
                                      </p:cBhvr>
                                      <p:tavLst>
                                        <p:tav tm="0">
                                          <p:val>
                                            <p:strVal val="#ppt_y+.1"/>
                                          </p:val>
                                        </p:tav>
                                        <p:tav tm="100000">
                                          <p:val>
                                            <p:strVal val="#ppt_y"/>
                                          </p:val>
                                        </p:tav>
                                      </p:tavLst>
                                    </p:anim>
                                  </p:childTnLst>
                                </p:cTn>
                              </p:par>
                            </p:childTnLst>
                          </p:cTn>
                        </p:par>
                        <p:par>
                          <p:cTn id="50" fill="hold">
                            <p:stCondLst>
                              <p:cond delay="7500"/>
                            </p:stCondLst>
                            <p:childTnLst>
                              <p:par>
                                <p:cTn id="51" presetID="42" presetClass="entr" presetSubtype="0" fill="hold" nodeType="afterEffect">
                                  <p:stCondLst>
                                    <p:cond delay="0"/>
                                  </p:stCondLst>
                                  <p:childTnLst>
                                    <p:set>
                                      <p:cBhvr>
                                        <p:cTn id="52" dur="1" fill="hold">
                                          <p:stCondLst>
                                            <p:cond delay="0"/>
                                          </p:stCondLst>
                                        </p:cTn>
                                        <p:tgtEl>
                                          <p:spTgt spid="48"/>
                                        </p:tgtEl>
                                        <p:attrNameLst>
                                          <p:attrName>style.visibility</p:attrName>
                                        </p:attrNameLst>
                                      </p:cBhvr>
                                      <p:to>
                                        <p:strVal val="visible"/>
                                      </p:to>
                                    </p:set>
                                    <p:animEffect transition="in" filter="fade">
                                      <p:cBhvr>
                                        <p:cTn id="53" dur="1000"/>
                                        <p:tgtEl>
                                          <p:spTgt spid="48"/>
                                        </p:tgtEl>
                                      </p:cBhvr>
                                    </p:animEffect>
                                    <p:anim calcmode="lin" valueType="num">
                                      <p:cBhvr>
                                        <p:cTn id="54" dur="1000" fill="hold"/>
                                        <p:tgtEl>
                                          <p:spTgt spid="48"/>
                                        </p:tgtEl>
                                        <p:attrNameLst>
                                          <p:attrName>ppt_x</p:attrName>
                                        </p:attrNameLst>
                                      </p:cBhvr>
                                      <p:tavLst>
                                        <p:tav tm="0">
                                          <p:val>
                                            <p:strVal val="#ppt_x"/>
                                          </p:val>
                                        </p:tav>
                                        <p:tav tm="100000">
                                          <p:val>
                                            <p:strVal val="#ppt_x"/>
                                          </p:val>
                                        </p:tav>
                                      </p:tavLst>
                                    </p:anim>
                                    <p:anim calcmode="lin" valueType="num">
                                      <p:cBhvr>
                                        <p:cTn id="55" dur="1000" fill="hold"/>
                                        <p:tgtEl>
                                          <p:spTgt spid="48"/>
                                        </p:tgtEl>
                                        <p:attrNameLst>
                                          <p:attrName>ppt_y</p:attrName>
                                        </p:attrNameLst>
                                      </p:cBhvr>
                                      <p:tavLst>
                                        <p:tav tm="0">
                                          <p:val>
                                            <p:strVal val="#ppt_y+.1"/>
                                          </p:val>
                                        </p:tav>
                                        <p:tav tm="100000">
                                          <p:val>
                                            <p:strVal val="#ppt_y"/>
                                          </p:val>
                                        </p:tav>
                                      </p:tavLst>
                                    </p:anim>
                                  </p:childTnLst>
                                </p:cTn>
                              </p:par>
                            </p:childTnLst>
                          </p:cTn>
                        </p:par>
                        <p:par>
                          <p:cTn id="56" fill="hold">
                            <p:stCondLst>
                              <p:cond delay="8500"/>
                            </p:stCondLst>
                            <p:childTnLst>
                              <p:par>
                                <p:cTn id="57" presetID="42" presetClass="entr" presetSubtype="0" fill="hold" nodeType="afterEffect">
                                  <p:stCondLst>
                                    <p:cond delay="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1000"/>
                                        <p:tgtEl>
                                          <p:spTgt spid="55"/>
                                        </p:tgtEl>
                                      </p:cBhvr>
                                    </p:animEffect>
                                    <p:anim calcmode="lin" valueType="num">
                                      <p:cBhvr>
                                        <p:cTn id="60" dur="1000" fill="hold"/>
                                        <p:tgtEl>
                                          <p:spTgt spid="55"/>
                                        </p:tgtEl>
                                        <p:attrNameLst>
                                          <p:attrName>ppt_x</p:attrName>
                                        </p:attrNameLst>
                                      </p:cBhvr>
                                      <p:tavLst>
                                        <p:tav tm="0">
                                          <p:val>
                                            <p:strVal val="#ppt_x"/>
                                          </p:val>
                                        </p:tav>
                                        <p:tav tm="100000">
                                          <p:val>
                                            <p:strVal val="#ppt_x"/>
                                          </p:val>
                                        </p:tav>
                                      </p:tavLst>
                                    </p:anim>
                                    <p:anim calcmode="lin" valueType="num">
                                      <p:cBhvr>
                                        <p:cTn id="61"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39"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latin typeface="微软雅黑" panose="020B0503020204020204" pitchFamily="34" charset="-122"/>
                <a:ea typeface="微软雅黑" panose="020B0503020204020204" pitchFamily="34" charset="-122"/>
              </a:rPr>
              <a:t>标题内容</a:t>
            </a:r>
            <a:endParaRPr lang="en-US" altLang="zh-CN" sz="2800" dirty="0">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195123" y="1284600"/>
            <a:ext cx="0" cy="955525"/>
            <a:chOff x="1246610" y="1440872"/>
            <a:chExt cx="0" cy="955525"/>
          </a:xfrm>
        </p:grpSpPr>
        <p:cxnSp>
          <p:nvCxnSpPr>
            <p:cNvPr id="9" name="直接连接符 8"/>
            <p:cNvCxnSpPr/>
            <p:nvPr/>
          </p:nvCxnSpPr>
          <p:spPr>
            <a:xfrm flipV="1">
              <a:off x="1246610" y="1907384"/>
              <a:ext cx="0" cy="489013"/>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V="1">
              <a:off x="1246610" y="1440872"/>
              <a:ext cx="0" cy="489013"/>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4612432" y="1284600"/>
            <a:ext cx="0" cy="955525"/>
            <a:chOff x="4375887" y="1440872"/>
            <a:chExt cx="0" cy="955525"/>
          </a:xfrm>
        </p:grpSpPr>
        <p:cxnSp>
          <p:nvCxnSpPr>
            <p:cNvPr id="12" name="直接连接符 11"/>
            <p:cNvCxnSpPr/>
            <p:nvPr/>
          </p:nvCxnSpPr>
          <p:spPr>
            <a:xfrm flipV="1">
              <a:off x="4375887" y="1907384"/>
              <a:ext cx="0" cy="48901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V="1">
              <a:off x="4375887" y="1440872"/>
              <a:ext cx="0" cy="489013"/>
            </a:xfrm>
            <a:prstGeom prst="line">
              <a:avLst/>
            </a:prstGeom>
            <a:ln w="44450">
              <a:solidFill>
                <a:schemeClr val="bg2"/>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899278" y="3162650"/>
            <a:ext cx="0" cy="957026"/>
            <a:chOff x="2806749" y="3318922"/>
            <a:chExt cx="0" cy="957026"/>
          </a:xfrm>
        </p:grpSpPr>
        <p:cxnSp>
          <p:nvCxnSpPr>
            <p:cNvPr id="15" name="直接连接符 14"/>
            <p:cNvCxnSpPr/>
            <p:nvPr/>
          </p:nvCxnSpPr>
          <p:spPr>
            <a:xfrm>
              <a:off x="2806749" y="3318922"/>
              <a:ext cx="0" cy="490513"/>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2806749" y="3786935"/>
              <a:ext cx="0" cy="489013"/>
            </a:xfrm>
            <a:prstGeom prst="line">
              <a:avLst/>
            </a:prstGeom>
            <a:ln w="444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7" name="组合 16"/>
          <p:cNvGrpSpPr/>
          <p:nvPr/>
        </p:nvGrpSpPr>
        <p:grpSpPr>
          <a:xfrm>
            <a:off x="6322586" y="3162650"/>
            <a:ext cx="0" cy="957026"/>
            <a:chOff x="5942025" y="3318922"/>
            <a:chExt cx="0" cy="957026"/>
          </a:xfrm>
        </p:grpSpPr>
        <p:cxnSp>
          <p:nvCxnSpPr>
            <p:cNvPr id="18" name="直接连接符 17"/>
            <p:cNvCxnSpPr/>
            <p:nvPr/>
          </p:nvCxnSpPr>
          <p:spPr>
            <a:xfrm>
              <a:off x="5942025" y="3318922"/>
              <a:ext cx="0" cy="490513"/>
            </a:xfrm>
            <a:prstGeom prst="line">
              <a:avLst/>
            </a:prstGeom>
            <a:ln w="12700">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5942025" y="3786935"/>
              <a:ext cx="0" cy="489013"/>
            </a:xfrm>
            <a:prstGeom prst="line">
              <a:avLst/>
            </a:prstGeom>
            <a:ln w="44450">
              <a:solidFill>
                <a:schemeClr val="tx2"/>
              </a:solidFill>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239977" y="1203598"/>
            <a:ext cx="1978675" cy="817522"/>
          </a:xfrm>
          <a:prstGeom prst="rect">
            <a:avLst/>
          </a:prstGeom>
        </p:spPr>
        <p:txBody>
          <a:bodyPr lIns="86404" tIns="43202" rIns="86404" bIns="43202"/>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1" name="矩形 20"/>
          <p:cNvSpPr/>
          <p:nvPr/>
        </p:nvSpPr>
        <p:spPr>
          <a:xfrm>
            <a:off x="4696361" y="1203598"/>
            <a:ext cx="1978675" cy="817522"/>
          </a:xfrm>
          <a:prstGeom prst="rect">
            <a:avLst/>
          </a:prstGeom>
        </p:spPr>
        <p:txBody>
          <a:bodyPr lIns="86404" tIns="43202" rIns="86404" bIns="43202"/>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zh-CN" altLang="en-US"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2" name="矩形 21"/>
          <p:cNvSpPr/>
          <p:nvPr/>
        </p:nvSpPr>
        <p:spPr>
          <a:xfrm>
            <a:off x="2968169" y="3398155"/>
            <a:ext cx="1978675" cy="817523"/>
          </a:xfrm>
          <a:prstGeom prst="rect">
            <a:avLst/>
          </a:prstGeom>
        </p:spPr>
        <p:txBody>
          <a:bodyPr lIns="86404" tIns="43202" rIns="86404" bIns="43202" anchor="b"/>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3" name="矩形 22"/>
          <p:cNvSpPr/>
          <p:nvPr/>
        </p:nvSpPr>
        <p:spPr>
          <a:xfrm>
            <a:off x="6352545" y="3398155"/>
            <a:ext cx="1978675" cy="817523"/>
          </a:xfrm>
          <a:prstGeom prst="rect">
            <a:avLst/>
          </a:prstGeom>
        </p:spPr>
        <p:txBody>
          <a:bodyPr lIns="86404" tIns="43202" rIns="86404" bIns="43202" anchor="b"/>
          <a:lstStyle/>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a:p>
            <a:pPr>
              <a:lnSpc>
                <a:spcPct val="120000"/>
              </a:lnSpc>
              <a:defRPr/>
            </a:pPr>
            <a:r>
              <a:rPr lang="zh-CN" altLang="en-US" sz="1300" dirty="0">
                <a:solidFill>
                  <a:schemeClr val="accent1"/>
                </a:solidFill>
                <a:latin typeface="微软雅黑" panose="020B0503020204020204" pitchFamily="34" charset="-122"/>
                <a:ea typeface="微软雅黑" panose="020B0503020204020204" pitchFamily="34" charset="-122"/>
              </a:rPr>
              <a:t>请在此处输入您的文本</a:t>
            </a:r>
            <a:endParaRPr lang="en-US" altLang="zh-CN" sz="1300" dirty="0">
              <a:solidFill>
                <a:schemeClr val="accent1"/>
              </a:solidFill>
              <a:latin typeface="微软雅黑" panose="020B0503020204020204" pitchFamily="34" charset="-122"/>
              <a:ea typeface="微软雅黑" panose="020B0503020204020204" pitchFamily="34" charset="-122"/>
            </a:endParaRPr>
          </a:p>
        </p:txBody>
      </p:sp>
      <p:sp>
        <p:nvSpPr>
          <p:cNvPr id="24" name="矩形 23"/>
          <p:cNvSpPr/>
          <p:nvPr/>
        </p:nvSpPr>
        <p:spPr>
          <a:xfrm>
            <a:off x="1187624" y="2229625"/>
            <a:ext cx="1468630" cy="9675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
        <p:nvSpPr>
          <p:cNvPr id="25" name="矩形 24"/>
          <p:cNvSpPr/>
          <p:nvPr/>
        </p:nvSpPr>
        <p:spPr>
          <a:xfrm>
            <a:off x="2896277" y="2229625"/>
            <a:ext cx="1468630" cy="9675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
        <p:nvSpPr>
          <p:cNvPr id="26" name="矩形 25"/>
          <p:cNvSpPr/>
          <p:nvPr/>
        </p:nvSpPr>
        <p:spPr>
          <a:xfrm>
            <a:off x="4604932" y="2229625"/>
            <a:ext cx="1468630" cy="96752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
        <p:nvSpPr>
          <p:cNvPr id="27" name="矩形 26"/>
          <p:cNvSpPr/>
          <p:nvPr/>
        </p:nvSpPr>
        <p:spPr>
          <a:xfrm>
            <a:off x="6313585" y="2229625"/>
            <a:ext cx="1468630" cy="96752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86404" tIns="43202" rIns="86404" bIns="43202" anchor="ctr"/>
          <a:lstStyle/>
          <a:p>
            <a:pPr algn="ctr">
              <a:defRPr/>
            </a:pPr>
            <a:r>
              <a:rPr lang="zh-CN" altLang="en-US" sz="2300" dirty="0" smtClean="0">
                <a:solidFill>
                  <a:schemeClr val="accent2"/>
                </a:solidFill>
                <a:latin typeface="微软雅黑" panose="020B0503020204020204" pitchFamily="34" charset="-122"/>
                <a:ea typeface="微软雅黑" panose="020B0503020204020204" pitchFamily="34" charset="-122"/>
              </a:rPr>
              <a:t>添加文字</a:t>
            </a:r>
            <a:endParaRPr lang="zh-CN" altLang="en-US" sz="2300"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Effect transition="in" filter="wipe(left)">
                                      <p:cBhvr>
                                        <p:cTn id="16" dur="500"/>
                                        <p:tgtEl>
                                          <p:spTgt spid="20"/>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fill="hold"/>
                                        <p:tgtEl>
                                          <p:spTgt spid="25"/>
                                        </p:tgtEl>
                                        <p:attrNameLst>
                                          <p:attrName>ppt_x</p:attrName>
                                        </p:attrNameLst>
                                      </p:cBhvr>
                                      <p:tavLst>
                                        <p:tav tm="0">
                                          <p:val>
                                            <p:strVal val="#ppt_x"/>
                                          </p:val>
                                        </p:tav>
                                        <p:tav tm="100000">
                                          <p:val>
                                            <p:strVal val="#ppt_x"/>
                                          </p:val>
                                        </p:tav>
                                      </p:tavLst>
                                    </p:anim>
                                    <p:anim calcmode="lin" valueType="num">
                                      <p:cBhvr additive="base">
                                        <p:cTn id="21" dur="500" fill="hold"/>
                                        <p:tgtEl>
                                          <p:spTgt spid="25"/>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1"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wipe(up)">
                                      <p:cBhvr>
                                        <p:cTn id="25" dur="500"/>
                                        <p:tgtEl>
                                          <p:spTgt spid="14"/>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left)">
                                      <p:cBhvr>
                                        <p:cTn id="29" dur="500"/>
                                        <p:tgtEl>
                                          <p:spTgt spid="22"/>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additive="base">
                                        <p:cTn id="33" dur="500" fill="hold"/>
                                        <p:tgtEl>
                                          <p:spTgt spid="26"/>
                                        </p:tgtEl>
                                        <p:attrNameLst>
                                          <p:attrName>ppt_x</p:attrName>
                                        </p:attrNameLst>
                                      </p:cBhvr>
                                      <p:tavLst>
                                        <p:tav tm="0">
                                          <p:val>
                                            <p:strVal val="#ppt_x"/>
                                          </p:val>
                                        </p:tav>
                                        <p:tav tm="100000">
                                          <p:val>
                                            <p:strVal val="#ppt_x"/>
                                          </p:val>
                                        </p:tav>
                                      </p:tavLst>
                                    </p:anim>
                                    <p:anim calcmode="lin" valueType="num">
                                      <p:cBhvr additive="base">
                                        <p:cTn id="34" dur="500" fill="hold"/>
                                        <p:tgtEl>
                                          <p:spTgt spid="26"/>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left)">
                                      <p:cBhvr>
                                        <p:cTn id="42" dur="500"/>
                                        <p:tgtEl>
                                          <p:spTgt spid="21"/>
                                        </p:tgtEl>
                                      </p:cBhvr>
                                    </p:animEffect>
                                  </p:childTnLst>
                                </p:cTn>
                              </p:par>
                            </p:childTnLst>
                          </p:cTn>
                        </p:par>
                        <p:par>
                          <p:cTn id="43" fill="hold">
                            <p:stCondLst>
                              <p:cond delay="4500"/>
                            </p:stCondLst>
                            <p:childTnLst>
                              <p:par>
                                <p:cTn id="44" presetID="2" presetClass="entr" presetSubtype="1"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 calcmode="lin" valueType="num">
                                      <p:cBhvr additive="base">
                                        <p:cTn id="46" dur="500" fill="hold"/>
                                        <p:tgtEl>
                                          <p:spTgt spid="27"/>
                                        </p:tgtEl>
                                        <p:attrNameLst>
                                          <p:attrName>ppt_x</p:attrName>
                                        </p:attrNameLst>
                                      </p:cBhvr>
                                      <p:tavLst>
                                        <p:tav tm="0">
                                          <p:val>
                                            <p:strVal val="#ppt_x"/>
                                          </p:val>
                                        </p:tav>
                                        <p:tav tm="100000">
                                          <p:val>
                                            <p:strVal val="#ppt_x"/>
                                          </p:val>
                                        </p:tav>
                                      </p:tavLst>
                                    </p:anim>
                                    <p:anim calcmode="lin" valueType="num">
                                      <p:cBhvr additive="base">
                                        <p:cTn id="47" dur="500" fill="hold"/>
                                        <p:tgtEl>
                                          <p:spTgt spid="27"/>
                                        </p:tgtEl>
                                        <p:attrNameLst>
                                          <p:attrName>ppt_y</p:attrName>
                                        </p:attrNameLst>
                                      </p:cBhvr>
                                      <p:tavLst>
                                        <p:tav tm="0">
                                          <p:val>
                                            <p:strVal val="0-#ppt_h/2"/>
                                          </p:val>
                                        </p:tav>
                                        <p:tav tm="100000">
                                          <p:val>
                                            <p:strVal val="#ppt_y"/>
                                          </p:val>
                                        </p:tav>
                                      </p:tavLst>
                                    </p:anim>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wipe(up)">
                                      <p:cBhvr>
                                        <p:cTn id="51" dur="500"/>
                                        <p:tgtEl>
                                          <p:spTgt spid="1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23"/>
                                        </p:tgtEl>
                                        <p:attrNameLst>
                                          <p:attrName>style.visibility</p:attrName>
                                        </p:attrNameLst>
                                      </p:cBhvr>
                                      <p:to>
                                        <p:strVal val="visible"/>
                                      </p:to>
                                    </p:set>
                                    <p:animEffect transition="in" filter="wipe(left)">
                                      <p:cBhvr>
                                        <p:cTn id="5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animBg="1"/>
      <p:bldP spid="25" grpId="0" animBg="1"/>
      <p:bldP spid="26" grpId="0" animBg="1"/>
      <p:bldP spid="2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3707904" y="864096"/>
            <a:ext cx="2664296" cy="1491630"/>
          </a:xfrm>
          <a:prstGeom prst="rect">
            <a:avLst/>
          </a:prstGeom>
        </p:spPr>
      </p:pic>
      <p:pic>
        <p:nvPicPr>
          <p:cNvPr id="3" name="图片 2"/>
          <p:cNvPicPr>
            <a:picLocks noChangeAspect="1"/>
          </p:cNvPicPr>
          <p:nvPr/>
        </p:nvPicPr>
        <p:blipFill>
          <a:blip r:embed="rId2" cstate="screen"/>
          <a:stretch>
            <a:fillRect/>
          </a:stretch>
        </p:blipFill>
        <p:spPr>
          <a:xfrm>
            <a:off x="-612576" y="1531764"/>
            <a:ext cx="3840465" cy="3840465"/>
          </a:xfrm>
          <a:prstGeom prst="rect">
            <a:avLst/>
          </a:prstGeom>
        </p:spPr>
      </p:pic>
      <p:pic>
        <p:nvPicPr>
          <p:cNvPr id="4" name="图片 3"/>
          <p:cNvPicPr>
            <a:picLocks noChangeAspect="1"/>
          </p:cNvPicPr>
          <p:nvPr/>
        </p:nvPicPr>
        <p:blipFill>
          <a:blip r:embed="rId3" cstate="screen"/>
          <a:stretch>
            <a:fillRect/>
          </a:stretch>
        </p:blipFill>
        <p:spPr>
          <a:xfrm>
            <a:off x="5572065" y="2775069"/>
            <a:ext cx="1936383" cy="1936383"/>
          </a:xfrm>
          <a:prstGeom prst="rect">
            <a:avLst/>
          </a:prstGeom>
        </p:spPr>
      </p:pic>
      <p:sp>
        <p:nvSpPr>
          <p:cNvPr id="5" name="文本框 4"/>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03content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6" name="图片 5"/>
          <p:cNvPicPr>
            <a:picLocks noChangeAspect="1"/>
          </p:cNvPicPr>
          <p:nvPr/>
        </p:nvPicPr>
        <p:blipFill>
          <a:blip r:embed="rId4" cstate="screen"/>
          <a:stretch>
            <a:fillRect/>
          </a:stretch>
        </p:blipFill>
        <p:spPr>
          <a:xfrm>
            <a:off x="-615812" y="3264669"/>
            <a:ext cx="2451507" cy="24515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Oval 7"/>
          <p:cNvSpPr>
            <a:spLocks noChangeArrowheads="1"/>
          </p:cNvSpPr>
          <p:nvPr/>
        </p:nvSpPr>
        <p:spPr bwMode="auto">
          <a:xfrm>
            <a:off x="1116186" y="1563638"/>
            <a:ext cx="1150937" cy="1150937"/>
          </a:xfrm>
          <a:prstGeom prst="ellipse">
            <a:avLst/>
          </a:prstGeom>
          <a:noFill/>
          <a:ln w="9525">
            <a:solidFill>
              <a:schemeClr val="tx1"/>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b="1" dirty="0" smtClean="0">
                <a:latin typeface="微软雅黑" panose="020B0503020204020204" pitchFamily="34" charset="-122"/>
                <a:ea typeface="微软雅黑" panose="020B0503020204020204" pitchFamily="34" charset="-122"/>
              </a:rPr>
              <a:t> 标题</a:t>
            </a:r>
            <a:endParaRPr lang="en-US" altLang="zh-CN" b="1" dirty="0">
              <a:latin typeface="微软雅黑" panose="020B0503020204020204" pitchFamily="34" charset="-122"/>
              <a:ea typeface="微软雅黑" panose="020B0503020204020204" pitchFamily="34" charset="-122"/>
            </a:endParaRPr>
          </a:p>
        </p:txBody>
      </p:sp>
      <p:sp>
        <p:nvSpPr>
          <p:cNvPr id="9" name="Oval 8"/>
          <p:cNvSpPr>
            <a:spLocks noChangeArrowheads="1"/>
          </p:cNvSpPr>
          <p:nvPr/>
        </p:nvSpPr>
        <p:spPr bwMode="auto">
          <a:xfrm>
            <a:off x="7092280" y="1635075"/>
            <a:ext cx="1008063" cy="1008063"/>
          </a:xfrm>
          <a:prstGeom prst="ellipse">
            <a:avLst/>
          </a:prstGeom>
          <a:solidFill>
            <a:schemeClr val="bg1"/>
          </a:solidFill>
          <a:ln>
            <a:noFill/>
          </a:ln>
          <a:effectLst/>
        </p:spPr>
        <p:txBody>
          <a:bodyPr wrap="none" anchor="ctr"/>
          <a:lstStyle/>
          <a:p>
            <a:r>
              <a:rPr lang="zh-CN" altLang="en-US" dirty="0" smtClean="0">
                <a:solidFill>
                  <a:schemeClr val="accent2"/>
                </a:solidFill>
                <a:latin typeface="微软雅黑" panose="020B0503020204020204" pitchFamily="34" charset="-122"/>
                <a:ea typeface="微软雅黑" panose="020B0503020204020204" pitchFamily="34" charset="-122"/>
              </a:rPr>
              <a:t>内容</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10" name="Line 9"/>
          <p:cNvSpPr>
            <a:spLocks noChangeShapeType="1"/>
          </p:cNvSpPr>
          <p:nvPr/>
        </p:nvSpPr>
        <p:spPr bwMode="auto">
          <a:xfrm flipH="1">
            <a:off x="2483023" y="2139900"/>
            <a:ext cx="4465241" cy="0"/>
          </a:xfrm>
          <a:prstGeom prst="line">
            <a:avLst/>
          </a:prstGeom>
          <a:noFill/>
          <a:ln w="12700">
            <a:solidFill>
              <a:schemeClr val="bg1"/>
            </a:solidFill>
            <a:prstDash val="sys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11" name="Rectangle 10"/>
          <p:cNvSpPr>
            <a:spLocks noChangeArrowheads="1"/>
          </p:cNvSpPr>
          <p:nvPr/>
        </p:nvSpPr>
        <p:spPr bwMode="auto">
          <a:xfrm>
            <a:off x="2483023" y="1635075"/>
            <a:ext cx="5184775"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400" dirty="0" smtClean="0">
                <a:solidFill>
                  <a:schemeClr val="accent1"/>
                </a:solidFill>
                <a:latin typeface="微软雅黑" panose="020B0503020204020204" pitchFamily="34" charset="-122"/>
                <a:ea typeface="微软雅黑" panose="020B0503020204020204" pitchFamily="34" charset="-122"/>
              </a:rPr>
              <a:t>请输入文字内容及说明</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2" name="Oval 12"/>
          <p:cNvSpPr>
            <a:spLocks noChangeArrowheads="1"/>
          </p:cNvSpPr>
          <p:nvPr/>
        </p:nvSpPr>
        <p:spPr bwMode="auto">
          <a:xfrm>
            <a:off x="5220121" y="3146375"/>
            <a:ext cx="1008062" cy="1008063"/>
          </a:xfrm>
          <a:prstGeom prst="ellipse">
            <a:avLst/>
          </a:prstGeom>
          <a:solidFill>
            <a:schemeClr val="tx2"/>
          </a:solidFill>
          <a:ln>
            <a:noFill/>
          </a:ln>
          <a:effectLst/>
        </p:spPr>
        <p:txBody>
          <a:bodyPr wrap="none" anchor="ctr"/>
          <a:lstStyle/>
          <a:p>
            <a:r>
              <a:rPr lang="zh-CN" altLang="en-US" dirty="0" smtClean="0">
                <a:solidFill>
                  <a:schemeClr val="accent2"/>
                </a:solidFill>
                <a:latin typeface="微软雅黑" panose="020B0503020204020204" pitchFamily="34" charset="-122"/>
                <a:ea typeface="微软雅黑" panose="020B0503020204020204" pitchFamily="34" charset="-122"/>
              </a:rPr>
              <a:t>内容</a:t>
            </a:r>
            <a:endParaRPr lang="en-US" altLang="zh-CN" dirty="0">
              <a:solidFill>
                <a:schemeClr val="accent2"/>
              </a:solidFill>
              <a:latin typeface="微软雅黑" panose="020B0503020204020204" pitchFamily="34" charset="-122"/>
              <a:ea typeface="微软雅黑" panose="020B0503020204020204" pitchFamily="34" charset="-122"/>
            </a:endParaRPr>
          </a:p>
        </p:txBody>
      </p:sp>
      <p:sp>
        <p:nvSpPr>
          <p:cNvPr id="13" name="Line 13"/>
          <p:cNvSpPr>
            <a:spLocks noChangeShapeType="1"/>
          </p:cNvSpPr>
          <p:nvPr/>
        </p:nvSpPr>
        <p:spPr bwMode="auto">
          <a:xfrm flipH="1">
            <a:off x="2483023" y="3651200"/>
            <a:ext cx="2592387" cy="0"/>
          </a:xfrm>
          <a:prstGeom prst="line">
            <a:avLst/>
          </a:prstGeom>
          <a:noFill/>
          <a:ln w="12700">
            <a:solidFill>
              <a:schemeClr val="tx2"/>
            </a:solidFill>
            <a:prstDash val="sysDash"/>
            <a:round/>
            <a:tailEnd type="triangle" w="lg" len="lg"/>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sp>
        <p:nvSpPr>
          <p:cNvPr id="14" name="Rectangle 14"/>
          <p:cNvSpPr>
            <a:spLocks noChangeArrowheads="1"/>
          </p:cNvSpPr>
          <p:nvPr/>
        </p:nvSpPr>
        <p:spPr bwMode="auto">
          <a:xfrm>
            <a:off x="2483023" y="3146375"/>
            <a:ext cx="2881313"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sz="1400" dirty="0">
                <a:solidFill>
                  <a:schemeClr val="accent1"/>
                </a:solidFill>
                <a:latin typeface="微软雅黑" panose="020B0503020204020204" pitchFamily="34" charset="-122"/>
                <a:ea typeface="微软雅黑" panose="020B0503020204020204" pitchFamily="34" charset="-122"/>
              </a:rPr>
              <a:t>请输入文字</a:t>
            </a:r>
            <a:r>
              <a:rPr lang="zh-CN" altLang="en-US" sz="1400" dirty="0" smtClean="0">
                <a:solidFill>
                  <a:schemeClr val="accent1"/>
                </a:solidFill>
                <a:latin typeface="微软雅黑" panose="020B0503020204020204" pitchFamily="34" charset="-122"/>
                <a:ea typeface="微软雅黑" panose="020B0503020204020204" pitchFamily="34" charset="-122"/>
              </a:rPr>
              <a:t>内容</a:t>
            </a:r>
            <a:endParaRPr lang="en-US" altLang="zh-CN" sz="1400" dirty="0">
              <a:solidFill>
                <a:schemeClr val="accent1"/>
              </a:solidFill>
              <a:latin typeface="微软雅黑" panose="020B0503020204020204" pitchFamily="34" charset="-122"/>
              <a:ea typeface="微软雅黑" panose="020B0503020204020204" pitchFamily="34" charset="-122"/>
            </a:endParaRPr>
          </a:p>
        </p:txBody>
      </p:sp>
      <p:sp>
        <p:nvSpPr>
          <p:cNvPr id="15" name="Oval 15"/>
          <p:cNvSpPr>
            <a:spLocks noChangeArrowheads="1"/>
          </p:cNvSpPr>
          <p:nvPr/>
        </p:nvSpPr>
        <p:spPr bwMode="auto">
          <a:xfrm>
            <a:off x="1116186" y="3073326"/>
            <a:ext cx="1150937" cy="1150938"/>
          </a:xfrm>
          <a:prstGeom prst="ellipse">
            <a:avLst/>
          </a:prstGeom>
          <a:noFill/>
          <a:ln w="9525">
            <a:solidFill>
              <a:schemeClr val="bg2"/>
            </a:solidFill>
            <a:rou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6" name="Oval 16"/>
          <p:cNvSpPr>
            <a:spLocks noChangeArrowheads="1"/>
          </p:cNvSpPr>
          <p:nvPr/>
        </p:nvSpPr>
        <p:spPr bwMode="auto">
          <a:xfrm>
            <a:off x="1187623" y="3144764"/>
            <a:ext cx="1008063" cy="1008062"/>
          </a:xfrm>
          <a:prstGeom prst="ellipse">
            <a:avLst/>
          </a:prstGeom>
          <a:solidFill>
            <a:schemeClr val="bg2"/>
          </a:solidFill>
          <a:ln>
            <a:noFill/>
          </a:ln>
          <a:effectLst/>
        </p:spPr>
        <p:txBody>
          <a:bodyPr wrap="none" anchor="ctr"/>
          <a:lstStyle/>
          <a:p>
            <a:r>
              <a:rPr lang="zh-CN" altLang="en-US" dirty="0" smtClean="0">
                <a:solidFill>
                  <a:schemeClr val="accent2"/>
                </a:solidFill>
                <a:latin typeface="微软雅黑" panose="020B0503020204020204" pitchFamily="34" charset="-122"/>
                <a:ea typeface="微软雅黑" panose="020B0503020204020204" pitchFamily="34" charset="-122"/>
              </a:rPr>
              <a:t>标题</a:t>
            </a:r>
            <a:endParaRPr lang="en-US" altLang="zh-CN"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22" presetClass="entr" presetSubtype="2"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right)">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right)">
                                      <p:cBhvr>
                                        <p:cTn id="31" dur="500"/>
                                        <p:tgtEl>
                                          <p:spTgt spid="13"/>
                                        </p:tgtEl>
                                      </p:cBhvr>
                                    </p:animEffect>
                                  </p:childTnLst>
                                </p:cTn>
                              </p:par>
                            </p:childTnLst>
                          </p:cTn>
                        </p:par>
                        <p:par>
                          <p:cTn id="32" fill="hold">
                            <p:stCondLst>
                              <p:cond delay="3000"/>
                            </p:stCondLst>
                            <p:childTnLst>
                              <p:par>
                                <p:cTn id="33" presetID="22" presetClass="entr" presetSubtype="2"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right)">
                                      <p:cBhvr>
                                        <p:cTn id="35" dur="500"/>
                                        <p:tgtEl>
                                          <p:spTgt spid="14"/>
                                        </p:tgtEl>
                                      </p:cBhvr>
                                    </p:animEffect>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animBg="1"/>
      <p:bldP spid="14" grpId="0"/>
      <p:bldP spid="1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AutoShape 4"/>
          <p:cNvSpPr>
            <a:spLocks noChangeArrowheads="1"/>
          </p:cNvSpPr>
          <p:nvPr>
            <p:custDataLst>
              <p:tags r:id="rId1"/>
            </p:custDataLst>
          </p:nvPr>
        </p:nvSpPr>
        <p:spPr bwMode="white">
          <a:xfrm>
            <a:off x="1004575" y="1709754"/>
            <a:ext cx="2181209" cy="1510068"/>
          </a:xfrm>
          <a:prstGeom prst="roundRect">
            <a:avLst>
              <a:gd name="adj" fmla="val 5304"/>
            </a:avLst>
          </a:prstGeom>
          <a:noFill/>
          <a:ln w="38100" cap="flat" cmpd="sng" algn="ctr">
            <a:solidFill>
              <a:schemeClr val="bg1"/>
            </a:solidFill>
            <a:prstDash val="solid"/>
          </a:ln>
          <a:effectLst/>
        </p:spPr>
        <p:txBody>
          <a:bodyPr anchor="ctr"/>
          <a:lstStyle/>
          <a:p>
            <a:pPr marL="0" lvl="2" algn="ctr" eaLnBrk="0" fontAlgn="ctr" hangingPunct="0">
              <a:buClr>
                <a:srgbClr val="FF0000"/>
              </a:buClr>
              <a:buSzPct val="70000"/>
              <a:buFont typeface="Wingdings" panose="05000000000000000000" pitchFamily="2" charset="2"/>
              <a:buChar char="n"/>
              <a:tabLst>
                <a:tab pos="136525" algn="l"/>
              </a:tabLst>
              <a:defRPr/>
            </a:pPr>
            <a:endParaRPr lang="zh-CN" altLang="en-US" sz="1400" b="1" kern="0" dirty="0">
              <a:solidFill>
                <a:srgbClr val="FFFFFF"/>
              </a:solidFill>
              <a:latin typeface="微软雅黑" panose="020B0503020204020204" pitchFamily="34" charset="-122"/>
              <a:ea typeface="微软雅黑" panose="020B0503020204020204" pitchFamily="34" charset="-122"/>
            </a:endParaRPr>
          </a:p>
        </p:txBody>
      </p:sp>
      <p:sp>
        <p:nvSpPr>
          <p:cNvPr id="9" name="AutoShape 4"/>
          <p:cNvSpPr>
            <a:spLocks noChangeArrowheads="1"/>
          </p:cNvSpPr>
          <p:nvPr>
            <p:custDataLst>
              <p:tags r:id="rId2"/>
            </p:custDataLst>
          </p:nvPr>
        </p:nvSpPr>
        <p:spPr bwMode="white">
          <a:xfrm>
            <a:off x="3555787" y="1709754"/>
            <a:ext cx="2181209" cy="1510068"/>
          </a:xfrm>
          <a:prstGeom prst="roundRect">
            <a:avLst>
              <a:gd name="adj" fmla="val 7012"/>
            </a:avLst>
          </a:prstGeom>
          <a:noFill/>
          <a:ln w="38100" cap="flat" cmpd="sng" algn="ctr">
            <a:solidFill>
              <a:schemeClr val="tx1"/>
            </a:solidFill>
            <a:prstDash val="solid"/>
          </a:ln>
          <a:effectLst/>
        </p:spPr>
        <p:txBody>
          <a:bodyPr anchor="ctr"/>
          <a:lstStyle/>
          <a:p>
            <a:pPr marL="0" lvl="2" algn="ctr" eaLnBrk="0" fontAlgn="ctr" hangingPunct="0">
              <a:buClr>
                <a:srgbClr val="FF0000"/>
              </a:buClr>
              <a:buSzPct val="70000"/>
              <a:buFont typeface="Wingdings" panose="05000000000000000000" pitchFamily="2" charset="2"/>
              <a:buChar char="n"/>
              <a:tabLst>
                <a:tab pos="136525" algn="l"/>
              </a:tabLst>
              <a:defRPr/>
            </a:pPr>
            <a:endParaRPr lang="zh-CN" altLang="en-US" sz="1400" b="1" kern="0" dirty="0">
              <a:solidFill>
                <a:srgbClr val="FFFFFF"/>
              </a:solidFill>
              <a:latin typeface="微软雅黑" panose="020B0503020204020204" pitchFamily="34" charset="-122"/>
              <a:ea typeface="微软雅黑" panose="020B0503020204020204" pitchFamily="34" charset="-122"/>
            </a:endParaRPr>
          </a:p>
        </p:txBody>
      </p:sp>
      <p:sp>
        <p:nvSpPr>
          <p:cNvPr id="10" name="AutoShape 3"/>
          <p:cNvSpPr>
            <a:spLocks noChangeArrowheads="1"/>
          </p:cNvSpPr>
          <p:nvPr/>
        </p:nvSpPr>
        <p:spPr bwMode="auto">
          <a:xfrm>
            <a:off x="3866929" y="1342709"/>
            <a:ext cx="1510068" cy="469799"/>
          </a:xfrm>
          <a:prstGeom prst="roundRect">
            <a:avLst/>
          </a:prstGeom>
          <a:solidFill>
            <a:schemeClr val="tx1"/>
          </a:solidFill>
          <a:ln w="25400" cap="flat" cmpd="sng" algn="ctr">
            <a:noFill/>
            <a:prstDash val="solid"/>
          </a:ln>
          <a:effectLst/>
        </p:spPr>
        <p:txBody>
          <a:bodyPr anchor="ctr"/>
          <a:lstStyle/>
          <a:p>
            <a:pPr algn="ctr" eaLnBrk="0" fontAlgn="ctr" hangingPunct="0">
              <a:buClr>
                <a:srgbClr val="FF0000"/>
              </a:buClr>
              <a:buSzPct val="70000"/>
              <a:defRPr/>
            </a:pPr>
            <a:endParaRPr lang="zh-CN" altLang="zh-CN" sz="1600" b="1" kern="0">
              <a:solidFill>
                <a:srgbClr val="FFFFFF"/>
              </a:solidFill>
              <a:latin typeface="微软雅黑" panose="020B0503020204020204" pitchFamily="34" charset="-122"/>
              <a:ea typeface="微软雅黑" panose="020B0503020204020204" pitchFamily="34" charset="-122"/>
            </a:endParaRPr>
          </a:p>
        </p:txBody>
      </p:sp>
      <p:sp>
        <p:nvSpPr>
          <p:cNvPr id="11" name="TextBox 19"/>
          <p:cNvSpPr txBox="1"/>
          <p:nvPr/>
        </p:nvSpPr>
        <p:spPr bwMode="auto">
          <a:xfrm>
            <a:off x="3946966" y="1408920"/>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accent2"/>
                </a:solidFill>
                <a:latin typeface="微软雅黑" panose="020B0503020204020204" pitchFamily="34" charset="-122"/>
                <a:ea typeface="微软雅黑" panose="020B0503020204020204" pitchFamily="34" charset="-122"/>
              </a:rPr>
              <a:t>标题文字</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sp>
        <p:nvSpPr>
          <p:cNvPr id="12" name="AutoShape 3"/>
          <p:cNvSpPr>
            <a:spLocks noChangeArrowheads="1"/>
          </p:cNvSpPr>
          <p:nvPr/>
        </p:nvSpPr>
        <p:spPr bwMode="auto">
          <a:xfrm>
            <a:off x="1315717" y="1342709"/>
            <a:ext cx="1510068" cy="469799"/>
          </a:xfrm>
          <a:prstGeom prst="roundRect">
            <a:avLst/>
          </a:prstGeom>
          <a:solidFill>
            <a:schemeClr val="bg1"/>
          </a:solidFill>
          <a:ln w="25400" cap="flat" cmpd="sng" algn="ctr">
            <a:noFill/>
            <a:prstDash val="solid"/>
          </a:ln>
          <a:effectLst/>
        </p:spPr>
        <p:txBody>
          <a:bodyPr anchor="ctr"/>
          <a:lstStyle/>
          <a:p>
            <a:pPr algn="ctr" eaLnBrk="0" fontAlgn="ctr" hangingPunct="0">
              <a:buClr>
                <a:srgbClr val="FF0000"/>
              </a:buClr>
              <a:buSzPct val="70000"/>
              <a:buFont typeface="Wingdings" panose="05000000000000000000" pitchFamily="2" charset="2"/>
              <a:buChar char="u"/>
              <a:defRPr/>
            </a:pPr>
            <a:endParaRPr lang="zh-CN" altLang="zh-CN" sz="1600" b="1" kern="0" dirty="0">
              <a:solidFill>
                <a:srgbClr val="FFFFFF"/>
              </a:solidFill>
              <a:latin typeface="微软雅黑" panose="020B0503020204020204" pitchFamily="34" charset="-122"/>
              <a:ea typeface="微软雅黑" panose="020B0503020204020204" pitchFamily="34" charset="-122"/>
            </a:endParaRPr>
          </a:p>
        </p:txBody>
      </p:sp>
      <p:sp>
        <p:nvSpPr>
          <p:cNvPr id="13" name="TextBox 21"/>
          <p:cNvSpPr txBox="1"/>
          <p:nvPr/>
        </p:nvSpPr>
        <p:spPr bwMode="auto">
          <a:xfrm>
            <a:off x="1419378" y="1408920"/>
            <a:ext cx="1286465"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accent2"/>
                </a:solidFill>
                <a:latin typeface="微软雅黑" panose="020B0503020204020204" pitchFamily="34" charset="-122"/>
                <a:ea typeface="微软雅黑" panose="020B0503020204020204" pitchFamily="34" charset="-122"/>
              </a:rPr>
              <a:t>标题文字</a:t>
            </a:r>
            <a:endParaRPr lang="zh-CN" altLang="zh-CN" sz="1600" b="1" dirty="0">
              <a:solidFill>
                <a:schemeClr val="accent2"/>
              </a:solidFill>
              <a:latin typeface="微软雅黑" panose="020B0503020204020204" pitchFamily="34" charset="-122"/>
              <a:ea typeface="微软雅黑" panose="020B0503020204020204" pitchFamily="34" charset="-122"/>
            </a:endParaRPr>
          </a:p>
        </p:txBody>
      </p:sp>
      <p:sp>
        <p:nvSpPr>
          <p:cNvPr id="14" name="矩形 13"/>
          <p:cNvSpPr/>
          <p:nvPr/>
        </p:nvSpPr>
        <p:spPr>
          <a:xfrm>
            <a:off x="1033737" y="2011079"/>
            <a:ext cx="2119037" cy="46166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en-US" altLang="zh-CN" sz="1200" b="1" spc="50" dirty="0">
              <a:ln w="11430"/>
              <a:solidFill>
                <a:schemeClr val="accent1"/>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zh-CN" altLang="en-US" sz="1200" b="1" spc="50" dirty="0">
              <a:ln w="11430"/>
              <a:solidFill>
                <a:schemeClr val="accent1"/>
              </a:solidFill>
              <a:latin typeface="微软雅黑" panose="020B0503020204020204" pitchFamily="34" charset="-122"/>
              <a:ea typeface="微软雅黑" panose="020B0503020204020204" pitchFamily="34" charset="-122"/>
            </a:endParaRPr>
          </a:p>
        </p:txBody>
      </p:sp>
      <p:sp>
        <p:nvSpPr>
          <p:cNvPr id="15" name="矩形 14"/>
          <p:cNvSpPr/>
          <p:nvPr/>
        </p:nvSpPr>
        <p:spPr>
          <a:xfrm>
            <a:off x="1033737" y="2576229"/>
            <a:ext cx="2119037" cy="46166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en-US" altLang="zh-CN" sz="1200" b="1" spc="50" dirty="0">
              <a:ln w="11430"/>
              <a:solidFill>
                <a:schemeClr val="accent1"/>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zh-CN" altLang="en-US" sz="1200" b="1" spc="50" dirty="0">
              <a:ln w="11430"/>
              <a:solidFill>
                <a:schemeClr val="accent1"/>
              </a:solidFill>
              <a:latin typeface="微软雅黑" panose="020B0503020204020204" pitchFamily="34" charset="-122"/>
              <a:ea typeface="微软雅黑" panose="020B0503020204020204" pitchFamily="34" charset="-122"/>
            </a:endParaRPr>
          </a:p>
        </p:txBody>
      </p:sp>
      <p:sp>
        <p:nvSpPr>
          <p:cNvPr id="16" name="矩形 15"/>
          <p:cNvSpPr/>
          <p:nvPr/>
        </p:nvSpPr>
        <p:spPr>
          <a:xfrm>
            <a:off x="3584850" y="2011079"/>
            <a:ext cx="2119037" cy="46166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en-US" altLang="zh-CN" sz="1200" b="1" spc="50" dirty="0">
              <a:ln w="11430"/>
              <a:solidFill>
                <a:schemeClr val="accent1"/>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zh-CN" altLang="en-US" sz="1200" b="1" spc="50" dirty="0">
              <a:ln w="11430"/>
              <a:solidFill>
                <a:schemeClr val="accent1"/>
              </a:solidFill>
              <a:latin typeface="微软雅黑" panose="020B0503020204020204" pitchFamily="34" charset="-122"/>
              <a:ea typeface="微软雅黑" panose="020B0503020204020204" pitchFamily="34" charset="-122"/>
            </a:endParaRPr>
          </a:p>
        </p:txBody>
      </p:sp>
      <p:sp>
        <p:nvSpPr>
          <p:cNvPr id="17" name="矩形 16"/>
          <p:cNvSpPr/>
          <p:nvPr/>
        </p:nvSpPr>
        <p:spPr>
          <a:xfrm>
            <a:off x="3584850" y="2576229"/>
            <a:ext cx="2119037" cy="46166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en-US" altLang="zh-CN" sz="1200" b="1" spc="50" dirty="0">
              <a:ln w="11430"/>
              <a:solidFill>
                <a:schemeClr val="accent1"/>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zh-CN" altLang="en-US" sz="1200" b="1" spc="50" dirty="0">
              <a:ln w="11430"/>
              <a:solidFill>
                <a:schemeClr val="accent1"/>
              </a:solidFill>
              <a:latin typeface="微软雅黑" panose="020B0503020204020204" pitchFamily="34" charset="-122"/>
              <a:ea typeface="微软雅黑" panose="020B0503020204020204" pitchFamily="34" charset="-122"/>
            </a:endParaRPr>
          </a:p>
        </p:txBody>
      </p:sp>
      <p:sp>
        <p:nvSpPr>
          <p:cNvPr id="18" name="AutoShape 4"/>
          <p:cNvSpPr>
            <a:spLocks noChangeArrowheads="1"/>
          </p:cNvSpPr>
          <p:nvPr>
            <p:custDataLst>
              <p:tags r:id="rId3"/>
            </p:custDataLst>
          </p:nvPr>
        </p:nvSpPr>
        <p:spPr bwMode="white">
          <a:xfrm>
            <a:off x="6098942" y="1709754"/>
            <a:ext cx="2181209" cy="1510068"/>
          </a:xfrm>
          <a:prstGeom prst="roundRect">
            <a:avLst>
              <a:gd name="adj" fmla="val 7012"/>
            </a:avLst>
          </a:prstGeom>
          <a:noFill/>
          <a:ln w="38100" cap="flat" cmpd="sng" algn="ctr">
            <a:solidFill>
              <a:schemeClr val="bg2"/>
            </a:solidFill>
            <a:prstDash val="solid"/>
          </a:ln>
          <a:effectLst/>
        </p:spPr>
        <p:txBody>
          <a:bodyPr anchor="ctr"/>
          <a:lstStyle/>
          <a:p>
            <a:pPr marL="0" lvl="2" algn="ctr" eaLnBrk="0" fontAlgn="ctr" hangingPunct="0">
              <a:buClr>
                <a:srgbClr val="FF0000"/>
              </a:buClr>
              <a:buSzPct val="70000"/>
              <a:buFont typeface="Wingdings" panose="05000000000000000000" pitchFamily="2" charset="2"/>
              <a:buChar char="n"/>
              <a:tabLst>
                <a:tab pos="136525" algn="l"/>
              </a:tabLst>
              <a:defRPr/>
            </a:pPr>
            <a:endParaRPr lang="zh-CN" altLang="en-US" sz="1400" b="1" kern="0" dirty="0">
              <a:solidFill>
                <a:srgbClr val="FFFFFF"/>
              </a:solidFill>
              <a:latin typeface="微软雅黑" panose="020B0503020204020204" pitchFamily="34" charset="-122"/>
              <a:ea typeface="微软雅黑" panose="020B0503020204020204" pitchFamily="34" charset="-122"/>
            </a:endParaRPr>
          </a:p>
        </p:txBody>
      </p:sp>
      <p:sp>
        <p:nvSpPr>
          <p:cNvPr id="19" name="AutoShape 3"/>
          <p:cNvSpPr>
            <a:spLocks noChangeArrowheads="1"/>
          </p:cNvSpPr>
          <p:nvPr/>
        </p:nvSpPr>
        <p:spPr bwMode="auto">
          <a:xfrm>
            <a:off x="6410084" y="1342709"/>
            <a:ext cx="1510068" cy="469799"/>
          </a:xfrm>
          <a:prstGeom prst="roundRect">
            <a:avLst/>
          </a:prstGeom>
          <a:solidFill>
            <a:schemeClr val="bg2"/>
          </a:solidFill>
          <a:ln w="25400" cap="flat" cmpd="sng" algn="ctr">
            <a:noFill/>
            <a:prstDash val="solid"/>
          </a:ln>
          <a:effectLst/>
        </p:spPr>
        <p:txBody>
          <a:bodyPr anchor="ctr"/>
          <a:lstStyle/>
          <a:p>
            <a:pPr algn="ctr" eaLnBrk="0" fontAlgn="ctr" hangingPunct="0">
              <a:buClr>
                <a:srgbClr val="FF0000"/>
              </a:buClr>
              <a:buSzPct val="70000"/>
              <a:defRPr/>
            </a:pPr>
            <a:endParaRPr lang="zh-CN" altLang="zh-CN" sz="1600" b="1" kern="0">
              <a:solidFill>
                <a:srgbClr val="FFFFFF"/>
              </a:solidFill>
              <a:latin typeface="微软雅黑" panose="020B0503020204020204" pitchFamily="34" charset="-122"/>
              <a:ea typeface="微软雅黑" panose="020B0503020204020204" pitchFamily="34" charset="-122"/>
            </a:endParaRPr>
          </a:p>
        </p:txBody>
      </p:sp>
      <p:sp>
        <p:nvSpPr>
          <p:cNvPr id="20" name="TextBox 28"/>
          <p:cNvSpPr txBox="1"/>
          <p:nvPr/>
        </p:nvSpPr>
        <p:spPr bwMode="auto">
          <a:xfrm>
            <a:off x="6490121" y="1408920"/>
            <a:ext cx="1337431" cy="374571"/>
          </a:xfrm>
          <a:prstGeom prst="roundRect">
            <a:avLst/>
          </a:prstGeom>
          <a:noFill/>
          <a:scene3d>
            <a:camera prst="orthographicFront"/>
            <a:lightRig rig="threePt" dir="t"/>
          </a:scene3d>
          <a:sp3d/>
        </p:spPr>
        <p:txBody>
          <a:bodyPr wrap="square">
            <a:spAutoFit/>
          </a:bodyPr>
          <a:lstStyle/>
          <a:p>
            <a:pPr algn="ctr">
              <a:buClr>
                <a:srgbClr val="7F7F7F"/>
              </a:buClr>
              <a:defRPr/>
            </a:pPr>
            <a:r>
              <a:rPr lang="zh-CN" altLang="en-US" sz="1600" b="1" dirty="0" smtClean="0">
                <a:solidFill>
                  <a:schemeClr val="accent2"/>
                </a:solidFill>
                <a:latin typeface="微软雅黑" panose="020B0503020204020204" pitchFamily="34" charset="-122"/>
                <a:ea typeface="微软雅黑" panose="020B0503020204020204" pitchFamily="34" charset="-122"/>
              </a:rPr>
              <a:t>标题文字</a:t>
            </a:r>
            <a:endParaRPr lang="zh-CN" altLang="en-US" sz="1600" b="1" dirty="0">
              <a:solidFill>
                <a:schemeClr val="accent2"/>
              </a:solidFill>
              <a:latin typeface="微软雅黑" panose="020B0503020204020204" pitchFamily="34" charset="-122"/>
              <a:ea typeface="微软雅黑" panose="020B0503020204020204" pitchFamily="34" charset="-122"/>
            </a:endParaRPr>
          </a:p>
        </p:txBody>
      </p:sp>
      <p:sp>
        <p:nvSpPr>
          <p:cNvPr id="21" name="矩形 20"/>
          <p:cNvSpPr/>
          <p:nvPr/>
        </p:nvSpPr>
        <p:spPr>
          <a:xfrm>
            <a:off x="6128005" y="2011079"/>
            <a:ext cx="2119037" cy="46166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en-US" altLang="zh-CN" sz="1200" b="1" spc="50" dirty="0">
              <a:ln w="11430"/>
              <a:solidFill>
                <a:schemeClr val="accent1"/>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zh-CN" altLang="en-US" sz="1200" b="1" spc="50" dirty="0">
              <a:ln w="11430"/>
              <a:solidFill>
                <a:schemeClr val="accent1"/>
              </a:solidFill>
              <a:latin typeface="微软雅黑" panose="020B0503020204020204" pitchFamily="34" charset="-122"/>
              <a:ea typeface="微软雅黑" panose="020B0503020204020204" pitchFamily="34" charset="-122"/>
            </a:endParaRPr>
          </a:p>
        </p:txBody>
      </p:sp>
      <p:sp>
        <p:nvSpPr>
          <p:cNvPr id="22" name="矩形 21"/>
          <p:cNvSpPr/>
          <p:nvPr/>
        </p:nvSpPr>
        <p:spPr>
          <a:xfrm>
            <a:off x="6128005" y="2576229"/>
            <a:ext cx="2119037" cy="461665"/>
          </a:xfrm>
          <a:prstGeom prst="rect">
            <a:avLst/>
          </a:prstGeom>
        </p:spPr>
        <p:txBody>
          <a:bodyPr wrap="square">
            <a:spAutoFit/>
          </a:bodyPr>
          <a:lstStyle/>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en-US" altLang="zh-CN" sz="1200" b="1" spc="50" dirty="0">
              <a:ln w="11430"/>
              <a:solidFill>
                <a:schemeClr val="accent1"/>
              </a:solidFill>
              <a:latin typeface="微软雅黑" panose="020B0503020204020204" pitchFamily="34" charset="-122"/>
              <a:ea typeface="微软雅黑" panose="020B0503020204020204" pitchFamily="34" charset="-122"/>
            </a:endParaRPr>
          </a:p>
          <a:p>
            <a:pPr marL="0" lvl="2" algn="ctr" defTabSz="913130" eaLnBrk="0" hangingPunct="0">
              <a:buClr>
                <a:srgbClr val="0070C0"/>
              </a:buClr>
              <a:buSzPct val="80000"/>
              <a:tabLst>
                <a:tab pos="136525" algn="l"/>
              </a:tabLst>
              <a:defRPr/>
            </a:pPr>
            <a:r>
              <a:rPr lang="zh-CN" altLang="en-US" sz="1200" b="1" spc="50" dirty="0">
                <a:ln w="11430"/>
                <a:solidFill>
                  <a:schemeClr val="accent1"/>
                </a:solidFill>
                <a:latin typeface="微软雅黑" panose="020B0503020204020204" pitchFamily="34" charset="-122"/>
                <a:ea typeface="微软雅黑" panose="020B0503020204020204" pitchFamily="34" charset="-122"/>
              </a:rPr>
              <a:t>点击添加文本</a:t>
            </a:r>
            <a:endParaRPr lang="zh-CN" altLang="en-US" sz="1200" b="1" spc="50" dirty="0">
              <a:ln w="11430"/>
              <a:solidFill>
                <a:schemeClr val="accent1"/>
              </a:solidFill>
              <a:latin typeface="微软雅黑" panose="020B0503020204020204" pitchFamily="34" charset="-122"/>
              <a:ea typeface="微软雅黑" panose="020B0503020204020204" pitchFamily="34" charset="-122"/>
            </a:endParaRPr>
          </a:p>
        </p:txBody>
      </p:sp>
      <p:sp>
        <p:nvSpPr>
          <p:cNvPr id="23" name="TextBox 37"/>
          <p:cNvSpPr txBox="1"/>
          <p:nvPr/>
        </p:nvSpPr>
        <p:spPr>
          <a:xfrm>
            <a:off x="1259632" y="3812458"/>
            <a:ext cx="6696744" cy="400110"/>
          </a:xfrm>
          <a:prstGeom prst="rect">
            <a:avLst/>
          </a:prstGeom>
          <a:noFill/>
        </p:spPr>
        <p:txBody>
          <a:bodyPr wrap="square" rtlCol="0">
            <a:spAutoFit/>
          </a:bodyPr>
          <a:lstStyle/>
          <a:p>
            <a:r>
              <a:rPr lang="zh-CN" altLang="en-US" sz="1000" b="1" spc="-10" dirty="0" smtClean="0">
                <a:solidFill>
                  <a:schemeClr val="accent1"/>
                </a:solidFill>
                <a:latin typeface="微软雅黑" panose="020B0503020204020204" pitchFamily="34" charset="-122"/>
                <a:ea typeface="微软雅黑" panose="020B0503020204020204" pitchFamily="34" charset="-122"/>
              </a:rPr>
              <a:t>请输入内容请输入文字内容请输入内容请输入文字内容请输入内容请输入文字内容请输入内容请输入文字内容请输入内容请输入文字内容请</a:t>
            </a:r>
            <a:r>
              <a:rPr lang="zh-CN" altLang="en-US" sz="1000" b="1" spc="-10" dirty="0">
                <a:solidFill>
                  <a:schemeClr val="accent1"/>
                </a:solidFill>
                <a:latin typeface="微软雅黑" panose="020B0503020204020204" pitchFamily="34" charset="-122"/>
                <a:ea typeface="微软雅黑" panose="020B0503020204020204" pitchFamily="34" charset="-122"/>
              </a:rPr>
              <a:t>输入内容请输入文字内容请输入内容请输入文字内容请输入内容</a:t>
            </a:r>
            <a:r>
              <a:rPr lang="zh-CN" altLang="en-US" sz="1000" b="1" spc="-10" dirty="0" smtClean="0">
                <a:solidFill>
                  <a:schemeClr val="accent1"/>
                </a:solidFill>
                <a:latin typeface="微软雅黑" panose="020B0503020204020204" pitchFamily="34" charset="-122"/>
                <a:ea typeface="微软雅黑" panose="020B0503020204020204" pitchFamily="34" charset="-122"/>
              </a:rPr>
              <a:t>请</a:t>
            </a:r>
            <a:endParaRPr lang="zh-CN" altLang="en-US" sz="1000" b="1" spc="-10" dirty="0" smtClean="0">
              <a:solidFill>
                <a:schemeClr val="accent1"/>
              </a:solidFill>
              <a:latin typeface="微软雅黑" panose="020B0503020204020204" pitchFamily="34" charset="-122"/>
              <a:ea typeface="微软雅黑" panose="020B0503020204020204" pitchFamily="34" charset="-122"/>
            </a:endParaRPr>
          </a:p>
        </p:txBody>
      </p:sp>
      <p:sp>
        <p:nvSpPr>
          <p:cNvPr id="24" name="TextBox 38"/>
          <p:cNvSpPr txBox="1"/>
          <p:nvPr/>
        </p:nvSpPr>
        <p:spPr>
          <a:xfrm>
            <a:off x="3779065" y="3435846"/>
            <a:ext cx="2054567" cy="338554"/>
          </a:xfrm>
          <a:prstGeom prst="rect">
            <a:avLst/>
          </a:prstGeom>
          <a:noFill/>
        </p:spPr>
        <p:txBody>
          <a:bodyPr wrap="square" rtlCol="0">
            <a:spAutoFit/>
          </a:bodyPr>
          <a:lstStyle/>
          <a:p>
            <a:r>
              <a:rPr lang="zh-CN" altLang="en-US" sz="1600" b="1" spc="-10" dirty="0" smtClean="0">
                <a:latin typeface="微软雅黑" panose="020B0503020204020204" pitchFamily="34" charset="-122"/>
                <a:ea typeface="微软雅黑" panose="020B0503020204020204" pitchFamily="34" charset="-122"/>
              </a:rPr>
              <a:t>标题文字内容</a:t>
            </a:r>
            <a:endParaRPr lang="zh-CN" altLang="en-US" sz="1600" b="1" spc="-10" dirty="0" smtClean="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900" decel="100000" fill="hold"/>
                                        <p:tgtEl>
                                          <p:spTgt spid="1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12" presetClass="entr" presetSubtype="4"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slide(fromBottom)">
                                      <p:cBhvr>
                                        <p:cTn id="14" dur="500"/>
                                        <p:tgtEl>
                                          <p:spTgt spid="13"/>
                                        </p:tgtEl>
                                      </p:cBhvr>
                                    </p:animEffect>
                                  </p:childTnLst>
                                </p:cTn>
                              </p:par>
                            </p:childTnLst>
                          </p:cTn>
                        </p:par>
                        <p:par>
                          <p:cTn id="15" fill="hold">
                            <p:stCondLst>
                              <p:cond delay="1500"/>
                            </p:stCondLst>
                            <p:childTnLst>
                              <p:par>
                                <p:cTn id="16" presetID="12" presetClass="entr" presetSubtype="1"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slide(fromTop)">
                                      <p:cBhvr>
                                        <p:cTn id="18" dur="500"/>
                                        <p:tgtEl>
                                          <p:spTgt spid="8"/>
                                        </p:tgtEl>
                                      </p:cBhvr>
                                    </p:animEffect>
                                  </p:childTnLst>
                                </p:cTn>
                              </p:par>
                            </p:childTnLst>
                          </p:cTn>
                        </p:par>
                        <p:par>
                          <p:cTn id="19" fill="hold">
                            <p:stCondLst>
                              <p:cond delay="2000"/>
                            </p:stCondLst>
                            <p:childTnLst>
                              <p:par>
                                <p:cTn id="20" presetID="12" presetClass="entr" presetSubtype="4"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500"/>
                                        <p:tgtEl>
                                          <p:spTgt spid="14"/>
                                        </p:tgtEl>
                                      </p:cBhvr>
                                    </p:animEffect>
                                  </p:childTnLst>
                                </p:cTn>
                              </p:par>
                            </p:childTnLst>
                          </p:cTn>
                        </p:par>
                        <p:par>
                          <p:cTn id="23" fill="hold">
                            <p:stCondLst>
                              <p:cond delay="2500"/>
                            </p:stCondLst>
                            <p:childTnLst>
                              <p:par>
                                <p:cTn id="24" presetID="12" presetClass="entr" presetSubtype="4"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slide(fromBottom)">
                                      <p:cBhvr>
                                        <p:cTn id="26" dur="500"/>
                                        <p:tgtEl>
                                          <p:spTgt spid="15"/>
                                        </p:tgtEl>
                                      </p:cBhvr>
                                    </p:animEffect>
                                  </p:childTnLst>
                                </p:cTn>
                              </p:par>
                            </p:childTnLst>
                          </p:cTn>
                        </p:par>
                        <p:par>
                          <p:cTn id="27" fill="hold">
                            <p:stCondLst>
                              <p:cond delay="3000"/>
                            </p:stCondLst>
                            <p:childTnLst>
                              <p:par>
                                <p:cTn id="28" presetID="37"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900" decel="100000" fill="hold"/>
                                        <p:tgtEl>
                                          <p:spTgt spid="10"/>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10"/>
                                        </p:tgtEl>
                                        <p:attrNameLst>
                                          <p:attrName>ppt_y</p:attrName>
                                        </p:attrNameLst>
                                      </p:cBhvr>
                                      <p:tavLst>
                                        <p:tav tm="0">
                                          <p:val>
                                            <p:strVal val="#ppt_y-.03"/>
                                          </p:val>
                                        </p:tav>
                                        <p:tav tm="100000">
                                          <p:val>
                                            <p:strVal val="#ppt_y"/>
                                          </p:val>
                                        </p:tav>
                                      </p:tavLst>
                                    </p:anim>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lide(fromBottom)">
                                      <p:cBhvr>
                                        <p:cTn id="37" dur="500"/>
                                        <p:tgtEl>
                                          <p:spTgt spid="11"/>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lide(fromTop)">
                                      <p:cBhvr>
                                        <p:cTn id="41" dur="500"/>
                                        <p:tgtEl>
                                          <p:spTgt spid="9"/>
                                        </p:tgtEl>
                                      </p:cBhvr>
                                    </p:animEffect>
                                  </p:childTnLst>
                                </p:cTn>
                              </p:par>
                            </p:childTnLst>
                          </p:cTn>
                        </p:par>
                        <p:par>
                          <p:cTn id="42" fill="hold">
                            <p:stCondLst>
                              <p:cond delay="5000"/>
                            </p:stCondLst>
                            <p:childTnLst>
                              <p:par>
                                <p:cTn id="43" presetID="12" presetClass="entr" presetSubtype="4"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lide(fromBottom)">
                                      <p:cBhvr>
                                        <p:cTn id="45" dur="500"/>
                                        <p:tgtEl>
                                          <p:spTgt spid="16"/>
                                        </p:tgtEl>
                                      </p:cBhvr>
                                    </p:animEffect>
                                  </p:childTnLst>
                                </p:cTn>
                              </p:par>
                            </p:childTnLst>
                          </p:cTn>
                        </p:par>
                        <p:par>
                          <p:cTn id="46" fill="hold">
                            <p:stCondLst>
                              <p:cond delay="5500"/>
                            </p:stCondLst>
                            <p:childTnLst>
                              <p:par>
                                <p:cTn id="47" presetID="12" presetClass="entr" presetSubtype="4" fill="hold" grpId="0"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slide(fromBottom)">
                                      <p:cBhvr>
                                        <p:cTn id="49" dur="500"/>
                                        <p:tgtEl>
                                          <p:spTgt spid="17"/>
                                        </p:tgtEl>
                                      </p:cBhvr>
                                    </p:animEffect>
                                  </p:childTnLst>
                                </p:cTn>
                              </p:par>
                            </p:childTnLst>
                          </p:cTn>
                        </p:par>
                        <p:par>
                          <p:cTn id="50" fill="hold">
                            <p:stCondLst>
                              <p:cond delay="6000"/>
                            </p:stCondLst>
                            <p:childTnLst>
                              <p:par>
                                <p:cTn id="51" presetID="37" presetClass="entr" presetSubtype="0"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1000"/>
                                        <p:tgtEl>
                                          <p:spTgt spid="19"/>
                                        </p:tgtEl>
                                      </p:cBhvr>
                                    </p:animEffect>
                                    <p:anim calcmode="lin" valueType="num">
                                      <p:cBhvr>
                                        <p:cTn id="54" dur="1000" fill="hold"/>
                                        <p:tgtEl>
                                          <p:spTgt spid="19"/>
                                        </p:tgtEl>
                                        <p:attrNameLst>
                                          <p:attrName>ppt_x</p:attrName>
                                        </p:attrNameLst>
                                      </p:cBhvr>
                                      <p:tavLst>
                                        <p:tav tm="0">
                                          <p:val>
                                            <p:strVal val="#ppt_x"/>
                                          </p:val>
                                        </p:tav>
                                        <p:tav tm="100000">
                                          <p:val>
                                            <p:strVal val="#ppt_x"/>
                                          </p:val>
                                        </p:tav>
                                      </p:tavLst>
                                    </p:anim>
                                    <p:anim calcmode="lin" valueType="num">
                                      <p:cBhvr>
                                        <p:cTn id="55" dur="900" decel="100000" fill="hold"/>
                                        <p:tgtEl>
                                          <p:spTgt spid="19"/>
                                        </p:tgtEl>
                                        <p:attrNameLst>
                                          <p:attrName>ppt_y</p:attrName>
                                        </p:attrNameLst>
                                      </p:cBhvr>
                                      <p:tavLst>
                                        <p:tav tm="0">
                                          <p:val>
                                            <p:strVal val="#ppt_y+1"/>
                                          </p:val>
                                        </p:tav>
                                        <p:tav tm="100000">
                                          <p:val>
                                            <p:strVal val="#ppt_y-.03"/>
                                          </p:val>
                                        </p:tav>
                                      </p:tavLst>
                                    </p:anim>
                                    <p:anim calcmode="lin" valueType="num">
                                      <p:cBhvr>
                                        <p:cTn id="56" dur="100" accel="100000" fill="hold">
                                          <p:stCondLst>
                                            <p:cond delay="900"/>
                                          </p:stCondLst>
                                        </p:cTn>
                                        <p:tgtEl>
                                          <p:spTgt spid="19"/>
                                        </p:tgtEl>
                                        <p:attrNameLst>
                                          <p:attrName>ppt_y</p:attrName>
                                        </p:attrNameLst>
                                      </p:cBhvr>
                                      <p:tavLst>
                                        <p:tav tm="0">
                                          <p:val>
                                            <p:strVal val="#ppt_y-.03"/>
                                          </p:val>
                                        </p:tav>
                                        <p:tav tm="100000">
                                          <p:val>
                                            <p:strVal val="#ppt_y"/>
                                          </p:val>
                                        </p:tav>
                                      </p:tavLst>
                                    </p:anim>
                                  </p:childTnLst>
                                </p:cTn>
                              </p:par>
                            </p:childTnLst>
                          </p:cTn>
                        </p:par>
                        <p:par>
                          <p:cTn id="57" fill="hold">
                            <p:stCondLst>
                              <p:cond delay="7000"/>
                            </p:stCondLst>
                            <p:childTnLst>
                              <p:par>
                                <p:cTn id="58" presetID="12" presetClass="entr" presetSubtype="4"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slide(fromBottom)">
                                      <p:cBhvr>
                                        <p:cTn id="60" dur="500"/>
                                        <p:tgtEl>
                                          <p:spTgt spid="20"/>
                                        </p:tgtEl>
                                      </p:cBhvr>
                                    </p:animEffect>
                                  </p:childTnLst>
                                </p:cTn>
                              </p:par>
                            </p:childTnLst>
                          </p:cTn>
                        </p:par>
                        <p:par>
                          <p:cTn id="61" fill="hold">
                            <p:stCondLst>
                              <p:cond delay="7500"/>
                            </p:stCondLst>
                            <p:childTnLst>
                              <p:par>
                                <p:cTn id="62" presetID="12" presetClass="entr" presetSubtype="1"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slide(fromTop)">
                                      <p:cBhvr>
                                        <p:cTn id="64" dur="500"/>
                                        <p:tgtEl>
                                          <p:spTgt spid="18"/>
                                        </p:tgtEl>
                                      </p:cBhvr>
                                    </p:animEffect>
                                  </p:childTnLst>
                                </p:cTn>
                              </p:par>
                            </p:childTnLst>
                          </p:cTn>
                        </p:par>
                        <p:par>
                          <p:cTn id="65" fill="hold">
                            <p:stCondLst>
                              <p:cond delay="8000"/>
                            </p:stCondLst>
                            <p:childTnLst>
                              <p:par>
                                <p:cTn id="66" presetID="12" presetClass="entr" presetSubtype="4" fill="hold" grpId="0"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slide(fromBottom)">
                                      <p:cBhvr>
                                        <p:cTn id="68" dur="500"/>
                                        <p:tgtEl>
                                          <p:spTgt spid="21"/>
                                        </p:tgtEl>
                                      </p:cBhvr>
                                    </p:animEffect>
                                  </p:childTnLst>
                                </p:cTn>
                              </p:par>
                            </p:childTnLst>
                          </p:cTn>
                        </p:par>
                        <p:par>
                          <p:cTn id="69" fill="hold">
                            <p:stCondLst>
                              <p:cond delay="8500"/>
                            </p:stCondLst>
                            <p:childTnLst>
                              <p:par>
                                <p:cTn id="70" presetID="12" presetClass="entr" presetSubtype="4"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slide(fromBottom)">
                                      <p:cBhvr>
                                        <p:cTn id="72" dur="500"/>
                                        <p:tgtEl>
                                          <p:spTgt spid="22"/>
                                        </p:tgtEl>
                                      </p:cBhvr>
                                    </p:animEffect>
                                  </p:childTnLst>
                                </p:cTn>
                              </p:par>
                            </p:childTnLst>
                          </p:cTn>
                        </p:par>
                        <p:par>
                          <p:cTn id="73" fill="hold">
                            <p:stCondLst>
                              <p:cond delay="9000"/>
                            </p:stCondLst>
                            <p:childTnLst>
                              <p:par>
                                <p:cTn id="74" presetID="42" presetClass="entr" presetSubtype="0" fill="hold" grpId="0" nodeType="afterEffect">
                                  <p:stCondLst>
                                    <p:cond delay="0"/>
                                  </p:stCondLst>
                                  <p:childTnLst>
                                    <p:set>
                                      <p:cBhvr>
                                        <p:cTn id="75" dur="1" fill="hold">
                                          <p:stCondLst>
                                            <p:cond delay="0"/>
                                          </p:stCondLst>
                                        </p:cTn>
                                        <p:tgtEl>
                                          <p:spTgt spid="24"/>
                                        </p:tgtEl>
                                        <p:attrNameLst>
                                          <p:attrName>style.visibility</p:attrName>
                                        </p:attrNameLst>
                                      </p:cBhvr>
                                      <p:to>
                                        <p:strVal val="visible"/>
                                      </p:to>
                                    </p:set>
                                    <p:animEffect transition="in" filter="fade">
                                      <p:cBhvr>
                                        <p:cTn id="76" dur="500"/>
                                        <p:tgtEl>
                                          <p:spTgt spid="24"/>
                                        </p:tgtEl>
                                      </p:cBhvr>
                                    </p:animEffect>
                                    <p:anim calcmode="lin" valueType="num">
                                      <p:cBhvr>
                                        <p:cTn id="77" dur="500" fill="hold"/>
                                        <p:tgtEl>
                                          <p:spTgt spid="24"/>
                                        </p:tgtEl>
                                        <p:attrNameLst>
                                          <p:attrName>ppt_x</p:attrName>
                                        </p:attrNameLst>
                                      </p:cBhvr>
                                      <p:tavLst>
                                        <p:tav tm="0">
                                          <p:val>
                                            <p:strVal val="#ppt_x"/>
                                          </p:val>
                                        </p:tav>
                                        <p:tav tm="100000">
                                          <p:val>
                                            <p:strVal val="#ppt_x"/>
                                          </p:val>
                                        </p:tav>
                                      </p:tavLst>
                                    </p:anim>
                                    <p:anim calcmode="lin" valueType="num">
                                      <p:cBhvr>
                                        <p:cTn id="78" dur="500" fill="hold"/>
                                        <p:tgtEl>
                                          <p:spTgt spid="24"/>
                                        </p:tgtEl>
                                        <p:attrNameLst>
                                          <p:attrName>ppt_y</p:attrName>
                                        </p:attrNameLst>
                                      </p:cBhvr>
                                      <p:tavLst>
                                        <p:tav tm="0">
                                          <p:val>
                                            <p:strVal val="#ppt_y+.1"/>
                                          </p:val>
                                        </p:tav>
                                        <p:tav tm="100000">
                                          <p:val>
                                            <p:strVal val="#ppt_y"/>
                                          </p:val>
                                        </p:tav>
                                      </p:tavLst>
                                    </p:anim>
                                  </p:childTnLst>
                                </p:cTn>
                              </p:par>
                            </p:childTnLst>
                          </p:cTn>
                        </p:par>
                        <p:par>
                          <p:cTn id="79" fill="hold">
                            <p:stCondLst>
                              <p:cond delay="9500"/>
                            </p:stCondLst>
                            <p:childTnLst>
                              <p:par>
                                <p:cTn id="80" presetID="42" presetClass="entr" presetSubtype="0"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Effect transition="in" filter="fade">
                                      <p:cBhvr>
                                        <p:cTn id="82" dur="500"/>
                                        <p:tgtEl>
                                          <p:spTgt spid="23"/>
                                        </p:tgtEl>
                                      </p:cBhvr>
                                    </p:animEffect>
                                    <p:anim calcmode="lin" valueType="num">
                                      <p:cBhvr>
                                        <p:cTn id="83" dur="500" fill="hold"/>
                                        <p:tgtEl>
                                          <p:spTgt spid="23"/>
                                        </p:tgtEl>
                                        <p:attrNameLst>
                                          <p:attrName>ppt_x</p:attrName>
                                        </p:attrNameLst>
                                      </p:cBhvr>
                                      <p:tavLst>
                                        <p:tav tm="0">
                                          <p:val>
                                            <p:strVal val="#ppt_x"/>
                                          </p:val>
                                        </p:tav>
                                        <p:tav tm="100000">
                                          <p:val>
                                            <p:strVal val="#ppt_x"/>
                                          </p:val>
                                        </p:tav>
                                      </p:tavLst>
                                    </p:anim>
                                    <p:anim calcmode="lin" valueType="num">
                                      <p:cBhvr>
                                        <p:cTn id="8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animBg="1"/>
      <p:bldP spid="13" grpId="0"/>
      <p:bldP spid="14" grpId="0"/>
      <p:bldP spid="15" grpId="0"/>
      <p:bldP spid="16" grpId="0"/>
      <p:bldP spid="17" grpId="0"/>
      <p:bldP spid="18" grpId="0" animBg="1"/>
      <p:bldP spid="19" grpId="0" animBg="1"/>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845221" y="1347614"/>
            <a:ext cx="5616624" cy="468052"/>
          </a:xfrm>
          <a:prstGeom prst="roundRect">
            <a:avLst/>
          </a:prstGeom>
          <a:no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3" name="组合 2"/>
          <p:cNvGrpSpPr/>
          <p:nvPr/>
        </p:nvGrpSpPr>
        <p:grpSpPr>
          <a:xfrm>
            <a:off x="2167226" y="1406649"/>
            <a:ext cx="4073941" cy="369332"/>
            <a:chOff x="2167226" y="1730685"/>
            <a:chExt cx="4073941" cy="369332"/>
          </a:xfrm>
        </p:grpSpPr>
        <p:sp>
          <p:nvSpPr>
            <p:cNvPr id="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添加目录一标题 </a:t>
              </a:r>
              <a:r>
                <a:rPr lang="en-US" altLang="zh-CN" sz="1100" dirty="0" smtClean="0">
                  <a:solidFill>
                    <a:schemeClr val="accent1"/>
                  </a:solidFill>
                  <a:latin typeface="微软雅黑" panose="020B0503020204020204" pitchFamily="34" charset="-122"/>
                  <a:ea typeface="微软雅黑" panose="020B0503020204020204" pitchFamily="34" charset="-122"/>
                </a:rPr>
                <a:t>ADD DIRECTORY ONE TITLES</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5" name="椭圆 4"/>
            <p:cNvSpPr/>
            <p:nvPr/>
          </p:nvSpPr>
          <p:spPr>
            <a:xfrm>
              <a:off x="2195969" y="1730685"/>
              <a:ext cx="369332" cy="369332"/>
            </a:xfrm>
            <a:prstGeom prst="ellipse">
              <a:avLst/>
            </a:prstGeom>
            <a:solidFill>
              <a:schemeClr val="bg1"/>
            </a:solid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01</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
        <p:nvSpPr>
          <p:cNvPr id="7" name="圆角矩形 6"/>
          <p:cNvSpPr/>
          <p:nvPr/>
        </p:nvSpPr>
        <p:spPr>
          <a:xfrm>
            <a:off x="1845221" y="2044663"/>
            <a:ext cx="5616624" cy="468052"/>
          </a:xfrm>
          <a:prstGeom prst="roundRect">
            <a:avLst/>
          </a:prstGeom>
          <a:no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8" name="组合 7"/>
          <p:cNvGrpSpPr/>
          <p:nvPr/>
        </p:nvGrpSpPr>
        <p:grpSpPr>
          <a:xfrm>
            <a:off x="2167226" y="2103698"/>
            <a:ext cx="4073941" cy="369332"/>
            <a:chOff x="2167226" y="1730685"/>
            <a:chExt cx="4073941" cy="369332"/>
          </a:xfrm>
        </p:grpSpPr>
        <p:sp>
          <p:nvSpPr>
            <p:cNvPr id="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添加目录二标题 </a:t>
              </a:r>
              <a:r>
                <a:rPr lang="en-US" altLang="zh-CN" sz="1100" dirty="0" smtClean="0">
                  <a:solidFill>
                    <a:schemeClr val="accent1"/>
                  </a:solidFill>
                  <a:latin typeface="微软雅黑" panose="020B0503020204020204" pitchFamily="34" charset="-122"/>
                  <a:ea typeface="微软雅黑" panose="020B0503020204020204" pitchFamily="34" charset="-122"/>
                </a:rPr>
                <a:t>ADD DIRECTORY ONE TITLES</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0" name="椭圆 9"/>
            <p:cNvSpPr/>
            <p:nvPr/>
          </p:nvSpPr>
          <p:spPr>
            <a:xfrm>
              <a:off x="2195969" y="1730685"/>
              <a:ext cx="369332" cy="369332"/>
            </a:xfrm>
            <a:prstGeom prst="ellipse">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02</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
        <p:nvSpPr>
          <p:cNvPr id="12" name="圆角矩形 11"/>
          <p:cNvSpPr/>
          <p:nvPr/>
        </p:nvSpPr>
        <p:spPr>
          <a:xfrm>
            <a:off x="1845221" y="2735806"/>
            <a:ext cx="5616624" cy="468052"/>
          </a:xfrm>
          <a:prstGeom prst="roundRect">
            <a:avLst/>
          </a:prstGeom>
          <a:noFill/>
          <a:ln w="3175">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3" name="组合 12"/>
          <p:cNvGrpSpPr/>
          <p:nvPr/>
        </p:nvGrpSpPr>
        <p:grpSpPr>
          <a:xfrm>
            <a:off x="2167226" y="2794841"/>
            <a:ext cx="4073941" cy="369332"/>
            <a:chOff x="2167226" y="1730685"/>
            <a:chExt cx="4073941" cy="369332"/>
          </a:xfrm>
        </p:grpSpPr>
        <p:sp>
          <p:nvSpPr>
            <p:cNvPr id="14"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添加目录三标题 </a:t>
              </a:r>
              <a:r>
                <a:rPr lang="en-US" altLang="zh-CN" sz="1100" dirty="0" smtClean="0">
                  <a:solidFill>
                    <a:schemeClr val="accent1"/>
                  </a:solidFill>
                  <a:latin typeface="微软雅黑" panose="020B0503020204020204" pitchFamily="34" charset="-122"/>
                  <a:ea typeface="微软雅黑" panose="020B0503020204020204" pitchFamily="34" charset="-122"/>
                </a:rPr>
                <a:t>ADD DIRECTORY ONE TITLES</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15" name="椭圆 14"/>
            <p:cNvSpPr/>
            <p:nvPr/>
          </p:nvSpPr>
          <p:spPr>
            <a:xfrm>
              <a:off x="2195969" y="1730685"/>
              <a:ext cx="369332" cy="369332"/>
            </a:xfrm>
            <a:prstGeom prst="ellipse">
              <a:avLst/>
            </a:prstGeom>
            <a:solidFill>
              <a:schemeClr val="bg2"/>
            </a:solidFill>
            <a:ln w="12700">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6"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03</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
        <p:nvSpPr>
          <p:cNvPr id="17" name="圆角矩形 16"/>
          <p:cNvSpPr/>
          <p:nvPr/>
        </p:nvSpPr>
        <p:spPr>
          <a:xfrm>
            <a:off x="1845221" y="3417526"/>
            <a:ext cx="5616624" cy="468052"/>
          </a:xfrm>
          <a:prstGeom prst="roundRect">
            <a:avLst/>
          </a:prstGeom>
          <a:noFill/>
          <a:ln w="3175">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solidFill>
                <a:schemeClr val="bg1"/>
              </a:solidFill>
            </a:endParaRPr>
          </a:p>
        </p:txBody>
      </p:sp>
      <p:grpSp>
        <p:nvGrpSpPr>
          <p:cNvPr id="18" name="组合 17"/>
          <p:cNvGrpSpPr/>
          <p:nvPr/>
        </p:nvGrpSpPr>
        <p:grpSpPr>
          <a:xfrm>
            <a:off x="2167226" y="3476561"/>
            <a:ext cx="4073941" cy="369332"/>
            <a:chOff x="2167226" y="1730685"/>
            <a:chExt cx="4073941" cy="369332"/>
          </a:xfrm>
        </p:grpSpPr>
        <p:sp>
          <p:nvSpPr>
            <p:cNvPr id="19" name="TextBox 4"/>
            <p:cNvSpPr txBox="1"/>
            <p:nvPr/>
          </p:nvSpPr>
          <p:spPr>
            <a:xfrm>
              <a:off x="2595617" y="1730685"/>
              <a:ext cx="3645550" cy="338554"/>
            </a:xfrm>
            <a:prstGeom prst="rect">
              <a:avLst/>
            </a:prstGeom>
            <a:noFill/>
          </p:spPr>
          <p:txBody>
            <a:bodyPr wrap="none" rtlCol="0">
              <a:spAutoFit/>
            </a:bodyPr>
            <a:lstStyle/>
            <a:p>
              <a:r>
                <a:rPr lang="zh-CN" altLang="en-US" sz="1600" dirty="0" smtClean="0">
                  <a:solidFill>
                    <a:schemeClr val="accent1"/>
                  </a:solidFill>
                  <a:latin typeface="微软雅黑" panose="020B0503020204020204" pitchFamily="34" charset="-122"/>
                  <a:ea typeface="微软雅黑" panose="020B0503020204020204" pitchFamily="34" charset="-122"/>
                </a:rPr>
                <a:t>添加目录四标题 </a:t>
              </a:r>
              <a:r>
                <a:rPr lang="en-US" altLang="zh-CN" sz="1100" dirty="0" smtClean="0">
                  <a:solidFill>
                    <a:schemeClr val="accent1"/>
                  </a:solidFill>
                  <a:latin typeface="微软雅黑" panose="020B0503020204020204" pitchFamily="34" charset="-122"/>
                  <a:ea typeface="微软雅黑" panose="020B0503020204020204" pitchFamily="34" charset="-122"/>
                </a:rPr>
                <a:t>ADD DIRECTORY ONE TITLES</a:t>
              </a:r>
              <a:endParaRPr lang="zh-CN" altLang="en-US" sz="1100" dirty="0">
                <a:solidFill>
                  <a:schemeClr val="accent1"/>
                </a:solidFill>
                <a:latin typeface="微软雅黑" panose="020B0503020204020204" pitchFamily="34" charset="-122"/>
                <a:ea typeface="微软雅黑" panose="020B0503020204020204" pitchFamily="34" charset="-122"/>
              </a:endParaRPr>
            </a:p>
          </p:txBody>
        </p:sp>
        <p:sp>
          <p:nvSpPr>
            <p:cNvPr id="20" name="椭圆 19"/>
            <p:cNvSpPr/>
            <p:nvPr/>
          </p:nvSpPr>
          <p:spPr>
            <a:xfrm>
              <a:off x="2195969" y="1730685"/>
              <a:ext cx="369332" cy="369332"/>
            </a:xfrm>
            <a:prstGeom prst="ellipse">
              <a:avLst/>
            </a:prstGeom>
            <a:solidFill>
              <a:schemeClr val="tx2"/>
            </a:solidFill>
            <a:ln w="127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TextBox 4"/>
            <p:cNvSpPr txBox="1"/>
            <p:nvPr/>
          </p:nvSpPr>
          <p:spPr>
            <a:xfrm>
              <a:off x="2167226" y="1750528"/>
              <a:ext cx="425116" cy="338554"/>
            </a:xfrm>
            <a:prstGeom prst="rect">
              <a:avLst/>
            </a:prstGeom>
            <a:noFill/>
          </p:spPr>
          <p:txBody>
            <a:bodyPr wrap="none" rtlCol="0">
              <a:spAutoFit/>
            </a:bodyPr>
            <a:lstStyle/>
            <a:p>
              <a:r>
                <a:rPr lang="en-US" altLang="zh-CN" sz="1600" dirty="0" smtClean="0">
                  <a:solidFill>
                    <a:srgbClr val="FFFFFF"/>
                  </a:solidFill>
                  <a:latin typeface="微软雅黑" panose="020B0503020204020204" pitchFamily="34" charset="-122"/>
                  <a:ea typeface="微软雅黑" panose="020B0503020204020204" pitchFamily="34" charset="-122"/>
                </a:rPr>
                <a:t>04</a:t>
              </a:r>
              <a:endParaRPr lang="zh-CN" altLang="en-US" sz="1100" dirty="0">
                <a:solidFill>
                  <a:srgbClr val="FFFFFF"/>
                </a:solidFill>
                <a:latin typeface="微软雅黑" panose="020B0503020204020204" pitchFamily="34" charset="-122"/>
                <a:ea typeface="微软雅黑" panose="020B0503020204020204" pitchFamily="34" charset="-122"/>
              </a:endParaRPr>
            </a:p>
          </p:txBody>
        </p:sp>
      </p:grpSp>
      <p:sp>
        <p:nvSpPr>
          <p:cNvPr id="22"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目录标题</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23"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24"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pic>
        <p:nvPicPr>
          <p:cNvPr id="25" name="图片 24"/>
          <p:cNvPicPr>
            <a:picLocks noChangeAspect="1"/>
          </p:cNvPicPr>
          <p:nvPr/>
        </p:nvPicPr>
        <p:blipFill>
          <a:blip r:embed="rId1" cstate="screen"/>
          <a:stretch>
            <a:fillRect/>
          </a:stretch>
        </p:blipFill>
        <p:spPr>
          <a:xfrm>
            <a:off x="6408437" y="2410959"/>
            <a:ext cx="2808312" cy="2808312"/>
          </a:xfrm>
          <a:prstGeom prst="rect">
            <a:avLst/>
          </a:prstGeom>
        </p:spPr>
      </p:pic>
      <p:pic>
        <p:nvPicPr>
          <p:cNvPr id="26" name="图片 25"/>
          <p:cNvPicPr>
            <a:picLocks noChangeAspect="1"/>
          </p:cNvPicPr>
          <p:nvPr/>
        </p:nvPicPr>
        <p:blipFill>
          <a:blip r:embed="rId2" cstate="screen"/>
          <a:stretch>
            <a:fillRect/>
          </a:stretch>
        </p:blipFill>
        <p:spPr>
          <a:xfrm rot="1867601">
            <a:off x="6457926" y="3645216"/>
            <a:ext cx="2481838" cy="2481838"/>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500"/>
                                        <p:tgtEl>
                                          <p:spTgt spid="2"/>
                                        </p:tgtEl>
                                      </p:cBhvr>
                                    </p:animEffect>
                                  </p:childTnLst>
                                </p:cTn>
                              </p:par>
                            </p:childTnLst>
                          </p:cTn>
                        </p:par>
                        <p:par>
                          <p:cTn id="8" fill="hold">
                            <p:stCondLst>
                              <p:cond delay="500"/>
                            </p:stCondLst>
                            <p:childTnLst>
                              <p:par>
                                <p:cTn id="9" presetID="26" presetClass="emph" presetSubtype="0" fill="hold" grpId="1" nodeType="afterEffect">
                                  <p:stCondLst>
                                    <p:cond delay="0"/>
                                  </p:stCondLst>
                                  <p:childTnLst>
                                    <p:animEffect transition="out" filter="fade">
                                      <p:cBhvr>
                                        <p:cTn id="10" dur="500" tmFilter="0, 0; .2, .5; .8, .5; 1, 0"/>
                                        <p:tgtEl>
                                          <p:spTgt spid="2"/>
                                        </p:tgtEl>
                                      </p:cBhvr>
                                    </p:animEffect>
                                    <p:animScale>
                                      <p:cBhvr>
                                        <p:cTn id="11" dur="250" autoRev="1" fill="hold"/>
                                        <p:tgtEl>
                                          <p:spTgt spid="2"/>
                                        </p:tgtEl>
                                      </p:cBhvr>
                                      <p:by x="105000" y="105000"/>
                                    </p:animScale>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left)">
                                      <p:cBhvr>
                                        <p:cTn id="15" dur="500"/>
                                        <p:tgtEl>
                                          <p:spTgt spid="3"/>
                                        </p:tgtEl>
                                      </p:cBhvr>
                                    </p:animEffect>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outVertical)">
                                      <p:cBhvr>
                                        <p:cTn id="19" dur="500"/>
                                        <p:tgtEl>
                                          <p:spTgt spid="7"/>
                                        </p:tgtEl>
                                      </p:cBhvr>
                                    </p:animEffect>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7"/>
                                        </p:tgtEl>
                                      </p:cBhvr>
                                    </p:animEffect>
                                    <p:animScale>
                                      <p:cBhvr>
                                        <p:cTn id="23" dur="250" autoRev="1" fill="hold"/>
                                        <p:tgtEl>
                                          <p:spTgt spid="7"/>
                                        </p:tgtEl>
                                      </p:cBhvr>
                                      <p:by x="105000" y="105000"/>
                                    </p:animScale>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500"/>
                                        <p:tgtEl>
                                          <p:spTgt spid="8"/>
                                        </p:tgtEl>
                                      </p:cBhvr>
                                    </p:animEffect>
                                  </p:childTnLst>
                                </p:cTn>
                              </p:par>
                            </p:childTnLst>
                          </p:cTn>
                        </p:par>
                        <p:par>
                          <p:cTn id="28" fill="hold">
                            <p:stCondLst>
                              <p:cond delay="3000"/>
                            </p:stCondLst>
                            <p:childTnLst>
                              <p:par>
                                <p:cTn id="29" presetID="16" presetClass="entr" presetSubtype="37"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barn(outVertical)">
                                      <p:cBhvr>
                                        <p:cTn id="31" dur="500"/>
                                        <p:tgtEl>
                                          <p:spTgt spid="12"/>
                                        </p:tgtEl>
                                      </p:cBhvr>
                                    </p:animEffect>
                                  </p:childTnLst>
                                </p:cTn>
                              </p:par>
                            </p:childTnLst>
                          </p:cTn>
                        </p:par>
                        <p:par>
                          <p:cTn id="32" fill="hold">
                            <p:stCondLst>
                              <p:cond delay="3500"/>
                            </p:stCondLst>
                            <p:childTnLst>
                              <p:par>
                                <p:cTn id="33" presetID="26" presetClass="emph" presetSubtype="0" fill="hold" grpId="1" nodeType="afterEffect">
                                  <p:stCondLst>
                                    <p:cond delay="0"/>
                                  </p:stCondLst>
                                  <p:childTnLst>
                                    <p:animEffect transition="out" filter="fade">
                                      <p:cBhvr>
                                        <p:cTn id="34" dur="500" tmFilter="0, 0; .2, .5; .8, .5; 1, 0"/>
                                        <p:tgtEl>
                                          <p:spTgt spid="12"/>
                                        </p:tgtEl>
                                      </p:cBhvr>
                                    </p:animEffect>
                                    <p:animScale>
                                      <p:cBhvr>
                                        <p:cTn id="35" dur="250" autoRev="1" fill="hold"/>
                                        <p:tgtEl>
                                          <p:spTgt spid="12"/>
                                        </p:tgtEl>
                                      </p:cBhvr>
                                      <p:by x="105000" y="105000"/>
                                    </p:animScale>
                                  </p:childTnLst>
                                </p:cTn>
                              </p:par>
                            </p:childTnLst>
                          </p:cTn>
                        </p:par>
                        <p:par>
                          <p:cTn id="36" fill="hold">
                            <p:stCondLst>
                              <p:cond delay="4000"/>
                            </p:stCondLst>
                            <p:childTnLst>
                              <p:par>
                                <p:cTn id="37" presetID="22" presetClass="entr" presetSubtype="8" fill="hold"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left)">
                                      <p:cBhvr>
                                        <p:cTn id="39" dur="500"/>
                                        <p:tgtEl>
                                          <p:spTgt spid="13"/>
                                        </p:tgtEl>
                                      </p:cBhvr>
                                    </p:animEffect>
                                  </p:childTnLst>
                                </p:cTn>
                              </p:par>
                            </p:childTnLst>
                          </p:cTn>
                        </p:par>
                        <p:par>
                          <p:cTn id="40" fill="hold">
                            <p:stCondLst>
                              <p:cond delay="4500"/>
                            </p:stCondLst>
                            <p:childTnLst>
                              <p:par>
                                <p:cTn id="41" presetID="16" presetClass="entr" presetSubtype="37" fill="hold" grpId="0" nodeType="afterEffect">
                                  <p:stCondLst>
                                    <p:cond delay="0"/>
                                  </p:stCondLst>
                                  <p:childTnLst>
                                    <p:set>
                                      <p:cBhvr>
                                        <p:cTn id="42" dur="1" fill="hold">
                                          <p:stCondLst>
                                            <p:cond delay="0"/>
                                          </p:stCondLst>
                                        </p:cTn>
                                        <p:tgtEl>
                                          <p:spTgt spid="17"/>
                                        </p:tgtEl>
                                        <p:attrNameLst>
                                          <p:attrName>style.visibility</p:attrName>
                                        </p:attrNameLst>
                                      </p:cBhvr>
                                      <p:to>
                                        <p:strVal val="visible"/>
                                      </p:to>
                                    </p:set>
                                    <p:animEffect transition="in" filter="barn(outVertical)">
                                      <p:cBhvr>
                                        <p:cTn id="43" dur="500"/>
                                        <p:tgtEl>
                                          <p:spTgt spid="17"/>
                                        </p:tgtEl>
                                      </p:cBhvr>
                                    </p:animEffect>
                                  </p:childTnLst>
                                </p:cTn>
                              </p:par>
                            </p:childTnLst>
                          </p:cTn>
                        </p:par>
                        <p:par>
                          <p:cTn id="44" fill="hold">
                            <p:stCondLst>
                              <p:cond delay="5000"/>
                            </p:stCondLst>
                            <p:childTnLst>
                              <p:par>
                                <p:cTn id="45" presetID="26" presetClass="emph" presetSubtype="0" fill="hold" grpId="1" nodeType="afterEffect">
                                  <p:stCondLst>
                                    <p:cond delay="0"/>
                                  </p:stCondLst>
                                  <p:childTnLst>
                                    <p:animEffect transition="out" filter="fade">
                                      <p:cBhvr>
                                        <p:cTn id="46" dur="500" tmFilter="0, 0; .2, .5; .8, .5; 1, 0"/>
                                        <p:tgtEl>
                                          <p:spTgt spid="17"/>
                                        </p:tgtEl>
                                      </p:cBhvr>
                                    </p:animEffect>
                                    <p:animScale>
                                      <p:cBhvr>
                                        <p:cTn id="47" dur="250" autoRev="1" fill="hold"/>
                                        <p:tgtEl>
                                          <p:spTgt spid="17"/>
                                        </p:tgtEl>
                                      </p:cBhvr>
                                      <p:by x="105000" y="105000"/>
                                    </p:animScale>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wipe(left)">
                                      <p:cBhvr>
                                        <p:cTn id="51" dur="500"/>
                                        <p:tgtEl>
                                          <p:spTgt spid="18"/>
                                        </p:tgtEl>
                                      </p:cBhvr>
                                    </p:animEffect>
                                  </p:childTnLst>
                                </p:cTn>
                              </p:par>
                            </p:childTnLst>
                          </p:cTn>
                        </p:par>
                        <p:par>
                          <p:cTn id="52" fill="hold">
                            <p:stCondLst>
                              <p:cond delay="6000"/>
                            </p:stCondLst>
                            <p:childTnLst>
                              <p:par>
                                <p:cTn id="53" presetID="42"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1000"/>
                                        <p:tgtEl>
                                          <p:spTgt spid="25"/>
                                        </p:tgtEl>
                                      </p:cBhvr>
                                    </p:animEffect>
                                    <p:anim calcmode="lin" valueType="num">
                                      <p:cBhvr>
                                        <p:cTn id="56" dur="1000" fill="hold"/>
                                        <p:tgtEl>
                                          <p:spTgt spid="25"/>
                                        </p:tgtEl>
                                        <p:attrNameLst>
                                          <p:attrName>ppt_x</p:attrName>
                                        </p:attrNameLst>
                                      </p:cBhvr>
                                      <p:tavLst>
                                        <p:tav tm="0">
                                          <p:val>
                                            <p:strVal val="#ppt_x"/>
                                          </p:val>
                                        </p:tav>
                                        <p:tav tm="100000">
                                          <p:val>
                                            <p:strVal val="#ppt_x"/>
                                          </p:val>
                                        </p:tav>
                                      </p:tavLst>
                                    </p:anim>
                                    <p:anim calcmode="lin" valueType="num">
                                      <p:cBhvr>
                                        <p:cTn id="57" dur="1000" fill="hold"/>
                                        <p:tgtEl>
                                          <p:spTgt spid="25"/>
                                        </p:tgtEl>
                                        <p:attrNameLst>
                                          <p:attrName>ppt_y</p:attrName>
                                        </p:attrNameLst>
                                      </p:cBhvr>
                                      <p:tavLst>
                                        <p:tav tm="0">
                                          <p:val>
                                            <p:strVal val="#ppt_y+.1"/>
                                          </p:val>
                                        </p:tav>
                                        <p:tav tm="100000">
                                          <p:val>
                                            <p:strVal val="#ppt_y"/>
                                          </p:val>
                                        </p:tav>
                                      </p:tavLst>
                                    </p:anim>
                                  </p:childTnLst>
                                </p:cTn>
                              </p:par>
                            </p:childTnLst>
                          </p:cTn>
                        </p:par>
                        <p:par>
                          <p:cTn id="58" fill="hold">
                            <p:stCondLst>
                              <p:cond delay="7000"/>
                            </p:stCondLst>
                            <p:childTnLst>
                              <p:par>
                                <p:cTn id="59" presetID="42" presetClass="entr" presetSubtype="0" fill="hold"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fade">
                                      <p:cBhvr>
                                        <p:cTn id="61" dur="1000"/>
                                        <p:tgtEl>
                                          <p:spTgt spid="26"/>
                                        </p:tgtEl>
                                      </p:cBhvr>
                                    </p:animEffect>
                                    <p:anim calcmode="lin" valueType="num">
                                      <p:cBhvr>
                                        <p:cTn id="62" dur="1000" fill="hold"/>
                                        <p:tgtEl>
                                          <p:spTgt spid="26"/>
                                        </p:tgtEl>
                                        <p:attrNameLst>
                                          <p:attrName>ppt_x</p:attrName>
                                        </p:attrNameLst>
                                      </p:cBhvr>
                                      <p:tavLst>
                                        <p:tav tm="0">
                                          <p:val>
                                            <p:strVal val="#ppt_x"/>
                                          </p:val>
                                        </p:tav>
                                        <p:tav tm="100000">
                                          <p:val>
                                            <p:strVal val="#ppt_x"/>
                                          </p:val>
                                        </p:tav>
                                      </p:tavLst>
                                    </p:anim>
                                    <p:anim calcmode="lin" valueType="num">
                                      <p:cBhvr>
                                        <p:cTn id="63"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7" grpId="0" animBg="1"/>
      <p:bldP spid="7" grpId="1" animBg="1"/>
      <p:bldP spid="12" grpId="0" animBg="1"/>
      <p:bldP spid="12" grpId="1" animBg="1"/>
      <p:bldP spid="17" grpId="0" animBg="1"/>
      <p:bldP spid="17"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5387379" y="1717179"/>
            <a:ext cx="319318" cy="858257"/>
            <a:chOff x="7148948" y="2531570"/>
            <a:chExt cx="425757" cy="1144342"/>
          </a:xfrm>
        </p:grpSpPr>
        <p:cxnSp>
          <p:nvCxnSpPr>
            <p:cNvPr id="9" name="直接连接符 8"/>
            <p:cNvCxnSpPr/>
            <p:nvPr/>
          </p:nvCxnSpPr>
          <p:spPr>
            <a:xfrm flipH="1">
              <a:off x="7354129" y="2913430"/>
              <a:ext cx="1" cy="762482"/>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7148948" y="2531570"/>
              <a:ext cx="425757" cy="492442"/>
              <a:chOff x="7148948" y="2531570"/>
              <a:chExt cx="425757" cy="492442"/>
            </a:xfrm>
          </p:grpSpPr>
          <p:sp>
            <p:nvSpPr>
              <p:cNvPr id="11" name="椭圆 10"/>
              <p:cNvSpPr/>
              <p:nvPr/>
            </p:nvSpPr>
            <p:spPr>
              <a:xfrm>
                <a:off x="7159500" y="2576506"/>
                <a:ext cx="387795" cy="38779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2" name="文本框 44"/>
              <p:cNvSpPr txBox="1"/>
              <p:nvPr/>
            </p:nvSpPr>
            <p:spPr>
              <a:xfrm>
                <a:off x="7148948" y="253157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3</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grpSp>
        <p:nvGrpSpPr>
          <p:cNvPr id="13" name="组合 12"/>
          <p:cNvGrpSpPr/>
          <p:nvPr/>
        </p:nvGrpSpPr>
        <p:grpSpPr>
          <a:xfrm>
            <a:off x="3433644" y="3100589"/>
            <a:ext cx="319319" cy="866695"/>
            <a:chOff x="4630439" y="3891279"/>
            <a:chExt cx="425757" cy="1155593"/>
          </a:xfrm>
        </p:grpSpPr>
        <p:cxnSp>
          <p:nvCxnSpPr>
            <p:cNvPr id="14" name="直接连接符 13"/>
            <p:cNvCxnSpPr/>
            <p:nvPr/>
          </p:nvCxnSpPr>
          <p:spPr>
            <a:xfrm flipV="1">
              <a:off x="4832837" y="3891279"/>
              <a:ext cx="0" cy="762730"/>
            </a:xfrm>
            <a:prstGeom prst="line">
              <a:avLst/>
            </a:prstGeom>
            <a:solidFill>
              <a:srgbClr val="375BA5"/>
            </a:solidFill>
            <a:ln w="1905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4630439" y="4554429"/>
              <a:ext cx="425757" cy="492443"/>
              <a:chOff x="4630439" y="4554429"/>
              <a:chExt cx="425757" cy="492443"/>
            </a:xfrm>
          </p:grpSpPr>
          <p:sp>
            <p:nvSpPr>
              <p:cNvPr id="16" name="椭圆 15"/>
              <p:cNvSpPr/>
              <p:nvPr/>
            </p:nvSpPr>
            <p:spPr>
              <a:xfrm flipV="1">
                <a:off x="4638208" y="4603137"/>
                <a:ext cx="387795" cy="387795"/>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17" name="文本框 43"/>
              <p:cNvSpPr txBox="1"/>
              <p:nvPr/>
            </p:nvSpPr>
            <p:spPr>
              <a:xfrm>
                <a:off x="4630439" y="4554429"/>
                <a:ext cx="425757" cy="492443"/>
              </a:xfrm>
              <a:prstGeom prst="rect">
                <a:avLst/>
              </a:prstGeom>
              <a:noFill/>
            </p:spPr>
            <p:txBody>
              <a:bodyPr wrap="none" rtlCol="0">
                <a:spAutoFit/>
              </a:bodyPr>
              <a:lstStyle/>
              <a:p>
                <a:r>
                  <a:rPr lang="en-US" altLang="zh-CN" dirty="0">
                    <a:solidFill>
                      <a:srgbClr val="E2E9F6"/>
                    </a:solidFill>
                    <a:latin typeface="微软雅黑" panose="020B0503020204020204" pitchFamily="34" charset="-122"/>
                    <a:ea typeface="微软雅黑" panose="020B0503020204020204" pitchFamily="34" charset="-122"/>
                  </a:rPr>
                  <a:t>2</a:t>
                </a:r>
                <a:endParaRPr lang="zh-CN" altLang="en-US" dirty="0">
                  <a:solidFill>
                    <a:srgbClr val="E2E9F6"/>
                  </a:solidFill>
                  <a:latin typeface="微软雅黑" panose="020B0503020204020204" pitchFamily="34" charset="-122"/>
                  <a:ea typeface="微软雅黑" panose="020B0503020204020204" pitchFamily="34" charset="-122"/>
                </a:endParaRPr>
              </a:p>
            </p:txBody>
          </p:sp>
        </p:grpSp>
      </p:grpSp>
      <p:grpSp>
        <p:nvGrpSpPr>
          <p:cNvPr id="18" name="组合 17"/>
          <p:cNvGrpSpPr/>
          <p:nvPr/>
        </p:nvGrpSpPr>
        <p:grpSpPr>
          <a:xfrm>
            <a:off x="1462477" y="1698442"/>
            <a:ext cx="319319" cy="876991"/>
            <a:chOff x="2098242" y="2506590"/>
            <a:chExt cx="425759" cy="1169322"/>
          </a:xfrm>
        </p:grpSpPr>
        <p:cxnSp>
          <p:nvCxnSpPr>
            <p:cNvPr id="19" name="直接连接符 18"/>
            <p:cNvCxnSpPr/>
            <p:nvPr/>
          </p:nvCxnSpPr>
          <p:spPr>
            <a:xfrm flipH="1">
              <a:off x="2320424" y="2913430"/>
              <a:ext cx="1" cy="76248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2098242" y="2506590"/>
              <a:ext cx="425759" cy="492443"/>
              <a:chOff x="2098242" y="2506590"/>
              <a:chExt cx="425759" cy="492443"/>
            </a:xfrm>
          </p:grpSpPr>
          <p:sp>
            <p:nvSpPr>
              <p:cNvPr id="21" name="椭圆 20"/>
              <p:cNvSpPr/>
              <p:nvPr/>
            </p:nvSpPr>
            <p:spPr>
              <a:xfrm>
                <a:off x="2125795" y="2576506"/>
                <a:ext cx="387795" cy="387795"/>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2" name="文本框 42"/>
              <p:cNvSpPr txBox="1"/>
              <p:nvPr/>
            </p:nvSpPr>
            <p:spPr>
              <a:xfrm>
                <a:off x="2098242" y="2506590"/>
                <a:ext cx="425759" cy="492443"/>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1</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
        <p:nvSpPr>
          <p:cNvPr id="23" name="矩形 22"/>
          <p:cNvSpPr/>
          <p:nvPr/>
        </p:nvSpPr>
        <p:spPr>
          <a:xfrm>
            <a:off x="683568" y="4365662"/>
            <a:ext cx="1890001" cy="40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4" name="矩形 23"/>
          <p:cNvSpPr/>
          <p:nvPr/>
        </p:nvSpPr>
        <p:spPr>
          <a:xfrm flipV="1">
            <a:off x="2639886" y="1269416"/>
            <a:ext cx="1890001" cy="40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5" name="矩形 24"/>
          <p:cNvSpPr/>
          <p:nvPr/>
        </p:nvSpPr>
        <p:spPr>
          <a:xfrm>
            <a:off x="4595719" y="4365662"/>
            <a:ext cx="1890001" cy="40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6" name="矩形 25"/>
          <p:cNvSpPr/>
          <p:nvPr/>
        </p:nvSpPr>
        <p:spPr>
          <a:xfrm flipV="1">
            <a:off x="6556911" y="1269416"/>
            <a:ext cx="1890001" cy="405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683569" y="2454744"/>
            <a:ext cx="1890000" cy="515726"/>
            <a:chOff x="1059693" y="3272991"/>
            <a:chExt cx="2520000" cy="687635"/>
          </a:xfrm>
          <a:solidFill>
            <a:schemeClr val="bg1"/>
          </a:solidFill>
        </p:grpSpPr>
        <p:sp>
          <p:nvSpPr>
            <p:cNvPr id="28" name="五边形 27"/>
            <p:cNvSpPr/>
            <p:nvPr/>
          </p:nvSpPr>
          <p:spPr>
            <a:xfrm rot="16200000">
              <a:off x="1975875" y="2356809"/>
              <a:ext cx="687635" cy="2520000"/>
            </a:xfrm>
            <a:prstGeom prst="homePlate">
              <a:avLst>
                <a:gd name="adj" fmla="val 4870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29" name="文本框 34"/>
            <p:cNvSpPr txBox="1"/>
            <p:nvPr/>
          </p:nvSpPr>
          <p:spPr>
            <a:xfrm>
              <a:off x="1259246" y="350201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sp>
        <p:nvSpPr>
          <p:cNvPr id="30" name="文本框 35"/>
          <p:cNvSpPr txBox="1"/>
          <p:nvPr/>
        </p:nvSpPr>
        <p:spPr>
          <a:xfrm>
            <a:off x="716383"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31" name="组合 30"/>
          <p:cNvGrpSpPr/>
          <p:nvPr/>
        </p:nvGrpSpPr>
        <p:grpSpPr>
          <a:xfrm>
            <a:off x="4595720" y="2454744"/>
            <a:ext cx="1890000" cy="551486"/>
            <a:chOff x="6093398" y="3272991"/>
            <a:chExt cx="2520000" cy="735315"/>
          </a:xfrm>
        </p:grpSpPr>
        <p:sp>
          <p:nvSpPr>
            <p:cNvPr id="32" name="五边形 31"/>
            <p:cNvSpPr/>
            <p:nvPr/>
          </p:nvSpPr>
          <p:spPr>
            <a:xfrm rot="16200000">
              <a:off x="7009580" y="2356809"/>
              <a:ext cx="687635" cy="2520000"/>
            </a:xfrm>
            <a:prstGeom prst="homePlate">
              <a:avLst>
                <a:gd name="adj" fmla="val 4870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3" name="文本框 36"/>
            <p:cNvSpPr txBox="1"/>
            <p:nvPr/>
          </p:nvSpPr>
          <p:spPr>
            <a:xfrm>
              <a:off x="6292951" y="3552796"/>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2639887" y="2705109"/>
            <a:ext cx="1890000" cy="515726"/>
            <a:chOff x="3572106" y="3606811"/>
            <a:chExt cx="2520000" cy="687635"/>
          </a:xfrm>
        </p:grpSpPr>
        <p:sp>
          <p:nvSpPr>
            <p:cNvPr id="35" name="五边形 34"/>
            <p:cNvSpPr/>
            <p:nvPr/>
          </p:nvSpPr>
          <p:spPr>
            <a:xfrm rot="5400000" flipV="1">
              <a:off x="4488288" y="2690629"/>
              <a:ext cx="687635" cy="2520000"/>
            </a:xfrm>
            <a:prstGeom prst="homePlate">
              <a:avLst>
                <a:gd name="adj" fmla="val 48709"/>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6" name="文本框 37"/>
            <p:cNvSpPr txBox="1"/>
            <p:nvPr/>
          </p:nvSpPr>
          <p:spPr>
            <a:xfrm>
              <a:off x="3778158" y="3671070"/>
              <a:ext cx="2120892" cy="418576"/>
            </a:xfrm>
            <a:prstGeom prst="rect">
              <a:avLst/>
            </a:prstGeom>
            <a:noFill/>
          </p:spPr>
          <p:txBody>
            <a:bodyPr wrap="square" rtlCol="0">
              <a:spAutoFit/>
            </a:bodyPr>
            <a:lstStyle/>
            <a:p>
              <a:pPr algn="ctr">
                <a:lnSpc>
                  <a:spcPct val="90000"/>
                </a:lnSpc>
                <a:spcBef>
                  <a:spcPts val="750"/>
                </a:spcBef>
              </a:pPr>
              <a:r>
                <a:rPr lang="zh-CN" altLang="en-US" sz="1600" dirty="0">
                  <a:solidFill>
                    <a:schemeClr val="accent2"/>
                  </a:solidFill>
                  <a:latin typeface="微软雅黑" panose="020B0503020204020204" pitchFamily="34" charset="-122"/>
                  <a:ea typeface="微软雅黑" panose="020B0503020204020204" pitchFamily="34" charset="-122"/>
                </a:rPr>
                <a:t>添加标题</a:t>
              </a:r>
              <a:endParaRPr lang="zh-CN" altLang="en-US" sz="1600" dirty="0">
                <a:solidFill>
                  <a:schemeClr val="accent2"/>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6556911" y="2705109"/>
            <a:ext cx="1890000" cy="515726"/>
            <a:chOff x="8612309" y="3606811"/>
            <a:chExt cx="2520000" cy="687635"/>
          </a:xfrm>
        </p:grpSpPr>
        <p:sp>
          <p:nvSpPr>
            <p:cNvPr id="38" name="五边形 37"/>
            <p:cNvSpPr/>
            <p:nvPr/>
          </p:nvSpPr>
          <p:spPr>
            <a:xfrm rot="5400000" flipV="1">
              <a:off x="9528491" y="2690629"/>
              <a:ext cx="687635" cy="2520000"/>
            </a:xfrm>
            <a:prstGeom prst="homePlate">
              <a:avLst>
                <a:gd name="adj" fmla="val 4870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811864" y="3671070"/>
              <a:ext cx="2120892" cy="455510"/>
            </a:xfrm>
            <a:prstGeom prst="rect">
              <a:avLst/>
            </a:prstGeom>
            <a:noFill/>
          </p:spPr>
          <p:txBody>
            <a:bodyPr wrap="square" rtlCol="0">
              <a:spAutoFit/>
            </a:bodyPr>
            <a:lstStyle/>
            <a:p>
              <a:pPr algn="ctr">
                <a:lnSpc>
                  <a:spcPct val="90000"/>
                </a:lnSpc>
                <a:spcBef>
                  <a:spcPts val="750"/>
                </a:spcBef>
              </a:pPr>
              <a:r>
                <a:rPr lang="zh-CN" altLang="en-US" dirty="0">
                  <a:solidFill>
                    <a:schemeClr val="accent2"/>
                  </a:solidFill>
                  <a:latin typeface="微软雅黑" panose="020B0503020204020204" pitchFamily="34" charset="-122"/>
                  <a:ea typeface="微软雅黑" panose="020B0503020204020204" pitchFamily="34" charset="-122"/>
                </a:rPr>
                <a:t>添加标题</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sp>
        <p:nvSpPr>
          <p:cNvPr id="40" name="文本框 39"/>
          <p:cNvSpPr txBox="1"/>
          <p:nvPr/>
        </p:nvSpPr>
        <p:spPr>
          <a:xfrm>
            <a:off x="4667936" y="302088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2652176"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42" name="文本框 41"/>
          <p:cNvSpPr txBox="1"/>
          <p:nvPr/>
        </p:nvSpPr>
        <p:spPr>
          <a:xfrm>
            <a:off x="6612152" y="1357416"/>
            <a:ext cx="1881095" cy="1269578"/>
          </a:xfrm>
          <a:prstGeom prst="rect">
            <a:avLst/>
          </a:prstGeom>
          <a:noFill/>
        </p:spPr>
        <p:txBody>
          <a:bodyPr wrap="square" lIns="68580" tIns="34290" rIns="68580" bIns="34290" rtlCol="0">
            <a:spAutoFit/>
          </a:bodyPr>
          <a:lstStyle/>
          <a:p>
            <a:pPr>
              <a:lnSpc>
                <a:spcPct val="130000"/>
              </a:lnSpc>
            </a:pPr>
            <a:r>
              <a:rPr lang="zh-CN" altLang="en-US" sz="1000" dirty="0">
                <a:solidFill>
                  <a:schemeClr val="accent1"/>
                </a:solidFill>
                <a:latin typeface="微软雅黑" panose="020B0503020204020204" pitchFamily="34" charset="-122"/>
                <a:ea typeface="微软雅黑" panose="020B0503020204020204" pitchFamily="34" charset="-122"/>
              </a:rPr>
              <a:t>单击添加文本单击添加文本单击添加文本单击添加文本单击添加文本单击添加文本单击添加文本单击添加文本单击添加文本单击添加文本单击添加文本单击添加文本单击添加文本</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grpSp>
        <p:nvGrpSpPr>
          <p:cNvPr id="43" name="组合 42"/>
          <p:cNvGrpSpPr/>
          <p:nvPr/>
        </p:nvGrpSpPr>
        <p:grpSpPr>
          <a:xfrm>
            <a:off x="7341115" y="3100591"/>
            <a:ext cx="319318" cy="849213"/>
            <a:chOff x="9657920" y="3891279"/>
            <a:chExt cx="425757" cy="1132283"/>
          </a:xfrm>
        </p:grpSpPr>
        <p:cxnSp>
          <p:nvCxnSpPr>
            <p:cNvPr id="44" name="直接连接符 43"/>
            <p:cNvCxnSpPr/>
            <p:nvPr/>
          </p:nvCxnSpPr>
          <p:spPr>
            <a:xfrm flipH="1" flipV="1">
              <a:off x="9873040" y="3891279"/>
              <a:ext cx="1" cy="762730"/>
            </a:xfrm>
            <a:prstGeom prst="line">
              <a:avLst/>
            </a:prstGeom>
            <a:solidFill>
              <a:srgbClr val="375BA5"/>
            </a:solidFill>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9657920" y="4531120"/>
              <a:ext cx="425757" cy="492442"/>
              <a:chOff x="9657920" y="4531120"/>
              <a:chExt cx="425757" cy="492442"/>
            </a:xfrm>
          </p:grpSpPr>
          <p:sp>
            <p:nvSpPr>
              <p:cNvPr id="46" name="椭圆 45"/>
              <p:cNvSpPr/>
              <p:nvPr/>
            </p:nvSpPr>
            <p:spPr>
              <a:xfrm flipV="1">
                <a:off x="9678411" y="4603137"/>
                <a:ext cx="387795" cy="38779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564B45"/>
                  </a:solidFill>
                  <a:latin typeface="微软雅黑" panose="020B0503020204020204" pitchFamily="34" charset="-122"/>
                  <a:ea typeface="微软雅黑" panose="020B0503020204020204" pitchFamily="34" charset="-122"/>
                </a:endParaRPr>
              </a:p>
            </p:txBody>
          </p:sp>
          <p:sp>
            <p:nvSpPr>
              <p:cNvPr id="47" name="文本框 45"/>
              <p:cNvSpPr txBox="1"/>
              <p:nvPr/>
            </p:nvSpPr>
            <p:spPr>
              <a:xfrm>
                <a:off x="9657920" y="4531120"/>
                <a:ext cx="425757" cy="492442"/>
              </a:xfrm>
              <a:prstGeom prst="rect">
                <a:avLst/>
              </a:prstGeom>
              <a:noFill/>
            </p:spPr>
            <p:txBody>
              <a:bodyPr wrap="none" rtlCol="0">
                <a:spAutoFit/>
              </a:bodyPr>
              <a:lstStyle/>
              <a:p>
                <a:r>
                  <a:rPr lang="en-US" altLang="zh-CN" dirty="0">
                    <a:solidFill>
                      <a:schemeClr val="accent2"/>
                    </a:solidFill>
                    <a:latin typeface="微软雅黑" panose="020B0503020204020204" pitchFamily="34" charset="-122"/>
                    <a:ea typeface="微软雅黑" panose="020B0503020204020204" pitchFamily="34" charset="-122"/>
                  </a:rPr>
                  <a:t>4</a:t>
                </a:r>
                <a:endParaRPr lang="zh-CN" altLang="en-US" dirty="0">
                  <a:solidFill>
                    <a:schemeClr val="accent2"/>
                  </a:solidFill>
                  <a:latin typeface="微软雅黑" panose="020B0503020204020204" pitchFamily="34" charset="-122"/>
                  <a:ea typeface="微软雅黑" panose="020B0503020204020204" pitchFamily="34" charset="-122"/>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Effect transition="in" filter="wipe(up)">
                                      <p:cBhvr>
                                        <p:cTn id="12" dur="500"/>
                                        <p:tgtEl>
                                          <p:spTgt spid="30"/>
                                        </p:tgtEl>
                                      </p:cBhvr>
                                    </p:animEffect>
                                  </p:childTnLst>
                                </p:cTn>
                              </p:par>
                            </p:childTnLst>
                          </p:cTn>
                        </p:par>
                        <p:par>
                          <p:cTn id="13" fill="hold">
                            <p:stCondLst>
                              <p:cond delay="1000"/>
                            </p:stCondLst>
                            <p:childTnLst>
                              <p:par>
                                <p:cTn id="14" presetID="1" presetClass="entr" presetSubtype="0" fill="hold" grpId="1" nodeType="afterEffect">
                                  <p:stCondLst>
                                    <p:cond delay="0"/>
                                  </p:stCondLst>
                                  <p:childTnLst>
                                    <p:set>
                                      <p:cBhvr>
                                        <p:cTn id="15" dur="1" fill="hold">
                                          <p:stCondLst>
                                            <p:cond delay="499"/>
                                          </p:stCondLst>
                                        </p:cTn>
                                        <p:tgtEl>
                                          <p:spTgt spid="23"/>
                                        </p:tgtEl>
                                        <p:attrNameLst>
                                          <p:attrName>style.visibility</p:attrName>
                                        </p:attrNameLst>
                                      </p:cBhvr>
                                      <p:to>
                                        <p:strVal val="visible"/>
                                      </p:to>
                                    </p:set>
                                  </p:childTnLst>
                                </p:cTn>
                              </p:par>
                            </p:childTnLst>
                          </p:cTn>
                        </p:par>
                        <p:par>
                          <p:cTn id="16" fill="hold">
                            <p:stCondLst>
                              <p:cond delay="1500"/>
                            </p:stCondLst>
                            <p:childTnLst>
                              <p:par>
                                <p:cTn id="17" presetID="42" presetClass="path" presetSubtype="0" accel="50000" decel="50000" fill="hold" grpId="0" nodeType="afterEffect">
                                  <p:stCondLst>
                                    <p:cond delay="0"/>
                                  </p:stCondLst>
                                  <p:childTnLst>
                                    <p:animMotion origin="layout" path="M 5E-6 -0.27932 L 5E-6 2.22222E-6 " pathEditMode="relative" rAng="0" ptsTypes="AA">
                                      <p:cBhvr>
                                        <p:cTn id="18" dur="500" fill="hold"/>
                                        <p:tgtEl>
                                          <p:spTgt spid="23"/>
                                        </p:tgtEl>
                                        <p:attrNameLst>
                                          <p:attrName>ppt_x</p:attrName>
                                          <p:attrName>ppt_y</p:attrName>
                                        </p:attrNameLst>
                                      </p:cBhvr>
                                      <p:rCtr x="0" y="13951"/>
                                    </p:animMotion>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p:tgtEl>
                                          <p:spTgt spid="18"/>
                                        </p:tgtEl>
                                        <p:attrNameLst>
                                          <p:attrName>ppt_y</p:attrName>
                                        </p:attrNameLst>
                                      </p:cBhvr>
                                      <p:tavLst>
                                        <p:tav tm="0">
                                          <p:val>
                                            <p:strVal val="#ppt_y+#ppt_h*1.125000"/>
                                          </p:val>
                                        </p:tav>
                                        <p:tav tm="100000">
                                          <p:val>
                                            <p:strVal val="#ppt_y"/>
                                          </p:val>
                                        </p:tav>
                                      </p:tavLst>
                                    </p:anim>
                                    <p:animEffect transition="in" filter="wipe(up)">
                                      <p:cBhvr>
                                        <p:cTn id="23" dur="500"/>
                                        <p:tgtEl>
                                          <p:spTgt spid="18"/>
                                        </p:tgtEl>
                                      </p:cBhvr>
                                    </p:animEffect>
                                  </p:childTnLst>
                                </p:cTn>
                              </p:par>
                            </p:childTnLst>
                          </p:cTn>
                        </p:par>
                        <p:par>
                          <p:cTn id="24" fill="hold">
                            <p:stCondLst>
                              <p:cond delay="2500"/>
                            </p:stCondLst>
                            <p:childTnLst>
                              <p:par>
                                <p:cTn id="25" presetID="2" presetClass="entr" presetSubtype="1" fill="hold"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0-#ppt_h/2"/>
                                          </p:val>
                                        </p:tav>
                                        <p:tav tm="100000">
                                          <p:val>
                                            <p:strVal val="#ppt_y"/>
                                          </p:val>
                                        </p:tav>
                                      </p:tavLst>
                                    </p:anim>
                                  </p:childTnLst>
                                </p:cTn>
                              </p:par>
                            </p:childTnLst>
                          </p:cTn>
                        </p:par>
                        <p:par>
                          <p:cTn id="29" fill="hold">
                            <p:stCondLst>
                              <p:cond delay="3000"/>
                            </p:stCondLst>
                            <p:childTnLst>
                              <p:par>
                                <p:cTn id="30" presetID="22" presetClass="entr" presetSubtype="4" fill="hold" grpId="0" nodeType="after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wipe(down)">
                                      <p:cBhvr>
                                        <p:cTn id="32" dur="500"/>
                                        <p:tgtEl>
                                          <p:spTgt spid="41"/>
                                        </p:tgtEl>
                                      </p:cBhvr>
                                    </p:animEffect>
                                  </p:childTnLst>
                                </p:cTn>
                              </p:par>
                            </p:childTnLst>
                          </p:cTn>
                        </p:par>
                        <p:par>
                          <p:cTn id="33" fill="hold">
                            <p:stCondLst>
                              <p:cond delay="3500"/>
                            </p:stCondLst>
                            <p:childTnLst>
                              <p:par>
                                <p:cTn id="34" presetID="1" presetClass="entr" presetSubtype="0" fill="hold" grpId="1" nodeType="afterEffect">
                                  <p:stCondLst>
                                    <p:cond delay="0"/>
                                  </p:stCondLst>
                                  <p:childTnLst>
                                    <p:set>
                                      <p:cBhvr>
                                        <p:cTn id="35" dur="1" fill="hold">
                                          <p:stCondLst>
                                            <p:cond delay="499"/>
                                          </p:stCondLst>
                                        </p:cTn>
                                        <p:tgtEl>
                                          <p:spTgt spid="24"/>
                                        </p:tgtEl>
                                        <p:attrNameLst>
                                          <p:attrName>style.visibility</p:attrName>
                                        </p:attrNameLst>
                                      </p:cBhvr>
                                      <p:to>
                                        <p:strVal val="visible"/>
                                      </p:to>
                                    </p:set>
                                  </p:childTnLst>
                                </p:cTn>
                              </p:par>
                            </p:childTnLst>
                          </p:cTn>
                        </p:par>
                        <p:par>
                          <p:cTn id="36" fill="hold">
                            <p:stCondLst>
                              <p:cond delay="4000"/>
                            </p:stCondLst>
                            <p:childTnLst>
                              <p:par>
                                <p:cTn id="37" presetID="64" presetClass="path" presetSubtype="0" accel="50000" decel="50000" fill="hold" grpId="0" nodeType="afterEffect">
                                  <p:stCondLst>
                                    <p:cond delay="0"/>
                                  </p:stCondLst>
                                  <p:childTnLst>
                                    <p:animMotion origin="layout" path="M -3.88889E-6 0.28024 L -3.88889E-6 2.71605E-6 " pathEditMode="relative" rAng="0" ptsTypes="AA">
                                      <p:cBhvr>
                                        <p:cTn id="38" dur="500" fill="hold"/>
                                        <p:tgtEl>
                                          <p:spTgt spid="24"/>
                                        </p:tgtEl>
                                        <p:attrNameLst>
                                          <p:attrName>ppt_x</p:attrName>
                                          <p:attrName>ppt_y</p:attrName>
                                        </p:attrNameLst>
                                      </p:cBhvr>
                                      <p:rCtr x="0" y="-14012"/>
                                    </p:animMotion>
                                  </p:childTnLst>
                                </p:cTn>
                              </p:par>
                            </p:childTnLst>
                          </p:cTn>
                        </p:par>
                        <p:par>
                          <p:cTn id="39" fill="hold">
                            <p:stCondLst>
                              <p:cond delay="4500"/>
                            </p:stCondLst>
                            <p:childTnLst>
                              <p:par>
                                <p:cTn id="40" presetID="12" presetClass="entr" presetSubtype="1" fill="hold"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p:tgtEl>
                                          <p:spTgt spid="13"/>
                                        </p:tgtEl>
                                        <p:attrNameLst>
                                          <p:attrName>ppt_y</p:attrName>
                                        </p:attrNameLst>
                                      </p:cBhvr>
                                      <p:tavLst>
                                        <p:tav tm="0">
                                          <p:val>
                                            <p:strVal val="#ppt_y-#ppt_h*1.125000"/>
                                          </p:val>
                                        </p:tav>
                                        <p:tav tm="100000">
                                          <p:val>
                                            <p:strVal val="#ppt_y"/>
                                          </p:val>
                                        </p:tav>
                                      </p:tavLst>
                                    </p:anim>
                                    <p:animEffect transition="in" filter="wipe(down)">
                                      <p:cBhvr>
                                        <p:cTn id="43" dur="500"/>
                                        <p:tgtEl>
                                          <p:spTgt spid="13"/>
                                        </p:tgtEl>
                                      </p:cBhvr>
                                    </p:animEffect>
                                  </p:childTnLst>
                                </p:cTn>
                              </p:par>
                            </p:childTnLst>
                          </p:cTn>
                        </p:par>
                        <p:par>
                          <p:cTn id="44" fill="hold">
                            <p:stCondLst>
                              <p:cond delay="5000"/>
                            </p:stCondLst>
                            <p:childTnLst>
                              <p:par>
                                <p:cTn id="45" presetID="2" presetClass="entr" presetSubtype="4" fill="hold" nodeType="after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fill="hold"/>
                                        <p:tgtEl>
                                          <p:spTgt spid="31"/>
                                        </p:tgtEl>
                                        <p:attrNameLst>
                                          <p:attrName>ppt_x</p:attrName>
                                        </p:attrNameLst>
                                      </p:cBhvr>
                                      <p:tavLst>
                                        <p:tav tm="0">
                                          <p:val>
                                            <p:strVal val="#ppt_x"/>
                                          </p:val>
                                        </p:tav>
                                        <p:tav tm="100000">
                                          <p:val>
                                            <p:strVal val="#ppt_x"/>
                                          </p:val>
                                        </p:tav>
                                      </p:tavLst>
                                    </p:anim>
                                    <p:anim calcmode="lin" valueType="num">
                                      <p:cBhvr additive="base">
                                        <p:cTn id="48" dur="500" fill="hold"/>
                                        <p:tgtEl>
                                          <p:spTgt spid="31"/>
                                        </p:tgtEl>
                                        <p:attrNameLst>
                                          <p:attrName>ppt_y</p:attrName>
                                        </p:attrNameLst>
                                      </p:cBhvr>
                                      <p:tavLst>
                                        <p:tav tm="0">
                                          <p:val>
                                            <p:strVal val="1+#ppt_h/2"/>
                                          </p:val>
                                        </p:tav>
                                        <p:tav tm="100000">
                                          <p:val>
                                            <p:strVal val="#ppt_y"/>
                                          </p:val>
                                        </p:tav>
                                      </p:tavLst>
                                    </p:anim>
                                  </p:childTnLst>
                                </p:cTn>
                              </p:par>
                            </p:childTnLst>
                          </p:cTn>
                        </p:par>
                        <p:par>
                          <p:cTn id="49" fill="hold">
                            <p:stCondLst>
                              <p:cond delay="5500"/>
                            </p:stCondLst>
                            <p:childTnLst>
                              <p:par>
                                <p:cTn id="50" presetID="22" presetClass="entr" presetSubtype="1"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up)">
                                      <p:cBhvr>
                                        <p:cTn id="52" dur="500"/>
                                        <p:tgtEl>
                                          <p:spTgt spid="40"/>
                                        </p:tgtEl>
                                      </p:cBhvr>
                                    </p:animEffect>
                                  </p:childTnLst>
                                </p:cTn>
                              </p:par>
                            </p:childTnLst>
                          </p:cTn>
                        </p:par>
                        <p:par>
                          <p:cTn id="53" fill="hold">
                            <p:stCondLst>
                              <p:cond delay="6000"/>
                            </p:stCondLst>
                            <p:childTnLst>
                              <p:par>
                                <p:cTn id="54" presetID="1" presetClass="entr" presetSubtype="0" fill="hold" grpId="0" nodeType="afterEffect">
                                  <p:stCondLst>
                                    <p:cond delay="0"/>
                                  </p:stCondLst>
                                  <p:childTnLst>
                                    <p:set>
                                      <p:cBhvr>
                                        <p:cTn id="55" dur="1" fill="hold">
                                          <p:stCondLst>
                                            <p:cond delay="499"/>
                                          </p:stCondLst>
                                        </p:cTn>
                                        <p:tgtEl>
                                          <p:spTgt spid="25"/>
                                        </p:tgtEl>
                                        <p:attrNameLst>
                                          <p:attrName>style.visibility</p:attrName>
                                        </p:attrNameLst>
                                      </p:cBhvr>
                                      <p:to>
                                        <p:strVal val="visible"/>
                                      </p:to>
                                    </p:set>
                                  </p:childTnLst>
                                </p:cTn>
                              </p:par>
                            </p:childTnLst>
                          </p:cTn>
                        </p:par>
                        <p:par>
                          <p:cTn id="56" fill="hold">
                            <p:stCondLst>
                              <p:cond delay="6500"/>
                            </p:stCondLst>
                            <p:childTnLst>
                              <p:par>
                                <p:cTn id="57" presetID="42" presetClass="path" presetSubtype="0" accel="50000" decel="50000" fill="hold" grpId="1" nodeType="afterEffect">
                                  <p:stCondLst>
                                    <p:cond delay="0"/>
                                  </p:stCondLst>
                                  <p:childTnLst>
                                    <p:animMotion origin="layout" path="M -2.77778E-6 -0.27932 L -2.77778E-6 2.22222E-6 " pathEditMode="relative" rAng="0" ptsTypes="AA">
                                      <p:cBhvr>
                                        <p:cTn id="58" dur="500" fill="hold"/>
                                        <p:tgtEl>
                                          <p:spTgt spid="25"/>
                                        </p:tgtEl>
                                        <p:attrNameLst>
                                          <p:attrName>ppt_x</p:attrName>
                                          <p:attrName>ppt_y</p:attrName>
                                        </p:attrNameLst>
                                      </p:cBhvr>
                                      <p:rCtr x="0" y="13951"/>
                                    </p:animMotion>
                                  </p:childTnLst>
                                </p:cTn>
                              </p:par>
                            </p:childTnLst>
                          </p:cTn>
                        </p:par>
                        <p:par>
                          <p:cTn id="59" fill="hold">
                            <p:stCondLst>
                              <p:cond delay="7000"/>
                            </p:stCondLst>
                            <p:childTnLst>
                              <p:par>
                                <p:cTn id="60" presetID="12" presetClass="entr" presetSubtype="4"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ppt_y</p:attrName>
                                        </p:attrNameLst>
                                      </p:cBhvr>
                                      <p:tavLst>
                                        <p:tav tm="0">
                                          <p:val>
                                            <p:strVal val="#ppt_y+#ppt_h*1.125000"/>
                                          </p:val>
                                        </p:tav>
                                        <p:tav tm="100000">
                                          <p:val>
                                            <p:strVal val="#ppt_y"/>
                                          </p:val>
                                        </p:tav>
                                      </p:tavLst>
                                    </p:anim>
                                    <p:animEffect transition="in" filter="wipe(up)">
                                      <p:cBhvr>
                                        <p:cTn id="63" dur="500"/>
                                        <p:tgtEl>
                                          <p:spTgt spid="8"/>
                                        </p:tgtEl>
                                      </p:cBhvr>
                                    </p:animEffect>
                                  </p:childTnLst>
                                </p:cTn>
                              </p:par>
                            </p:childTnLst>
                          </p:cTn>
                        </p:par>
                        <p:par>
                          <p:cTn id="64" fill="hold">
                            <p:stCondLst>
                              <p:cond delay="7500"/>
                            </p:stCondLst>
                            <p:childTnLst>
                              <p:par>
                                <p:cTn id="65" presetID="2" presetClass="entr" presetSubtype="1" fill="hold" nodeType="afterEffect">
                                  <p:stCondLst>
                                    <p:cond delay="0"/>
                                  </p:stCondLst>
                                  <p:childTnLst>
                                    <p:set>
                                      <p:cBhvr>
                                        <p:cTn id="66" dur="1" fill="hold">
                                          <p:stCondLst>
                                            <p:cond delay="0"/>
                                          </p:stCondLst>
                                        </p:cTn>
                                        <p:tgtEl>
                                          <p:spTgt spid="37"/>
                                        </p:tgtEl>
                                        <p:attrNameLst>
                                          <p:attrName>style.visibility</p:attrName>
                                        </p:attrNameLst>
                                      </p:cBhvr>
                                      <p:to>
                                        <p:strVal val="visible"/>
                                      </p:to>
                                    </p:set>
                                    <p:anim calcmode="lin" valueType="num">
                                      <p:cBhvr additive="base">
                                        <p:cTn id="67" dur="500" fill="hold"/>
                                        <p:tgtEl>
                                          <p:spTgt spid="37"/>
                                        </p:tgtEl>
                                        <p:attrNameLst>
                                          <p:attrName>ppt_x</p:attrName>
                                        </p:attrNameLst>
                                      </p:cBhvr>
                                      <p:tavLst>
                                        <p:tav tm="0">
                                          <p:val>
                                            <p:strVal val="#ppt_x"/>
                                          </p:val>
                                        </p:tav>
                                        <p:tav tm="100000">
                                          <p:val>
                                            <p:strVal val="#ppt_x"/>
                                          </p:val>
                                        </p:tav>
                                      </p:tavLst>
                                    </p:anim>
                                    <p:anim calcmode="lin" valueType="num">
                                      <p:cBhvr additive="base">
                                        <p:cTn id="68" dur="500" fill="hold"/>
                                        <p:tgtEl>
                                          <p:spTgt spid="37"/>
                                        </p:tgtEl>
                                        <p:attrNameLst>
                                          <p:attrName>ppt_y</p:attrName>
                                        </p:attrNameLst>
                                      </p:cBhvr>
                                      <p:tavLst>
                                        <p:tav tm="0">
                                          <p:val>
                                            <p:strVal val="0-#ppt_h/2"/>
                                          </p:val>
                                        </p:tav>
                                        <p:tav tm="100000">
                                          <p:val>
                                            <p:strVal val="#ppt_y"/>
                                          </p:val>
                                        </p:tav>
                                      </p:tavLst>
                                    </p:anim>
                                  </p:childTnLst>
                                </p:cTn>
                              </p:par>
                            </p:childTnLst>
                          </p:cTn>
                        </p:par>
                        <p:par>
                          <p:cTn id="69" fill="hold">
                            <p:stCondLst>
                              <p:cond delay="8000"/>
                            </p:stCondLst>
                            <p:childTnLst>
                              <p:par>
                                <p:cTn id="70" presetID="22" presetClass="entr" presetSubtype="4"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500"/>
                                        <p:tgtEl>
                                          <p:spTgt spid="42"/>
                                        </p:tgtEl>
                                      </p:cBhvr>
                                    </p:animEffect>
                                  </p:childTnLst>
                                </p:cTn>
                              </p:par>
                            </p:childTnLst>
                          </p:cTn>
                        </p:par>
                        <p:par>
                          <p:cTn id="73" fill="hold">
                            <p:stCondLst>
                              <p:cond delay="8500"/>
                            </p:stCondLst>
                            <p:childTnLst>
                              <p:par>
                                <p:cTn id="74" presetID="1" presetClass="entr" presetSubtype="0" fill="hold" grpId="0" nodeType="afterEffect">
                                  <p:stCondLst>
                                    <p:cond delay="0"/>
                                  </p:stCondLst>
                                  <p:childTnLst>
                                    <p:set>
                                      <p:cBhvr>
                                        <p:cTn id="75" dur="1" fill="hold">
                                          <p:stCondLst>
                                            <p:cond delay="499"/>
                                          </p:stCondLst>
                                        </p:cTn>
                                        <p:tgtEl>
                                          <p:spTgt spid="26"/>
                                        </p:tgtEl>
                                        <p:attrNameLst>
                                          <p:attrName>style.visibility</p:attrName>
                                        </p:attrNameLst>
                                      </p:cBhvr>
                                      <p:to>
                                        <p:strVal val="visible"/>
                                      </p:to>
                                    </p:set>
                                  </p:childTnLst>
                                </p:cTn>
                              </p:par>
                            </p:childTnLst>
                          </p:cTn>
                        </p:par>
                        <p:par>
                          <p:cTn id="76" fill="hold">
                            <p:stCondLst>
                              <p:cond delay="9000"/>
                            </p:stCondLst>
                            <p:childTnLst>
                              <p:par>
                                <p:cTn id="77" presetID="64" presetClass="path" presetSubtype="0" accel="50000" decel="50000" fill="hold" grpId="1" nodeType="afterEffect">
                                  <p:stCondLst>
                                    <p:cond delay="0"/>
                                  </p:stCondLst>
                                  <p:childTnLst>
                                    <p:animMotion origin="layout" path="M -2.5E-6 0.28024 L -2.5E-6 2.71605E-6 " pathEditMode="relative" rAng="0" ptsTypes="AA">
                                      <p:cBhvr>
                                        <p:cTn id="78" dur="500" fill="hold"/>
                                        <p:tgtEl>
                                          <p:spTgt spid="26"/>
                                        </p:tgtEl>
                                        <p:attrNameLst>
                                          <p:attrName>ppt_x</p:attrName>
                                          <p:attrName>ppt_y</p:attrName>
                                        </p:attrNameLst>
                                      </p:cBhvr>
                                      <p:rCtr x="0" y="-14012"/>
                                    </p:animMotion>
                                  </p:childTnLst>
                                </p:cTn>
                              </p:par>
                            </p:childTnLst>
                          </p:cTn>
                        </p:par>
                        <p:par>
                          <p:cTn id="79" fill="hold">
                            <p:stCondLst>
                              <p:cond delay="9500"/>
                            </p:stCondLst>
                            <p:childTnLst>
                              <p:par>
                                <p:cTn id="80" presetID="12" presetClass="entr" presetSubtype="1" fill="hold"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ppt_y</p:attrName>
                                        </p:attrNameLst>
                                      </p:cBhvr>
                                      <p:tavLst>
                                        <p:tav tm="0">
                                          <p:val>
                                            <p:strVal val="#ppt_y-#ppt_h*1.125000"/>
                                          </p:val>
                                        </p:tav>
                                        <p:tav tm="100000">
                                          <p:val>
                                            <p:strVal val="#ppt_y"/>
                                          </p:val>
                                        </p:tav>
                                      </p:tavLst>
                                    </p:anim>
                                    <p:animEffect transition="in" filter="wipe(down)">
                                      <p:cBhvr>
                                        <p:cTn id="8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4" grpId="0" animBg="1"/>
      <p:bldP spid="24" grpId="1" animBg="1"/>
      <p:bldP spid="25" grpId="0" animBg="1"/>
      <p:bldP spid="25" grpId="1" animBg="1"/>
      <p:bldP spid="26" grpId="0" animBg="1"/>
      <p:bldP spid="26" grpId="1" animBg="1"/>
      <p:bldP spid="30" grpId="0"/>
      <p:bldP spid="40" grpId="0"/>
      <p:bldP spid="41" grpId="0"/>
      <p:bldP spid="4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Freeform 5"/>
          <p:cNvSpPr>
            <a:spLocks noChangeArrowheads="1"/>
          </p:cNvSpPr>
          <p:nvPr/>
        </p:nvSpPr>
        <p:spPr bwMode="auto">
          <a:xfrm>
            <a:off x="2746375" y="2054225"/>
            <a:ext cx="509588" cy="646113"/>
          </a:xfrm>
          <a:custGeom>
            <a:avLst/>
            <a:gdLst>
              <a:gd name="T0" fmla="*/ 427155 w 136"/>
              <a:gd name="T1" fmla="*/ 236658 h 172"/>
              <a:gd name="T2" fmla="*/ 453383 w 136"/>
              <a:gd name="T3" fmla="*/ 229145 h 172"/>
              <a:gd name="T4" fmla="*/ 505841 w 136"/>
              <a:gd name="T5" fmla="*/ 22539 h 172"/>
              <a:gd name="T6" fmla="*/ 487106 w 136"/>
              <a:gd name="T7" fmla="*/ 7513 h 172"/>
              <a:gd name="T8" fmla="*/ 296011 w 136"/>
              <a:gd name="T9" fmla="*/ 86399 h 172"/>
              <a:gd name="T10" fmla="*/ 288517 w 136"/>
              <a:gd name="T11" fmla="*/ 116451 h 172"/>
              <a:gd name="T12" fmla="*/ 314746 w 136"/>
              <a:gd name="T13" fmla="*/ 138989 h 172"/>
              <a:gd name="T14" fmla="*/ 251047 w 136"/>
              <a:gd name="T15" fmla="*/ 210362 h 172"/>
              <a:gd name="T16" fmla="*/ 0 w 136"/>
              <a:gd name="T17" fmla="*/ 142746 h 172"/>
              <a:gd name="T18" fmla="*/ 0 w 136"/>
              <a:gd name="T19" fmla="*/ 646113 h 172"/>
              <a:gd name="T20" fmla="*/ 472118 w 136"/>
              <a:gd name="T21" fmla="*/ 480828 h 172"/>
              <a:gd name="T22" fmla="*/ 344721 w 136"/>
              <a:gd name="T23" fmla="*/ 281735 h 172"/>
              <a:gd name="T24" fmla="*/ 400926 w 136"/>
              <a:gd name="T25" fmla="*/ 214119 h 172"/>
              <a:gd name="T26" fmla="*/ 427155 w 136"/>
              <a:gd name="T27" fmla="*/ 236658 h 172"/>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6"/>
              <a:gd name="T43" fmla="*/ 0 h 172"/>
              <a:gd name="T44" fmla="*/ 136 w 136"/>
              <a:gd name="T45" fmla="*/ 172 h 172"/>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chemeClr val="bg1"/>
          </a:solidFill>
          <a:ln>
            <a:noFill/>
          </a:ln>
        </p:spPr>
        <p:txBody>
          <a:bodyPr/>
          <a:lstStyle/>
          <a:p>
            <a:endParaRPr lang="zh-CN" altLang="en-US">
              <a:solidFill>
                <a:schemeClr val="accent1"/>
              </a:solidFill>
            </a:endParaRPr>
          </a:p>
        </p:txBody>
      </p:sp>
      <p:sp>
        <p:nvSpPr>
          <p:cNvPr id="9" name="Freeform 6"/>
          <p:cNvSpPr>
            <a:spLocks noChangeArrowheads="1"/>
          </p:cNvSpPr>
          <p:nvPr/>
        </p:nvSpPr>
        <p:spPr bwMode="auto">
          <a:xfrm>
            <a:off x="1954213" y="2212975"/>
            <a:ext cx="739775" cy="771525"/>
          </a:xfrm>
          <a:custGeom>
            <a:avLst/>
            <a:gdLst>
              <a:gd name="T0" fmla="*/ 739775 w 197"/>
              <a:gd name="T1" fmla="*/ 0 h 206"/>
              <a:gd name="T2" fmla="*/ 322947 w 197"/>
              <a:gd name="T3" fmla="*/ 220971 h 206"/>
              <a:gd name="T4" fmla="*/ 225312 w 197"/>
              <a:gd name="T5" fmla="*/ 157301 h 206"/>
              <a:gd name="T6" fmla="*/ 240333 w 197"/>
              <a:gd name="T7" fmla="*/ 127339 h 206"/>
              <a:gd name="T8" fmla="*/ 229067 w 197"/>
              <a:gd name="T9" fmla="*/ 101122 h 206"/>
              <a:gd name="T10" fmla="*/ 18776 w 197"/>
              <a:gd name="T11" fmla="*/ 82396 h 206"/>
              <a:gd name="T12" fmla="*/ 7510 w 197"/>
              <a:gd name="T13" fmla="*/ 101122 h 206"/>
              <a:gd name="T14" fmla="*/ 116411 w 197"/>
              <a:gd name="T15" fmla="*/ 284640 h 206"/>
              <a:gd name="T16" fmla="*/ 146453 w 197"/>
              <a:gd name="T17" fmla="*/ 284640 h 206"/>
              <a:gd name="T18" fmla="*/ 161474 w 197"/>
              <a:gd name="T19" fmla="*/ 254678 h 206"/>
              <a:gd name="T20" fmla="*/ 270375 w 197"/>
              <a:gd name="T21" fmla="*/ 322093 h 206"/>
              <a:gd name="T22" fmla="*/ 236578 w 197"/>
              <a:gd name="T23" fmla="*/ 501866 h 206"/>
              <a:gd name="T24" fmla="*/ 319192 w 197"/>
              <a:gd name="T25" fmla="*/ 771525 h 206"/>
              <a:gd name="T26" fmla="*/ 315437 w 197"/>
              <a:gd name="T27" fmla="*/ 764034 h 206"/>
              <a:gd name="T28" fmla="*/ 739775 w 197"/>
              <a:gd name="T29" fmla="*/ 501866 h 206"/>
              <a:gd name="T30" fmla="*/ 739775 w 197"/>
              <a:gd name="T31" fmla="*/ 0 h 20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97"/>
              <a:gd name="T49" fmla="*/ 0 h 206"/>
              <a:gd name="T50" fmla="*/ 197 w 197"/>
              <a:gd name="T51" fmla="*/ 206 h 20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chemeClr val="tx1"/>
          </a:solidFill>
          <a:ln>
            <a:noFill/>
          </a:ln>
        </p:spPr>
        <p:txBody>
          <a:bodyPr/>
          <a:lstStyle/>
          <a:p>
            <a:endParaRPr lang="zh-CN" altLang="en-US">
              <a:solidFill>
                <a:schemeClr val="accent1"/>
              </a:solidFill>
            </a:endParaRPr>
          </a:p>
        </p:txBody>
      </p:sp>
      <p:sp>
        <p:nvSpPr>
          <p:cNvPr id="10" name="Freeform 7"/>
          <p:cNvSpPr>
            <a:spLocks noChangeArrowheads="1"/>
          </p:cNvSpPr>
          <p:nvPr/>
        </p:nvSpPr>
        <p:spPr bwMode="auto">
          <a:xfrm>
            <a:off x="2768600" y="2576513"/>
            <a:ext cx="831850" cy="374650"/>
          </a:xfrm>
          <a:custGeom>
            <a:avLst/>
            <a:gdLst>
              <a:gd name="T0" fmla="*/ 816862 w 222"/>
              <a:gd name="T1" fmla="*/ 176086 h 100"/>
              <a:gd name="T2" fmla="*/ 629508 w 222"/>
              <a:gd name="T3" fmla="*/ 78677 h 100"/>
              <a:gd name="T4" fmla="*/ 607026 w 222"/>
              <a:gd name="T5" fmla="*/ 93663 h 100"/>
              <a:gd name="T6" fmla="*/ 607026 w 222"/>
              <a:gd name="T7" fmla="*/ 127381 h 100"/>
              <a:gd name="T8" fmla="*/ 498361 w 222"/>
              <a:gd name="T9" fmla="*/ 127381 h 100"/>
              <a:gd name="T10" fmla="*/ 472131 w 222"/>
              <a:gd name="T11" fmla="*/ 0 h 100"/>
              <a:gd name="T12" fmla="*/ 0 w 222"/>
              <a:gd name="T13" fmla="*/ 164846 h 100"/>
              <a:gd name="T14" fmla="*/ 453396 w 222"/>
              <a:gd name="T15" fmla="*/ 374650 h 100"/>
              <a:gd name="T16" fmla="*/ 490866 w 222"/>
              <a:gd name="T17" fmla="*/ 239776 h 100"/>
              <a:gd name="T18" fmla="*/ 603279 w 222"/>
              <a:gd name="T19" fmla="*/ 243523 h 100"/>
              <a:gd name="T20" fmla="*/ 603279 w 222"/>
              <a:gd name="T21" fmla="*/ 277241 h 100"/>
              <a:gd name="T22" fmla="*/ 625761 w 222"/>
              <a:gd name="T23" fmla="*/ 292227 h 100"/>
              <a:gd name="T24" fmla="*/ 816862 w 222"/>
              <a:gd name="T25" fmla="*/ 202311 h 100"/>
              <a:gd name="T26" fmla="*/ 816862 w 222"/>
              <a:gd name="T27" fmla="*/ 176086 h 1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22"/>
              <a:gd name="T43" fmla="*/ 0 h 100"/>
              <a:gd name="T44" fmla="*/ 222 w 222"/>
              <a:gd name="T45" fmla="*/ 100 h 1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chemeClr val="tx1"/>
          </a:solidFill>
          <a:ln>
            <a:noFill/>
          </a:ln>
        </p:spPr>
        <p:txBody>
          <a:bodyPr/>
          <a:lstStyle/>
          <a:p>
            <a:endParaRPr lang="zh-CN" altLang="en-US">
              <a:solidFill>
                <a:schemeClr val="accent1"/>
              </a:solidFill>
            </a:endParaRPr>
          </a:p>
        </p:txBody>
      </p:sp>
      <p:sp>
        <p:nvSpPr>
          <p:cNvPr id="11" name="Freeform 8"/>
          <p:cNvSpPr>
            <a:spLocks noChangeArrowheads="1"/>
          </p:cNvSpPr>
          <p:nvPr/>
        </p:nvSpPr>
        <p:spPr bwMode="auto">
          <a:xfrm>
            <a:off x="2754313" y="2767013"/>
            <a:ext cx="452437" cy="709612"/>
          </a:xfrm>
          <a:custGeom>
            <a:avLst/>
            <a:gdLst>
              <a:gd name="T0" fmla="*/ 426263 w 121"/>
              <a:gd name="T1" fmla="*/ 480584 h 189"/>
              <a:gd name="T2" fmla="*/ 400089 w 121"/>
              <a:gd name="T3" fmla="*/ 469320 h 189"/>
              <a:gd name="T4" fmla="*/ 373915 w 121"/>
              <a:gd name="T5" fmla="*/ 488093 h 189"/>
              <a:gd name="T6" fmla="*/ 310349 w 121"/>
              <a:gd name="T7" fmla="*/ 390474 h 189"/>
              <a:gd name="T8" fmla="*/ 452437 w 121"/>
              <a:gd name="T9" fmla="*/ 206501 h 189"/>
              <a:gd name="T10" fmla="*/ 0 w 121"/>
              <a:gd name="T11" fmla="*/ 0 h 189"/>
              <a:gd name="T12" fmla="*/ 0 w 121"/>
              <a:gd name="T13" fmla="*/ 499357 h 189"/>
              <a:gd name="T14" fmla="*/ 213131 w 121"/>
              <a:gd name="T15" fmla="*/ 450547 h 189"/>
              <a:gd name="T16" fmla="*/ 276697 w 121"/>
              <a:gd name="T17" fmla="*/ 548166 h 189"/>
              <a:gd name="T18" fmla="*/ 246784 w 121"/>
              <a:gd name="T19" fmla="*/ 566939 h 189"/>
              <a:gd name="T20" fmla="*/ 250523 w 121"/>
              <a:gd name="T21" fmla="*/ 596975 h 189"/>
              <a:gd name="T22" fmla="*/ 433741 w 121"/>
              <a:gd name="T23" fmla="*/ 702103 h 189"/>
              <a:gd name="T24" fmla="*/ 452437 w 121"/>
              <a:gd name="T25" fmla="*/ 690839 h 189"/>
              <a:gd name="T26" fmla="*/ 426263 w 121"/>
              <a:gd name="T27" fmla="*/ 480584 h 1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1"/>
              <a:gd name="T43" fmla="*/ 0 h 189"/>
              <a:gd name="T44" fmla="*/ 121 w 121"/>
              <a:gd name="T45" fmla="*/ 189 h 1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chemeClr val="bg2"/>
          </a:solidFill>
          <a:ln>
            <a:noFill/>
          </a:ln>
        </p:spPr>
        <p:txBody>
          <a:bodyPr/>
          <a:lstStyle/>
          <a:p>
            <a:endParaRPr lang="zh-CN" altLang="en-US">
              <a:solidFill>
                <a:schemeClr val="accent1"/>
              </a:solidFill>
            </a:endParaRPr>
          </a:p>
        </p:txBody>
      </p:sp>
      <p:sp>
        <p:nvSpPr>
          <p:cNvPr id="12" name="Freeform 9"/>
          <p:cNvSpPr>
            <a:spLocks noChangeArrowheads="1"/>
          </p:cNvSpPr>
          <p:nvPr/>
        </p:nvSpPr>
        <p:spPr bwMode="auto">
          <a:xfrm>
            <a:off x="2278063" y="2767013"/>
            <a:ext cx="427037" cy="709612"/>
          </a:xfrm>
          <a:custGeom>
            <a:avLst/>
            <a:gdLst>
              <a:gd name="T0" fmla="*/ 427037 w 114"/>
              <a:gd name="T1" fmla="*/ 499357 h 189"/>
              <a:gd name="T2" fmla="*/ 427037 w 114"/>
              <a:gd name="T3" fmla="*/ 0 h 189"/>
              <a:gd name="T4" fmla="*/ 0 w 114"/>
              <a:gd name="T5" fmla="*/ 262819 h 189"/>
              <a:gd name="T6" fmla="*/ 138600 w 114"/>
              <a:gd name="T7" fmla="*/ 409247 h 189"/>
              <a:gd name="T8" fmla="*/ 86157 w 114"/>
              <a:gd name="T9" fmla="*/ 488093 h 189"/>
              <a:gd name="T10" fmla="*/ 59935 w 114"/>
              <a:gd name="T11" fmla="*/ 469320 h 189"/>
              <a:gd name="T12" fmla="*/ 33713 w 114"/>
              <a:gd name="T13" fmla="*/ 480584 h 189"/>
              <a:gd name="T14" fmla="*/ 7492 w 114"/>
              <a:gd name="T15" fmla="*/ 690839 h 189"/>
              <a:gd name="T16" fmla="*/ 29968 w 114"/>
              <a:gd name="T17" fmla="*/ 702103 h 189"/>
              <a:gd name="T18" fmla="*/ 209773 w 114"/>
              <a:gd name="T19" fmla="*/ 596975 h 189"/>
              <a:gd name="T20" fmla="*/ 213519 w 114"/>
              <a:gd name="T21" fmla="*/ 566939 h 189"/>
              <a:gd name="T22" fmla="*/ 183551 w 114"/>
              <a:gd name="T23" fmla="*/ 548166 h 189"/>
              <a:gd name="T24" fmla="*/ 239740 w 114"/>
              <a:gd name="T25" fmla="*/ 461811 h 189"/>
              <a:gd name="T26" fmla="*/ 427037 w 114"/>
              <a:gd name="T27" fmla="*/ 499357 h 1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14"/>
              <a:gd name="T43" fmla="*/ 0 h 189"/>
              <a:gd name="T44" fmla="*/ 114 w 114"/>
              <a:gd name="T45" fmla="*/ 189 h 1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chemeClr val="tx2"/>
          </a:solidFill>
          <a:ln>
            <a:noFill/>
          </a:ln>
        </p:spPr>
        <p:txBody>
          <a:bodyPr/>
          <a:lstStyle/>
          <a:p>
            <a:endParaRPr lang="zh-CN" altLang="en-US">
              <a:solidFill>
                <a:schemeClr val="accent1"/>
              </a:solidFill>
            </a:endParaRPr>
          </a:p>
        </p:txBody>
      </p:sp>
      <p:sp>
        <p:nvSpPr>
          <p:cNvPr id="13" name="矩形 1"/>
          <p:cNvSpPr>
            <a:spLocks noChangeArrowheads="1"/>
          </p:cNvSpPr>
          <p:nvPr/>
        </p:nvSpPr>
        <p:spPr bwMode="auto">
          <a:xfrm>
            <a:off x="4760913" y="1452563"/>
            <a:ext cx="3771900" cy="24929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spcBef>
                <a:spcPct val="0"/>
              </a:spcBef>
            </a:pPr>
            <a:r>
              <a:rPr lang="zh-CN" altLang="en-US" sz="16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rPr>
              <a:t>标题文字</a:t>
            </a:r>
            <a:endParaRPr lang="en-US" altLang="zh-CN" sz="1600" dirty="0" smtClean="0">
              <a:solidFill>
                <a:schemeClr val="bg1"/>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a:t>
            </a: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录入上述图表的综合描述说明，在此录入上述图表的综合描述说明，在此录入上述图表的综合描述说明，在此录入上述图表的综合描述说明，在此</a:t>
            </a: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a:t>
            </a:r>
            <a:endParaRPr lang="en-US" altLang="zh-CN"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endParaRPr lang="en-US" altLang="zh-CN" sz="1600" dirty="0" smtClean="0">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600" dirty="0" smtClean="0">
                <a:latin typeface="微软雅黑" panose="020B0503020204020204" pitchFamily="34" charset="-122"/>
                <a:ea typeface="微软雅黑" panose="020B0503020204020204" pitchFamily="34" charset="-122"/>
                <a:sym typeface="方正兰亭黑_GBK" panose="02000000000000000000" pitchFamily="2" charset="-122"/>
              </a:rPr>
              <a:t>标题</a:t>
            </a:r>
            <a:r>
              <a:rPr lang="zh-CN" altLang="en-US" sz="1600" dirty="0">
                <a:latin typeface="微软雅黑" panose="020B0503020204020204" pitchFamily="34" charset="-122"/>
                <a:ea typeface="微软雅黑" panose="020B0503020204020204" pitchFamily="34" charset="-122"/>
                <a:sym typeface="方正兰亭黑_GBK" panose="02000000000000000000" pitchFamily="2" charset="-122"/>
              </a:rPr>
              <a:t>文字</a:t>
            </a:r>
            <a:endParaRPr lang="en-US" altLang="zh-CN" sz="1600" dirty="0">
              <a:latin typeface="微软雅黑" panose="020B0503020204020204" pitchFamily="34" charset="-122"/>
              <a:ea typeface="微软雅黑" panose="020B0503020204020204" pitchFamily="34" charset="-122"/>
              <a:sym typeface="方正兰亭黑_GBK" panose="02000000000000000000" pitchFamily="2" charset="-122"/>
            </a:endParaRPr>
          </a:p>
          <a:p>
            <a:pPr>
              <a:lnSpc>
                <a:spcPct val="130000"/>
              </a:lnSpc>
              <a:spcBef>
                <a:spcPct val="0"/>
              </a:spcBef>
            </a:pPr>
            <a:r>
              <a:rPr lang="zh-CN" altLang="en-US" sz="12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在此录入上述图表的综合描述说明，在此录入上述图表的综合描述说明，在此录入上述图表的综合描述说明，在此录入上述图表的综合描述说明</a:t>
            </a:r>
            <a:r>
              <a:rPr lang="zh-CN" altLang="en-US" sz="12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a:t>
            </a:r>
            <a:endParaRPr lang="zh-CN" altLang="en-US" sz="1200" dirty="0">
              <a:solidFill>
                <a:schemeClr val="accent1"/>
              </a:solidFill>
              <a:latin typeface="微软雅黑" panose="020B0503020204020204" pitchFamily="34" charset="-122"/>
              <a:ea typeface="微软雅黑" panose="020B0503020204020204" pitchFamily="34" charset="-122"/>
            </a:endParaRPr>
          </a:p>
        </p:txBody>
      </p:sp>
      <p:grpSp>
        <p:nvGrpSpPr>
          <p:cNvPr id="14" name="组合 13"/>
          <p:cNvGrpSpPr/>
          <p:nvPr/>
        </p:nvGrpSpPr>
        <p:grpSpPr>
          <a:xfrm>
            <a:off x="904875" y="1512888"/>
            <a:ext cx="996950" cy="1111250"/>
            <a:chOff x="904875" y="1512888"/>
            <a:chExt cx="996950" cy="1111250"/>
          </a:xfrm>
        </p:grpSpPr>
        <p:sp>
          <p:nvSpPr>
            <p:cNvPr id="15" name="Freeform 11"/>
            <p:cNvSpPr>
              <a:spLocks noEditPoints="1" noChangeArrowheads="1"/>
            </p:cNvSpPr>
            <p:nvPr/>
          </p:nvSpPr>
          <p:spPr bwMode="auto">
            <a:xfrm>
              <a:off x="946150" y="1668463"/>
              <a:ext cx="955675" cy="955675"/>
            </a:xfrm>
            <a:custGeom>
              <a:avLst/>
              <a:gdLst>
                <a:gd name="T0" fmla="*/ 475964 w 255"/>
                <a:gd name="T1" fmla="*/ 0 h 255"/>
                <a:gd name="T2" fmla="*/ 0 w 255"/>
                <a:gd name="T3" fmla="*/ 475964 h 255"/>
                <a:gd name="T4" fmla="*/ 475964 w 255"/>
                <a:gd name="T5" fmla="*/ 955675 h 255"/>
                <a:gd name="T6" fmla="*/ 955675 w 255"/>
                <a:gd name="T7" fmla="*/ 475964 h 255"/>
                <a:gd name="T8" fmla="*/ 475964 w 255"/>
                <a:gd name="T9" fmla="*/ 0 h 255"/>
                <a:gd name="T10" fmla="*/ 475964 w 255"/>
                <a:gd name="T11" fmla="*/ 906954 h 255"/>
                <a:gd name="T12" fmla="*/ 48721 w 255"/>
                <a:gd name="T13" fmla="*/ 475964 h 255"/>
                <a:gd name="T14" fmla="*/ 475964 w 255"/>
                <a:gd name="T15" fmla="*/ 48721 h 255"/>
                <a:gd name="T16" fmla="*/ 906954 w 255"/>
                <a:gd name="T17" fmla="*/ 475964 h 255"/>
                <a:gd name="T18" fmla="*/ 475964 w 255"/>
                <a:gd name="T19" fmla="*/ 906954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5"/>
                <a:gd name="T31" fmla="*/ 0 h 255"/>
                <a:gd name="T32" fmla="*/ 255 w 255"/>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16" name="Freeform 1789"/>
            <p:cNvSpPr>
              <a:spLocks noChangeArrowheads="1"/>
            </p:cNvSpPr>
            <p:nvPr/>
          </p:nvSpPr>
          <p:spPr bwMode="auto">
            <a:xfrm>
              <a:off x="904875" y="1522413"/>
              <a:ext cx="404813" cy="390525"/>
            </a:xfrm>
            <a:custGeom>
              <a:avLst/>
              <a:gdLst>
                <a:gd name="T0" fmla="*/ 119945 w 108"/>
                <a:gd name="T1" fmla="*/ 390525 h 104"/>
                <a:gd name="T2" fmla="*/ 194910 w 108"/>
                <a:gd name="T3" fmla="*/ 300404 h 104"/>
                <a:gd name="T4" fmla="*/ 404813 w 108"/>
                <a:gd name="T5" fmla="*/ 172732 h 104"/>
                <a:gd name="T6" fmla="*/ 202407 w 108"/>
                <a:gd name="T7" fmla="*/ 0 h 104"/>
                <a:gd name="T8" fmla="*/ 0 w 108"/>
                <a:gd name="T9" fmla="*/ 202773 h 104"/>
                <a:gd name="T10" fmla="*/ 119945 w 108"/>
                <a:gd name="T11" fmla="*/ 390525 h 104"/>
                <a:gd name="T12" fmla="*/ 0 60000 65536"/>
                <a:gd name="T13" fmla="*/ 0 60000 65536"/>
                <a:gd name="T14" fmla="*/ 0 60000 65536"/>
                <a:gd name="T15" fmla="*/ 0 60000 65536"/>
                <a:gd name="T16" fmla="*/ 0 60000 65536"/>
                <a:gd name="T17" fmla="*/ 0 60000 65536"/>
                <a:gd name="T18" fmla="*/ 0 w 108"/>
                <a:gd name="T19" fmla="*/ 0 h 104"/>
                <a:gd name="T20" fmla="*/ 108 w 108"/>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17" name="TextBox 682"/>
            <p:cNvSpPr>
              <a:spLocks noChangeArrowheads="1"/>
            </p:cNvSpPr>
            <p:nvPr/>
          </p:nvSpPr>
          <p:spPr bwMode="auto">
            <a:xfrm>
              <a:off x="931863" y="1512888"/>
              <a:ext cx="3794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A.</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18" name="矩形 1"/>
            <p:cNvSpPr>
              <a:spLocks noChangeArrowheads="1"/>
            </p:cNvSpPr>
            <p:nvPr/>
          </p:nvSpPr>
          <p:spPr bwMode="auto">
            <a:xfrm>
              <a:off x="989013" y="1911350"/>
              <a:ext cx="846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3128963" y="919163"/>
            <a:ext cx="1143000" cy="1225550"/>
            <a:chOff x="3128963" y="919163"/>
            <a:chExt cx="1143000" cy="1225550"/>
          </a:xfrm>
        </p:grpSpPr>
        <p:sp>
          <p:nvSpPr>
            <p:cNvPr id="20" name="Freeform 12"/>
            <p:cNvSpPr>
              <a:spLocks noEditPoints="1" noChangeArrowheads="1"/>
            </p:cNvSpPr>
            <p:nvPr/>
          </p:nvSpPr>
          <p:spPr bwMode="auto">
            <a:xfrm>
              <a:off x="3128963" y="1042988"/>
              <a:ext cx="1106487" cy="1101725"/>
            </a:xfrm>
            <a:custGeom>
              <a:avLst/>
              <a:gdLst>
                <a:gd name="T0" fmla="*/ 555119 w 295"/>
                <a:gd name="T1" fmla="*/ 0 h 294"/>
                <a:gd name="T2" fmla="*/ 0 w 295"/>
                <a:gd name="T3" fmla="*/ 550863 h 294"/>
                <a:gd name="T4" fmla="*/ 555119 w 295"/>
                <a:gd name="T5" fmla="*/ 1101725 h 294"/>
                <a:gd name="T6" fmla="*/ 1106487 w 295"/>
                <a:gd name="T7" fmla="*/ 550863 h 294"/>
                <a:gd name="T8" fmla="*/ 555119 w 295"/>
                <a:gd name="T9" fmla="*/ 0 h 294"/>
                <a:gd name="T10" fmla="*/ 555119 w 295"/>
                <a:gd name="T11" fmla="*/ 1049262 h 294"/>
                <a:gd name="T12" fmla="*/ 56262 w 295"/>
                <a:gd name="T13" fmla="*/ 550863 h 294"/>
                <a:gd name="T14" fmla="*/ 555119 w 295"/>
                <a:gd name="T15" fmla="*/ 52463 h 294"/>
                <a:gd name="T16" fmla="*/ 1050225 w 295"/>
                <a:gd name="T17" fmla="*/ 550863 h 294"/>
                <a:gd name="T18" fmla="*/ 555119 w 295"/>
                <a:gd name="T19" fmla="*/ 1049262 h 2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5"/>
                <a:gd name="T31" fmla="*/ 0 h 294"/>
                <a:gd name="T32" fmla="*/ 295 w 295"/>
                <a:gd name="T33" fmla="*/ 294 h 2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21" name="Freeform 1791"/>
            <p:cNvSpPr>
              <a:spLocks noChangeArrowheads="1"/>
            </p:cNvSpPr>
            <p:nvPr/>
          </p:nvSpPr>
          <p:spPr bwMode="auto">
            <a:xfrm>
              <a:off x="3844925" y="919163"/>
              <a:ext cx="404813" cy="388937"/>
            </a:xfrm>
            <a:custGeom>
              <a:avLst/>
              <a:gdLst>
                <a:gd name="T0" fmla="*/ 281120 w 108"/>
                <a:gd name="T1" fmla="*/ 388937 h 104"/>
                <a:gd name="T2" fmla="*/ 209903 w 108"/>
                <a:gd name="T3" fmla="*/ 299182 h 104"/>
                <a:gd name="T4" fmla="*/ 0 w 108"/>
                <a:gd name="T5" fmla="*/ 172030 h 104"/>
                <a:gd name="T6" fmla="*/ 202407 w 108"/>
                <a:gd name="T7" fmla="*/ 0 h 104"/>
                <a:gd name="T8" fmla="*/ 404813 w 108"/>
                <a:gd name="T9" fmla="*/ 201948 h 104"/>
                <a:gd name="T10" fmla="*/ 281120 w 108"/>
                <a:gd name="T11" fmla="*/ 388937 h 104"/>
                <a:gd name="T12" fmla="*/ 0 60000 65536"/>
                <a:gd name="T13" fmla="*/ 0 60000 65536"/>
                <a:gd name="T14" fmla="*/ 0 60000 65536"/>
                <a:gd name="T15" fmla="*/ 0 60000 65536"/>
                <a:gd name="T16" fmla="*/ 0 60000 65536"/>
                <a:gd name="T17" fmla="*/ 0 60000 65536"/>
                <a:gd name="T18" fmla="*/ 0 w 108"/>
                <a:gd name="T19" fmla="*/ 0 h 104"/>
                <a:gd name="T20" fmla="*/ 108 w 108"/>
                <a:gd name="T21" fmla="*/ 104 h 104"/>
              </a:gdLst>
              <a:ahLst/>
              <a:cxnLst>
                <a:cxn ang="T12">
                  <a:pos x="T0" y="T1"/>
                </a:cxn>
                <a:cxn ang="T13">
                  <a:pos x="T2" y="T3"/>
                </a:cxn>
                <a:cxn ang="T14">
                  <a:pos x="T4" y="T5"/>
                </a:cxn>
                <a:cxn ang="T15">
                  <a:pos x="T6" y="T7"/>
                </a:cxn>
                <a:cxn ang="T16">
                  <a:pos x="T8" y="T9"/>
                </a:cxn>
                <a:cxn ang="T17">
                  <a:pos x="T10" y="T11"/>
                </a:cxn>
              </a:cxnLst>
              <a:rect l="T18" t="T19" r="T20" b="T21"/>
              <a:pathLst>
                <a:path w="108" h="104">
                  <a:moveTo>
                    <a:pt x="75" y="104"/>
                  </a:moveTo>
                  <a:cubicBezTo>
                    <a:pt x="70" y="95"/>
                    <a:pt x="63" y="87"/>
                    <a:pt x="56" y="80"/>
                  </a:cubicBezTo>
                  <a:cubicBezTo>
                    <a:pt x="40" y="64"/>
                    <a:pt x="21" y="52"/>
                    <a:pt x="0" y="46"/>
                  </a:cubicBezTo>
                  <a:cubicBezTo>
                    <a:pt x="4" y="20"/>
                    <a:pt x="26" y="0"/>
                    <a:pt x="54" y="0"/>
                  </a:cubicBezTo>
                  <a:cubicBezTo>
                    <a:pt x="84" y="0"/>
                    <a:pt x="108" y="24"/>
                    <a:pt x="108" y="54"/>
                  </a:cubicBezTo>
                  <a:cubicBezTo>
                    <a:pt x="108" y="76"/>
                    <a:pt x="94" y="95"/>
                    <a:pt x="75" y="104"/>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22" name="TextBox 682"/>
            <p:cNvSpPr>
              <a:spLocks noChangeArrowheads="1"/>
            </p:cNvSpPr>
            <p:nvPr/>
          </p:nvSpPr>
          <p:spPr bwMode="auto">
            <a:xfrm>
              <a:off x="3894138" y="919163"/>
              <a:ext cx="37782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B.</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23" name="矩形 1"/>
            <p:cNvSpPr>
              <a:spLocks noChangeArrowheads="1"/>
            </p:cNvSpPr>
            <p:nvPr/>
          </p:nvSpPr>
          <p:spPr bwMode="auto">
            <a:xfrm>
              <a:off x="3255963" y="1338263"/>
              <a:ext cx="8461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24" name="组合 23"/>
          <p:cNvGrpSpPr/>
          <p:nvPr/>
        </p:nvGrpSpPr>
        <p:grpSpPr>
          <a:xfrm>
            <a:off x="3759200" y="2266950"/>
            <a:ext cx="850900" cy="909638"/>
            <a:chOff x="3759200" y="2266950"/>
            <a:chExt cx="850900" cy="909638"/>
          </a:xfrm>
        </p:grpSpPr>
        <p:sp>
          <p:nvSpPr>
            <p:cNvPr id="25" name="Freeform 13"/>
            <p:cNvSpPr>
              <a:spLocks noEditPoints="1" noChangeArrowheads="1"/>
            </p:cNvSpPr>
            <p:nvPr/>
          </p:nvSpPr>
          <p:spPr bwMode="auto">
            <a:xfrm>
              <a:off x="3759200" y="2419350"/>
              <a:ext cx="757238" cy="757238"/>
            </a:xfrm>
            <a:custGeom>
              <a:avLst/>
              <a:gdLst>
                <a:gd name="T0" fmla="*/ 378619 w 202"/>
                <a:gd name="T1" fmla="*/ 0 h 202"/>
                <a:gd name="T2" fmla="*/ 0 w 202"/>
                <a:gd name="T3" fmla="*/ 378619 h 202"/>
                <a:gd name="T4" fmla="*/ 378619 w 202"/>
                <a:gd name="T5" fmla="*/ 757238 h 202"/>
                <a:gd name="T6" fmla="*/ 757238 w 202"/>
                <a:gd name="T7" fmla="*/ 378619 h 202"/>
                <a:gd name="T8" fmla="*/ 378619 w 202"/>
                <a:gd name="T9" fmla="*/ 0 h 202"/>
                <a:gd name="T10" fmla="*/ 378619 w 202"/>
                <a:gd name="T11" fmla="*/ 719751 h 202"/>
                <a:gd name="T12" fmla="*/ 37487 w 202"/>
                <a:gd name="T13" fmla="*/ 378619 h 202"/>
                <a:gd name="T14" fmla="*/ 378619 w 202"/>
                <a:gd name="T15" fmla="*/ 37487 h 202"/>
                <a:gd name="T16" fmla="*/ 719751 w 202"/>
                <a:gd name="T17" fmla="*/ 378619 h 202"/>
                <a:gd name="T18" fmla="*/ 378619 w 202"/>
                <a:gd name="T19" fmla="*/ 719751 h 20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2"/>
                <a:gd name="T31" fmla="*/ 0 h 202"/>
                <a:gd name="T32" fmla="*/ 202 w 202"/>
                <a:gd name="T33" fmla="*/ 202 h 20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26" name="Freeform 1792"/>
            <p:cNvSpPr>
              <a:spLocks noChangeArrowheads="1"/>
            </p:cNvSpPr>
            <p:nvPr/>
          </p:nvSpPr>
          <p:spPr bwMode="auto">
            <a:xfrm>
              <a:off x="4227513" y="2306638"/>
              <a:ext cx="311150" cy="300037"/>
            </a:xfrm>
            <a:custGeom>
              <a:avLst/>
              <a:gdLst>
                <a:gd name="T0" fmla="*/ 217430 w 83"/>
                <a:gd name="T1" fmla="*/ 300037 h 80"/>
                <a:gd name="T2" fmla="*/ 161198 w 83"/>
                <a:gd name="T3" fmla="*/ 232529 h 80"/>
                <a:gd name="T4" fmla="*/ 0 w 83"/>
                <a:gd name="T5" fmla="*/ 131266 h 80"/>
                <a:gd name="T6" fmla="*/ 157449 w 83"/>
                <a:gd name="T7" fmla="*/ 0 h 80"/>
                <a:gd name="T8" fmla="*/ 311150 w 83"/>
                <a:gd name="T9" fmla="*/ 157519 h 80"/>
                <a:gd name="T10" fmla="*/ 217430 w 83"/>
                <a:gd name="T11" fmla="*/ 300037 h 80"/>
                <a:gd name="T12" fmla="*/ 0 60000 65536"/>
                <a:gd name="T13" fmla="*/ 0 60000 65536"/>
                <a:gd name="T14" fmla="*/ 0 60000 65536"/>
                <a:gd name="T15" fmla="*/ 0 60000 65536"/>
                <a:gd name="T16" fmla="*/ 0 60000 65536"/>
                <a:gd name="T17" fmla="*/ 0 60000 65536"/>
                <a:gd name="T18" fmla="*/ 0 w 83"/>
                <a:gd name="T19" fmla="*/ 0 h 80"/>
                <a:gd name="T20" fmla="*/ 83 w 83"/>
                <a:gd name="T21" fmla="*/ 80 h 80"/>
              </a:gdLst>
              <a:ahLst/>
              <a:cxnLst>
                <a:cxn ang="T12">
                  <a:pos x="T0" y="T1"/>
                </a:cxn>
                <a:cxn ang="T13">
                  <a:pos x="T2" y="T3"/>
                </a:cxn>
                <a:cxn ang="T14">
                  <a:pos x="T4" y="T5"/>
                </a:cxn>
                <a:cxn ang="T15">
                  <a:pos x="T6" y="T7"/>
                </a:cxn>
                <a:cxn ang="T16">
                  <a:pos x="T8" y="T9"/>
                </a:cxn>
                <a:cxn ang="T17">
                  <a:pos x="T10" y="T11"/>
                </a:cxn>
              </a:cxnLst>
              <a:rect l="T18" t="T19" r="T20" b="T21"/>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chemeClr val="tx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27" name="TextBox 682"/>
            <p:cNvSpPr>
              <a:spLocks noChangeArrowheads="1"/>
            </p:cNvSpPr>
            <p:nvPr/>
          </p:nvSpPr>
          <p:spPr bwMode="auto">
            <a:xfrm>
              <a:off x="4221163" y="2266950"/>
              <a:ext cx="3889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C.</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28" name="矩形 1"/>
            <p:cNvSpPr>
              <a:spLocks noChangeArrowheads="1"/>
            </p:cNvSpPr>
            <p:nvPr/>
          </p:nvSpPr>
          <p:spPr bwMode="auto">
            <a:xfrm>
              <a:off x="3770313" y="2582863"/>
              <a:ext cx="7302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8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说明</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3000375" y="3251200"/>
            <a:ext cx="1122363" cy="1252538"/>
            <a:chOff x="3000375" y="3251200"/>
            <a:chExt cx="1122363" cy="1252538"/>
          </a:xfrm>
        </p:grpSpPr>
        <p:sp>
          <p:nvSpPr>
            <p:cNvPr id="30" name="Freeform 14"/>
            <p:cNvSpPr>
              <a:spLocks noEditPoints="1" noChangeArrowheads="1"/>
            </p:cNvSpPr>
            <p:nvPr/>
          </p:nvSpPr>
          <p:spPr bwMode="auto">
            <a:xfrm>
              <a:off x="3000375" y="3386138"/>
              <a:ext cx="1122363" cy="1117600"/>
            </a:xfrm>
            <a:custGeom>
              <a:avLst/>
              <a:gdLst>
                <a:gd name="T0" fmla="*/ 559305 w 299"/>
                <a:gd name="T1" fmla="*/ 0 h 298"/>
                <a:gd name="T2" fmla="*/ 0 w 299"/>
                <a:gd name="T3" fmla="*/ 558800 h 298"/>
                <a:gd name="T4" fmla="*/ 559305 w 299"/>
                <a:gd name="T5" fmla="*/ 1117600 h 298"/>
                <a:gd name="T6" fmla="*/ 1122363 w 299"/>
                <a:gd name="T7" fmla="*/ 558800 h 298"/>
                <a:gd name="T8" fmla="*/ 559305 w 299"/>
                <a:gd name="T9" fmla="*/ 0 h 298"/>
                <a:gd name="T10" fmla="*/ 559305 w 299"/>
                <a:gd name="T11" fmla="*/ 1065095 h 298"/>
                <a:gd name="T12" fmla="*/ 56306 w 299"/>
                <a:gd name="T13" fmla="*/ 558800 h 298"/>
                <a:gd name="T14" fmla="*/ 559305 w 299"/>
                <a:gd name="T15" fmla="*/ 56255 h 298"/>
                <a:gd name="T16" fmla="*/ 1066057 w 299"/>
                <a:gd name="T17" fmla="*/ 558800 h 298"/>
                <a:gd name="T18" fmla="*/ 559305 w 299"/>
                <a:gd name="T19" fmla="*/ 1065095 h 29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99"/>
                <a:gd name="T31" fmla="*/ 0 h 298"/>
                <a:gd name="T32" fmla="*/ 299 w 299"/>
                <a:gd name="T33" fmla="*/ 298 h 29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31" name="Freeform 1790"/>
            <p:cNvSpPr>
              <a:spLocks noChangeArrowheads="1"/>
            </p:cNvSpPr>
            <p:nvPr/>
          </p:nvSpPr>
          <p:spPr bwMode="auto">
            <a:xfrm>
              <a:off x="3717925" y="3251200"/>
              <a:ext cx="404813" cy="393700"/>
            </a:xfrm>
            <a:custGeom>
              <a:avLst/>
              <a:gdLst>
                <a:gd name="T0" fmla="*/ 281120 w 108"/>
                <a:gd name="T1" fmla="*/ 393700 h 105"/>
                <a:gd name="T2" fmla="*/ 206155 w 108"/>
                <a:gd name="T3" fmla="*/ 303711 h 105"/>
                <a:gd name="T4" fmla="*/ 0 w 108"/>
                <a:gd name="T5" fmla="*/ 172478 h 105"/>
                <a:gd name="T6" fmla="*/ 198658 w 108"/>
                <a:gd name="T7" fmla="*/ 0 h 105"/>
                <a:gd name="T8" fmla="*/ 404813 w 108"/>
                <a:gd name="T9" fmla="*/ 206224 h 105"/>
                <a:gd name="T10" fmla="*/ 281120 w 108"/>
                <a:gd name="T11" fmla="*/ 393700 h 105"/>
                <a:gd name="T12" fmla="*/ 0 60000 65536"/>
                <a:gd name="T13" fmla="*/ 0 60000 65536"/>
                <a:gd name="T14" fmla="*/ 0 60000 65536"/>
                <a:gd name="T15" fmla="*/ 0 60000 65536"/>
                <a:gd name="T16" fmla="*/ 0 60000 65536"/>
                <a:gd name="T17" fmla="*/ 0 60000 65536"/>
                <a:gd name="T18" fmla="*/ 0 w 108"/>
                <a:gd name="T19" fmla="*/ 0 h 105"/>
                <a:gd name="T20" fmla="*/ 108 w 108"/>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chemeClr val="bg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32" name="TextBox 682"/>
            <p:cNvSpPr>
              <a:spLocks noChangeArrowheads="1"/>
            </p:cNvSpPr>
            <p:nvPr/>
          </p:nvSpPr>
          <p:spPr bwMode="auto">
            <a:xfrm>
              <a:off x="3717925" y="3251200"/>
              <a:ext cx="3905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D.</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33" name="矩形 1"/>
            <p:cNvSpPr>
              <a:spLocks noChangeArrowheads="1"/>
            </p:cNvSpPr>
            <p:nvPr/>
          </p:nvSpPr>
          <p:spPr bwMode="auto">
            <a:xfrm>
              <a:off x="3144838" y="3697288"/>
              <a:ext cx="809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1389063" y="3322638"/>
            <a:ext cx="1139825" cy="1247775"/>
            <a:chOff x="1389063" y="3322638"/>
            <a:chExt cx="1139825" cy="1247775"/>
          </a:xfrm>
        </p:grpSpPr>
        <p:sp>
          <p:nvSpPr>
            <p:cNvPr id="35" name="Freeform 10"/>
            <p:cNvSpPr>
              <a:spLocks noEditPoints="1" noChangeArrowheads="1"/>
            </p:cNvSpPr>
            <p:nvPr/>
          </p:nvSpPr>
          <p:spPr bwMode="auto">
            <a:xfrm>
              <a:off x="1389063" y="3430588"/>
              <a:ext cx="1139825" cy="1139825"/>
            </a:xfrm>
            <a:custGeom>
              <a:avLst/>
              <a:gdLst>
                <a:gd name="T0" fmla="*/ 569913 w 304"/>
                <a:gd name="T1" fmla="*/ 0 h 304"/>
                <a:gd name="T2" fmla="*/ 0 w 304"/>
                <a:gd name="T3" fmla="*/ 569913 h 304"/>
                <a:gd name="T4" fmla="*/ 569913 w 304"/>
                <a:gd name="T5" fmla="*/ 1139825 h 304"/>
                <a:gd name="T6" fmla="*/ 1139825 w 304"/>
                <a:gd name="T7" fmla="*/ 569913 h 304"/>
                <a:gd name="T8" fmla="*/ 569913 w 304"/>
                <a:gd name="T9" fmla="*/ 0 h 304"/>
                <a:gd name="T10" fmla="*/ 569913 w 304"/>
                <a:gd name="T11" fmla="*/ 1083584 h 304"/>
                <a:gd name="T12" fmla="*/ 56241 w 304"/>
                <a:gd name="T13" fmla="*/ 569913 h 304"/>
                <a:gd name="T14" fmla="*/ 569913 w 304"/>
                <a:gd name="T15" fmla="*/ 56241 h 304"/>
                <a:gd name="T16" fmla="*/ 1083584 w 304"/>
                <a:gd name="T17" fmla="*/ 569913 h 304"/>
                <a:gd name="T18" fmla="*/ 569913 w 304"/>
                <a:gd name="T19" fmla="*/ 1083584 h 3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04"/>
                <a:gd name="T31" fmla="*/ 0 h 304"/>
                <a:gd name="T32" fmla="*/ 304 w 304"/>
                <a:gd name="T33" fmla="*/ 304 h 30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chemeClr val="tx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36" name="Freeform 1788"/>
            <p:cNvSpPr>
              <a:spLocks noChangeArrowheads="1"/>
            </p:cNvSpPr>
            <p:nvPr/>
          </p:nvSpPr>
          <p:spPr bwMode="auto">
            <a:xfrm>
              <a:off x="1389063" y="3322638"/>
              <a:ext cx="404812" cy="393700"/>
            </a:xfrm>
            <a:custGeom>
              <a:avLst/>
              <a:gdLst>
                <a:gd name="T0" fmla="*/ 123693 w 108"/>
                <a:gd name="T1" fmla="*/ 393700 h 105"/>
                <a:gd name="T2" fmla="*/ 194909 w 108"/>
                <a:gd name="T3" fmla="*/ 303711 h 105"/>
                <a:gd name="T4" fmla="*/ 404812 w 108"/>
                <a:gd name="T5" fmla="*/ 172478 h 105"/>
                <a:gd name="T6" fmla="*/ 202406 w 108"/>
                <a:gd name="T7" fmla="*/ 0 h 105"/>
                <a:gd name="T8" fmla="*/ 0 w 108"/>
                <a:gd name="T9" fmla="*/ 206224 h 105"/>
                <a:gd name="T10" fmla="*/ 123693 w 108"/>
                <a:gd name="T11" fmla="*/ 393700 h 105"/>
                <a:gd name="T12" fmla="*/ 0 60000 65536"/>
                <a:gd name="T13" fmla="*/ 0 60000 65536"/>
                <a:gd name="T14" fmla="*/ 0 60000 65536"/>
                <a:gd name="T15" fmla="*/ 0 60000 65536"/>
                <a:gd name="T16" fmla="*/ 0 60000 65536"/>
                <a:gd name="T17" fmla="*/ 0 60000 65536"/>
                <a:gd name="T18" fmla="*/ 0 w 108"/>
                <a:gd name="T19" fmla="*/ 0 h 105"/>
                <a:gd name="T20" fmla="*/ 108 w 108"/>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chemeClr val="tx2"/>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a:solidFill>
                  <a:schemeClr val="accent1"/>
                </a:solidFill>
              </a:endParaRPr>
            </a:p>
          </p:txBody>
        </p:sp>
        <p:sp>
          <p:nvSpPr>
            <p:cNvPr id="37" name="TextBox 682"/>
            <p:cNvSpPr>
              <a:spLocks noChangeArrowheads="1"/>
            </p:cNvSpPr>
            <p:nvPr/>
          </p:nvSpPr>
          <p:spPr bwMode="auto">
            <a:xfrm>
              <a:off x="1397000" y="3324225"/>
              <a:ext cx="36671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en-US" altLang="zh-CN" sz="1600" dirty="0">
                  <a:solidFill>
                    <a:schemeClr val="accent2"/>
                  </a:solidFill>
                  <a:latin typeface="方正中等线简体" panose="03000509000000000000" pitchFamily="65" charset="-122"/>
                  <a:ea typeface="方正中等线简体" panose="03000509000000000000" pitchFamily="65" charset="-122"/>
                </a:rPr>
                <a:t>E.</a:t>
              </a:r>
              <a:endParaRPr lang="zh-CN" altLang="en-US" sz="1600" dirty="0">
                <a:solidFill>
                  <a:schemeClr val="accent2"/>
                </a:solidFill>
                <a:latin typeface="方正中等线简体" panose="03000509000000000000" pitchFamily="65" charset="-122"/>
                <a:ea typeface="方正中等线简体" panose="03000509000000000000" pitchFamily="65" charset="-122"/>
              </a:endParaRPr>
            </a:p>
          </p:txBody>
        </p:sp>
        <p:sp>
          <p:nvSpPr>
            <p:cNvPr id="38" name="矩形 1"/>
            <p:cNvSpPr>
              <a:spLocks noChangeArrowheads="1"/>
            </p:cNvSpPr>
            <p:nvPr/>
          </p:nvSpPr>
          <p:spPr bwMode="auto">
            <a:xfrm>
              <a:off x="1533525" y="3732213"/>
              <a:ext cx="80645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8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a:t>
              </a:r>
              <a:endParaRPr lang="zh-CN" altLang="en-US" sz="800" dirty="0">
                <a:solidFill>
                  <a:schemeClr val="accent1"/>
                </a:solidFill>
                <a:latin typeface="微软雅黑" panose="020B0503020204020204" pitchFamily="34" charset="-122"/>
                <a:ea typeface="微软雅黑" panose="020B0503020204020204" pitchFamily="34" charset="-122"/>
              </a:endParaRPr>
            </a:p>
          </p:txBody>
        </p:sp>
      </p:grpSp>
      <p:sp>
        <p:nvSpPr>
          <p:cNvPr id="39" name="直接连接符 1843"/>
          <p:cNvSpPr>
            <a:spLocks noChangeShapeType="1"/>
          </p:cNvSpPr>
          <p:nvPr/>
        </p:nvSpPr>
        <p:spPr bwMode="auto">
          <a:xfrm>
            <a:off x="4911726" y="2700646"/>
            <a:ext cx="3771900" cy="1587"/>
          </a:xfrm>
          <a:prstGeom prst="line">
            <a:avLst/>
          </a:prstGeom>
          <a:noFill/>
          <a:ln w="12700">
            <a:solidFill>
              <a:schemeClr val="accent3"/>
            </a:solidFill>
            <a:bevel/>
          </a:ln>
          <a:extLst>
            <a:ext uri="{909E8E84-426E-40DD-AFC4-6F175D3DCCD1}">
              <a14:hiddenFill xmlns:a14="http://schemas.microsoft.com/office/drawing/2010/main">
                <a:noFill/>
              </a14:hiddenFill>
            </a:ext>
          </a:extLst>
        </p:spPr>
        <p:txBody>
          <a:bodyPr/>
          <a:lstStyle/>
          <a:p>
            <a:endParaRPr lang="zh-CN" altLang="en-US">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500" fill="hold"/>
                                        <p:tgtEl>
                                          <p:spTgt spid="12"/>
                                        </p:tgtEl>
                                        <p:attrNameLst>
                                          <p:attrName>ppt_w</p:attrName>
                                        </p:attrNameLst>
                                      </p:cBhvr>
                                      <p:tavLst>
                                        <p:tav tm="0">
                                          <p:val>
                                            <p:fltVal val="0"/>
                                          </p:val>
                                        </p:tav>
                                        <p:tav tm="100000">
                                          <p:val>
                                            <p:strVal val="#ppt_w"/>
                                          </p:val>
                                        </p:tav>
                                      </p:tavLst>
                                    </p:anim>
                                    <p:anim calcmode="lin" valueType="num">
                                      <p:cBhvr>
                                        <p:cTn id="32" dur="500" fill="hold"/>
                                        <p:tgtEl>
                                          <p:spTgt spid="12"/>
                                        </p:tgtEl>
                                        <p:attrNameLst>
                                          <p:attrName>ppt_h</p:attrName>
                                        </p:attrNameLst>
                                      </p:cBhvr>
                                      <p:tavLst>
                                        <p:tav tm="0">
                                          <p:val>
                                            <p:fltVal val="0"/>
                                          </p:val>
                                        </p:tav>
                                        <p:tav tm="100000">
                                          <p:val>
                                            <p:strVal val="#ppt_h"/>
                                          </p:val>
                                        </p:tav>
                                      </p:tavLst>
                                    </p:anim>
                                    <p:animEffect transition="in" filter="fade">
                                      <p:cBhvr>
                                        <p:cTn id="33" dur="500"/>
                                        <p:tgtEl>
                                          <p:spTgt spid="12"/>
                                        </p:tgtEl>
                                      </p:cBhvr>
                                    </p:animEffect>
                                  </p:childTnLst>
                                </p:cTn>
                              </p:par>
                            </p:childTnLst>
                          </p:cTn>
                        </p:par>
                        <p:par>
                          <p:cTn id="34" fill="hold">
                            <p:stCondLst>
                              <p:cond delay="2500"/>
                            </p:stCondLst>
                            <p:childTnLst>
                              <p:par>
                                <p:cTn id="35" presetID="10" presetClass="entr" presetSubtype="0"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10"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childTnLst>
                          </p:cTn>
                        </p:par>
                        <p:par>
                          <p:cTn id="42" fill="hold">
                            <p:stCondLst>
                              <p:cond delay="3500"/>
                            </p:stCondLst>
                            <p:childTnLst>
                              <p:par>
                                <p:cTn id="43" presetID="10" presetClass="entr" presetSubtype="0"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fade">
                                      <p:cBhvr>
                                        <p:cTn id="49" dur="500"/>
                                        <p:tgtEl>
                                          <p:spTgt spid="29"/>
                                        </p:tgtEl>
                                      </p:cBhvr>
                                    </p:animEffect>
                                  </p:childTnLst>
                                </p:cTn>
                              </p:par>
                            </p:childTnLst>
                          </p:cTn>
                        </p:par>
                        <p:par>
                          <p:cTn id="50" fill="hold">
                            <p:stCondLst>
                              <p:cond delay="4500"/>
                            </p:stCondLst>
                            <p:childTnLst>
                              <p:par>
                                <p:cTn id="51" presetID="10" presetClass="entr" presetSubtype="0" fill="hold"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additive="base">
                                        <p:cTn id="57" dur="500" fill="hold"/>
                                        <p:tgtEl>
                                          <p:spTgt spid="13"/>
                                        </p:tgtEl>
                                        <p:attrNameLst>
                                          <p:attrName>ppt_x</p:attrName>
                                        </p:attrNameLst>
                                      </p:cBhvr>
                                      <p:tavLst>
                                        <p:tav tm="0">
                                          <p:val>
                                            <p:strVal val="1+#ppt_w/2"/>
                                          </p:val>
                                        </p:tav>
                                        <p:tav tm="100000">
                                          <p:val>
                                            <p:strVal val="#ppt_x"/>
                                          </p:val>
                                        </p:tav>
                                      </p:tavLst>
                                    </p:anim>
                                    <p:anim calcmode="lin" valueType="num">
                                      <p:cBhvr additive="base">
                                        <p:cTn id="58" dur="500" fill="hold"/>
                                        <p:tgtEl>
                                          <p:spTgt spid="13"/>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grpId="0" nodeType="afterEffect">
                                  <p:stCondLst>
                                    <p:cond delay="0"/>
                                  </p:stCondLst>
                                  <p:childTnLst>
                                    <p:set>
                                      <p:cBhvr>
                                        <p:cTn id="61" dur="1" fill="hold">
                                          <p:stCondLst>
                                            <p:cond delay="0"/>
                                          </p:stCondLst>
                                        </p:cTn>
                                        <p:tgtEl>
                                          <p:spTgt spid="39"/>
                                        </p:tgtEl>
                                        <p:attrNameLst>
                                          <p:attrName>style.visibility</p:attrName>
                                        </p:attrNameLst>
                                      </p:cBhvr>
                                      <p:to>
                                        <p:strVal val="visible"/>
                                      </p:to>
                                    </p:set>
                                    <p:anim calcmode="lin" valueType="num">
                                      <p:cBhvr additive="base">
                                        <p:cTn id="62" dur="500" fill="hold"/>
                                        <p:tgtEl>
                                          <p:spTgt spid="39"/>
                                        </p:tgtEl>
                                        <p:attrNameLst>
                                          <p:attrName>ppt_x</p:attrName>
                                        </p:attrNameLst>
                                      </p:cBhvr>
                                      <p:tavLst>
                                        <p:tav tm="0">
                                          <p:val>
                                            <p:strVal val="1+#ppt_w/2"/>
                                          </p:val>
                                        </p:tav>
                                        <p:tav tm="100000">
                                          <p:val>
                                            <p:strVal val="#ppt_x"/>
                                          </p:val>
                                        </p:tav>
                                      </p:tavLst>
                                    </p:anim>
                                    <p:anim calcmode="lin" valueType="num">
                                      <p:cBhvr additive="base">
                                        <p:cTn id="63"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39"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平行四边形 7"/>
          <p:cNvSpPr/>
          <p:nvPr/>
        </p:nvSpPr>
        <p:spPr>
          <a:xfrm rot="20362696" flipV="1">
            <a:off x="3690938" y="2108597"/>
            <a:ext cx="1818085" cy="814388"/>
          </a:xfrm>
          <a:prstGeom prst="parallelogram">
            <a:avLst>
              <a:gd name="adj" fmla="val 68951"/>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平行四边形 8"/>
          <p:cNvSpPr/>
          <p:nvPr/>
        </p:nvSpPr>
        <p:spPr>
          <a:xfrm rot="5400000">
            <a:off x="3198614" y="2790229"/>
            <a:ext cx="1504950" cy="872729"/>
          </a:xfrm>
          <a:prstGeom prst="parallelogram">
            <a:avLst>
              <a:gd name="adj" fmla="val 6895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平行四边形 9"/>
          <p:cNvSpPr/>
          <p:nvPr/>
        </p:nvSpPr>
        <p:spPr>
          <a:xfrm rot="5400000" flipH="1">
            <a:off x="4363046" y="2748558"/>
            <a:ext cx="1341834" cy="1119188"/>
          </a:xfrm>
          <a:prstGeom prst="parallelogram">
            <a:avLst>
              <a:gd name="adj" fmla="val 38323"/>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cxnSp>
        <p:nvCxnSpPr>
          <p:cNvPr id="11" name="直接连接符 10"/>
          <p:cNvCxnSpPr/>
          <p:nvPr/>
        </p:nvCxnSpPr>
        <p:spPr>
          <a:xfrm flipV="1">
            <a:off x="4627960" y="1632347"/>
            <a:ext cx="0" cy="841772"/>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5033963" y="3226594"/>
            <a:ext cx="840581" cy="472679"/>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flipH="1">
            <a:off x="3246835" y="3226594"/>
            <a:ext cx="703659" cy="395288"/>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4" name="椭圆 13"/>
          <p:cNvSpPr/>
          <p:nvPr/>
        </p:nvSpPr>
        <p:spPr bwMode="auto">
          <a:xfrm>
            <a:off x="4333875" y="1042988"/>
            <a:ext cx="589360" cy="5893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椭圆 14"/>
          <p:cNvSpPr/>
          <p:nvPr/>
        </p:nvSpPr>
        <p:spPr bwMode="auto">
          <a:xfrm>
            <a:off x="2701529" y="3443288"/>
            <a:ext cx="589359" cy="58816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椭圆 15"/>
          <p:cNvSpPr/>
          <p:nvPr/>
        </p:nvSpPr>
        <p:spPr bwMode="auto">
          <a:xfrm>
            <a:off x="5844779" y="3554016"/>
            <a:ext cx="589359" cy="589359"/>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7" name="文本框 16"/>
          <p:cNvSpPr txBox="1">
            <a:spLocks noChangeArrowheads="1"/>
          </p:cNvSpPr>
          <p:nvPr/>
        </p:nvSpPr>
        <p:spPr bwMode="auto">
          <a:xfrm>
            <a:off x="4936332" y="877492"/>
            <a:ext cx="1579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bg1"/>
                </a:solidFill>
                <a:latin typeface="微软雅黑" panose="020B0503020204020204" pitchFamily="34" charset="-122"/>
                <a:ea typeface="微软雅黑" panose="020B0503020204020204" pitchFamily="34" charset="-122"/>
              </a:rPr>
              <a:t>标题文字</a:t>
            </a:r>
            <a:endParaRPr lang="zh-CN" altLang="en-US" sz="1400" b="1" dirty="0">
              <a:solidFill>
                <a:schemeClr val="bg1"/>
              </a:solidFill>
              <a:latin typeface="微软雅黑" panose="020B0503020204020204" pitchFamily="34" charset="-122"/>
              <a:ea typeface="微软雅黑" panose="020B0503020204020204" pitchFamily="34" charset="-122"/>
            </a:endParaRPr>
          </a:p>
        </p:txBody>
      </p:sp>
      <p:sp>
        <p:nvSpPr>
          <p:cNvPr id="18" name="TextBox 35"/>
          <p:cNvSpPr txBox="1">
            <a:spLocks noChangeArrowheads="1"/>
          </p:cNvSpPr>
          <p:nvPr/>
        </p:nvSpPr>
        <p:spPr bwMode="auto">
          <a:xfrm>
            <a:off x="4949429" y="1164432"/>
            <a:ext cx="271581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19" name="文本框 18"/>
          <p:cNvSpPr txBox="1">
            <a:spLocks noChangeArrowheads="1"/>
          </p:cNvSpPr>
          <p:nvPr/>
        </p:nvSpPr>
        <p:spPr bwMode="auto">
          <a:xfrm>
            <a:off x="6073378" y="2465785"/>
            <a:ext cx="96559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latin typeface="微软雅黑" panose="020B0503020204020204" pitchFamily="34" charset="-122"/>
                <a:ea typeface="微软雅黑" panose="020B0503020204020204" pitchFamily="34" charset="-122"/>
              </a:rPr>
              <a:t>标题文字</a:t>
            </a:r>
            <a:endParaRPr lang="zh-CN" altLang="en-US" sz="1400" b="1" dirty="0">
              <a:latin typeface="微软雅黑" panose="020B0503020204020204" pitchFamily="34" charset="-122"/>
              <a:ea typeface="微软雅黑" panose="020B0503020204020204" pitchFamily="34" charset="-122"/>
            </a:endParaRPr>
          </a:p>
        </p:txBody>
      </p:sp>
      <p:sp>
        <p:nvSpPr>
          <p:cNvPr id="20" name="TextBox 35"/>
          <p:cNvSpPr txBox="1">
            <a:spLocks noChangeArrowheads="1"/>
          </p:cNvSpPr>
          <p:nvPr/>
        </p:nvSpPr>
        <p:spPr bwMode="auto">
          <a:xfrm>
            <a:off x="6073379" y="2771776"/>
            <a:ext cx="210383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在此录入上述图表的综合描述说明，在此录入上述图表的综合描述说明，在此录入上述图表的综合描述说明，</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1" name="文本框 20"/>
          <p:cNvSpPr txBox="1">
            <a:spLocks noChangeArrowheads="1"/>
          </p:cNvSpPr>
          <p:nvPr/>
        </p:nvSpPr>
        <p:spPr bwMode="auto">
          <a:xfrm>
            <a:off x="2213372" y="2294335"/>
            <a:ext cx="9667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1" dirty="0" smtClean="0">
                <a:solidFill>
                  <a:schemeClr val="bg2"/>
                </a:solidFill>
                <a:latin typeface="微软雅黑" panose="020B0503020204020204" pitchFamily="34" charset="-122"/>
                <a:ea typeface="微软雅黑" panose="020B0503020204020204" pitchFamily="34" charset="-122"/>
              </a:rPr>
              <a:t>标题文字</a:t>
            </a:r>
            <a:endParaRPr lang="zh-CN" altLang="en-US" sz="1400" b="1" dirty="0">
              <a:solidFill>
                <a:schemeClr val="bg2"/>
              </a:solidFill>
              <a:latin typeface="微软雅黑" panose="020B0503020204020204" pitchFamily="34" charset="-122"/>
              <a:ea typeface="微软雅黑" panose="020B0503020204020204" pitchFamily="34" charset="-122"/>
            </a:endParaRPr>
          </a:p>
        </p:txBody>
      </p:sp>
      <p:sp>
        <p:nvSpPr>
          <p:cNvPr id="22" name="TextBox 35"/>
          <p:cNvSpPr txBox="1">
            <a:spLocks noChangeArrowheads="1"/>
          </p:cNvSpPr>
          <p:nvPr/>
        </p:nvSpPr>
        <p:spPr bwMode="auto">
          <a:xfrm>
            <a:off x="1120254" y="2626519"/>
            <a:ext cx="208359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spcBef>
                <a:spcPct val="0"/>
              </a:spcBef>
            </a:pP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在此录入上述图表的综合描述</a:t>
            </a:r>
            <a:r>
              <a:rPr lang="zh-CN" altLang="en-US" sz="900" dirty="0" smtClean="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说明在此</a:t>
            </a:r>
            <a:r>
              <a:rPr lang="zh-CN" altLang="en-US" sz="900" dirty="0">
                <a:solidFill>
                  <a:schemeClr val="accent1"/>
                </a:solidFill>
                <a:latin typeface="微软雅黑" panose="020B0503020204020204" pitchFamily="34" charset="-122"/>
                <a:ea typeface="微软雅黑" panose="020B0503020204020204" pitchFamily="34" charset="-122"/>
                <a:sym typeface="方正兰亭黑_GBK" panose="02000000000000000000" pitchFamily="2" charset="-122"/>
              </a:rPr>
              <a:t>录入上述图表的综合描述说明，在此录入上述图表的综合描述说明，</a:t>
            </a:r>
            <a:endParaRPr lang="zh-CN" altLang="en-US" sz="900" dirty="0">
              <a:solidFill>
                <a:schemeClr val="accent1"/>
              </a:solidFill>
              <a:latin typeface="微软雅黑" panose="020B0503020204020204" pitchFamily="34" charset="-122"/>
              <a:ea typeface="微软雅黑" panose="020B0503020204020204" pitchFamily="34" charset="-122"/>
            </a:endParaRPr>
          </a:p>
        </p:txBody>
      </p:sp>
      <p:sp>
        <p:nvSpPr>
          <p:cNvPr id="23" name="文本框 22"/>
          <p:cNvSpPr txBox="1">
            <a:spLocks noChangeArrowheads="1"/>
          </p:cNvSpPr>
          <p:nvPr/>
        </p:nvSpPr>
        <p:spPr bwMode="auto">
          <a:xfrm>
            <a:off x="4403658" y="1162502"/>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2"/>
                </a:solidFill>
                <a:latin typeface="微软雅黑" panose="020B0503020204020204" pitchFamily="34" charset="-122"/>
                <a:ea typeface="微软雅黑" panose="020B0503020204020204" pitchFamily="34" charset="-122"/>
              </a:rPr>
              <a:t>01</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4" name="文本框 23"/>
          <p:cNvSpPr txBox="1">
            <a:spLocks noChangeArrowheads="1"/>
          </p:cNvSpPr>
          <p:nvPr/>
        </p:nvSpPr>
        <p:spPr bwMode="auto">
          <a:xfrm>
            <a:off x="5912220" y="3664029"/>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2"/>
                </a:solidFill>
                <a:latin typeface="微软雅黑" panose="020B0503020204020204" pitchFamily="34" charset="-122"/>
                <a:ea typeface="微软雅黑" panose="020B0503020204020204" pitchFamily="34" charset="-122"/>
              </a:rPr>
              <a:t>02</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
        <p:nvSpPr>
          <p:cNvPr id="25" name="文本框 24"/>
          <p:cNvSpPr txBox="1">
            <a:spLocks noChangeArrowheads="1"/>
          </p:cNvSpPr>
          <p:nvPr/>
        </p:nvSpPr>
        <p:spPr bwMode="auto">
          <a:xfrm>
            <a:off x="2752300" y="3552706"/>
            <a:ext cx="52191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2"/>
                </a:solidFill>
                <a:latin typeface="微软雅黑" panose="020B0503020204020204" pitchFamily="34" charset="-122"/>
                <a:ea typeface="微软雅黑" panose="020B0503020204020204" pitchFamily="34" charset="-122"/>
              </a:rPr>
              <a:t>03</a:t>
            </a:r>
            <a:endParaRPr lang="zh-CN" altLang="en-US" b="1" dirty="0">
              <a:solidFill>
                <a:schemeClr val="accent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0-#ppt_w/2"/>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6"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500" fill="hold"/>
                                        <p:tgtEl>
                                          <p:spTgt spid="10"/>
                                        </p:tgtEl>
                                        <p:attrNameLst>
                                          <p:attrName>ppt_x</p:attrName>
                                        </p:attrNameLst>
                                      </p:cBhvr>
                                      <p:tavLst>
                                        <p:tav tm="0">
                                          <p:val>
                                            <p:strVal val="1+#ppt_w/2"/>
                                          </p:val>
                                        </p:tav>
                                        <p:tav tm="100000">
                                          <p:val>
                                            <p:strVal val="#ppt_x"/>
                                          </p:val>
                                        </p:tav>
                                      </p:tavLst>
                                    </p:anim>
                                    <p:anim calcmode="lin" valueType="num">
                                      <p:cBhvr additive="base">
                                        <p:cTn id="18" dur="500" fill="hold"/>
                                        <p:tgtEl>
                                          <p:spTgt spid="1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4" fill="hold"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down)">
                                      <p:cBhvr>
                                        <p:cTn id="22" dur="500"/>
                                        <p:tgtEl>
                                          <p:spTgt spid="11"/>
                                        </p:tgtEl>
                                      </p:cBhvr>
                                    </p:animEffect>
                                  </p:childTnLst>
                                </p:cTn>
                              </p:par>
                            </p:childTnLst>
                          </p:cTn>
                        </p:par>
                        <p:par>
                          <p:cTn id="23" fill="hold">
                            <p:stCondLst>
                              <p:cond delay="2000"/>
                            </p:stCondLst>
                            <p:childTnLst>
                              <p:par>
                                <p:cTn id="24" presetID="22" presetClass="entr" presetSubtype="2"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right)">
                                      <p:cBhvr>
                                        <p:cTn id="26" dur="500"/>
                                        <p:tgtEl>
                                          <p:spTgt spid="13"/>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wipe(left)">
                                      <p:cBhvr>
                                        <p:cTn id="30" dur="500"/>
                                        <p:tgtEl>
                                          <p:spTgt spid="12"/>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 calcmode="lin" valueType="num">
                                      <p:cBhvr>
                                        <p:cTn id="34" dur="500" fill="hold"/>
                                        <p:tgtEl>
                                          <p:spTgt spid="23"/>
                                        </p:tgtEl>
                                        <p:attrNameLst>
                                          <p:attrName>ppt_w</p:attrName>
                                        </p:attrNameLst>
                                      </p:cBhvr>
                                      <p:tavLst>
                                        <p:tav tm="0">
                                          <p:val>
                                            <p:fltVal val="0"/>
                                          </p:val>
                                        </p:tav>
                                        <p:tav tm="100000">
                                          <p:val>
                                            <p:strVal val="#ppt_w"/>
                                          </p:val>
                                        </p:tav>
                                      </p:tavLst>
                                    </p:anim>
                                    <p:anim calcmode="lin" valueType="num">
                                      <p:cBhvr>
                                        <p:cTn id="35" dur="500" fill="hold"/>
                                        <p:tgtEl>
                                          <p:spTgt spid="23"/>
                                        </p:tgtEl>
                                        <p:attrNameLst>
                                          <p:attrName>ppt_h</p:attrName>
                                        </p:attrNameLst>
                                      </p:cBhvr>
                                      <p:tavLst>
                                        <p:tav tm="0">
                                          <p:val>
                                            <p:fltVal val="0"/>
                                          </p:val>
                                        </p:tav>
                                        <p:tav tm="100000">
                                          <p:val>
                                            <p:strVal val="#ppt_h"/>
                                          </p:val>
                                        </p:tav>
                                      </p:tavLst>
                                    </p:anim>
                                    <p:animEffect transition="in" filter="fade">
                                      <p:cBhvr>
                                        <p:cTn id="36" dur="500"/>
                                        <p:tgtEl>
                                          <p:spTgt spid="23"/>
                                        </p:tgtEl>
                                      </p:cBhvr>
                                    </p:animEffect>
                                  </p:childTnLst>
                                </p:cTn>
                              </p:par>
                            </p:childTnLst>
                          </p:cTn>
                        </p:par>
                        <p:par>
                          <p:cTn id="37" fill="hold">
                            <p:stCondLst>
                              <p:cond delay="3500"/>
                            </p:stCondLst>
                            <p:childTnLst>
                              <p:par>
                                <p:cTn id="38" presetID="53" presetClass="entr" presetSubtype="16"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 calcmode="lin" valueType="num">
                                      <p:cBhvr>
                                        <p:cTn id="40" dur="500" fill="hold"/>
                                        <p:tgtEl>
                                          <p:spTgt spid="24"/>
                                        </p:tgtEl>
                                        <p:attrNameLst>
                                          <p:attrName>ppt_w</p:attrName>
                                        </p:attrNameLst>
                                      </p:cBhvr>
                                      <p:tavLst>
                                        <p:tav tm="0">
                                          <p:val>
                                            <p:fltVal val="0"/>
                                          </p:val>
                                        </p:tav>
                                        <p:tav tm="100000">
                                          <p:val>
                                            <p:strVal val="#ppt_w"/>
                                          </p:val>
                                        </p:tav>
                                      </p:tavLst>
                                    </p:anim>
                                    <p:anim calcmode="lin" valueType="num">
                                      <p:cBhvr>
                                        <p:cTn id="41" dur="500" fill="hold"/>
                                        <p:tgtEl>
                                          <p:spTgt spid="24"/>
                                        </p:tgtEl>
                                        <p:attrNameLst>
                                          <p:attrName>ppt_h</p:attrName>
                                        </p:attrNameLst>
                                      </p:cBhvr>
                                      <p:tavLst>
                                        <p:tav tm="0">
                                          <p:val>
                                            <p:fltVal val="0"/>
                                          </p:val>
                                        </p:tav>
                                        <p:tav tm="100000">
                                          <p:val>
                                            <p:strVal val="#ppt_h"/>
                                          </p:val>
                                        </p:tav>
                                      </p:tavLst>
                                    </p:anim>
                                    <p:animEffect transition="in" filter="fade">
                                      <p:cBhvr>
                                        <p:cTn id="42" dur="500"/>
                                        <p:tgtEl>
                                          <p:spTgt spid="24"/>
                                        </p:tgtEl>
                                      </p:cBhvr>
                                    </p:animEffect>
                                  </p:childTnLst>
                                </p:cTn>
                              </p:par>
                            </p:childTnLst>
                          </p:cTn>
                        </p:par>
                        <p:par>
                          <p:cTn id="43" fill="hold">
                            <p:stCondLst>
                              <p:cond delay="4000"/>
                            </p:stCondLst>
                            <p:childTnLst>
                              <p:par>
                                <p:cTn id="44" presetID="53" presetClass="entr" presetSubtype="16"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 calcmode="lin" valueType="num">
                                      <p:cBhvr>
                                        <p:cTn id="46" dur="500" fill="hold"/>
                                        <p:tgtEl>
                                          <p:spTgt spid="25"/>
                                        </p:tgtEl>
                                        <p:attrNameLst>
                                          <p:attrName>ppt_w</p:attrName>
                                        </p:attrNameLst>
                                      </p:cBhvr>
                                      <p:tavLst>
                                        <p:tav tm="0">
                                          <p:val>
                                            <p:fltVal val="0"/>
                                          </p:val>
                                        </p:tav>
                                        <p:tav tm="100000">
                                          <p:val>
                                            <p:strVal val="#ppt_w"/>
                                          </p:val>
                                        </p:tav>
                                      </p:tavLst>
                                    </p:anim>
                                    <p:anim calcmode="lin" valueType="num">
                                      <p:cBhvr>
                                        <p:cTn id="47" dur="500" fill="hold"/>
                                        <p:tgtEl>
                                          <p:spTgt spid="25"/>
                                        </p:tgtEl>
                                        <p:attrNameLst>
                                          <p:attrName>ppt_h</p:attrName>
                                        </p:attrNameLst>
                                      </p:cBhvr>
                                      <p:tavLst>
                                        <p:tav tm="0">
                                          <p:val>
                                            <p:fltVal val="0"/>
                                          </p:val>
                                        </p:tav>
                                        <p:tav tm="100000">
                                          <p:val>
                                            <p:strVal val="#ppt_h"/>
                                          </p:val>
                                        </p:tav>
                                      </p:tavLst>
                                    </p:anim>
                                    <p:animEffect transition="in" filter="fade">
                                      <p:cBhvr>
                                        <p:cTn id="48" dur="500"/>
                                        <p:tgtEl>
                                          <p:spTgt spid="25"/>
                                        </p:tgtEl>
                                      </p:cBhvr>
                                    </p:animEffect>
                                  </p:childTnLst>
                                </p:cTn>
                              </p:par>
                            </p:childTnLst>
                          </p:cTn>
                        </p:par>
                        <p:par>
                          <p:cTn id="49" fill="hold">
                            <p:stCondLst>
                              <p:cond delay="4500"/>
                            </p:stCondLst>
                            <p:childTnLst>
                              <p:par>
                                <p:cTn id="50" presetID="53" presetClass="entr" presetSubtype="16"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childTnLst>
                          </p:cTn>
                        </p:par>
                        <p:par>
                          <p:cTn id="55" fill="hold">
                            <p:stCondLst>
                              <p:cond delay="5000"/>
                            </p:stCondLst>
                            <p:childTnLst>
                              <p:par>
                                <p:cTn id="56" presetID="53" presetClass="entr" presetSubtype="16" fill="hold" grpId="0" nodeType="afterEffect">
                                  <p:stCondLst>
                                    <p:cond delay="0"/>
                                  </p:stCondLst>
                                  <p:childTnLst>
                                    <p:set>
                                      <p:cBhvr>
                                        <p:cTn id="57" dur="1" fill="hold">
                                          <p:stCondLst>
                                            <p:cond delay="0"/>
                                          </p:stCondLst>
                                        </p:cTn>
                                        <p:tgtEl>
                                          <p:spTgt spid="16"/>
                                        </p:tgtEl>
                                        <p:attrNameLst>
                                          <p:attrName>style.visibility</p:attrName>
                                        </p:attrNameLst>
                                      </p:cBhvr>
                                      <p:to>
                                        <p:strVal val="visible"/>
                                      </p:to>
                                    </p:set>
                                    <p:anim calcmode="lin" valueType="num">
                                      <p:cBhvr>
                                        <p:cTn id="58" dur="500" fill="hold"/>
                                        <p:tgtEl>
                                          <p:spTgt spid="16"/>
                                        </p:tgtEl>
                                        <p:attrNameLst>
                                          <p:attrName>ppt_w</p:attrName>
                                        </p:attrNameLst>
                                      </p:cBhvr>
                                      <p:tavLst>
                                        <p:tav tm="0">
                                          <p:val>
                                            <p:fltVal val="0"/>
                                          </p:val>
                                        </p:tav>
                                        <p:tav tm="100000">
                                          <p:val>
                                            <p:strVal val="#ppt_w"/>
                                          </p:val>
                                        </p:tav>
                                      </p:tavLst>
                                    </p:anim>
                                    <p:anim calcmode="lin" valueType="num">
                                      <p:cBhvr>
                                        <p:cTn id="59" dur="500" fill="hold"/>
                                        <p:tgtEl>
                                          <p:spTgt spid="16"/>
                                        </p:tgtEl>
                                        <p:attrNameLst>
                                          <p:attrName>ppt_h</p:attrName>
                                        </p:attrNameLst>
                                      </p:cBhvr>
                                      <p:tavLst>
                                        <p:tav tm="0">
                                          <p:val>
                                            <p:fltVal val="0"/>
                                          </p:val>
                                        </p:tav>
                                        <p:tav tm="100000">
                                          <p:val>
                                            <p:strVal val="#ppt_h"/>
                                          </p:val>
                                        </p:tav>
                                      </p:tavLst>
                                    </p:anim>
                                    <p:animEffect transition="in" filter="fade">
                                      <p:cBhvr>
                                        <p:cTn id="60" dur="500"/>
                                        <p:tgtEl>
                                          <p:spTgt spid="16"/>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ppt_w</p:attrName>
                                        </p:attrNameLst>
                                      </p:cBhvr>
                                      <p:tavLst>
                                        <p:tav tm="0">
                                          <p:val>
                                            <p:fltVal val="0"/>
                                          </p:val>
                                        </p:tav>
                                        <p:tav tm="100000">
                                          <p:val>
                                            <p:strVal val="#ppt_w"/>
                                          </p:val>
                                        </p:tav>
                                      </p:tavLst>
                                    </p:anim>
                                    <p:anim calcmode="lin" valueType="num">
                                      <p:cBhvr>
                                        <p:cTn id="65" dur="500" fill="hold"/>
                                        <p:tgtEl>
                                          <p:spTgt spid="15"/>
                                        </p:tgtEl>
                                        <p:attrNameLst>
                                          <p:attrName>ppt_h</p:attrName>
                                        </p:attrNameLst>
                                      </p:cBhvr>
                                      <p:tavLst>
                                        <p:tav tm="0">
                                          <p:val>
                                            <p:fltVal val="0"/>
                                          </p:val>
                                        </p:tav>
                                        <p:tav tm="100000">
                                          <p:val>
                                            <p:strVal val="#ppt_h"/>
                                          </p:val>
                                        </p:tav>
                                      </p:tavLst>
                                    </p:anim>
                                    <p:animEffect transition="in" filter="fade">
                                      <p:cBhvr>
                                        <p:cTn id="66" dur="500"/>
                                        <p:tgtEl>
                                          <p:spTgt spid="15"/>
                                        </p:tgtEl>
                                      </p:cBhvr>
                                    </p:animEffect>
                                  </p:childTnLst>
                                </p:cTn>
                              </p:par>
                            </p:childTnLst>
                          </p:cTn>
                        </p:par>
                        <p:par>
                          <p:cTn id="67" fill="hold">
                            <p:stCondLst>
                              <p:cond delay="600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6500"/>
                            </p:stCondLst>
                            <p:childTnLst>
                              <p:par>
                                <p:cTn id="72" presetID="22" presetClass="entr" presetSubtype="8" fill="hold" grpId="0" nodeType="afterEffect">
                                  <p:stCondLst>
                                    <p:cond delay="0"/>
                                  </p:stCondLst>
                                  <p:childTnLst>
                                    <p:set>
                                      <p:cBhvr>
                                        <p:cTn id="73" dur="1" fill="hold">
                                          <p:stCondLst>
                                            <p:cond delay="0"/>
                                          </p:stCondLst>
                                        </p:cTn>
                                        <p:tgtEl>
                                          <p:spTgt spid="21"/>
                                        </p:tgtEl>
                                        <p:attrNameLst>
                                          <p:attrName>style.visibility</p:attrName>
                                        </p:attrNameLst>
                                      </p:cBhvr>
                                      <p:to>
                                        <p:strVal val="visible"/>
                                      </p:to>
                                    </p:set>
                                    <p:animEffect transition="in" filter="wipe(left)">
                                      <p:cBhvr>
                                        <p:cTn id="74" dur="500"/>
                                        <p:tgtEl>
                                          <p:spTgt spid="21"/>
                                        </p:tgtEl>
                                      </p:cBhvr>
                                    </p:animEffect>
                                  </p:childTnLst>
                                </p:cTn>
                              </p:par>
                            </p:childTnLst>
                          </p:cTn>
                        </p:par>
                        <p:par>
                          <p:cTn id="75" fill="hold">
                            <p:stCondLst>
                              <p:cond delay="7000"/>
                            </p:stCondLst>
                            <p:childTnLst>
                              <p:par>
                                <p:cTn id="76" presetID="22" presetClass="entr" presetSubtype="8"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wipe(left)">
                                      <p:cBhvr>
                                        <p:cTn id="78" dur="500"/>
                                        <p:tgtEl>
                                          <p:spTgt spid="19"/>
                                        </p:tgtEl>
                                      </p:cBhvr>
                                    </p:animEffect>
                                  </p:childTnLst>
                                </p:cTn>
                              </p:par>
                            </p:childTnLst>
                          </p:cTn>
                        </p:par>
                        <p:par>
                          <p:cTn id="79" fill="hold">
                            <p:stCondLst>
                              <p:cond delay="7500"/>
                            </p:stCondLst>
                            <p:childTnLst>
                              <p:par>
                                <p:cTn id="80" presetID="2" presetClass="entr" presetSubtype="2" fill="hold" grpId="0" nodeType="afterEffect">
                                  <p:stCondLst>
                                    <p:cond delay="0"/>
                                  </p:stCondLst>
                                  <p:childTnLst>
                                    <p:set>
                                      <p:cBhvr>
                                        <p:cTn id="81" dur="1" fill="hold">
                                          <p:stCondLst>
                                            <p:cond delay="0"/>
                                          </p:stCondLst>
                                        </p:cTn>
                                        <p:tgtEl>
                                          <p:spTgt spid="18"/>
                                        </p:tgtEl>
                                        <p:attrNameLst>
                                          <p:attrName>style.visibility</p:attrName>
                                        </p:attrNameLst>
                                      </p:cBhvr>
                                      <p:to>
                                        <p:strVal val="visible"/>
                                      </p:to>
                                    </p:set>
                                    <p:anim calcmode="lin" valueType="num">
                                      <p:cBhvr additive="base">
                                        <p:cTn id="82" dur="500" fill="hold"/>
                                        <p:tgtEl>
                                          <p:spTgt spid="18"/>
                                        </p:tgtEl>
                                        <p:attrNameLst>
                                          <p:attrName>ppt_x</p:attrName>
                                        </p:attrNameLst>
                                      </p:cBhvr>
                                      <p:tavLst>
                                        <p:tav tm="0">
                                          <p:val>
                                            <p:strVal val="1+#ppt_w/2"/>
                                          </p:val>
                                        </p:tav>
                                        <p:tav tm="100000">
                                          <p:val>
                                            <p:strVal val="#ppt_x"/>
                                          </p:val>
                                        </p:tav>
                                      </p:tavLst>
                                    </p:anim>
                                    <p:anim calcmode="lin" valueType="num">
                                      <p:cBhvr additive="base">
                                        <p:cTn id="83" dur="500" fill="hold"/>
                                        <p:tgtEl>
                                          <p:spTgt spid="18"/>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8" fill="hold" grpId="0" nodeType="afterEffect">
                                  <p:stCondLst>
                                    <p:cond delay="0"/>
                                  </p:stCondLst>
                                  <p:childTnLst>
                                    <p:set>
                                      <p:cBhvr>
                                        <p:cTn id="86" dur="1" fill="hold">
                                          <p:stCondLst>
                                            <p:cond delay="0"/>
                                          </p:stCondLst>
                                        </p:cTn>
                                        <p:tgtEl>
                                          <p:spTgt spid="22"/>
                                        </p:tgtEl>
                                        <p:attrNameLst>
                                          <p:attrName>style.visibility</p:attrName>
                                        </p:attrNameLst>
                                      </p:cBhvr>
                                      <p:to>
                                        <p:strVal val="visible"/>
                                      </p:to>
                                    </p:set>
                                    <p:anim calcmode="lin" valueType="num">
                                      <p:cBhvr additive="base">
                                        <p:cTn id="87" dur="500" fill="hold"/>
                                        <p:tgtEl>
                                          <p:spTgt spid="22"/>
                                        </p:tgtEl>
                                        <p:attrNameLst>
                                          <p:attrName>ppt_x</p:attrName>
                                        </p:attrNameLst>
                                      </p:cBhvr>
                                      <p:tavLst>
                                        <p:tav tm="0">
                                          <p:val>
                                            <p:strVal val="0-#ppt_w/2"/>
                                          </p:val>
                                        </p:tav>
                                        <p:tav tm="100000">
                                          <p:val>
                                            <p:strVal val="#ppt_x"/>
                                          </p:val>
                                        </p:tav>
                                      </p:tavLst>
                                    </p:anim>
                                    <p:anim calcmode="lin" valueType="num">
                                      <p:cBhvr additive="base">
                                        <p:cTn id="88" dur="500" fill="hold"/>
                                        <p:tgtEl>
                                          <p:spTgt spid="22"/>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2" fill="hold" grpId="0" nodeType="afterEffect">
                                  <p:stCondLst>
                                    <p:cond delay="0"/>
                                  </p:stCondLst>
                                  <p:childTnLst>
                                    <p:set>
                                      <p:cBhvr>
                                        <p:cTn id="91" dur="1" fill="hold">
                                          <p:stCondLst>
                                            <p:cond delay="0"/>
                                          </p:stCondLst>
                                        </p:cTn>
                                        <p:tgtEl>
                                          <p:spTgt spid="20"/>
                                        </p:tgtEl>
                                        <p:attrNameLst>
                                          <p:attrName>style.visibility</p:attrName>
                                        </p:attrNameLst>
                                      </p:cBhvr>
                                      <p:to>
                                        <p:strVal val="visible"/>
                                      </p:to>
                                    </p:set>
                                    <p:anim calcmode="lin" valueType="num">
                                      <p:cBhvr additive="base">
                                        <p:cTn id="92" dur="500" fill="hold"/>
                                        <p:tgtEl>
                                          <p:spTgt spid="20"/>
                                        </p:tgtEl>
                                        <p:attrNameLst>
                                          <p:attrName>ppt_x</p:attrName>
                                        </p:attrNameLst>
                                      </p:cBhvr>
                                      <p:tavLst>
                                        <p:tav tm="0">
                                          <p:val>
                                            <p:strVal val="1+#ppt_w/2"/>
                                          </p:val>
                                        </p:tav>
                                        <p:tav tm="100000">
                                          <p:val>
                                            <p:strVal val="#ppt_x"/>
                                          </p:val>
                                        </p:tav>
                                      </p:tavLst>
                                    </p:anim>
                                    <p:anim calcmode="lin" valueType="num">
                                      <p:cBhvr additive="base">
                                        <p:cTn id="93"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8" name="Rectangle 8"/>
          <p:cNvSpPr/>
          <p:nvPr/>
        </p:nvSpPr>
        <p:spPr>
          <a:xfrm>
            <a:off x="1922005" y="3208577"/>
            <a:ext cx="2438400" cy="900246"/>
          </a:xfrm>
          <a:prstGeom prst="rect">
            <a:avLst/>
          </a:prstGeom>
        </p:spPr>
        <p:txBody>
          <a:bodyPr wrap="square">
            <a:spAutoFit/>
          </a:bodyPr>
          <a:lstStyle/>
          <a:p>
            <a:pPr>
              <a:lnSpc>
                <a:spcPct val="150000"/>
              </a:lnSpc>
            </a:pPr>
            <a:r>
              <a:rPr lang="zh-CN" altLang="en-US" sz="1400" b="1" dirty="0">
                <a:solidFill>
                  <a:schemeClr val="bg2"/>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chemeClr val="bg2"/>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9" name="Rectangle 9"/>
          <p:cNvSpPr/>
          <p:nvPr/>
        </p:nvSpPr>
        <p:spPr>
          <a:xfrm>
            <a:off x="1922005" y="2200465"/>
            <a:ext cx="2438400" cy="900246"/>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0" name="Rectangle 10"/>
          <p:cNvSpPr/>
          <p:nvPr/>
        </p:nvSpPr>
        <p:spPr>
          <a:xfrm>
            <a:off x="1922005" y="1221255"/>
            <a:ext cx="2438400" cy="900246"/>
          </a:xfrm>
          <a:prstGeom prst="rect">
            <a:avLst/>
          </a:prstGeom>
        </p:spPr>
        <p:txBody>
          <a:bodyPr wrap="square">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1" name="Rounded Rectangle 17"/>
          <p:cNvSpPr/>
          <p:nvPr/>
        </p:nvSpPr>
        <p:spPr>
          <a:xfrm>
            <a:off x="1007604" y="1308896"/>
            <a:ext cx="805243" cy="7782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2" name="Rounded Rectangle 18"/>
          <p:cNvSpPr/>
          <p:nvPr/>
        </p:nvSpPr>
        <p:spPr>
          <a:xfrm>
            <a:off x="1007604" y="2312134"/>
            <a:ext cx="805243" cy="77822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3" name="Rounded Rectangle 19"/>
          <p:cNvSpPr/>
          <p:nvPr/>
        </p:nvSpPr>
        <p:spPr>
          <a:xfrm>
            <a:off x="1007604" y="3338600"/>
            <a:ext cx="805243" cy="778229"/>
          </a:xfrm>
          <a:prstGeom prst="round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4" name="Rectangle 20"/>
          <p:cNvSpPr/>
          <p:nvPr/>
        </p:nvSpPr>
        <p:spPr>
          <a:xfrm>
            <a:off x="5922878" y="3232596"/>
            <a:ext cx="2438400" cy="900246"/>
          </a:xfrm>
          <a:prstGeom prst="rect">
            <a:avLst/>
          </a:prstGeom>
        </p:spPr>
        <p:txBody>
          <a:bodyPr wrap="square">
            <a:spAutoFit/>
          </a:bodyPr>
          <a:lstStyle/>
          <a:p>
            <a:pPr>
              <a:lnSpc>
                <a:spcPct val="150000"/>
              </a:lnSpc>
            </a:pPr>
            <a:r>
              <a:rPr lang="zh-CN" altLang="en-US" sz="1400" b="1" dirty="0">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5" name="Rectangle 21"/>
          <p:cNvSpPr/>
          <p:nvPr/>
        </p:nvSpPr>
        <p:spPr>
          <a:xfrm>
            <a:off x="5922878" y="2224484"/>
            <a:ext cx="2438400" cy="900246"/>
          </a:xfrm>
          <a:prstGeom prst="rect">
            <a:avLst/>
          </a:prstGeom>
        </p:spPr>
        <p:txBody>
          <a:bodyPr wrap="square">
            <a:spAutoFit/>
          </a:bodyPr>
          <a:lstStyle/>
          <a:p>
            <a:pPr>
              <a:lnSpc>
                <a:spcPct val="150000"/>
              </a:lnSpc>
            </a:pPr>
            <a:r>
              <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chemeClr val="bg1"/>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6" name="Rectangle 22"/>
          <p:cNvSpPr/>
          <p:nvPr/>
        </p:nvSpPr>
        <p:spPr>
          <a:xfrm>
            <a:off x="5922878" y="1245274"/>
            <a:ext cx="2438400" cy="923330"/>
          </a:xfrm>
          <a:prstGeom prst="rect">
            <a:avLst/>
          </a:prstGeom>
        </p:spPr>
        <p:txBody>
          <a:bodyPr wrap="square">
            <a:spAutoFit/>
          </a:bodyPr>
          <a:lstStyle/>
          <a:p>
            <a:pPr>
              <a:lnSpc>
                <a:spcPct val="150000"/>
              </a:lnSpc>
            </a:pPr>
            <a:r>
              <a:rPr lang="zh-CN" altLang="en-US" sz="1400" b="1" dirty="0">
                <a:solidFill>
                  <a:schemeClr val="tx2"/>
                </a:solidFill>
                <a:latin typeface="微软雅黑" panose="020B0503020204020204" pitchFamily="34" charset="-122"/>
                <a:ea typeface="微软雅黑" panose="020B0503020204020204" pitchFamily="34" charset="-122"/>
                <a:cs typeface="Open Sans" pitchFamily="34" charset="0"/>
              </a:rPr>
              <a:t>单击此处添加标题</a:t>
            </a:r>
            <a:endParaRPr lang="zh-CN" altLang="en-US" sz="1400" b="1" dirty="0">
              <a:solidFill>
                <a:schemeClr val="tx2"/>
              </a:solidFill>
              <a:latin typeface="微软雅黑" panose="020B0503020204020204" pitchFamily="34" charset="-122"/>
              <a:ea typeface="微软雅黑" panose="020B0503020204020204" pitchFamily="34" charset="-122"/>
              <a:cs typeface="Open Sans" pitchFamily="34" charset="0"/>
            </a:endParaRPr>
          </a:p>
          <a:p>
            <a:pPr>
              <a:lnSpc>
                <a:spcPct val="150000"/>
              </a:lnSpc>
            </a:pPr>
            <a:r>
              <a:rPr lang="zh-CN" altLang="en-US" sz="1050" dirty="0">
                <a:solidFill>
                  <a:schemeClr val="accent1"/>
                </a:solidFill>
                <a:latin typeface="微软雅黑" panose="020B0503020204020204" pitchFamily="34" charset="-122"/>
                <a:ea typeface="微软雅黑" panose="020B0503020204020204" pitchFamily="34" charset="-122"/>
                <a:cs typeface="Open Sans" pitchFamily="34" charset="0"/>
              </a:rPr>
              <a:t>此处添加详细文本描述，建议与标题相关并符合整体语言风格</a:t>
            </a:r>
            <a:endParaRPr lang="en-US" altLang="zh-CN" sz="1050" dirty="0">
              <a:solidFill>
                <a:schemeClr val="accent1"/>
              </a:solidFill>
              <a:latin typeface="微软雅黑" panose="020B0503020204020204" pitchFamily="34" charset="-122"/>
              <a:ea typeface="微软雅黑" panose="020B0503020204020204" pitchFamily="34" charset="-122"/>
              <a:cs typeface="Open Sans" pitchFamily="34" charset="0"/>
            </a:endParaRPr>
          </a:p>
        </p:txBody>
      </p:sp>
      <p:sp>
        <p:nvSpPr>
          <p:cNvPr id="17" name="Rounded Rectangle 23"/>
          <p:cNvSpPr/>
          <p:nvPr/>
        </p:nvSpPr>
        <p:spPr>
          <a:xfrm>
            <a:off x="5008477" y="1332915"/>
            <a:ext cx="805243" cy="778229"/>
          </a:xfrm>
          <a:prstGeom prst="round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8" name="Rounded Rectangle 24"/>
          <p:cNvSpPr/>
          <p:nvPr/>
        </p:nvSpPr>
        <p:spPr>
          <a:xfrm>
            <a:off x="5008477" y="2336153"/>
            <a:ext cx="805243" cy="778229"/>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sp>
        <p:nvSpPr>
          <p:cNvPr id="19" name="Rounded Rectangle 25"/>
          <p:cNvSpPr/>
          <p:nvPr/>
        </p:nvSpPr>
        <p:spPr>
          <a:xfrm>
            <a:off x="5008477" y="3362619"/>
            <a:ext cx="805243" cy="778229"/>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1"/>
              </a:solidFill>
              <a:latin typeface="微软雅黑" panose="020B0503020204020204" pitchFamily="34" charset="-122"/>
              <a:ea typeface="微软雅黑" panose="020B0503020204020204" pitchFamily="34" charset="-122"/>
            </a:endParaRPr>
          </a:p>
        </p:txBody>
      </p:sp>
      <p:grpSp>
        <p:nvGrpSpPr>
          <p:cNvPr id="20" name="Group 26"/>
          <p:cNvGrpSpPr/>
          <p:nvPr/>
        </p:nvGrpSpPr>
        <p:grpSpPr>
          <a:xfrm>
            <a:off x="1208768" y="2528724"/>
            <a:ext cx="389810" cy="393086"/>
            <a:chOff x="6418263" y="2255838"/>
            <a:chExt cx="188913" cy="190501"/>
          </a:xfrm>
          <a:solidFill>
            <a:schemeClr val="accent2"/>
          </a:solidFill>
        </p:grpSpPr>
        <p:sp>
          <p:nvSpPr>
            <p:cNvPr id="21"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2"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grpSp>
      <p:sp>
        <p:nvSpPr>
          <p:cNvPr id="23" name="Freeform 38"/>
          <p:cNvSpPr>
            <a:spLocks noEditPoints="1"/>
          </p:cNvSpPr>
          <p:nvPr/>
        </p:nvSpPr>
        <p:spPr bwMode="auto">
          <a:xfrm>
            <a:off x="1208768" y="1508748"/>
            <a:ext cx="402914" cy="396361"/>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accent2"/>
          </a:solidFill>
          <a:ln>
            <a:noFill/>
          </a:ln>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grpSp>
        <p:nvGrpSpPr>
          <p:cNvPr id="24" name="Group 34"/>
          <p:cNvGrpSpPr/>
          <p:nvPr/>
        </p:nvGrpSpPr>
        <p:grpSpPr>
          <a:xfrm>
            <a:off x="5244518" y="1521851"/>
            <a:ext cx="330847" cy="383258"/>
            <a:chOff x="3581400" y="3905251"/>
            <a:chExt cx="160338" cy="185738"/>
          </a:xfrm>
          <a:solidFill>
            <a:schemeClr val="accent2"/>
          </a:solidFill>
        </p:grpSpPr>
        <p:sp>
          <p:nvSpPr>
            <p:cNvPr id="25"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6"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7"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28"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grpSp>
      <p:grpSp>
        <p:nvGrpSpPr>
          <p:cNvPr id="29" name="Group 39"/>
          <p:cNvGrpSpPr/>
          <p:nvPr/>
        </p:nvGrpSpPr>
        <p:grpSpPr>
          <a:xfrm>
            <a:off x="5200297" y="3537174"/>
            <a:ext cx="445496" cy="429118"/>
            <a:chOff x="4616450" y="1549401"/>
            <a:chExt cx="215900" cy="207963"/>
          </a:xfrm>
          <a:solidFill>
            <a:schemeClr val="accent2"/>
          </a:solidFill>
        </p:grpSpPr>
        <p:sp>
          <p:nvSpPr>
            <p:cNvPr id="3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3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grpSp>
      <p:sp>
        <p:nvSpPr>
          <p:cNvPr id="32" name="Freeform 32"/>
          <p:cNvSpPr/>
          <p:nvPr/>
        </p:nvSpPr>
        <p:spPr bwMode="auto">
          <a:xfrm>
            <a:off x="5176892" y="2564134"/>
            <a:ext cx="454160" cy="401218"/>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accent2"/>
          </a:solidFill>
          <a:ln>
            <a:noFill/>
          </a:ln>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sp>
        <p:nvSpPr>
          <p:cNvPr id="33" name="Freeform 58"/>
          <p:cNvSpPr/>
          <p:nvPr/>
        </p:nvSpPr>
        <p:spPr bwMode="auto">
          <a:xfrm>
            <a:off x="1210732" y="3538528"/>
            <a:ext cx="387845" cy="402033"/>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accent2"/>
          </a:solidFill>
          <a:ln>
            <a:noFill/>
          </a:ln>
        </p:spPr>
        <p:txBody>
          <a:bodyPr vert="horz" wrap="square" lIns="91440" tIns="45720" rIns="91440" bIns="45720" numCol="1" anchor="t" anchorCtr="0" compatLnSpc="1"/>
          <a:lstStyle/>
          <a:p>
            <a:endParaRPr lang="en-US">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1+#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1+#ppt_w/2"/>
                                          </p:val>
                                        </p:tav>
                                        <p:tav tm="100000">
                                          <p:val>
                                            <p:strVal val="#ppt_x"/>
                                          </p:val>
                                        </p:tav>
                                      </p:tavLst>
                                    </p:anim>
                                    <p:anim calcmode="lin" valueType="num">
                                      <p:cBhvr additive="base">
                                        <p:cTn id="13" dur="500" fill="hold"/>
                                        <p:tgtEl>
                                          <p:spTgt spid="11"/>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500" fill="hold"/>
                                        <p:tgtEl>
                                          <p:spTgt spid="23"/>
                                        </p:tgtEl>
                                        <p:attrNameLst>
                                          <p:attrName>ppt_x</p:attrName>
                                        </p:attrNameLst>
                                      </p:cBhvr>
                                      <p:tavLst>
                                        <p:tav tm="0">
                                          <p:val>
                                            <p:strVal val="1+#ppt_w/2"/>
                                          </p:val>
                                        </p:tav>
                                        <p:tav tm="100000">
                                          <p:val>
                                            <p:strVal val="#ppt_x"/>
                                          </p:val>
                                        </p:tav>
                                      </p:tavLst>
                                    </p:anim>
                                    <p:anim calcmode="lin" valueType="num">
                                      <p:cBhvr additive="base">
                                        <p:cTn id="18" dur="500" fill="hold"/>
                                        <p:tgtEl>
                                          <p:spTgt spid="2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additive="base">
                                        <p:cTn id="22" dur="500" fill="hold"/>
                                        <p:tgtEl>
                                          <p:spTgt spid="9"/>
                                        </p:tgtEl>
                                        <p:attrNameLst>
                                          <p:attrName>ppt_x</p:attrName>
                                        </p:attrNameLst>
                                      </p:cBhvr>
                                      <p:tavLst>
                                        <p:tav tm="0">
                                          <p:val>
                                            <p:strVal val="1+#ppt_w/2"/>
                                          </p:val>
                                        </p:tav>
                                        <p:tav tm="100000">
                                          <p:val>
                                            <p:strVal val="#ppt_x"/>
                                          </p:val>
                                        </p:tav>
                                      </p:tavLst>
                                    </p:anim>
                                    <p:anim calcmode="lin" valueType="num">
                                      <p:cBhvr additive="base">
                                        <p:cTn id="23" dur="500" fill="hold"/>
                                        <p:tgtEl>
                                          <p:spTgt spid="9"/>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1+#ppt_w/2"/>
                                          </p:val>
                                        </p:tav>
                                        <p:tav tm="100000">
                                          <p:val>
                                            <p:strVal val="#ppt_x"/>
                                          </p:val>
                                        </p:tav>
                                      </p:tavLst>
                                    </p:anim>
                                    <p:anim calcmode="lin" valueType="num">
                                      <p:cBhvr additive="base">
                                        <p:cTn id="33" dur="500" fill="hold"/>
                                        <p:tgtEl>
                                          <p:spTgt spid="20"/>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fill="hold" grpId="0"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1+#ppt_w/2"/>
                                          </p:val>
                                        </p:tav>
                                        <p:tav tm="100000">
                                          <p:val>
                                            <p:strVal val="#ppt_x"/>
                                          </p:val>
                                        </p:tav>
                                      </p:tavLst>
                                    </p:anim>
                                    <p:anim calcmode="lin" valueType="num">
                                      <p:cBhvr additive="base">
                                        <p:cTn id="43" dur="500" fill="hold"/>
                                        <p:tgtEl>
                                          <p:spTgt spid="13"/>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33"/>
                                        </p:tgtEl>
                                        <p:attrNameLst>
                                          <p:attrName>style.visibility</p:attrName>
                                        </p:attrNameLst>
                                      </p:cBhvr>
                                      <p:to>
                                        <p:strVal val="visible"/>
                                      </p:to>
                                    </p:set>
                                    <p:anim calcmode="lin" valueType="num">
                                      <p:cBhvr additive="base">
                                        <p:cTn id="47" dur="500" fill="hold"/>
                                        <p:tgtEl>
                                          <p:spTgt spid="33"/>
                                        </p:tgtEl>
                                        <p:attrNameLst>
                                          <p:attrName>ppt_x</p:attrName>
                                        </p:attrNameLst>
                                      </p:cBhvr>
                                      <p:tavLst>
                                        <p:tav tm="0">
                                          <p:val>
                                            <p:strVal val="1+#ppt_w/2"/>
                                          </p:val>
                                        </p:tav>
                                        <p:tav tm="100000">
                                          <p:val>
                                            <p:strVal val="#ppt_x"/>
                                          </p:val>
                                        </p:tav>
                                      </p:tavLst>
                                    </p:anim>
                                    <p:anim calcmode="lin" valueType="num">
                                      <p:cBhvr additive="base">
                                        <p:cTn id="48" dur="500" fill="hold"/>
                                        <p:tgtEl>
                                          <p:spTgt spid="3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1+#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additive="base">
                                        <p:cTn id="57" dur="500" fill="hold"/>
                                        <p:tgtEl>
                                          <p:spTgt spid="17"/>
                                        </p:tgtEl>
                                        <p:attrNameLst>
                                          <p:attrName>ppt_x</p:attrName>
                                        </p:attrNameLst>
                                      </p:cBhvr>
                                      <p:tavLst>
                                        <p:tav tm="0">
                                          <p:val>
                                            <p:strVal val="1+#ppt_w/2"/>
                                          </p:val>
                                        </p:tav>
                                        <p:tav tm="100000">
                                          <p:val>
                                            <p:strVal val="#ppt_x"/>
                                          </p:val>
                                        </p:tav>
                                      </p:tavLst>
                                    </p:anim>
                                    <p:anim calcmode="lin" valueType="num">
                                      <p:cBhvr additive="base">
                                        <p:cTn id="58" dur="500" fill="hold"/>
                                        <p:tgtEl>
                                          <p:spTgt spid="17"/>
                                        </p:tgtEl>
                                        <p:attrNameLst>
                                          <p:attrName>ppt_y</p:attrName>
                                        </p:attrNameLst>
                                      </p:cBhvr>
                                      <p:tavLst>
                                        <p:tav tm="0">
                                          <p:val>
                                            <p:strVal val="#ppt_y"/>
                                          </p:val>
                                        </p:tav>
                                        <p:tav tm="100000">
                                          <p:val>
                                            <p:strVal val="#ppt_y"/>
                                          </p:val>
                                        </p:tav>
                                      </p:tavLst>
                                    </p:anim>
                                  </p:childTnLst>
                                </p:cTn>
                              </p:par>
                            </p:childTnLst>
                          </p:cTn>
                        </p:par>
                        <p:par>
                          <p:cTn id="59" fill="hold">
                            <p:stCondLst>
                              <p:cond delay="5500"/>
                            </p:stCondLst>
                            <p:childTnLst>
                              <p:par>
                                <p:cTn id="60" presetID="2" presetClass="entr" presetSubtype="2" fill="hold"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500" fill="hold"/>
                                        <p:tgtEl>
                                          <p:spTgt spid="24"/>
                                        </p:tgtEl>
                                        <p:attrNameLst>
                                          <p:attrName>ppt_x</p:attrName>
                                        </p:attrNameLst>
                                      </p:cBhvr>
                                      <p:tavLst>
                                        <p:tav tm="0">
                                          <p:val>
                                            <p:strVal val="1+#ppt_w/2"/>
                                          </p:val>
                                        </p:tav>
                                        <p:tav tm="100000">
                                          <p:val>
                                            <p:strVal val="#ppt_x"/>
                                          </p:val>
                                        </p:tav>
                                      </p:tavLst>
                                    </p:anim>
                                    <p:anim calcmode="lin" valueType="num">
                                      <p:cBhvr additive="base">
                                        <p:cTn id="63" dur="500" fill="hold"/>
                                        <p:tgtEl>
                                          <p:spTgt spid="24"/>
                                        </p:tgtEl>
                                        <p:attrNameLst>
                                          <p:attrName>ppt_y</p:attrName>
                                        </p:attrNameLst>
                                      </p:cBhvr>
                                      <p:tavLst>
                                        <p:tav tm="0">
                                          <p:val>
                                            <p:strVal val="#ppt_y"/>
                                          </p:val>
                                        </p:tav>
                                        <p:tav tm="100000">
                                          <p:val>
                                            <p:strVal val="#ppt_y"/>
                                          </p:val>
                                        </p:tav>
                                      </p:tavLst>
                                    </p:anim>
                                  </p:childTnLst>
                                </p:cTn>
                              </p:par>
                            </p:childTnLst>
                          </p:cTn>
                        </p:par>
                        <p:par>
                          <p:cTn id="64" fill="hold">
                            <p:stCondLst>
                              <p:cond delay="6000"/>
                            </p:stCondLst>
                            <p:childTnLst>
                              <p:par>
                                <p:cTn id="65" presetID="2" presetClass="entr" presetSubtype="2"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 calcmode="lin" valueType="num">
                                      <p:cBhvr additive="base">
                                        <p:cTn id="67" dur="500" fill="hold"/>
                                        <p:tgtEl>
                                          <p:spTgt spid="15"/>
                                        </p:tgtEl>
                                        <p:attrNameLst>
                                          <p:attrName>ppt_x</p:attrName>
                                        </p:attrNameLst>
                                      </p:cBhvr>
                                      <p:tavLst>
                                        <p:tav tm="0">
                                          <p:val>
                                            <p:strVal val="1+#ppt_w/2"/>
                                          </p:val>
                                        </p:tav>
                                        <p:tav tm="100000">
                                          <p:val>
                                            <p:strVal val="#ppt_x"/>
                                          </p:val>
                                        </p:tav>
                                      </p:tavLst>
                                    </p:anim>
                                    <p:anim calcmode="lin" valueType="num">
                                      <p:cBhvr additive="base">
                                        <p:cTn id="68" dur="500" fill="hold"/>
                                        <p:tgtEl>
                                          <p:spTgt spid="15"/>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 presetClass="entr" presetSubtype="2" fill="hold" grpId="0" nodeType="afterEffect">
                                  <p:stCondLst>
                                    <p:cond delay="0"/>
                                  </p:stCondLst>
                                  <p:childTnLst>
                                    <p:set>
                                      <p:cBhvr>
                                        <p:cTn id="71" dur="1" fill="hold">
                                          <p:stCondLst>
                                            <p:cond delay="0"/>
                                          </p:stCondLst>
                                        </p:cTn>
                                        <p:tgtEl>
                                          <p:spTgt spid="18"/>
                                        </p:tgtEl>
                                        <p:attrNameLst>
                                          <p:attrName>style.visibility</p:attrName>
                                        </p:attrNameLst>
                                      </p:cBhvr>
                                      <p:to>
                                        <p:strVal val="visible"/>
                                      </p:to>
                                    </p:set>
                                    <p:anim calcmode="lin" valueType="num">
                                      <p:cBhvr additive="base">
                                        <p:cTn id="72" dur="500" fill="hold"/>
                                        <p:tgtEl>
                                          <p:spTgt spid="18"/>
                                        </p:tgtEl>
                                        <p:attrNameLst>
                                          <p:attrName>ppt_x</p:attrName>
                                        </p:attrNameLst>
                                      </p:cBhvr>
                                      <p:tavLst>
                                        <p:tav tm="0">
                                          <p:val>
                                            <p:strVal val="1+#ppt_w/2"/>
                                          </p:val>
                                        </p:tav>
                                        <p:tav tm="100000">
                                          <p:val>
                                            <p:strVal val="#ppt_x"/>
                                          </p:val>
                                        </p:tav>
                                      </p:tavLst>
                                    </p:anim>
                                    <p:anim calcmode="lin" valueType="num">
                                      <p:cBhvr additive="base">
                                        <p:cTn id="73" dur="500" fill="hold"/>
                                        <p:tgtEl>
                                          <p:spTgt spid="18"/>
                                        </p:tgtEl>
                                        <p:attrNameLst>
                                          <p:attrName>ppt_y</p:attrName>
                                        </p:attrNameLst>
                                      </p:cBhvr>
                                      <p:tavLst>
                                        <p:tav tm="0">
                                          <p:val>
                                            <p:strVal val="#ppt_y"/>
                                          </p:val>
                                        </p:tav>
                                        <p:tav tm="100000">
                                          <p:val>
                                            <p:strVal val="#ppt_y"/>
                                          </p:val>
                                        </p:tav>
                                      </p:tavLst>
                                    </p:anim>
                                  </p:childTnLst>
                                </p:cTn>
                              </p:par>
                            </p:childTnLst>
                          </p:cTn>
                        </p:par>
                        <p:par>
                          <p:cTn id="74" fill="hold">
                            <p:stCondLst>
                              <p:cond delay="7000"/>
                            </p:stCondLst>
                            <p:childTnLst>
                              <p:par>
                                <p:cTn id="75" presetID="2" presetClass="entr" presetSubtype="2" fill="hold" grpId="0" nodeType="after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additive="base">
                                        <p:cTn id="77" dur="500" fill="hold"/>
                                        <p:tgtEl>
                                          <p:spTgt spid="32"/>
                                        </p:tgtEl>
                                        <p:attrNameLst>
                                          <p:attrName>ppt_x</p:attrName>
                                        </p:attrNameLst>
                                      </p:cBhvr>
                                      <p:tavLst>
                                        <p:tav tm="0">
                                          <p:val>
                                            <p:strVal val="1+#ppt_w/2"/>
                                          </p:val>
                                        </p:tav>
                                        <p:tav tm="100000">
                                          <p:val>
                                            <p:strVal val="#ppt_x"/>
                                          </p:val>
                                        </p:tav>
                                      </p:tavLst>
                                    </p:anim>
                                    <p:anim calcmode="lin" valueType="num">
                                      <p:cBhvr additive="base">
                                        <p:cTn id="78" dur="500" fill="hold"/>
                                        <p:tgtEl>
                                          <p:spTgt spid="32"/>
                                        </p:tgtEl>
                                        <p:attrNameLst>
                                          <p:attrName>ppt_y</p:attrName>
                                        </p:attrNameLst>
                                      </p:cBhvr>
                                      <p:tavLst>
                                        <p:tav tm="0">
                                          <p:val>
                                            <p:strVal val="#ppt_y"/>
                                          </p:val>
                                        </p:tav>
                                        <p:tav tm="100000">
                                          <p:val>
                                            <p:strVal val="#ppt_y"/>
                                          </p:val>
                                        </p:tav>
                                      </p:tavLst>
                                    </p:anim>
                                  </p:childTnLst>
                                </p:cTn>
                              </p:par>
                            </p:childTnLst>
                          </p:cTn>
                        </p:par>
                        <p:par>
                          <p:cTn id="79" fill="hold">
                            <p:stCondLst>
                              <p:cond delay="7500"/>
                            </p:stCondLst>
                            <p:childTnLst>
                              <p:par>
                                <p:cTn id="80" presetID="2" presetClass="entr" presetSubtype="2" fill="hold" grpId="0" nodeType="afterEffect">
                                  <p:stCondLst>
                                    <p:cond delay="0"/>
                                  </p:stCondLst>
                                  <p:childTnLst>
                                    <p:set>
                                      <p:cBhvr>
                                        <p:cTn id="81" dur="1" fill="hold">
                                          <p:stCondLst>
                                            <p:cond delay="0"/>
                                          </p:stCondLst>
                                        </p:cTn>
                                        <p:tgtEl>
                                          <p:spTgt spid="14"/>
                                        </p:tgtEl>
                                        <p:attrNameLst>
                                          <p:attrName>style.visibility</p:attrName>
                                        </p:attrNameLst>
                                      </p:cBhvr>
                                      <p:to>
                                        <p:strVal val="visible"/>
                                      </p:to>
                                    </p:set>
                                    <p:anim calcmode="lin" valueType="num">
                                      <p:cBhvr additive="base">
                                        <p:cTn id="82" dur="500" fill="hold"/>
                                        <p:tgtEl>
                                          <p:spTgt spid="14"/>
                                        </p:tgtEl>
                                        <p:attrNameLst>
                                          <p:attrName>ppt_x</p:attrName>
                                        </p:attrNameLst>
                                      </p:cBhvr>
                                      <p:tavLst>
                                        <p:tav tm="0">
                                          <p:val>
                                            <p:strVal val="1+#ppt_w/2"/>
                                          </p:val>
                                        </p:tav>
                                        <p:tav tm="100000">
                                          <p:val>
                                            <p:strVal val="#ppt_x"/>
                                          </p:val>
                                        </p:tav>
                                      </p:tavLst>
                                    </p:anim>
                                    <p:anim calcmode="lin" valueType="num">
                                      <p:cBhvr additive="base">
                                        <p:cTn id="83" dur="500" fill="hold"/>
                                        <p:tgtEl>
                                          <p:spTgt spid="14"/>
                                        </p:tgtEl>
                                        <p:attrNameLst>
                                          <p:attrName>ppt_y</p:attrName>
                                        </p:attrNameLst>
                                      </p:cBhvr>
                                      <p:tavLst>
                                        <p:tav tm="0">
                                          <p:val>
                                            <p:strVal val="#ppt_y"/>
                                          </p:val>
                                        </p:tav>
                                        <p:tav tm="100000">
                                          <p:val>
                                            <p:strVal val="#ppt_y"/>
                                          </p:val>
                                        </p:tav>
                                      </p:tavLst>
                                    </p:anim>
                                  </p:childTnLst>
                                </p:cTn>
                              </p:par>
                            </p:childTnLst>
                          </p:cTn>
                        </p:par>
                        <p:par>
                          <p:cTn id="84" fill="hold">
                            <p:stCondLst>
                              <p:cond delay="8000"/>
                            </p:stCondLst>
                            <p:childTnLst>
                              <p:par>
                                <p:cTn id="85" presetID="2" presetClass="entr" presetSubtype="2" fill="hold" grpId="0" nodeType="afterEffect">
                                  <p:stCondLst>
                                    <p:cond delay="0"/>
                                  </p:stCondLst>
                                  <p:childTnLst>
                                    <p:set>
                                      <p:cBhvr>
                                        <p:cTn id="86" dur="1" fill="hold">
                                          <p:stCondLst>
                                            <p:cond delay="0"/>
                                          </p:stCondLst>
                                        </p:cTn>
                                        <p:tgtEl>
                                          <p:spTgt spid="19"/>
                                        </p:tgtEl>
                                        <p:attrNameLst>
                                          <p:attrName>style.visibility</p:attrName>
                                        </p:attrNameLst>
                                      </p:cBhvr>
                                      <p:to>
                                        <p:strVal val="visible"/>
                                      </p:to>
                                    </p:set>
                                    <p:anim calcmode="lin" valueType="num">
                                      <p:cBhvr additive="base">
                                        <p:cTn id="87" dur="500" fill="hold"/>
                                        <p:tgtEl>
                                          <p:spTgt spid="19"/>
                                        </p:tgtEl>
                                        <p:attrNameLst>
                                          <p:attrName>ppt_x</p:attrName>
                                        </p:attrNameLst>
                                      </p:cBhvr>
                                      <p:tavLst>
                                        <p:tav tm="0">
                                          <p:val>
                                            <p:strVal val="1+#ppt_w/2"/>
                                          </p:val>
                                        </p:tav>
                                        <p:tav tm="100000">
                                          <p:val>
                                            <p:strVal val="#ppt_x"/>
                                          </p:val>
                                        </p:tav>
                                      </p:tavLst>
                                    </p:anim>
                                    <p:anim calcmode="lin" valueType="num">
                                      <p:cBhvr additive="base">
                                        <p:cTn id="88" dur="500" fill="hold"/>
                                        <p:tgtEl>
                                          <p:spTgt spid="19"/>
                                        </p:tgtEl>
                                        <p:attrNameLst>
                                          <p:attrName>ppt_y</p:attrName>
                                        </p:attrNameLst>
                                      </p:cBhvr>
                                      <p:tavLst>
                                        <p:tav tm="0">
                                          <p:val>
                                            <p:strVal val="#ppt_y"/>
                                          </p:val>
                                        </p:tav>
                                        <p:tav tm="100000">
                                          <p:val>
                                            <p:strVal val="#ppt_y"/>
                                          </p:val>
                                        </p:tav>
                                      </p:tavLst>
                                    </p:anim>
                                  </p:childTnLst>
                                </p:cTn>
                              </p:par>
                            </p:childTnLst>
                          </p:cTn>
                        </p:par>
                        <p:par>
                          <p:cTn id="89" fill="hold">
                            <p:stCondLst>
                              <p:cond delay="8500"/>
                            </p:stCondLst>
                            <p:childTnLst>
                              <p:par>
                                <p:cTn id="90" presetID="2" presetClass="entr" presetSubtype="2" fill="hold" nodeType="afterEffect">
                                  <p:stCondLst>
                                    <p:cond delay="0"/>
                                  </p:stCondLst>
                                  <p:childTnLst>
                                    <p:set>
                                      <p:cBhvr>
                                        <p:cTn id="91" dur="1" fill="hold">
                                          <p:stCondLst>
                                            <p:cond delay="0"/>
                                          </p:stCondLst>
                                        </p:cTn>
                                        <p:tgtEl>
                                          <p:spTgt spid="29"/>
                                        </p:tgtEl>
                                        <p:attrNameLst>
                                          <p:attrName>style.visibility</p:attrName>
                                        </p:attrNameLst>
                                      </p:cBhvr>
                                      <p:to>
                                        <p:strVal val="visible"/>
                                      </p:to>
                                    </p:set>
                                    <p:anim calcmode="lin" valueType="num">
                                      <p:cBhvr additive="base">
                                        <p:cTn id="92" dur="500" fill="hold"/>
                                        <p:tgtEl>
                                          <p:spTgt spid="29"/>
                                        </p:tgtEl>
                                        <p:attrNameLst>
                                          <p:attrName>ppt_x</p:attrName>
                                        </p:attrNameLst>
                                      </p:cBhvr>
                                      <p:tavLst>
                                        <p:tav tm="0">
                                          <p:val>
                                            <p:strVal val="1+#ppt_w/2"/>
                                          </p:val>
                                        </p:tav>
                                        <p:tav tm="100000">
                                          <p:val>
                                            <p:strVal val="#ppt_x"/>
                                          </p:val>
                                        </p:tav>
                                      </p:tavLst>
                                    </p:anim>
                                    <p:anim calcmode="lin" valueType="num">
                                      <p:cBhvr additive="base">
                                        <p:cTn id="93"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P spid="12" grpId="0" animBg="1"/>
      <p:bldP spid="13" grpId="0" animBg="1"/>
      <p:bldP spid="14" grpId="0"/>
      <p:bldP spid="15" grpId="0"/>
      <p:bldP spid="16" grpId="0"/>
      <p:bldP spid="17" grpId="0" animBg="1"/>
      <p:bldP spid="18" grpId="0" animBg="1"/>
      <p:bldP spid="19" grpId="0" animBg="1"/>
      <p:bldP spid="23" grpId="0" animBg="1"/>
      <p:bldP spid="32" grpId="0" animBg="1"/>
      <p:bldP spid="3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2"/>
                </a:solidFill>
                <a:latin typeface="微软雅黑" panose="020B0503020204020204" pitchFamily="34" charset="-122"/>
                <a:ea typeface="微软雅黑" panose="020B0503020204020204" pitchFamily="34" charset="-122"/>
              </a:rPr>
              <a:t>标题内容</a:t>
            </a:r>
            <a:endParaRPr lang="en-US" altLang="zh-CN" sz="2800" dirty="0">
              <a:solidFill>
                <a:schemeClr val="bg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sp>
        <p:nvSpPr>
          <p:cNvPr id="31" name="Freeform 14"/>
          <p:cNvSpPr/>
          <p:nvPr/>
        </p:nvSpPr>
        <p:spPr bwMode="auto">
          <a:xfrm rot="13500000">
            <a:off x="2742255" y="2172664"/>
            <a:ext cx="919914" cy="153135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32" name="Freeform 6"/>
          <p:cNvSpPr/>
          <p:nvPr/>
        </p:nvSpPr>
        <p:spPr bwMode="auto">
          <a:xfrm>
            <a:off x="-22870" y="2000289"/>
            <a:ext cx="9395139" cy="2462571"/>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33" name="Freeform 13"/>
          <p:cNvSpPr/>
          <p:nvPr/>
        </p:nvSpPr>
        <p:spPr bwMode="auto">
          <a:xfrm>
            <a:off x="5547486" y="3084248"/>
            <a:ext cx="1361105" cy="346388"/>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4" name="Group 19"/>
          <p:cNvGrpSpPr/>
          <p:nvPr/>
        </p:nvGrpSpPr>
        <p:grpSpPr>
          <a:xfrm>
            <a:off x="559226" y="2909854"/>
            <a:ext cx="1517831" cy="958441"/>
            <a:chOff x="552376" y="2667382"/>
            <a:chExt cx="1499240" cy="958587"/>
          </a:xfrm>
        </p:grpSpPr>
        <p:sp>
          <p:nvSpPr>
            <p:cNvPr id="35" name="Rectangle 26"/>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此处添加详细文本描述，建议与标题相关并符合整体语言风格，语言描述尽量简洁生动。尽量将每页幻灯片的字数控制在</a:t>
              </a:r>
              <a:r>
                <a:rPr lang="en-US" altLang="zh-CN"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200</a:t>
              </a:r>
              <a:r>
                <a:rPr lang="zh-CN" alt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字之内。</a:t>
              </a:r>
              <a:endParaRPr 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6"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dirty="0">
                  <a:solidFill>
                    <a:schemeClr val="bg1"/>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sp>
        <p:nvSpPr>
          <p:cNvPr id="37" name="Freeform 13"/>
          <p:cNvSpPr/>
          <p:nvPr/>
        </p:nvSpPr>
        <p:spPr bwMode="auto">
          <a:xfrm rot="5910658">
            <a:off x="6141224" y="2006253"/>
            <a:ext cx="1030748" cy="348067"/>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ln>
          <a:effectLst>
            <a:outerShdw algn="tl" rotWithShape="0">
              <a:srgbClr val="FFFFFF"/>
            </a:outerShdw>
          </a:effectLst>
        </p:spPr>
        <p:txBody>
          <a:bodyPr vert="horz" wrap="square" lIns="98183" tIns="49092" rIns="98183" bIns="49092"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nvGrpSpPr>
          <p:cNvPr id="38" name="Group 129"/>
          <p:cNvGrpSpPr/>
          <p:nvPr/>
        </p:nvGrpSpPr>
        <p:grpSpPr>
          <a:xfrm>
            <a:off x="2114720" y="2151508"/>
            <a:ext cx="1379845" cy="852220"/>
            <a:chOff x="696724" y="2667382"/>
            <a:chExt cx="1362945" cy="852351"/>
          </a:xfrm>
        </p:grpSpPr>
        <p:sp>
          <p:nvSpPr>
            <p:cNvPr id="39" name="Rectangle 26"/>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0" name="Rectangle 27"/>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dirty="0">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dirty="0">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41" name="Group 132"/>
          <p:cNvGrpSpPr/>
          <p:nvPr/>
        </p:nvGrpSpPr>
        <p:grpSpPr>
          <a:xfrm>
            <a:off x="4918723" y="1512873"/>
            <a:ext cx="1379845" cy="867219"/>
            <a:chOff x="696724" y="2667383"/>
            <a:chExt cx="1362945" cy="867352"/>
          </a:xfrm>
        </p:grpSpPr>
        <p:sp>
          <p:nvSpPr>
            <p:cNvPr id="42" name="Rectangle 26"/>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3" name="Rectangle 27"/>
            <p:cNvSpPr/>
            <p:nvPr/>
          </p:nvSpPr>
          <p:spPr bwMode="auto">
            <a:xfrm>
              <a:off x="696724" y="2667383"/>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dirty="0">
                  <a:solidFill>
                    <a:schemeClr val="tx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dirty="0">
                <a:solidFill>
                  <a:schemeClr val="tx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44" name="Group 135"/>
          <p:cNvGrpSpPr/>
          <p:nvPr/>
        </p:nvGrpSpPr>
        <p:grpSpPr>
          <a:xfrm>
            <a:off x="4412533" y="4292644"/>
            <a:ext cx="1517831" cy="830458"/>
            <a:chOff x="552376" y="2667382"/>
            <a:chExt cx="1499240" cy="830586"/>
          </a:xfrm>
        </p:grpSpPr>
        <p:sp>
          <p:nvSpPr>
            <p:cNvPr id="45" name="Rectangle 26"/>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6"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dirty="0">
                  <a:solidFill>
                    <a:schemeClr val="bg2"/>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dirty="0">
                <a:solidFill>
                  <a:schemeClr val="bg2"/>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47" name="Group 138"/>
          <p:cNvGrpSpPr/>
          <p:nvPr/>
        </p:nvGrpSpPr>
        <p:grpSpPr>
          <a:xfrm>
            <a:off x="6216072" y="3834035"/>
            <a:ext cx="1517831" cy="831898"/>
            <a:chOff x="552376" y="2667382"/>
            <a:chExt cx="1499240" cy="832026"/>
          </a:xfrm>
        </p:grpSpPr>
        <p:sp>
          <p:nvSpPr>
            <p:cNvPr id="48" name="Rectangle 26"/>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9"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dirty="0">
                  <a:solidFill>
                    <a:schemeClr val="bg1"/>
                  </a:solidFill>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dirty="0">
                <a:solidFill>
                  <a:schemeClr val="bg1"/>
                </a:solidFill>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50" name="Group 141"/>
          <p:cNvGrpSpPr/>
          <p:nvPr/>
        </p:nvGrpSpPr>
        <p:grpSpPr>
          <a:xfrm>
            <a:off x="7349516" y="2456223"/>
            <a:ext cx="1517831" cy="838204"/>
            <a:chOff x="552376" y="2667382"/>
            <a:chExt cx="1499240" cy="838333"/>
          </a:xfrm>
        </p:grpSpPr>
        <p:sp>
          <p:nvSpPr>
            <p:cNvPr id="51" name="Rectangle 26"/>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此处添加详细文本描述，建议与标题相关并符合整体语言风格，语言描述尽量简洁生动。</a:t>
              </a:r>
              <a:endParaRPr lang="en-US" sz="875" dirty="0">
                <a:solidFill>
                  <a:srgbClr val="000000"/>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2" name="Rectangle 27"/>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5" dirty="0">
                  <a:latin typeface="微软雅黑" panose="020B0503020204020204" pitchFamily="34" charset="-122"/>
                  <a:ea typeface="微软雅黑" panose="020B0503020204020204" pitchFamily="34" charset="-122"/>
                  <a:cs typeface="Bebas Neue" charset="0"/>
                  <a:sym typeface="Bebas Neue" charset="0"/>
                </a:rPr>
                <a:t>添加标题</a:t>
              </a:r>
              <a:endParaRPr lang="en-US" altLang="zh-CN" sz="1745" dirty="0">
                <a:latin typeface="微软雅黑" panose="020B0503020204020204" pitchFamily="34" charset="-122"/>
                <a:ea typeface="微软雅黑" panose="020B0503020204020204" pitchFamily="34" charset="-122"/>
                <a:cs typeface="Bebas Neue" charset="0"/>
                <a:sym typeface="Bebas Neue" charset="0"/>
              </a:endParaRPr>
            </a:p>
          </p:txBody>
        </p:sp>
      </p:grpSp>
      <p:grpSp>
        <p:nvGrpSpPr>
          <p:cNvPr id="53" name="Group 15"/>
          <p:cNvGrpSpPr/>
          <p:nvPr/>
        </p:nvGrpSpPr>
        <p:grpSpPr>
          <a:xfrm>
            <a:off x="6672044" y="3181878"/>
            <a:ext cx="473092" cy="467227"/>
            <a:chOff x="6590322" y="2740893"/>
            <a:chExt cx="467298" cy="467298"/>
          </a:xfrm>
        </p:grpSpPr>
        <p:sp>
          <p:nvSpPr>
            <p:cNvPr id="54" name="Freeform 11"/>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bg1"/>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55"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56" name="Group 1"/>
          <p:cNvGrpSpPr/>
          <p:nvPr/>
        </p:nvGrpSpPr>
        <p:grpSpPr>
          <a:xfrm>
            <a:off x="1079303" y="2259794"/>
            <a:ext cx="470773" cy="467227"/>
            <a:chOff x="1066082" y="1818668"/>
            <a:chExt cx="465007" cy="467298"/>
          </a:xfrm>
        </p:grpSpPr>
        <p:sp>
          <p:nvSpPr>
            <p:cNvPr id="57" name="Freeform 7"/>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bg1"/>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58"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59" name="Group 2"/>
          <p:cNvGrpSpPr/>
          <p:nvPr/>
        </p:nvGrpSpPr>
        <p:grpSpPr>
          <a:xfrm>
            <a:off x="3680984" y="2266256"/>
            <a:ext cx="470773" cy="464935"/>
            <a:chOff x="3635896" y="1825130"/>
            <a:chExt cx="465007" cy="465007"/>
          </a:xfrm>
        </p:grpSpPr>
        <p:sp>
          <p:nvSpPr>
            <p:cNvPr id="60" name="Freeform 8"/>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tx1"/>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61"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62" name="Group 17"/>
          <p:cNvGrpSpPr/>
          <p:nvPr/>
        </p:nvGrpSpPr>
        <p:grpSpPr>
          <a:xfrm>
            <a:off x="6444316" y="1428830"/>
            <a:ext cx="473092" cy="464935"/>
            <a:chOff x="6365383" y="987574"/>
            <a:chExt cx="467298" cy="465007"/>
          </a:xfrm>
        </p:grpSpPr>
        <p:sp>
          <p:nvSpPr>
            <p:cNvPr id="63" name="Freeform 10"/>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tx2"/>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64"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65" name="Group 3"/>
          <p:cNvGrpSpPr/>
          <p:nvPr/>
        </p:nvGrpSpPr>
        <p:grpSpPr>
          <a:xfrm>
            <a:off x="4830076" y="3531854"/>
            <a:ext cx="470773" cy="469518"/>
            <a:chOff x="4770914" y="3090921"/>
            <a:chExt cx="465007" cy="469589"/>
          </a:xfrm>
        </p:grpSpPr>
        <p:sp>
          <p:nvSpPr>
            <p:cNvPr id="66" name="Freeform 9"/>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bg2"/>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67"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grpSp>
        <p:nvGrpSpPr>
          <p:cNvPr id="68" name="Group 18"/>
          <p:cNvGrpSpPr/>
          <p:nvPr/>
        </p:nvGrpSpPr>
        <p:grpSpPr>
          <a:xfrm>
            <a:off x="7948130" y="1779732"/>
            <a:ext cx="473092" cy="467227"/>
            <a:chOff x="7850778" y="1338532"/>
            <a:chExt cx="467298" cy="467298"/>
          </a:xfrm>
        </p:grpSpPr>
        <p:sp>
          <p:nvSpPr>
            <p:cNvPr id="69" name="Freeform 12"/>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tx1"/>
            </a:solidFill>
            <a:ln w="0">
              <a:noFill/>
              <a:prstDash val="solid"/>
              <a:round/>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sp>
          <p:nvSpPr>
            <p:cNvPr id="70"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72567" tIns="36284" rIns="72567" bIns="36284" numCol="1" anchor="t" anchorCtr="0" compatLnSpc="1"/>
            <a:lstStyle/>
            <a:p>
              <a:pPr algn="ctr" fontAlgn="base">
                <a:spcBef>
                  <a:spcPct val="0"/>
                </a:spcBef>
                <a:spcAft>
                  <a:spcPct val="0"/>
                </a:spcAft>
                <a:defRPr/>
              </a:pPr>
              <a:endParaRPr lang="en-US" sz="2220" kern="0">
                <a:solidFill>
                  <a:srgbClr val="000000"/>
                </a:solidFill>
                <a:latin typeface="微软雅黑" panose="020B0503020204020204" pitchFamily="34" charset="-122"/>
                <a:ea typeface="微软雅黑" panose="020B0503020204020204" pitchFamily="34" charset="-122"/>
                <a:sym typeface="Gill Sans"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p:cTn id="11" dur="500" fill="hold"/>
                                        <p:tgtEl>
                                          <p:spTgt spid="56"/>
                                        </p:tgtEl>
                                        <p:attrNameLst>
                                          <p:attrName>ppt_w</p:attrName>
                                        </p:attrNameLst>
                                      </p:cBhvr>
                                      <p:tavLst>
                                        <p:tav tm="0">
                                          <p:val>
                                            <p:fltVal val="0"/>
                                          </p:val>
                                        </p:tav>
                                        <p:tav tm="100000">
                                          <p:val>
                                            <p:strVal val="#ppt_w"/>
                                          </p:val>
                                        </p:tav>
                                      </p:tavLst>
                                    </p:anim>
                                    <p:anim calcmode="lin" valueType="num">
                                      <p:cBhvr>
                                        <p:cTn id="12" dur="500" fill="hold"/>
                                        <p:tgtEl>
                                          <p:spTgt spid="56"/>
                                        </p:tgtEl>
                                        <p:attrNameLst>
                                          <p:attrName>ppt_h</p:attrName>
                                        </p:attrNameLst>
                                      </p:cBhvr>
                                      <p:tavLst>
                                        <p:tav tm="0">
                                          <p:val>
                                            <p:fltVal val="0"/>
                                          </p:val>
                                        </p:tav>
                                        <p:tav tm="100000">
                                          <p:val>
                                            <p:strVal val="#ppt_h"/>
                                          </p:val>
                                        </p:tav>
                                      </p:tavLst>
                                    </p:anim>
                                    <p:animEffect transition="in" filter="fade">
                                      <p:cBhvr>
                                        <p:cTn id="13" dur="500"/>
                                        <p:tgtEl>
                                          <p:spTgt spid="56"/>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up)">
                                      <p:cBhvr>
                                        <p:cTn id="17" dur="500"/>
                                        <p:tgtEl>
                                          <p:spTgt spid="34"/>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left)">
                                      <p:cBhvr>
                                        <p:cTn id="21" dur="500"/>
                                        <p:tgtEl>
                                          <p:spTgt spid="31"/>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59"/>
                                        </p:tgtEl>
                                        <p:attrNameLst>
                                          <p:attrName>style.visibility</p:attrName>
                                        </p:attrNameLst>
                                      </p:cBhvr>
                                      <p:to>
                                        <p:strVal val="visible"/>
                                      </p:to>
                                    </p:set>
                                    <p:anim calcmode="lin" valueType="num">
                                      <p:cBhvr>
                                        <p:cTn id="25" dur="500" fill="hold"/>
                                        <p:tgtEl>
                                          <p:spTgt spid="59"/>
                                        </p:tgtEl>
                                        <p:attrNameLst>
                                          <p:attrName>ppt_w</p:attrName>
                                        </p:attrNameLst>
                                      </p:cBhvr>
                                      <p:tavLst>
                                        <p:tav tm="0">
                                          <p:val>
                                            <p:fltVal val="0"/>
                                          </p:val>
                                        </p:tav>
                                        <p:tav tm="100000">
                                          <p:val>
                                            <p:strVal val="#ppt_w"/>
                                          </p:val>
                                        </p:tav>
                                      </p:tavLst>
                                    </p:anim>
                                    <p:anim calcmode="lin" valueType="num">
                                      <p:cBhvr>
                                        <p:cTn id="26" dur="500" fill="hold"/>
                                        <p:tgtEl>
                                          <p:spTgt spid="59"/>
                                        </p:tgtEl>
                                        <p:attrNameLst>
                                          <p:attrName>ppt_h</p:attrName>
                                        </p:attrNameLst>
                                      </p:cBhvr>
                                      <p:tavLst>
                                        <p:tav tm="0">
                                          <p:val>
                                            <p:fltVal val="0"/>
                                          </p:val>
                                        </p:tav>
                                        <p:tav tm="100000">
                                          <p:val>
                                            <p:strVal val="#ppt_h"/>
                                          </p:val>
                                        </p:tav>
                                      </p:tavLst>
                                    </p:anim>
                                    <p:animEffect transition="in" filter="fade">
                                      <p:cBhvr>
                                        <p:cTn id="27" dur="500"/>
                                        <p:tgtEl>
                                          <p:spTgt spid="59"/>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38"/>
                                        </p:tgtEl>
                                        <p:attrNameLst>
                                          <p:attrName>style.visibility</p:attrName>
                                        </p:attrNameLst>
                                      </p:cBhvr>
                                      <p:to>
                                        <p:strVal val="visible"/>
                                      </p:to>
                                    </p:set>
                                    <p:animEffect transition="in" filter="wipe(up)">
                                      <p:cBhvr>
                                        <p:cTn id="31" dur="500"/>
                                        <p:tgtEl>
                                          <p:spTgt spid="38"/>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 calcmode="lin" valueType="num">
                                      <p:cBhvr>
                                        <p:cTn id="35" dur="500" fill="hold"/>
                                        <p:tgtEl>
                                          <p:spTgt spid="65"/>
                                        </p:tgtEl>
                                        <p:attrNameLst>
                                          <p:attrName>ppt_w</p:attrName>
                                        </p:attrNameLst>
                                      </p:cBhvr>
                                      <p:tavLst>
                                        <p:tav tm="0">
                                          <p:val>
                                            <p:fltVal val="0"/>
                                          </p:val>
                                        </p:tav>
                                        <p:tav tm="100000">
                                          <p:val>
                                            <p:strVal val="#ppt_w"/>
                                          </p:val>
                                        </p:tav>
                                      </p:tavLst>
                                    </p:anim>
                                    <p:anim calcmode="lin" valueType="num">
                                      <p:cBhvr>
                                        <p:cTn id="36" dur="500" fill="hold"/>
                                        <p:tgtEl>
                                          <p:spTgt spid="65"/>
                                        </p:tgtEl>
                                        <p:attrNameLst>
                                          <p:attrName>ppt_h</p:attrName>
                                        </p:attrNameLst>
                                      </p:cBhvr>
                                      <p:tavLst>
                                        <p:tav tm="0">
                                          <p:val>
                                            <p:fltVal val="0"/>
                                          </p:val>
                                        </p:tav>
                                        <p:tav tm="100000">
                                          <p:val>
                                            <p:strVal val="#ppt_h"/>
                                          </p:val>
                                        </p:tav>
                                      </p:tavLst>
                                    </p:anim>
                                    <p:animEffect transition="in" filter="fade">
                                      <p:cBhvr>
                                        <p:cTn id="37" dur="500"/>
                                        <p:tgtEl>
                                          <p:spTgt spid="65"/>
                                        </p:tgtEl>
                                      </p:cBhvr>
                                    </p:animEffect>
                                  </p:childTnLst>
                                </p:cTn>
                              </p:par>
                            </p:childTnLst>
                          </p:cTn>
                        </p:par>
                        <p:par>
                          <p:cTn id="38" fill="hold">
                            <p:stCondLst>
                              <p:cond delay="3500"/>
                            </p:stCondLst>
                            <p:childTnLst>
                              <p:par>
                                <p:cTn id="39" presetID="22" presetClass="entr" presetSubtype="1" fill="hold" nodeType="afterEffect">
                                  <p:stCondLst>
                                    <p:cond delay="0"/>
                                  </p:stCondLst>
                                  <p:childTnLst>
                                    <p:set>
                                      <p:cBhvr>
                                        <p:cTn id="40" dur="1" fill="hold">
                                          <p:stCondLst>
                                            <p:cond delay="0"/>
                                          </p:stCondLst>
                                        </p:cTn>
                                        <p:tgtEl>
                                          <p:spTgt spid="44"/>
                                        </p:tgtEl>
                                        <p:attrNameLst>
                                          <p:attrName>style.visibility</p:attrName>
                                        </p:attrNameLst>
                                      </p:cBhvr>
                                      <p:to>
                                        <p:strVal val="visible"/>
                                      </p:to>
                                    </p:set>
                                    <p:animEffect transition="in" filter="wipe(up)">
                                      <p:cBhvr>
                                        <p:cTn id="41" dur="500"/>
                                        <p:tgtEl>
                                          <p:spTgt spid="44"/>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wipe(left)">
                                      <p:cBhvr>
                                        <p:cTn id="45" dur="500"/>
                                        <p:tgtEl>
                                          <p:spTgt spid="33"/>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53"/>
                                        </p:tgtEl>
                                        <p:attrNameLst>
                                          <p:attrName>style.visibility</p:attrName>
                                        </p:attrNameLst>
                                      </p:cBhvr>
                                      <p:to>
                                        <p:strVal val="visible"/>
                                      </p:to>
                                    </p:set>
                                    <p:anim calcmode="lin" valueType="num">
                                      <p:cBhvr>
                                        <p:cTn id="49" dur="500" fill="hold"/>
                                        <p:tgtEl>
                                          <p:spTgt spid="53"/>
                                        </p:tgtEl>
                                        <p:attrNameLst>
                                          <p:attrName>ppt_w</p:attrName>
                                        </p:attrNameLst>
                                      </p:cBhvr>
                                      <p:tavLst>
                                        <p:tav tm="0">
                                          <p:val>
                                            <p:fltVal val="0"/>
                                          </p:val>
                                        </p:tav>
                                        <p:tav tm="100000">
                                          <p:val>
                                            <p:strVal val="#ppt_w"/>
                                          </p:val>
                                        </p:tav>
                                      </p:tavLst>
                                    </p:anim>
                                    <p:anim calcmode="lin" valueType="num">
                                      <p:cBhvr>
                                        <p:cTn id="50" dur="500" fill="hold"/>
                                        <p:tgtEl>
                                          <p:spTgt spid="53"/>
                                        </p:tgtEl>
                                        <p:attrNameLst>
                                          <p:attrName>ppt_h</p:attrName>
                                        </p:attrNameLst>
                                      </p:cBhvr>
                                      <p:tavLst>
                                        <p:tav tm="0">
                                          <p:val>
                                            <p:fltVal val="0"/>
                                          </p:val>
                                        </p:tav>
                                        <p:tav tm="100000">
                                          <p:val>
                                            <p:strVal val="#ppt_h"/>
                                          </p:val>
                                        </p:tav>
                                      </p:tavLst>
                                    </p:anim>
                                    <p:animEffect transition="in" filter="fade">
                                      <p:cBhvr>
                                        <p:cTn id="51" dur="500"/>
                                        <p:tgtEl>
                                          <p:spTgt spid="53"/>
                                        </p:tgtEl>
                                      </p:cBhvr>
                                    </p:animEffect>
                                  </p:childTnLst>
                                </p:cTn>
                              </p:par>
                            </p:childTnLst>
                          </p:cTn>
                        </p:par>
                        <p:par>
                          <p:cTn id="52" fill="hold">
                            <p:stCondLst>
                              <p:cond delay="5000"/>
                            </p:stCondLst>
                            <p:childTnLst>
                              <p:par>
                                <p:cTn id="53" presetID="22" presetClass="entr" presetSubtype="1" fill="hold" nodeType="afterEffect">
                                  <p:stCondLst>
                                    <p:cond delay="0"/>
                                  </p:stCondLst>
                                  <p:childTnLst>
                                    <p:set>
                                      <p:cBhvr>
                                        <p:cTn id="54" dur="1" fill="hold">
                                          <p:stCondLst>
                                            <p:cond delay="0"/>
                                          </p:stCondLst>
                                        </p:cTn>
                                        <p:tgtEl>
                                          <p:spTgt spid="47"/>
                                        </p:tgtEl>
                                        <p:attrNameLst>
                                          <p:attrName>style.visibility</p:attrName>
                                        </p:attrNameLst>
                                      </p:cBhvr>
                                      <p:to>
                                        <p:strVal val="visible"/>
                                      </p:to>
                                    </p:set>
                                    <p:animEffect transition="in" filter="wipe(up)">
                                      <p:cBhvr>
                                        <p:cTn id="55" dur="500"/>
                                        <p:tgtEl>
                                          <p:spTgt spid="47"/>
                                        </p:tgtEl>
                                      </p:cBhvr>
                                    </p:animEffect>
                                  </p:childTnLst>
                                </p:cTn>
                              </p:par>
                            </p:childTnLst>
                          </p:cTn>
                        </p:par>
                        <p:par>
                          <p:cTn id="56" fill="hold">
                            <p:stCondLst>
                              <p:cond delay="5500"/>
                            </p:stCondLst>
                            <p:childTnLst>
                              <p:par>
                                <p:cTn id="57" presetID="22" presetClass="entr" presetSubtype="4"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wipe(down)">
                                      <p:cBhvr>
                                        <p:cTn id="59" dur="500"/>
                                        <p:tgtEl>
                                          <p:spTgt spid="37"/>
                                        </p:tgtEl>
                                      </p:cBhvr>
                                    </p:animEffect>
                                  </p:childTnLst>
                                </p:cTn>
                              </p:par>
                            </p:childTnLst>
                          </p:cTn>
                        </p:par>
                        <p:par>
                          <p:cTn id="60" fill="hold">
                            <p:stCondLst>
                              <p:cond delay="6000"/>
                            </p:stCondLst>
                            <p:childTnLst>
                              <p:par>
                                <p:cTn id="61" presetID="53" presetClass="entr" presetSubtype="16" fill="hold" nodeType="afterEffect">
                                  <p:stCondLst>
                                    <p:cond delay="0"/>
                                  </p:stCondLst>
                                  <p:childTnLst>
                                    <p:set>
                                      <p:cBhvr>
                                        <p:cTn id="62" dur="1" fill="hold">
                                          <p:stCondLst>
                                            <p:cond delay="0"/>
                                          </p:stCondLst>
                                        </p:cTn>
                                        <p:tgtEl>
                                          <p:spTgt spid="62"/>
                                        </p:tgtEl>
                                        <p:attrNameLst>
                                          <p:attrName>style.visibility</p:attrName>
                                        </p:attrNameLst>
                                      </p:cBhvr>
                                      <p:to>
                                        <p:strVal val="visible"/>
                                      </p:to>
                                    </p:set>
                                    <p:anim calcmode="lin" valueType="num">
                                      <p:cBhvr>
                                        <p:cTn id="63" dur="500" fill="hold"/>
                                        <p:tgtEl>
                                          <p:spTgt spid="62"/>
                                        </p:tgtEl>
                                        <p:attrNameLst>
                                          <p:attrName>ppt_w</p:attrName>
                                        </p:attrNameLst>
                                      </p:cBhvr>
                                      <p:tavLst>
                                        <p:tav tm="0">
                                          <p:val>
                                            <p:fltVal val="0"/>
                                          </p:val>
                                        </p:tav>
                                        <p:tav tm="100000">
                                          <p:val>
                                            <p:strVal val="#ppt_w"/>
                                          </p:val>
                                        </p:tav>
                                      </p:tavLst>
                                    </p:anim>
                                    <p:anim calcmode="lin" valueType="num">
                                      <p:cBhvr>
                                        <p:cTn id="64" dur="500" fill="hold"/>
                                        <p:tgtEl>
                                          <p:spTgt spid="62"/>
                                        </p:tgtEl>
                                        <p:attrNameLst>
                                          <p:attrName>ppt_h</p:attrName>
                                        </p:attrNameLst>
                                      </p:cBhvr>
                                      <p:tavLst>
                                        <p:tav tm="0">
                                          <p:val>
                                            <p:fltVal val="0"/>
                                          </p:val>
                                        </p:tav>
                                        <p:tav tm="100000">
                                          <p:val>
                                            <p:strVal val="#ppt_h"/>
                                          </p:val>
                                        </p:tav>
                                      </p:tavLst>
                                    </p:anim>
                                    <p:animEffect transition="in" filter="fade">
                                      <p:cBhvr>
                                        <p:cTn id="65" dur="500"/>
                                        <p:tgtEl>
                                          <p:spTgt spid="62"/>
                                        </p:tgtEl>
                                      </p:cBhvr>
                                    </p:animEffect>
                                  </p:childTnLst>
                                </p:cTn>
                              </p:par>
                            </p:childTnLst>
                          </p:cTn>
                        </p:par>
                        <p:par>
                          <p:cTn id="66" fill="hold">
                            <p:stCondLst>
                              <p:cond delay="6500"/>
                            </p:stCondLst>
                            <p:childTnLst>
                              <p:par>
                                <p:cTn id="67" presetID="22" presetClass="entr" presetSubtype="1" fill="hold"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wipe(up)">
                                      <p:cBhvr>
                                        <p:cTn id="69" dur="500"/>
                                        <p:tgtEl>
                                          <p:spTgt spid="41"/>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68"/>
                                        </p:tgtEl>
                                        <p:attrNameLst>
                                          <p:attrName>style.visibility</p:attrName>
                                        </p:attrNameLst>
                                      </p:cBhvr>
                                      <p:to>
                                        <p:strVal val="visible"/>
                                      </p:to>
                                    </p:set>
                                    <p:anim calcmode="lin" valueType="num">
                                      <p:cBhvr>
                                        <p:cTn id="73" dur="500" fill="hold"/>
                                        <p:tgtEl>
                                          <p:spTgt spid="68"/>
                                        </p:tgtEl>
                                        <p:attrNameLst>
                                          <p:attrName>ppt_w</p:attrName>
                                        </p:attrNameLst>
                                      </p:cBhvr>
                                      <p:tavLst>
                                        <p:tav tm="0">
                                          <p:val>
                                            <p:fltVal val="0"/>
                                          </p:val>
                                        </p:tav>
                                        <p:tav tm="100000">
                                          <p:val>
                                            <p:strVal val="#ppt_w"/>
                                          </p:val>
                                        </p:tav>
                                      </p:tavLst>
                                    </p:anim>
                                    <p:anim calcmode="lin" valueType="num">
                                      <p:cBhvr>
                                        <p:cTn id="74" dur="500" fill="hold"/>
                                        <p:tgtEl>
                                          <p:spTgt spid="68"/>
                                        </p:tgtEl>
                                        <p:attrNameLst>
                                          <p:attrName>ppt_h</p:attrName>
                                        </p:attrNameLst>
                                      </p:cBhvr>
                                      <p:tavLst>
                                        <p:tav tm="0">
                                          <p:val>
                                            <p:fltVal val="0"/>
                                          </p:val>
                                        </p:tav>
                                        <p:tav tm="100000">
                                          <p:val>
                                            <p:strVal val="#ppt_h"/>
                                          </p:val>
                                        </p:tav>
                                      </p:tavLst>
                                    </p:anim>
                                    <p:animEffect transition="in" filter="fade">
                                      <p:cBhvr>
                                        <p:cTn id="75" dur="500"/>
                                        <p:tgtEl>
                                          <p:spTgt spid="68"/>
                                        </p:tgtEl>
                                      </p:cBhvr>
                                    </p:animEffect>
                                  </p:childTnLst>
                                </p:cTn>
                              </p:par>
                            </p:childTnLst>
                          </p:cTn>
                        </p:par>
                        <p:par>
                          <p:cTn id="76" fill="hold">
                            <p:stCondLst>
                              <p:cond delay="7500"/>
                            </p:stCondLst>
                            <p:childTnLst>
                              <p:par>
                                <p:cTn id="77" presetID="22" presetClass="entr" presetSubtype="1" fill="hold" nodeType="afterEffect">
                                  <p:stCondLst>
                                    <p:cond delay="0"/>
                                  </p:stCondLst>
                                  <p:childTnLst>
                                    <p:set>
                                      <p:cBhvr>
                                        <p:cTn id="78" dur="1" fill="hold">
                                          <p:stCondLst>
                                            <p:cond delay="0"/>
                                          </p:stCondLst>
                                        </p:cTn>
                                        <p:tgtEl>
                                          <p:spTgt spid="50"/>
                                        </p:tgtEl>
                                        <p:attrNameLst>
                                          <p:attrName>style.visibility</p:attrName>
                                        </p:attrNameLst>
                                      </p:cBhvr>
                                      <p:to>
                                        <p:strVal val="visible"/>
                                      </p:to>
                                    </p:set>
                                    <p:animEffect transition="in" filter="wipe(up)">
                                      <p:cBhvr>
                                        <p:cTn id="7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3707904" y="864096"/>
            <a:ext cx="2664296" cy="1491630"/>
          </a:xfrm>
          <a:prstGeom prst="rect">
            <a:avLst/>
          </a:prstGeom>
        </p:spPr>
      </p:pic>
      <p:pic>
        <p:nvPicPr>
          <p:cNvPr id="3" name="图片 2"/>
          <p:cNvPicPr>
            <a:picLocks noChangeAspect="1"/>
          </p:cNvPicPr>
          <p:nvPr/>
        </p:nvPicPr>
        <p:blipFill>
          <a:blip r:embed="rId2" cstate="screen"/>
          <a:stretch>
            <a:fillRect/>
          </a:stretch>
        </p:blipFill>
        <p:spPr>
          <a:xfrm>
            <a:off x="-612576" y="1531764"/>
            <a:ext cx="3840465" cy="3840465"/>
          </a:xfrm>
          <a:prstGeom prst="rect">
            <a:avLst/>
          </a:prstGeom>
        </p:spPr>
      </p:pic>
      <p:pic>
        <p:nvPicPr>
          <p:cNvPr id="4" name="图片 3"/>
          <p:cNvPicPr>
            <a:picLocks noChangeAspect="1"/>
          </p:cNvPicPr>
          <p:nvPr/>
        </p:nvPicPr>
        <p:blipFill>
          <a:blip r:embed="rId3" cstate="screen"/>
          <a:stretch>
            <a:fillRect/>
          </a:stretch>
        </p:blipFill>
        <p:spPr>
          <a:xfrm>
            <a:off x="5572065" y="2775069"/>
            <a:ext cx="1936383" cy="1936383"/>
          </a:xfrm>
          <a:prstGeom prst="rect">
            <a:avLst/>
          </a:prstGeom>
        </p:spPr>
      </p:pic>
      <p:sp>
        <p:nvSpPr>
          <p:cNvPr id="5" name="文本框 4"/>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04content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6" name="图片 5"/>
          <p:cNvPicPr>
            <a:picLocks noChangeAspect="1"/>
          </p:cNvPicPr>
          <p:nvPr/>
        </p:nvPicPr>
        <p:blipFill>
          <a:blip r:embed="rId4" cstate="screen"/>
          <a:stretch>
            <a:fillRect/>
          </a:stretch>
        </p:blipFill>
        <p:spPr>
          <a:xfrm>
            <a:off x="-615812" y="3264669"/>
            <a:ext cx="2451507" cy="24515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组合 7"/>
          <p:cNvGrpSpPr>
            <a:grpSpLocks noChangeAspect="1"/>
          </p:cNvGrpSpPr>
          <p:nvPr/>
        </p:nvGrpSpPr>
        <p:grpSpPr>
          <a:xfrm>
            <a:off x="1135050" y="1238853"/>
            <a:ext cx="3241903" cy="3904647"/>
            <a:chOff x="1141364" y="649312"/>
            <a:chExt cx="4276566" cy="5150844"/>
          </a:xfrm>
        </p:grpSpPr>
        <p:sp>
          <p:nvSpPr>
            <p:cNvPr id="9" name="任意多边形 8"/>
            <p:cNvSpPr/>
            <p:nvPr/>
          </p:nvSpPr>
          <p:spPr>
            <a:xfrm>
              <a:off x="1491356" y="1307806"/>
              <a:ext cx="3638574" cy="4492350"/>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1" fmla="*/ 1743740 w 3742661"/>
                <a:gd name="connsiteY0-2" fmla="*/ 4492350 h 4492350"/>
                <a:gd name="connsiteX1-3" fmla="*/ 1796903 w 3742661"/>
                <a:gd name="connsiteY1-4" fmla="*/ 3785190 h 4492350"/>
                <a:gd name="connsiteX2-5" fmla="*/ 1307805 w 3742661"/>
                <a:gd name="connsiteY2-6" fmla="*/ 3381153 h 4492350"/>
                <a:gd name="connsiteX3-7" fmla="*/ 31898 w 3742661"/>
                <a:gd name="connsiteY3-8" fmla="*/ 2945218 h 4492350"/>
                <a:gd name="connsiteX4-9" fmla="*/ 1127052 w 3742661"/>
                <a:gd name="connsiteY4-10" fmla="*/ 3242930 h 4492350"/>
                <a:gd name="connsiteX5-11" fmla="*/ 393405 w 3742661"/>
                <a:gd name="connsiteY5-12" fmla="*/ 2456121 h 4492350"/>
                <a:gd name="connsiteX6-13" fmla="*/ 1775638 w 3742661"/>
                <a:gd name="connsiteY6-14" fmla="*/ 3519376 h 4492350"/>
                <a:gd name="connsiteX7-15" fmla="*/ 1679945 w 3742661"/>
                <a:gd name="connsiteY7-16" fmla="*/ 2392325 h 4492350"/>
                <a:gd name="connsiteX8-17" fmla="*/ 0 w 3742661"/>
                <a:gd name="connsiteY8-18" fmla="*/ 754911 h 4492350"/>
                <a:gd name="connsiteX9-19" fmla="*/ 988828 w 3742661"/>
                <a:gd name="connsiteY9-20" fmla="*/ 1924493 h 4492350"/>
                <a:gd name="connsiteX10-21" fmla="*/ 1137684 w 3742661"/>
                <a:gd name="connsiteY10-22" fmla="*/ 861237 h 4492350"/>
                <a:gd name="connsiteX11-23" fmla="*/ 1222745 w 3742661"/>
                <a:gd name="connsiteY11-24" fmla="*/ 2062716 h 4492350"/>
                <a:gd name="connsiteX12-25" fmla="*/ 1690577 w 3742661"/>
                <a:gd name="connsiteY12-26" fmla="*/ 2190307 h 4492350"/>
                <a:gd name="connsiteX13-27" fmla="*/ 1956391 w 3742661"/>
                <a:gd name="connsiteY13-28" fmla="*/ 0 h 4492350"/>
                <a:gd name="connsiteX14-29" fmla="*/ 2083982 w 3742661"/>
                <a:gd name="connsiteY14-30" fmla="*/ 978195 h 4492350"/>
                <a:gd name="connsiteX15-31" fmla="*/ 1881963 w 3742661"/>
                <a:gd name="connsiteY15-32" fmla="*/ 2232837 h 4492350"/>
                <a:gd name="connsiteX16-33" fmla="*/ 2041452 w 3742661"/>
                <a:gd name="connsiteY16-34" fmla="*/ 3030279 h 4492350"/>
                <a:gd name="connsiteX17-35" fmla="*/ 2647507 w 3742661"/>
                <a:gd name="connsiteY17-36" fmla="*/ 2519916 h 4492350"/>
                <a:gd name="connsiteX18-37" fmla="*/ 2849526 w 3742661"/>
                <a:gd name="connsiteY18-38" fmla="*/ 1307804 h 4492350"/>
                <a:gd name="connsiteX19-39" fmla="*/ 2838893 w 3742661"/>
                <a:gd name="connsiteY19-40" fmla="*/ 2371060 h 4492350"/>
                <a:gd name="connsiteX20-41" fmla="*/ 3742661 w 3742661"/>
                <a:gd name="connsiteY20-42" fmla="*/ 1148316 h 4492350"/>
                <a:gd name="connsiteX21-43" fmla="*/ 2222205 w 3742661"/>
                <a:gd name="connsiteY21-44" fmla="*/ 3370521 h 4492350"/>
                <a:gd name="connsiteX22-45" fmla="*/ 2169042 w 3742661"/>
                <a:gd name="connsiteY22-46" fmla="*/ 3817088 h 4492350"/>
                <a:gd name="connsiteX23-47" fmla="*/ 3317358 w 3742661"/>
                <a:gd name="connsiteY23-48" fmla="*/ 3094074 h 4492350"/>
                <a:gd name="connsiteX24-49" fmla="*/ 2190307 w 3742661"/>
                <a:gd name="connsiteY24-50" fmla="*/ 4051004 h 4492350"/>
                <a:gd name="connsiteX25-51" fmla="*/ 2232838 w 3742661"/>
                <a:gd name="connsiteY25-52" fmla="*/ 4476307 h 4492350"/>
                <a:gd name="connsiteX26-53" fmla="*/ 1743740 w 3742661"/>
                <a:gd name="connsiteY26-54" fmla="*/ 4492350 h 4492350"/>
                <a:gd name="connsiteX0-55" fmla="*/ 1743740 w 3742661"/>
                <a:gd name="connsiteY0-56" fmla="*/ 4492350 h 4492350"/>
                <a:gd name="connsiteX1-57" fmla="*/ 1796903 w 3742661"/>
                <a:gd name="connsiteY1-58" fmla="*/ 3785190 h 4492350"/>
                <a:gd name="connsiteX2-59" fmla="*/ 1307805 w 3742661"/>
                <a:gd name="connsiteY2-60" fmla="*/ 3381153 h 4492350"/>
                <a:gd name="connsiteX3-61" fmla="*/ 31898 w 3742661"/>
                <a:gd name="connsiteY3-62" fmla="*/ 2945218 h 4492350"/>
                <a:gd name="connsiteX4-63" fmla="*/ 1127052 w 3742661"/>
                <a:gd name="connsiteY4-64" fmla="*/ 3242930 h 4492350"/>
                <a:gd name="connsiteX5-65" fmla="*/ 393405 w 3742661"/>
                <a:gd name="connsiteY5-66" fmla="*/ 2456121 h 4492350"/>
                <a:gd name="connsiteX6-67" fmla="*/ 1775638 w 3742661"/>
                <a:gd name="connsiteY6-68" fmla="*/ 3519376 h 4492350"/>
                <a:gd name="connsiteX7-69" fmla="*/ 1679945 w 3742661"/>
                <a:gd name="connsiteY7-70" fmla="*/ 2392325 h 4492350"/>
                <a:gd name="connsiteX8-71" fmla="*/ 0 w 3742661"/>
                <a:gd name="connsiteY8-72" fmla="*/ 754911 h 4492350"/>
                <a:gd name="connsiteX9-73" fmla="*/ 988828 w 3742661"/>
                <a:gd name="connsiteY9-74" fmla="*/ 1924493 h 4492350"/>
                <a:gd name="connsiteX10-75" fmla="*/ 1137684 w 3742661"/>
                <a:gd name="connsiteY10-76" fmla="*/ 861237 h 4492350"/>
                <a:gd name="connsiteX11-77" fmla="*/ 1222745 w 3742661"/>
                <a:gd name="connsiteY11-78" fmla="*/ 2062716 h 4492350"/>
                <a:gd name="connsiteX12-79" fmla="*/ 1690577 w 3742661"/>
                <a:gd name="connsiteY12-80" fmla="*/ 2190307 h 4492350"/>
                <a:gd name="connsiteX13-81" fmla="*/ 1956391 w 3742661"/>
                <a:gd name="connsiteY13-82" fmla="*/ 0 h 4492350"/>
                <a:gd name="connsiteX14-83" fmla="*/ 2083982 w 3742661"/>
                <a:gd name="connsiteY14-84" fmla="*/ 978195 h 4492350"/>
                <a:gd name="connsiteX15-85" fmla="*/ 1881963 w 3742661"/>
                <a:gd name="connsiteY15-86" fmla="*/ 2232837 h 4492350"/>
                <a:gd name="connsiteX16-87" fmla="*/ 2041452 w 3742661"/>
                <a:gd name="connsiteY16-88" fmla="*/ 3030279 h 4492350"/>
                <a:gd name="connsiteX17-89" fmla="*/ 2647507 w 3742661"/>
                <a:gd name="connsiteY17-90" fmla="*/ 2519916 h 4492350"/>
                <a:gd name="connsiteX18-91" fmla="*/ 2849526 w 3742661"/>
                <a:gd name="connsiteY18-92" fmla="*/ 1307804 h 4492350"/>
                <a:gd name="connsiteX19-93" fmla="*/ 2838893 w 3742661"/>
                <a:gd name="connsiteY19-94" fmla="*/ 2371060 h 4492350"/>
                <a:gd name="connsiteX20-95" fmla="*/ 3742661 w 3742661"/>
                <a:gd name="connsiteY20-96" fmla="*/ 1148316 h 4492350"/>
                <a:gd name="connsiteX21-97" fmla="*/ 2222205 w 3742661"/>
                <a:gd name="connsiteY21-98" fmla="*/ 3370521 h 4492350"/>
                <a:gd name="connsiteX22-99" fmla="*/ 2169042 w 3742661"/>
                <a:gd name="connsiteY22-100" fmla="*/ 3817088 h 4492350"/>
                <a:gd name="connsiteX23-101" fmla="*/ 3317358 w 3742661"/>
                <a:gd name="connsiteY23-102" fmla="*/ 3094074 h 4492350"/>
                <a:gd name="connsiteX24-103" fmla="*/ 2190307 w 3742661"/>
                <a:gd name="connsiteY24-104" fmla="*/ 4051004 h 4492350"/>
                <a:gd name="connsiteX25-105" fmla="*/ 2232838 w 3742661"/>
                <a:gd name="connsiteY25-106" fmla="*/ 4476307 h 4492350"/>
                <a:gd name="connsiteX26-107" fmla="*/ 2218194 w 3742661"/>
                <a:gd name="connsiteY26-108" fmla="*/ 4491415 h 4492350"/>
                <a:gd name="connsiteX27" fmla="*/ 1743740 w 3742661"/>
                <a:gd name="connsiteY27" fmla="*/ 4492350 h 4492350"/>
                <a:gd name="connsiteX0-109" fmla="*/ 1743740 w 3742661"/>
                <a:gd name="connsiteY0-110" fmla="*/ 4492350 h 4492350"/>
                <a:gd name="connsiteX1-111" fmla="*/ 1796903 w 3742661"/>
                <a:gd name="connsiteY1-112" fmla="*/ 3785190 h 4492350"/>
                <a:gd name="connsiteX2-113" fmla="*/ 1307805 w 3742661"/>
                <a:gd name="connsiteY2-114" fmla="*/ 3381153 h 4492350"/>
                <a:gd name="connsiteX3-115" fmla="*/ 31898 w 3742661"/>
                <a:gd name="connsiteY3-116" fmla="*/ 2945218 h 4492350"/>
                <a:gd name="connsiteX4-117" fmla="*/ 1127052 w 3742661"/>
                <a:gd name="connsiteY4-118" fmla="*/ 3242930 h 4492350"/>
                <a:gd name="connsiteX5-119" fmla="*/ 393405 w 3742661"/>
                <a:gd name="connsiteY5-120" fmla="*/ 2456121 h 4492350"/>
                <a:gd name="connsiteX6-121" fmla="*/ 1775638 w 3742661"/>
                <a:gd name="connsiteY6-122" fmla="*/ 3519376 h 4492350"/>
                <a:gd name="connsiteX7-123" fmla="*/ 1679945 w 3742661"/>
                <a:gd name="connsiteY7-124" fmla="*/ 2392325 h 4492350"/>
                <a:gd name="connsiteX8-125" fmla="*/ 0 w 3742661"/>
                <a:gd name="connsiteY8-126" fmla="*/ 754911 h 4492350"/>
                <a:gd name="connsiteX9-127" fmla="*/ 988828 w 3742661"/>
                <a:gd name="connsiteY9-128" fmla="*/ 1924493 h 4492350"/>
                <a:gd name="connsiteX10-129" fmla="*/ 1137684 w 3742661"/>
                <a:gd name="connsiteY10-130" fmla="*/ 861237 h 4492350"/>
                <a:gd name="connsiteX11-131" fmla="*/ 1222745 w 3742661"/>
                <a:gd name="connsiteY11-132" fmla="*/ 2062716 h 4492350"/>
                <a:gd name="connsiteX12-133" fmla="*/ 1690577 w 3742661"/>
                <a:gd name="connsiteY12-134" fmla="*/ 2190307 h 4492350"/>
                <a:gd name="connsiteX13-135" fmla="*/ 1956391 w 3742661"/>
                <a:gd name="connsiteY13-136" fmla="*/ 0 h 4492350"/>
                <a:gd name="connsiteX14-137" fmla="*/ 2083982 w 3742661"/>
                <a:gd name="connsiteY14-138" fmla="*/ 978195 h 4492350"/>
                <a:gd name="connsiteX15-139" fmla="*/ 1881963 w 3742661"/>
                <a:gd name="connsiteY15-140" fmla="*/ 2232837 h 4492350"/>
                <a:gd name="connsiteX16-141" fmla="*/ 2041452 w 3742661"/>
                <a:gd name="connsiteY16-142" fmla="*/ 3030279 h 4492350"/>
                <a:gd name="connsiteX17-143" fmla="*/ 2647507 w 3742661"/>
                <a:gd name="connsiteY17-144" fmla="*/ 2519916 h 4492350"/>
                <a:gd name="connsiteX18-145" fmla="*/ 2849526 w 3742661"/>
                <a:gd name="connsiteY18-146" fmla="*/ 1307804 h 4492350"/>
                <a:gd name="connsiteX19-147" fmla="*/ 2838893 w 3742661"/>
                <a:gd name="connsiteY19-148" fmla="*/ 2371060 h 4492350"/>
                <a:gd name="connsiteX20-149" fmla="*/ 3742661 w 3742661"/>
                <a:gd name="connsiteY20-150" fmla="*/ 1148316 h 4492350"/>
                <a:gd name="connsiteX21-151" fmla="*/ 2222205 w 3742661"/>
                <a:gd name="connsiteY21-152" fmla="*/ 3370521 h 4492350"/>
                <a:gd name="connsiteX22-153" fmla="*/ 2169042 w 3742661"/>
                <a:gd name="connsiteY22-154" fmla="*/ 3817088 h 4492350"/>
                <a:gd name="connsiteX23-155" fmla="*/ 3317358 w 3742661"/>
                <a:gd name="connsiteY23-156" fmla="*/ 3094074 h 4492350"/>
                <a:gd name="connsiteX24-157" fmla="*/ 2190307 w 3742661"/>
                <a:gd name="connsiteY24-158" fmla="*/ 4051004 h 4492350"/>
                <a:gd name="connsiteX25-159" fmla="*/ 2232838 w 3742661"/>
                <a:gd name="connsiteY25-160" fmla="*/ 4476307 h 4492350"/>
                <a:gd name="connsiteX26-161" fmla="*/ 2218194 w 3742661"/>
                <a:gd name="connsiteY26-162" fmla="*/ 4491415 h 4492350"/>
                <a:gd name="connsiteX27-163" fmla="*/ 1743740 w 3742661"/>
                <a:gd name="connsiteY27-164" fmla="*/ 4492350 h 4492350"/>
                <a:gd name="connsiteX0-165" fmla="*/ 1743740 w 3742661"/>
                <a:gd name="connsiteY0-166" fmla="*/ 4492350 h 4492350"/>
                <a:gd name="connsiteX1-167" fmla="*/ 1796903 w 3742661"/>
                <a:gd name="connsiteY1-168" fmla="*/ 3785190 h 4492350"/>
                <a:gd name="connsiteX2-169" fmla="*/ 1307805 w 3742661"/>
                <a:gd name="connsiteY2-170" fmla="*/ 3381153 h 4492350"/>
                <a:gd name="connsiteX3-171" fmla="*/ 31898 w 3742661"/>
                <a:gd name="connsiteY3-172" fmla="*/ 2945218 h 4492350"/>
                <a:gd name="connsiteX4-173" fmla="*/ 1127052 w 3742661"/>
                <a:gd name="connsiteY4-174" fmla="*/ 3242930 h 4492350"/>
                <a:gd name="connsiteX5-175" fmla="*/ 393405 w 3742661"/>
                <a:gd name="connsiteY5-176" fmla="*/ 2456121 h 4492350"/>
                <a:gd name="connsiteX6-177" fmla="*/ 1775638 w 3742661"/>
                <a:gd name="connsiteY6-178" fmla="*/ 3519376 h 4492350"/>
                <a:gd name="connsiteX7-179" fmla="*/ 1679945 w 3742661"/>
                <a:gd name="connsiteY7-180" fmla="*/ 2392325 h 4492350"/>
                <a:gd name="connsiteX8-181" fmla="*/ 0 w 3742661"/>
                <a:gd name="connsiteY8-182" fmla="*/ 754911 h 4492350"/>
                <a:gd name="connsiteX9-183" fmla="*/ 988828 w 3742661"/>
                <a:gd name="connsiteY9-184" fmla="*/ 1924493 h 4492350"/>
                <a:gd name="connsiteX10-185" fmla="*/ 1137684 w 3742661"/>
                <a:gd name="connsiteY10-186" fmla="*/ 861237 h 4492350"/>
                <a:gd name="connsiteX11-187" fmla="*/ 1222745 w 3742661"/>
                <a:gd name="connsiteY11-188" fmla="*/ 2062716 h 4492350"/>
                <a:gd name="connsiteX12-189" fmla="*/ 1690577 w 3742661"/>
                <a:gd name="connsiteY12-190" fmla="*/ 2190307 h 4492350"/>
                <a:gd name="connsiteX13-191" fmla="*/ 1956391 w 3742661"/>
                <a:gd name="connsiteY13-192" fmla="*/ 0 h 4492350"/>
                <a:gd name="connsiteX14-193" fmla="*/ 2083982 w 3742661"/>
                <a:gd name="connsiteY14-194" fmla="*/ 978195 h 4492350"/>
                <a:gd name="connsiteX15-195" fmla="*/ 1881963 w 3742661"/>
                <a:gd name="connsiteY15-196" fmla="*/ 2232837 h 4492350"/>
                <a:gd name="connsiteX16-197" fmla="*/ 2041452 w 3742661"/>
                <a:gd name="connsiteY16-198" fmla="*/ 3030279 h 4492350"/>
                <a:gd name="connsiteX17-199" fmla="*/ 2647507 w 3742661"/>
                <a:gd name="connsiteY17-200" fmla="*/ 2519916 h 4492350"/>
                <a:gd name="connsiteX18-201" fmla="*/ 2849526 w 3742661"/>
                <a:gd name="connsiteY18-202" fmla="*/ 1307804 h 4492350"/>
                <a:gd name="connsiteX19-203" fmla="*/ 2838893 w 3742661"/>
                <a:gd name="connsiteY19-204" fmla="*/ 2371060 h 4492350"/>
                <a:gd name="connsiteX20-205" fmla="*/ 3742661 w 3742661"/>
                <a:gd name="connsiteY20-206" fmla="*/ 1148316 h 4492350"/>
                <a:gd name="connsiteX21-207" fmla="*/ 2222205 w 3742661"/>
                <a:gd name="connsiteY21-208" fmla="*/ 3370521 h 4492350"/>
                <a:gd name="connsiteX22-209" fmla="*/ 2169042 w 3742661"/>
                <a:gd name="connsiteY22-210" fmla="*/ 3817088 h 4492350"/>
                <a:gd name="connsiteX23-211" fmla="*/ 3317358 w 3742661"/>
                <a:gd name="connsiteY23-212" fmla="*/ 3094074 h 4492350"/>
                <a:gd name="connsiteX24-213" fmla="*/ 2190307 w 3742661"/>
                <a:gd name="connsiteY24-214" fmla="*/ 4051004 h 4492350"/>
                <a:gd name="connsiteX25-215" fmla="*/ 2232838 w 3742661"/>
                <a:gd name="connsiteY25-216" fmla="*/ 4476307 h 4492350"/>
                <a:gd name="connsiteX26-217" fmla="*/ 2218194 w 3742661"/>
                <a:gd name="connsiteY26-218" fmla="*/ 4491415 h 4492350"/>
                <a:gd name="connsiteX27-219" fmla="*/ 1743740 w 3742661"/>
                <a:gd name="connsiteY27-220" fmla="*/ 4492350 h 4492350"/>
                <a:gd name="connsiteX0-221" fmla="*/ 1743740 w 3742661"/>
                <a:gd name="connsiteY0-222" fmla="*/ 4492350 h 4492350"/>
                <a:gd name="connsiteX1-223" fmla="*/ 1796903 w 3742661"/>
                <a:gd name="connsiteY1-224" fmla="*/ 3785190 h 4492350"/>
                <a:gd name="connsiteX2-225" fmla="*/ 1307805 w 3742661"/>
                <a:gd name="connsiteY2-226" fmla="*/ 3381153 h 4492350"/>
                <a:gd name="connsiteX3-227" fmla="*/ 31898 w 3742661"/>
                <a:gd name="connsiteY3-228" fmla="*/ 2945218 h 4492350"/>
                <a:gd name="connsiteX4-229" fmla="*/ 1127052 w 3742661"/>
                <a:gd name="connsiteY4-230" fmla="*/ 3242930 h 4492350"/>
                <a:gd name="connsiteX5-231" fmla="*/ 393405 w 3742661"/>
                <a:gd name="connsiteY5-232" fmla="*/ 2456121 h 4492350"/>
                <a:gd name="connsiteX6-233" fmla="*/ 1775638 w 3742661"/>
                <a:gd name="connsiteY6-234" fmla="*/ 3519376 h 4492350"/>
                <a:gd name="connsiteX7-235" fmla="*/ 1679945 w 3742661"/>
                <a:gd name="connsiteY7-236" fmla="*/ 2392325 h 4492350"/>
                <a:gd name="connsiteX8-237" fmla="*/ 0 w 3742661"/>
                <a:gd name="connsiteY8-238" fmla="*/ 754911 h 4492350"/>
                <a:gd name="connsiteX9-239" fmla="*/ 988828 w 3742661"/>
                <a:gd name="connsiteY9-240" fmla="*/ 1924493 h 4492350"/>
                <a:gd name="connsiteX10-241" fmla="*/ 1137684 w 3742661"/>
                <a:gd name="connsiteY10-242" fmla="*/ 861237 h 4492350"/>
                <a:gd name="connsiteX11-243" fmla="*/ 1222745 w 3742661"/>
                <a:gd name="connsiteY11-244" fmla="*/ 2062716 h 4492350"/>
                <a:gd name="connsiteX12-245" fmla="*/ 1690577 w 3742661"/>
                <a:gd name="connsiteY12-246" fmla="*/ 2190307 h 4492350"/>
                <a:gd name="connsiteX13-247" fmla="*/ 1956391 w 3742661"/>
                <a:gd name="connsiteY13-248" fmla="*/ 0 h 4492350"/>
                <a:gd name="connsiteX14-249" fmla="*/ 2083982 w 3742661"/>
                <a:gd name="connsiteY14-250" fmla="*/ 978195 h 4492350"/>
                <a:gd name="connsiteX15-251" fmla="*/ 1881963 w 3742661"/>
                <a:gd name="connsiteY15-252" fmla="*/ 2232837 h 4492350"/>
                <a:gd name="connsiteX16-253" fmla="*/ 2041452 w 3742661"/>
                <a:gd name="connsiteY16-254" fmla="*/ 3030279 h 4492350"/>
                <a:gd name="connsiteX17-255" fmla="*/ 2647507 w 3742661"/>
                <a:gd name="connsiteY17-256" fmla="*/ 2519916 h 4492350"/>
                <a:gd name="connsiteX18-257" fmla="*/ 2849526 w 3742661"/>
                <a:gd name="connsiteY18-258" fmla="*/ 1307804 h 4492350"/>
                <a:gd name="connsiteX19-259" fmla="*/ 2838893 w 3742661"/>
                <a:gd name="connsiteY19-260" fmla="*/ 2371060 h 4492350"/>
                <a:gd name="connsiteX20-261" fmla="*/ 3742661 w 3742661"/>
                <a:gd name="connsiteY20-262" fmla="*/ 1148316 h 4492350"/>
                <a:gd name="connsiteX21-263" fmla="*/ 2222205 w 3742661"/>
                <a:gd name="connsiteY21-264" fmla="*/ 3370521 h 4492350"/>
                <a:gd name="connsiteX22-265" fmla="*/ 2169042 w 3742661"/>
                <a:gd name="connsiteY22-266" fmla="*/ 3817088 h 4492350"/>
                <a:gd name="connsiteX23-267" fmla="*/ 3317358 w 3742661"/>
                <a:gd name="connsiteY23-268" fmla="*/ 3094074 h 4492350"/>
                <a:gd name="connsiteX24-269" fmla="*/ 2190307 w 3742661"/>
                <a:gd name="connsiteY24-270" fmla="*/ 4051004 h 4492350"/>
                <a:gd name="connsiteX25-271" fmla="*/ 2232838 w 3742661"/>
                <a:gd name="connsiteY25-272" fmla="*/ 4476307 h 4492350"/>
                <a:gd name="connsiteX26-273" fmla="*/ 2218194 w 3742661"/>
                <a:gd name="connsiteY26-274" fmla="*/ 4491415 h 4492350"/>
                <a:gd name="connsiteX27-275" fmla="*/ 1743740 w 3742661"/>
                <a:gd name="connsiteY27-276" fmla="*/ 4492350 h 4492350"/>
                <a:gd name="connsiteX0-277" fmla="*/ 1743740 w 3742661"/>
                <a:gd name="connsiteY0-278" fmla="*/ 4492350 h 4492350"/>
                <a:gd name="connsiteX1-279" fmla="*/ 1796903 w 3742661"/>
                <a:gd name="connsiteY1-280" fmla="*/ 3785190 h 4492350"/>
                <a:gd name="connsiteX2-281" fmla="*/ 1307805 w 3742661"/>
                <a:gd name="connsiteY2-282" fmla="*/ 3381153 h 4492350"/>
                <a:gd name="connsiteX3-283" fmla="*/ 31898 w 3742661"/>
                <a:gd name="connsiteY3-284" fmla="*/ 2945218 h 4492350"/>
                <a:gd name="connsiteX4-285" fmla="*/ 1127052 w 3742661"/>
                <a:gd name="connsiteY4-286" fmla="*/ 3242930 h 4492350"/>
                <a:gd name="connsiteX5-287" fmla="*/ 393405 w 3742661"/>
                <a:gd name="connsiteY5-288" fmla="*/ 2456121 h 4492350"/>
                <a:gd name="connsiteX6-289" fmla="*/ 1775638 w 3742661"/>
                <a:gd name="connsiteY6-290" fmla="*/ 3519376 h 4492350"/>
                <a:gd name="connsiteX7-291" fmla="*/ 1679945 w 3742661"/>
                <a:gd name="connsiteY7-292" fmla="*/ 2392325 h 4492350"/>
                <a:gd name="connsiteX8-293" fmla="*/ 0 w 3742661"/>
                <a:gd name="connsiteY8-294" fmla="*/ 754911 h 4492350"/>
                <a:gd name="connsiteX9-295" fmla="*/ 988828 w 3742661"/>
                <a:gd name="connsiteY9-296" fmla="*/ 1924493 h 4492350"/>
                <a:gd name="connsiteX10-297" fmla="*/ 1137684 w 3742661"/>
                <a:gd name="connsiteY10-298" fmla="*/ 861237 h 4492350"/>
                <a:gd name="connsiteX11-299" fmla="*/ 1222745 w 3742661"/>
                <a:gd name="connsiteY11-300" fmla="*/ 2062716 h 4492350"/>
                <a:gd name="connsiteX12-301" fmla="*/ 1690577 w 3742661"/>
                <a:gd name="connsiteY12-302" fmla="*/ 2190307 h 4492350"/>
                <a:gd name="connsiteX13-303" fmla="*/ 1956391 w 3742661"/>
                <a:gd name="connsiteY13-304" fmla="*/ 0 h 4492350"/>
                <a:gd name="connsiteX14-305" fmla="*/ 2083982 w 3742661"/>
                <a:gd name="connsiteY14-306" fmla="*/ 978195 h 4492350"/>
                <a:gd name="connsiteX15-307" fmla="*/ 1881963 w 3742661"/>
                <a:gd name="connsiteY15-308" fmla="*/ 2232837 h 4492350"/>
                <a:gd name="connsiteX16-309" fmla="*/ 2041452 w 3742661"/>
                <a:gd name="connsiteY16-310" fmla="*/ 3030279 h 4492350"/>
                <a:gd name="connsiteX17-311" fmla="*/ 2647507 w 3742661"/>
                <a:gd name="connsiteY17-312" fmla="*/ 2519916 h 4492350"/>
                <a:gd name="connsiteX18-313" fmla="*/ 2849526 w 3742661"/>
                <a:gd name="connsiteY18-314" fmla="*/ 1307804 h 4492350"/>
                <a:gd name="connsiteX19-315" fmla="*/ 2838893 w 3742661"/>
                <a:gd name="connsiteY19-316" fmla="*/ 2371060 h 4492350"/>
                <a:gd name="connsiteX20-317" fmla="*/ 3742661 w 3742661"/>
                <a:gd name="connsiteY20-318" fmla="*/ 1148316 h 4492350"/>
                <a:gd name="connsiteX21-319" fmla="*/ 2222205 w 3742661"/>
                <a:gd name="connsiteY21-320" fmla="*/ 3370521 h 4492350"/>
                <a:gd name="connsiteX22-321" fmla="*/ 2169042 w 3742661"/>
                <a:gd name="connsiteY22-322" fmla="*/ 3817088 h 4492350"/>
                <a:gd name="connsiteX23-323" fmla="*/ 3317358 w 3742661"/>
                <a:gd name="connsiteY23-324" fmla="*/ 3094074 h 4492350"/>
                <a:gd name="connsiteX24-325" fmla="*/ 2194317 w 3742661"/>
                <a:gd name="connsiteY24-326" fmla="*/ 4030951 h 4492350"/>
                <a:gd name="connsiteX25-327" fmla="*/ 2232838 w 3742661"/>
                <a:gd name="connsiteY25-328" fmla="*/ 4476307 h 4492350"/>
                <a:gd name="connsiteX26-329" fmla="*/ 2218194 w 3742661"/>
                <a:gd name="connsiteY26-330" fmla="*/ 4491415 h 4492350"/>
                <a:gd name="connsiteX27-331" fmla="*/ 1743740 w 3742661"/>
                <a:gd name="connsiteY27-332" fmla="*/ 4492350 h 4492350"/>
                <a:gd name="connsiteX0-333" fmla="*/ 1743740 w 3742661"/>
                <a:gd name="connsiteY0-334" fmla="*/ 4492350 h 4492350"/>
                <a:gd name="connsiteX1-335" fmla="*/ 1796903 w 3742661"/>
                <a:gd name="connsiteY1-336" fmla="*/ 3785190 h 4492350"/>
                <a:gd name="connsiteX2-337" fmla="*/ 1307805 w 3742661"/>
                <a:gd name="connsiteY2-338" fmla="*/ 3381153 h 4492350"/>
                <a:gd name="connsiteX3-339" fmla="*/ 31898 w 3742661"/>
                <a:gd name="connsiteY3-340" fmla="*/ 2945218 h 4492350"/>
                <a:gd name="connsiteX4-341" fmla="*/ 1127052 w 3742661"/>
                <a:gd name="connsiteY4-342" fmla="*/ 3242930 h 4492350"/>
                <a:gd name="connsiteX5-343" fmla="*/ 393405 w 3742661"/>
                <a:gd name="connsiteY5-344" fmla="*/ 2456121 h 4492350"/>
                <a:gd name="connsiteX6-345" fmla="*/ 1775638 w 3742661"/>
                <a:gd name="connsiteY6-346" fmla="*/ 3519376 h 4492350"/>
                <a:gd name="connsiteX7-347" fmla="*/ 1679945 w 3742661"/>
                <a:gd name="connsiteY7-348" fmla="*/ 2392325 h 4492350"/>
                <a:gd name="connsiteX8-349" fmla="*/ 0 w 3742661"/>
                <a:gd name="connsiteY8-350" fmla="*/ 754911 h 4492350"/>
                <a:gd name="connsiteX9-351" fmla="*/ 988828 w 3742661"/>
                <a:gd name="connsiteY9-352" fmla="*/ 1924493 h 4492350"/>
                <a:gd name="connsiteX10-353" fmla="*/ 1137684 w 3742661"/>
                <a:gd name="connsiteY10-354" fmla="*/ 861237 h 4492350"/>
                <a:gd name="connsiteX11-355" fmla="*/ 1222745 w 3742661"/>
                <a:gd name="connsiteY11-356" fmla="*/ 2062716 h 4492350"/>
                <a:gd name="connsiteX12-357" fmla="*/ 1690577 w 3742661"/>
                <a:gd name="connsiteY12-358" fmla="*/ 2190307 h 4492350"/>
                <a:gd name="connsiteX13-359" fmla="*/ 1956391 w 3742661"/>
                <a:gd name="connsiteY13-360" fmla="*/ 0 h 4492350"/>
                <a:gd name="connsiteX14-361" fmla="*/ 2083982 w 3742661"/>
                <a:gd name="connsiteY14-362" fmla="*/ 978195 h 4492350"/>
                <a:gd name="connsiteX15-363" fmla="*/ 1881963 w 3742661"/>
                <a:gd name="connsiteY15-364" fmla="*/ 2232837 h 4492350"/>
                <a:gd name="connsiteX16-365" fmla="*/ 2041452 w 3742661"/>
                <a:gd name="connsiteY16-366" fmla="*/ 3030279 h 4492350"/>
                <a:gd name="connsiteX17-367" fmla="*/ 2647507 w 3742661"/>
                <a:gd name="connsiteY17-368" fmla="*/ 2519916 h 4492350"/>
                <a:gd name="connsiteX18-369" fmla="*/ 2849526 w 3742661"/>
                <a:gd name="connsiteY18-370" fmla="*/ 1307804 h 4492350"/>
                <a:gd name="connsiteX19-371" fmla="*/ 2838893 w 3742661"/>
                <a:gd name="connsiteY19-372" fmla="*/ 2371060 h 4492350"/>
                <a:gd name="connsiteX20-373" fmla="*/ 3742661 w 3742661"/>
                <a:gd name="connsiteY20-374" fmla="*/ 1148316 h 4492350"/>
                <a:gd name="connsiteX21-375" fmla="*/ 2222205 w 3742661"/>
                <a:gd name="connsiteY21-376" fmla="*/ 3370521 h 4492350"/>
                <a:gd name="connsiteX22-377" fmla="*/ 2169042 w 3742661"/>
                <a:gd name="connsiteY22-378" fmla="*/ 3817088 h 4492350"/>
                <a:gd name="connsiteX23-379" fmla="*/ 3317358 w 3742661"/>
                <a:gd name="connsiteY23-380" fmla="*/ 3094074 h 4492350"/>
                <a:gd name="connsiteX24-381" fmla="*/ 2194317 w 3742661"/>
                <a:gd name="connsiteY24-382" fmla="*/ 4030951 h 4492350"/>
                <a:gd name="connsiteX25-383" fmla="*/ 2232838 w 3742661"/>
                <a:gd name="connsiteY25-384" fmla="*/ 4476307 h 4492350"/>
                <a:gd name="connsiteX26-385" fmla="*/ 2218194 w 3742661"/>
                <a:gd name="connsiteY26-386" fmla="*/ 4491415 h 4492350"/>
                <a:gd name="connsiteX27-387" fmla="*/ 1743740 w 3742661"/>
                <a:gd name="connsiteY27-388" fmla="*/ 4492350 h 4492350"/>
                <a:gd name="connsiteX0-389" fmla="*/ 1743740 w 3742661"/>
                <a:gd name="connsiteY0-390" fmla="*/ 4492350 h 4492350"/>
                <a:gd name="connsiteX1-391" fmla="*/ 1796903 w 3742661"/>
                <a:gd name="connsiteY1-392" fmla="*/ 3785190 h 4492350"/>
                <a:gd name="connsiteX2-393" fmla="*/ 1307805 w 3742661"/>
                <a:gd name="connsiteY2-394" fmla="*/ 3381153 h 4492350"/>
                <a:gd name="connsiteX3-395" fmla="*/ 31898 w 3742661"/>
                <a:gd name="connsiteY3-396" fmla="*/ 2945218 h 4492350"/>
                <a:gd name="connsiteX4-397" fmla="*/ 1127052 w 3742661"/>
                <a:gd name="connsiteY4-398" fmla="*/ 3242930 h 4492350"/>
                <a:gd name="connsiteX5-399" fmla="*/ 393405 w 3742661"/>
                <a:gd name="connsiteY5-400" fmla="*/ 2456121 h 4492350"/>
                <a:gd name="connsiteX6-401" fmla="*/ 1775638 w 3742661"/>
                <a:gd name="connsiteY6-402" fmla="*/ 3519376 h 4492350"/>
                <a:gd name="connsiteX7-403" fmla="*/ 1679945 w 3742661"/>
                <a:gd name="connsiteY7-404" fmla="*/ 2392325 h 4492350"/>
                <a:gd name="connsiteX8-405" fmla="*/ 0 w 3742661"/>
                <a:gd name="connsiteY8-406" fmla="*/ 754911 h 4492350"/>
                <a:gd name="connsiteX9-407" fmla="*/ 988828 w 3742661"/>
                <a:gd name="connsiteY9-408" fmla="*/ 1924493 h 4492350"/>
                <a:gd name="connsiteX10-409" fmla="*/ 1137684 w 3742661"/>
                <a:gd name="connsiteY10-410" fmla="*/ 861237 h 4492350"/>
                <a:gd name="connsiteX11-411" fmla="*/ 1222745 w 3742661"/>
                <a:gd name="connsiteY11-412" fmla="*/ 2062716 h 4492350"/>
                <a:gd name="connsiteX12-413" fmla="*/ 1690577 w 3742661"/>
                <a:gd name="connsiteY12-414" fmla="*/ 2190307 h 4492350"/>
                <a:gd name="connsiteX13-415" fmla="*/ 1956391 w 3742661"/>
                <a:gd name="connsiteY13-416" fmla="*/ 0 h 4492350"/>
                <a:gd name="connsiteX14-417" fmla="*/ 2083982 w 3742661"/>
                <a:gd name="connsiteY14-418" fmla="*/ 978195 h 4492350"/>
                <a:gd name="connsiteX15-419" fmla="*/ 1881963 w 3742661"/>
                <a:gd name="connsiteY15-420" fmla="*/ 2232837 h 4492350"/>
                <a:gd name="connsiteX16-421" fmla="*/ 2041452 w 3742661"/>
                <a:gd name="connsiteY16-422" fmla="*/ 3030279 h 4492350"/>
                <a:gd name="connsiteX17-423" fmla="*/ 2647507 w 3742661"/>
                <a:gd name="connsiteY17-424" fmla="*/ 2519916 h 4492350"/>
                <a:gd name="connsiteX18-425" fmla="*/ 2849526 w 3742661"/>
                <a:gd name="connsiteY18-426" fmla="*/ 1307804 h 4492350"/>
                <a:gd name="connsiteX19-427" fmla="*/ 2838893 w 3742661"/>
                <a:gd name="connsiteY19-428" fmla="*/ 2371060 h 4492350"/>
                <a:gd name="connsiteX20-429" fmla="*/ 3742661 w 3742661"/>
                <a:gd name="connsiteY20-430" fmla="*/ 1148316 h 4492350"/>
                <a:gd name="connsiteX21-431" fmla="*/ 2222205 w 3742661"/>
                <a:gd name="connsiteY21-432" fmla="*/ 3370521 h 4492350"/>
                <a:gd name="connsiteX22-433" fmla="*/ 2169042 w 3742661"/>
                <a:gd name="connsiteY22-434" fmla="*/ 3817088 h 4492350"/>
                <a:gd name="connsiteX23-435" fmla="*/ 3317358 w 3742661"/>
                <a:gd name="connsiteY23-436" fmla="*/ 3094074 h 4492350"/>
                <a:gd name="connsiteX24-437" fmla="*/ 2194317 w 3742661"/>
                <a:gd name="connsiteY24-438" fmla="*/ 4030951 h 4492350"/>
                <a:gd name="connsiteX25-439" fmla="*/ 2232838 w 3742661"/>
                <a:gd name="connsiteY25-440" fmla="*/ 4476307 h 4492350"/>
                <a:gd name="connsiteX26-441" fmla="*/ 2218194 w 3742661"/>
                <a:gd name="connsiteY26-442" fmla="*/ 4491415 h 4492350"/>
                <a:gd name="connsiteX27-443" fmla="*/ 1743740 w 3742661"/>
                <a:gd name="connsiteY27-444" fmla="*/ 4492350 h 4492350"/>
                <a:gd name="connsiteX0-445" fmla="*/ 1743740 w 3742661"/>
                <a:gd name="connsiteY0-446" fmla="*/ 4492350 h 4492350"/>
                <a:gd name="connsiteX1-447" fmla="*/ 1796903 w 3742661"/>
                <a:gd name="connsiteY1-448" fmla="*/ 3785190 h 4492350"/>
                <a:gd name="connsiteX2-449" fmla="*/ 1307805 w 3742661"/>
                <a:gd name="connsiteY2-450" fmla="*/ 3381153 h 4492350"/>
                <a:gd name="connsiteX3-451" fmla="*/ 31898 w 3742661"/>
                <a:gd name="connsiteY3-452" fmla="*/ 2945218 h 4492350"/>
                <a:gd name="connsiteX4-453" fmla="*/ 1127052 w 3742661"/>
                <a:gd name="connsiteY4-454" fmla="*/ 3242930 h 4492350"/>
                <a:gd name="connsiteX5-455" fmla="*/ 393405 w 3742661"/>
                <a:gd name="connsiteY5-456" fmla="*/ 2456121 h 4492350"/>
                <a:gd name="connsiteX6-457" fmla="*/ 1775638 w 3742661"/>
                <a:gd name="connsiteY6-458" fmla="*/ 3519376 h 4492350"/>
                <a:gd name="connsiteX7-459" fmla="*/ 1679945 w 3742661"/>
                <a:gd name="connsiteY7-460" fmla="*/ 2392325 h 4492350"/>
                <a:gd name="connsiteX8-461" fmla="*/ 0 w 3742661"/>
                <a:gd name="connsiteY8-462" fmla="*/ 754911 h 4492350"/>
                <a:gd name="connsiteX9-463" fmla="*/ 988828 w 3742661"/>
                <a:gd name="connsiteY9-464" fmla="*/ 1924493 h 4492350"/>
                <a:gd name="connsiteX10-465" fmla="*/ 1137684 w 3742661"/>
                <a:gd name="connsiteY10-466" fmla="*/ 861237 h 4492350"/>
                <a:gd name="connsiteX11-467" fmla="*/ 1222745 w 3742661"/>
                <a:gd name="connsiteY11-468" fmla="*/ 2062716 h 4492350"/>
                <a:gd name="connsiteX12-469" fmla="*/ 1690577 w 3742661"/>
                <a:gd name="connsiteY12-470" fmla="*/ 2190307 h 4492350"/>
                <a:gd name="connsiteX13-471" fmla="*/ 1956391 w 3742661"/>
                <a:gd name="connsiteY13-472" fmla="*/ 0 h 4492350"/>
                <a:gd name="connsiteX14-473" fmla="*/ 2083982 w 3742661"/>
                <a:gd name="connsiteY14-474" fmla="*/ 978195 h 4492350"/>
                <a:gd name="connsiteX15-475" fmla="*/ 1881963 w 3742661"/>
                <a:gd name="connsiteY15-476" fmla="*/ 2232837 h 4492350"/>
                <a:gd name="connsiteX16-477" fmla="*/ 2041452 w 3742661"/>
                <a:gd name="connsiteY16-478" fmla="*/ 3030279 h 4492350"/>
                <a:gd name="connsiteX17-479" fmla="*/ 2647507 w 3742661"/>
                <a:gd name="connsiteY17-480" fmla="*/ 2519916 h 4492350"/>
                <a:gd name="connsiteX18-481" fmla="*/ 2849526 w 3742661"/>
                <a:gd name="connsiteY18-482" fmla="*/ 1307804 h 4492350"/>
                <a:gd name="connsiteX19-483" fmla="*/ 2838893 w 3742661"/>
                <a:gd name="connsiteY19-484" fmla="*/ 2371060 h 4492350"/>
                <a:gd name="connsiteX20-485" fmla="*/ 3742661 w 3742661"/>
                <a:gd name="connsiteY20-486" fmla="*/ 1148316 h 4492350"/>
                <a:gd name="connsiteX21-487" fmla="*/ 2222205 w 3742661"/>
                <a:gd name="connsiteY21-488" fmla="*/ 3370521 h 4492350"/>
                <a:gd name="connsiteX22-489" fmla="*/ 2169042 w 3742661"/>
                <a:gd name="connsiteY22-490" fmla="*/ 3817088 h 4492350"/>
                <a:gd name="connsiteX23-491" fmla="*/ 3317358 w 3742661"/>
                <a:gd name="connsiteY23-492" fmla="*/ 3094074 h 4492350"/>
                <a:gd name="connsiteX24-493" fmla="*/ 2194317 w 3742661"/>
                <a:gd name="connsiteY24-494" fmla="*/ 4030951 h 4492350"/>
                <a:gd name="connsiteX25-495" fmla="*/ 2232838 w 3742661"/>
                <a:gd name="connsiteY25-496" fmla="*/ 4476307 h 4492350"/>
                <a:gd name="connsiteX26-497" fmla="*/ 2218194 w 3742661"/>
                <a:gd name="connsiteY26-498" fmla="*/ 4491415 h 4492350"/>
                <a:gd name="connsiteX27-499" fmla="*/ 1743740 w 3742661"/>
                <a:gd name="connsiteY27-500" fmla="*/ 4492350 h 4492350"/>
                <a:gd name="connsiteX0-501" fmla="*/ 1743740 w 3742661"/>
                <a:gd name="connsiteY0-502" fmla="*/ 4492350 h 4492350"/>
                <a:gd name="connsiteX1-503" fmla="*/ 1796903 w 3742661"/>
                <a:gd name="connsiteY1-504" fmla="*/ 3785190 h 4492350"/>
                <a:gd name="connsiteX2-505" fmla="*/ 1307805 w 3742661"/>
                <a:gd name="connsiteY2-506" fmla="*/ 3381153 h 4492350"/>
                <a:gd name="connsiteX3-507" fmla="*/ 31898 w 3742661"/>
                <a:gd name="connsiteY3-508" fmla="*/ 2945218 h 4492350"/>
                <a:gd name="connsiteX4-509" fmla="*/ 1127052 w 3742661"/>
                <a:gd name="connsiteY4-510" fmla="*/ 3242930 h 4492350"/>
                <a:gd name="connsiteX5-511" fmla="*/ 393405 w 3742661"/>
                <a:gd name="connsiteY5-512" fmla="*/ 2456121 h 4492350"/>
                <a:gd name="connsiteX6-513" fmla="*/ 1775638 w 3742661"/>
                <a:gd name="connsiteY6-514" fmla="*/ 3519376 h 4492350"/>
                <a:gd name="connsiteX7-515" fmla="*/ 1679945 w 3742661"/>
                <a:gd name="connsiteY7-516" fmla="*/ 2392325 h 4492350"/>
                <a:gd name="connsiteX8-517" fmla="*/ 0 w 3742661"/>
                <a:gd name="connsiteY8-518" fmla="*/ 754911 h 4492350"/>
                <a:gd name="connsiteX9-519" fmla="*/ 988828 w 3742661"/>
                <a:gd name="connsiteY9-520" fmla="*/ 1924493 h 4492350"/>
                <a:gd name="connsiteX10-521" fmla="*/ 1137684 w 3742661"/>
                <a:gd name="connsiteY10-522" fmla="*/ 861237 h 4492350"/>
                <a:gd name="connsiteX11-523" fmla="*/ 1222745 w 3742661"/>
                <a:gd name="connsiteY11-524" fmla="*/ 2062716 h 4492350"/>
                <a:gd name="connsiteX12-525" fmla="*/ 1690577 w 3742661"/>
                <a:gd name="connsiteY12-526" fmla="*/ 2190307 h 4492350"/>
                <a:gd name="connsiteX13-527" fmla="*/ 1956391 w 3742661"/>
                <a:gd name="connsiteY13-528" fmla="*/ 0 h 4492350"/>
                <a:gd name="connsiteX14-529" fmla="*/ 2083982 w 3742661"/>
                <a:gd name="connsiteY14-530" fmla="*/ 978195 h 4492350"/>
                <a:gd name="connsiteX15-531" fmla="*/ 1881963 w 3742661"/>
                <a:gd name="connsiteY15-532" fmla="*/ 2232837 h 4492350"/>
                <a:gd name="connsiteX16-533" fmla="*/ 2041452 w 3742661"/>
                <a:gd name="connsiteY16-534" fmla="*/ 3030279 h 4492350"/>
                <a:gd name="connsiteX17-535" fmla="*/ 2647507 w 3742661"/>
                <a:gd name="connsiteY17-536" fmla="*/ 2519916 h 4492350"/>
                <a:gd name="connsiteX18-537" fmla="*/ 2849526 w 3742661"/>
                <a:gd name="connsiteY18-538" fmla="*/ 1307804 h 4492350"/>
                <a:gd name="connsiteX19-539" fmla="*/ 2838893 w 3742661"/>
                <a:gd name="connsiteY19-540" fmla="*/ 2371060 h 4492350"/>
                <a:gd name="connsiteX20-541" fmla="*/ 3742661 w 3742661"/>
                <a:gd name="connsiteY20-542" fmla="*/ 1148316 h 4492350"/>
                <a:gd name="connsiteX21-543" fmla="*/ 2222205 w 3742661"/>
                <a:gd name="connsiteY21-544" fmla="*/ 3370521 h 4492350"/>
                <a:gd name="connsiteX22-545" fmla="*/ 2169042 w 3742661"/>
                <a:gd name="connsiteY22-546" fmla="*/ 3817088 h 4492350"/>
                <a:gd name="connsiteX23-547" fmla="*/ 3317358 w 3742661"/>
                <a:gd name="connsiteY23-548" fmla="*/ 3094074 h 4492350"/>
                <a:gd name="connsiteX24-549" fmla="*/ 2194317 w 3742661"/>
                <a:gd name="connsiteY24-550" fmla="*/ 4030951 h 4492350"/>
                <a:gd name="connsiteX25-551" fmla="*/ 2232838 w 3742661"/>
                <a:gd name="connsiteY25-552" fmla="*/ 4476307 h 4492350"/>
                <a:gd name="connsiteX26-553" fmla="*/ 2218194 w 3742661"/>
                <a:gd name="connsiteY26-554" fmla="*/ 4491415 h 4492350"/>
                <a:gd name="connsiteX27-555" fmla="*/ 1743740 w 3742661"/>
                <a:gd name="connsiteY27-556" fmla="*/ 4492350 h 4492350"/>
                <a:gd name="connsiteX0-557" fmla="*/ 1743740 w 3742661"/>
                <a:gd name="connsiteY0-558" fmla="*/ 4492350 h 4492350"/>
                <a:gd name="connsiteX1-559" fmla="*/ 1796903 w 3742661"/>
                <a:gd name="connsiteY1-560" fmla="*/ 3785190 h 4492350"/>
                <a:gd name="connsiteX2-561" fmla="*/ 1307805 w 3742661"/>
                <a:gd name="connsiteY2-562" fmla="*/ 3381153 h 4492350"/>
                <a:gd name="connsiteX3-563" fmla="*/ 31898 w 3742661"/>
                <a:gd name="connsiteY3-564" fmla="*/ 2945218 h 4492350"/>
                <a:gd name="connsiteX4-565" fmla="*/ 1127052 w 3742661"/>
                <a:gd name="connsiteY4-566" fmla="*/ 3242930 h 4492350"/>
                <a:gd name="connsiteX5-567" fmla="*/ 393405 w 3742661"/>
                <a:gd name="connsiteY5-568" fmla="*/ 2456121 h 4492350"/>
                <a:gd name="connsiteX6-569" fmla="*/ 1775638 w 3742661"/>
                <a:gd name="connsiteY6-570" fmla="*/ 3519376 h 4492350"/>
                <a:gd name="connsiteX7-571" fmla="*/ 1679945 w 3742661"/>
                <a:gd name="connsiteY7-572" fmla="*/ 2392325 h 4492350"/>
                <a:gd name="connsiteX8-573" fmla="*/ 0 w 3742661"/>
                <a:gd name="connsiteY8-574" fmla="*/ 754911 h 4492350"/>
                <a:gd name="connsiteX9-575" fmla="*/ 988828 w 3742661"/>
                <a:gd name="connsiteY9-576" fmla="*/ 1924493 h 4492350"/>
                <a:gd name="connsiteX10-577" fmla="*/ 1137684 w 3742661"/>
                <a:gd name="connsiteY10-578" fmla="*/ 861237 h 4492350"/>
                <a:gd name="connsiteX11-579" fmla="*/ 1222745 w 3742661"/>
                <a:gd name="connsiteY11-580" fmla="*/ 2062716 h 4492350"/>
                <a:gd name="connsiteX12-581" fmla="*/ 1690577 w 3742661"/>
                <a:gd name="connsiteY12-582" fmla="*/ 2190307 h 4492350"/>
                <a:gd name="connsiteX13-583" fmla="*/ 1956391 w 3742661"/>
                <a:gd name="connsiteY13-584" fmla="*/ 0 h 4492350"/>
                <a:gd name="connsiteX14-585" fmla="*/ 2083982 w 3742661"/>
                <a:gd name="connsiteY14-586" fmla="*/ 978195 h 4492350"/>
                <a:gd name="connsiteX15-587" fmla="*/ 1881963 w 3742661"/>
                <a:gd name="connsiteY15-588" fmla="*/ 2232837 h 4492350"/>
                <a:gd name="connsiteX16-589" fmla="*/ 2041452 w 3742661"/>
                <a:gd name="connsiteY16-590" fmla="*/ 3030279 h 4492350"/>
                <a:gd name="connsiteX17-591" fmla="*/ 2647507 w 3742661"/>
                <a:gd name="connsiteY17-592" fmla="*/ 2519916 h 4492350"/>
                <a:gd name="connsiteX18-593" fmla="*/ 2849526 w 3742661"/>
                <a:gd name="connsiteY18-594" fmla="*/ 1307804 h 4492350"/>
                <a:gd name="connsiteX19-595" fmla="*/ 2838893 w 3742661"/>
                <a:gd name="connsiteY19-596" fmla="*/ 2371060 h 4492350"/>
                <a:gd name="connsiteX20-597" fmla="*/ 3742661 w 3742661"/>
                <a:gd name="connsiteY20-598" fmla="*/ 1148316 h 4492350"/>
                <a:gd name="connsiteX21-599" fmla="*/ 2222205 w 3742661"/>
                <a:gd name="connsiteY21-600" fmla="*/ 3370521 h 4492350"/>
                <a:gd name="connsiteX22-601" fmla="*/ 2169042 w 3742661"/>
                <a:gd name="connsiteY22-602" fmla="*/ 3817088 h 4492350"/>
                <a:gd name="connsiteX23-603" fmla="*/ 3317358 w 3742661"/>
                <a:gd name="connsiteY23-604" fmla="*/ 3094074 h 4492350"/>
                <a:gd name="connsiteX24-605" fmla="*/ 2194317 w 3742661"/>
                <a:gd name="connsiteY24-606" fmla="*/ 4030951 h 4492350"/>
                <a:gd name="connsiteX25-607" fmla="*/ 2232838 w 3742661"/>
                <a:gd name="connsiteY25-608" fmla="*/ 4476307 h 4492350"/>
                <a:gd name="connsiteX26-609" fmla="*/ 2218194 w 3742661"/>
                <a:gd name="connsiteY26-610" fmla="*/ 4491415 h 4492350"/>
                <a:gd name="connsiteX27-611" fmla="*/ 1743740 w 3742661"/>
                <a:gd name="connsiteY27-612" fmla="*/ 4492350 h 4492350"/>
                <a:gd name="connsiteX0-613" fmla="*/ 1743740 w 3742661"/>
                <a:gd name="connsiteY0-614" fmla="*/ 4492350 h 4492350"/>
                <a:gd name="connsiteX1-615" fmla="*/ 1796903 w 3742661"/>
                <a:gd name="connsiteY1-616" fmla="*/ 3785190 h 4492350"/>
                <a:gd name="connsiteX2-617" fmla="*/ 1307805 w 3742661"/>
                <a:gd name="connsiteY2-618" fmla="*/ 3381153 h 4492350"/>
                <a:gd name="connsiteX3-619" fmla="*/ 31898 w 3742661"/>
                <a:gd name="connsiteY3-620" fmla="*/ 2945218 h 4492350"/>
                <a:gd name="connsiteX4-621" fmla="*/ 1127052 w 3742661"/>
                <a:gd name="connsiteY4-622" fmla="*/ 3242930 h 4492350"/>
                <a:gd name="connsiteX5-623" fmla="*/ 393405 w 3742661"/>
                <a:gd name="connsiteY5-624" fmla="*/ 2456121 h 4492350"/>
                <a:gd name="connsiteX6-625" fmla="*/ 1775638 w 3742661"/>
                <a:gd name="connsiteY6-626" fmla="*/ 3519376 h 4492350"/>
                <a:gd name="connsiteX7-627" fmla="*/ 1679945 w 3742661"/>
                <a:gd name="connsiteY7-628" fmla="*/ 2392325 h 4492350"/>
                <a:gd name="connsiteX8-629" fmla="*/ 0 w 3742661"/>
                <a:gd name="connsiteY8-630" fmla="*/ 754911 h 4492350"/>
                <a:gd name="connsiteX9-631" fmla="*/ 988828 w 3742661"/>
                <a:gd name="connsiteY9-632" fmla="*/ 1924493 h 4492350"/>
                <a:gd name="connsiteX10-633" fmla="*/ 1137684 w 3742661"/>
                <a:gd name="connsiteY10-634" fmla="*/ 861237 h 4492350"/>
                <a:gd name="connsiteX11-635" fmla="*/ 1222745 w 3742661"/>
                <a:gd name="connsiteY11-636" fmla="*/ 2062716 h 4492350"/>
                <a:gd name="connsiteX12-637" fmla="*/ 1690577 w 3742661"/>
                <a:gd name="connsiteY12-638" fmla="*/ 2190307 h 4492350"/>
                <a:gd name="connsiteX13-639" fmla="*/ 1956391 w 3742661"/>
                <a:gd name="connsiteY13-640" fmla="*/ 0 h 4492350"/>
                <a:gd name="connsiteX14-641" fmla="*/ 2083982 w 3742661"/>
                <a:gd name="connsiteY14-642" fmla="*/ 978195 h 4492350"/>
                <a:gd name="connsiteX15-643" fmla="*/ 1881963 w 3742661"/>
                <a:gd name="connsiteY15-644" fmla="*/ 2232837 h 4492350"/>
                <a:gd name="connsiteX16-645" fmla="*/ 2041452 w 3742661"/>
                <a:gd name="connsiteY16-646" fmla="*/ 3030279 h 4492350"/>
                <a:gd name="connsiteX17-647" fmla="*/ 2647507 w 3742661"/>
                <a:gd name="connsiteY17-648" fmla="*/ 2519916 h 4492350"/>
                <a:gd name="connsiteX18-649" fmla="*/ 2849526 w 3742661"/>
                <a:gd name="connsiteY18-650" fmla="*/ 1307804 h 4492350"/>
                <a:gd name="connsiteX19-651" fmla="*/ 2838893 w 3742661"/>
                <a:gd name="connsiteY19-652" fmla="*/ 2371060 h 4492350"/>
                <a:gd name="connsiteX20-653" fmla="*/ 3742661 w 3742661"/>
                <a:gd name="connsiteY20-654" fmla="*/ 1148316 h 4492350"/>
                <a:gd name="connsiteX21-655" fmla="*/ 2222205 w 3742661"/>
                <a:gd name="connsiteY21-656" fmla="*/ 3370521 h 4492350"/>
                <a:gd name="connsiteX22-657" fmla="*/ 2169042 w 3742661"/>
                <a:gd name="connsiteY22-658" fmla="*/ 3817088 h 4492350"/>
                <a:gd name="connsiteX23-659" fmla="*/ 3317358 w 3742661"/>
                <a:gd name="connsiteY23-660" fmla="*/ 3094074 h 4492350"/>
                <a:gd name="connsiteX24-661" fmla="*/ 2194317 w 3742661"/>
                <a:gd name="connsiteY24-662" fmla="*/ 4030951 h 4492350"/>
                <a:gd name="connsiteX25-663" fmla="*/ 2232838 w 3742661"/>
                <a:gd name="connsiteY25-664" fmla="*/ 4476307 h 4492350"/>
                <a:gd name="connsiteX26-665" fmla="*/ 2218194 w 3742661"/>
                <a:gd name="connsiteY26-666" fmla="*/ 4491415 h 4492350"/>
                <a:gd name="connsiteX27-667" fmla="*/ 1743740 w 3742661"/>
                <a:gd name="connsiteY27-668" fmla="*/ 4492350 h 4492350"/>
                <a:gd name="connsiteX0-669" fmla="*/ 1743740 w 3742661"/>
                <a:gd name="connsiteY0-670" fmla="*/ 4492350 h 4492350"/>
                <a:gd name="connsiteX1-671" fmla="*/ 1796903 w 3742661"/>
                <a:gd name="connsiteY1-672" fmla="*/ 3785190 h 4492350"/>
                <a:gd name="connsiteX2-673" fmla="*/ 1307805 w 3742661"/>
                <a:gd name="connsiteY2-674" fmla="*/ 3381153 h 4492350"/>
                <a:gd name="connsiteX3-675" fmla="*/ 31898 w 3742661"/>
                <a:gd name="connsiteY3-676" fmla="*/ 2945218 h 4492350"/>
                <a:gd name="connsiteX4-677" fmla="*/ 1127052 w 3742661"/>
                <a:gd name="connsiteY4-678" fmla="*/ 3242930 h 4492350"/>
                <a:gd name="connsiteX5-679" fmla="*/ 393405 w 3742661"/>
                <a:gd name="connsiteY5-680" fmla="*/ 2456121 h 4492350"/>
                <a:gd name="connsiteX6-681" fmla="*/ 1775638 w 3742661"/>
                <a:gd name="connsiteY6-682" fmla="*/ 3519376 h 4492350"/>
                <a:gd name="connsiteX7-683" fmla="*/ 1679945 w 3742661"/>
                <a:gd name="connsiteY7-684" fmla="*/ 2392325 h 4492350"/>
                <a:gd name="connsiteX8-685" fmla="*/ 0 w 3742661"/>
                <a:gd name="connsiteY8-686" fmla="*/ 754911 h 4492350"/>
                <a:gd name="connsiteX9-687" fmla="*/ 988828 w 3742661"/>
                <a:gd name="connsiteY9-688" fmla="*/ 1924493 h 4492350"/>
                <a:gd name="connsiteX10-689" fmla="*/ 1137684 w 3742661"/>
                <a:gd name="connsiteY10-690" fmla="*/ 861237 h 4492350"/>
                <a:gd name="connsiteX11-691" fmla="*/ 1222745 w 3742661"/>
                <a:gd name="connsiteY11-692" fmla="*/ 2062716 h 4492350"/>
                <a:gd name="connsiteX12-693" fmla="*/ 1690577 w 3742661"/>
                <a:gd name="connsiteY12-694" fmla="*/ 2190307 h 4492350"/>
                <a:gd name="connsiteX13-695" fmla="*/ 1956391 w 3742661"/>
                <a:gd name="connsiteY13-696" fmla="*/ 0 h 4492350"/>
                <a:gd name="connsiteX14-697" fmla="*/ 2083982 w 3742661"/>
                <a:gd name="connsiteY14-698" fmla="*/ 978195 h 4492350"/>
                <a:gd name="connsiteX15-699" fmla="*/ 1881963 w 3742661"/>
                <a:gd name="connsiteY15-700" fmla="*/ 2232837 h 4492350"/>
                <a:gd name="connsiteX16-701" fmla="*/ 2041452 w 3742661"/>
                <a:gd name="connsiteY16-702" fmla="*/ 3030279 h 4492350"/>
                <a:gd name="connsiteX17-703" fmla="*/ 2647507 w 3742661"/>
                <a:gd name="connsiteY17-704" fmla="*/ 2519916 h 4492350"/>
                <a:gd name="connsiteX18-705" fmla="*/ 2849526 w 3742661"/>
                <a:gd name="connsiteY18-706" fmla="*/ 1307804 h 4492350"/>
                <a:gd name="connsiteX19-707" fmla="*/ 2838893 w 3742661"/>
                <a:gd name="connsiteY19-708" fmla="*/ 2371060 h 4492350"/>
                <a:gd name="connsiteX20-709" fmla="*/ 3742661 w 3742661"/>
                <a:gd name="connsiteY20-710" fmla="*/ 1148316 h 4492350"/>
                <a:gd name="connsiteX21-711" fmla="*/ 2222205 w 3742661"/>
                <a:gd name="connsiteY21-712" fmla="*/ 3370521 h 4492350"/>
                <a:gd name="connsiteX22-713" fmla="*/ 2169042 w 3742661"/>
                <a:gd name="connsiteY22-714" fmla="*/ 3817088 h 4492350"/>
                <a:gd name="connsiteX23-715" fmla="*/ 3317358 w 3742661"/>
                <a:gd name="connsiteY23-716" fmla="*/ 3094074 h 4492350"/>
                <a:gd name="connsiteX24-717" fmla="*/ 2194317 w 3742661"/>
                <a:gd name="connsiteY24-718" fmla="*/ 4030951 h 4492350"/>
                <a:gd name="connsiteX25-719" fmla="*/ 2232838 w 3742661"/>
                <a:gd name="connsiteY25-720" fmla="*/ 4476307 h 4492350"/>
                <a:gd name="connsiteX26-721" fmla="*/ 2218194 w 3742661"/>
                <a:gd name="connsiteY26-722" fmla="*/ 4491415 h 4492350"/>
                <a:gd name="connsiteX27-723" fmla="*/ 1743740 w 3742661"/>
                <a:gd name="connsiteY27-724" fmla="*/ 4492350 h 4492350"/>
                <a:gd name="connsiteX0-725" fmla="*/ 1743740 w 3742661"/>
                <a:gd name="connsiteY0-726" fmla="*/ 4492350 h 4492350"/>
                <a:gd name="connsiteX1-727" fmla="*/ 1796903 w 3742661"/>
                <a:gd name="connsiteY1-728" fmla="*/ 3785190 h 4492350"/>
                <a:gd name="connsiteX2-729" fmla="*/ 1307805 w 3742661"/>
                <a:gd name="connsiteY2-730" fmla="*/ 3381153 h 4492350"/>
                <a:gd name="connsiteX3-731" fmla="*/ 31898 w 3742661"/>
                <a:gd name="connsiteY3-732" fmla="*/ 2945218 h 4492350"/>
                <a:gd name="connsiteX4-733" fmla="*/ 1127052 w 3742661"/>
                <a:gd name="connsiteY4-734" fmla="*/ 3242930 h 4492350"/>
                <a:gd name="connsiteX5-735" fmla="*/ 393405 w 3742661"/>
                <a:gd name="connsiteY5-736" fmla="*/ 2456121 h 4492350"/>
                <a:gd name="connsiteX6-737" fmla="*/ 1775638 w 3742661"/>
                <a:gd name="connsiteY6-738" fmla="*/ 3519376 h 4492350"/>
                <a:gd name="connsiteX7-739" fmla="*/ 1679945 w 3742661"/>
                <a:gd name="connsiteY7-740" fmla="*/ 2392325 h 4492350"/>
                <a:gd name="connsiteX8-741" fmla="*/ 0 w 3742661"/>
                <a:gd name="connsiteY8-742" fmla="*/ 754911 h 4492350"/>
                <a:gd name="connsiteX9-743" fmla="*/ 988828 w 3742661"/>
                <a:gd name="connsiteY9-744" fmla="*/ 1924493 h 4492350"/>
                <a:gd name="connsiteX10-745" fmla="*/ 1137684 w 3742661"/>
                <a:gd name="connsiteY10-746" fmla="*/ 861237 h 4492350"/>
                <a:gd name="connsiteX11-747" fmla="*/ 1222745 w 3742661"/>
                <a:gd name="connsiteY11-748" fmla="*/ 2062716 h 4492350"/>
                <a:gd name="connsiteX12-749" fmla="*/ 1690577 w 3742661"/>
                <a:gd name="connsiteY12-750" fmla="*/ 2190307 h 4492350"/>
                <a:gd name="connsiteX13-751" fmla="*/ 1956391 w 3742661"/>
                <a:gd name="connsiteY13-752" fmla="*/ 0 h 4492350"/>
                <a:gd name="connsiteX14-753" fmla="*/ 2083982 w 3742661"/>
                <a:gd name="connsiteY14-754" fmla="*/ 978195 h 4492350"/>
                <a:gd name="connsiteX15-755" fmla="*/ 1881963 w 3742661"/>
                <a:gd name="connsiteY15-756" fmla="*/ 2232837 h 4492350"/>
                <a:gd name="connsiteX16-757" fmla="*/ 2041452 w 3742661"/>
                <a:gd name="connsiteY16-758" fmla="*/ 3030279 h 4492350"/>
                <a:gd name="connsiteX17-759" fmla="*/ 2647507 w 3742661"/>
                <a:gd name="connsiteY17-760" fmla="*/ 2519916 h 4492350"/>
                <a:gd name="connsiteX18-761" fmla="*/ 2849526 w 3742661"/>
                <a:gd name="connsiteY18-762" fmla="*/ 1307804 h 4492350"/>
                <a:gd name="connsiteX19-763" fmla="*/ 2838893 w 3742661"/>
                <a:gd name="connsiteY19-764" fmla="*/ 2371060 h 4492350"/>
                <a:gd name="connsiteX20-765" fmla="*/ 3742661 w 3742661"/>
                <a:gd name="connsiteY20-766" fmla="*/ 1148316 h 4492350"/>
                <a:gd name="connsiteX21-767" fmla="*/ 2222205 w 3742661"/>
                <a:gd name="connsiteY21-768" fmla="*/ 3370521 h 4492350"/>
                <a:gd name="connsiteX22-769" fmla="*/ 2169042 w 3742661"/>
                <a:gd name="connsiteY22-770" fmla="*/ 3817088 h 4492350"/>
                <a:gd name="connsiteX23-771" fmla="*/ 3317358 w 3742661"/>
                <a:gd name="connsiteY23-772" fmla="*/ 3094074 h 4492350"/>
                <a:gd name="connsiteX24-773" fmla="*/ 2194317 w 3742661"/>
                <a:gd name="connsiteY24-774" fmla="*/ 4030951 h 4492350"/>
                <a:gd name="connsiteX25-775" fmla="*/ 2232838 w 3742661"/>
                <a:gd name="connsiteY25-776" fmla="*/ 4476307 h 4492350"/>
                <a:gd name="connsiteX26-777" fmla="*/ 2218194 w 3742661"/>
                <a:gd name="connsiteY26-778" fmla="*/ 4491415 h 4492350"/>
                <a:gd name="connsiteX27-779" fmla="*/ 1743740 w 3742661"/>
                <a:gd name="connsiteY27-780" fmla="*/ 4492350 h 4492350"/>
                <a:gd name="connsiteX0-781" fmla="*/ 1743740 w 3742661"/>
                <a:gd name="connsiteY0-782" fmla="*/ 4492350 h 4492350"/>
                <a:gd name="connsiteX1-783" fmla="*/ 1796903 w 3742661"/>
                <a:gd name="connsiteY1-784" fmla="*/ 3785190 h 4492350"/>
                <a:gd name="connsiteX2-785" fmla="*/ 1307805 w 3742661"/>
                <a:gd name="connsiteY2-786" fmla="*/ 3381153 h 4492350"/>
                <a:gd name="connsiteX3-787" fmla="*/ 31898 w 3742661"/>
                <a:gd name="connsiteY3-788" fmla="*/ 2945218 h 4492350"/>
                <a:gd name="connsiteX4-789" fmla="*/ 1127052 w 3742661"/>
                <a:gd name="connsiteY4-790" fmla="*/ 3242930 h 4492350"/>
                <a:gd name="connsiteX5-791" fmla="*/ 393405 w 3742661"/>
                <a:gd name="connsiteY5-792" fmla="*/ 2456121 h 4492350"/>
                <a:gd name="connsiteX6-793" fmla="*/ 1775638 w 3742661"/>
                <a:gd name="connsiteY6-794" fmla="*/ 3519376 h 4492350"/>
                <a:gd name="connsiteX7-795" fmla="*/ 1679945 w 3742661"/>
                <a:gd name="connsiteY7-796" fmla="*/ 2392325 h 4492350"/>
                <a:gd name="connsiteX8-797" fmla="*/ 0 w 3742661"/>
                <a:gd name="connsiteY8-798" fmla="*/ 754911 h 4492350"/>
                <a:gd name="connsiteX9-799" fmla="*/ 988828 w 3742661"/>
                <a:gd name="connsiteY9-800" fmla="*/ 1924493 h 4492350"/>
                <a:gd name="connsiteX10-801" fmla="*/ 1137684 w 3742661"/>
                <a:gd name="connsiteY10-802" fmla="*/ 861237 h 4492350"/>
                <a:gd name="connsiteX11-803" fmla="*/ 1222745 w 3742661"/>
                <a:gd name="connsiteY11-804" fmla="*/ 2062716 h 4492350"/>
                <a:gd name="connsiteX12-805" fmla="*/ 1690577 w 3742661"/>
                <a:gd name="connsiteY12-806" fmla="*/ 2190307 h 4492350"/>
                <a:gd name="connsiteX13-807" fmla="*/ 1956391 w 3742661"/>
                <a:gd name="connsiteY13-808" fmla="*/ 0 h 4492350"/>
                <a:gd name="connsiteX14-809" fmla="*/ 2083982 w 3742661"/>
                <a:gd name="connsiteY14-810" fmla="*/ 978195 h 4492350"/>
                <a:gd name="connsiteX15-811" fmla="*/ 1881963 w 3742661"/>
                <a:gd name="connsiteY15-812" fmla="*/ 2232837 h 4492350"/>
                <a:gd name="connsiteX16-813" fmla="*/ 2041452 w 3742661"/>
                <a:gd name="connsiteY16-814" fmla="*/ 3030279 h 4492350"/>
                <a:gd name="connsiteX17-815" fmla="*/ 2647507 w 3742661"/>
                <a:gd name="connsiteY17-816" fmla="*/ 2519916 h 4492350"/>
                <a:gd name="connsiteX18-817" fmla="*/ 2849526 w 3742661"/>
                <a:gd name="connsiteY18-818" fmla="*/ 1307804 h 4492350"/>
                <a:gd name="connsiteX19-819" fmla="*/ 2838893 w 3742661"/>
                <a:gd name="connsiteY19-820" fmla="*/ 2371060 h 4492350"/>
                <a:gd name="connsiteX20-821" fmla="*/ 3742661 w 3742661"/>
                <a:gd name="connsiteY20-822" fmla="*/ 1148316 h 4492350"/>
                <a:gd name="connsiteX21-823" fmla="*/ 2222205 w 3742661"/>
                <a:gd name="connsiteY21-824" fmla="*/ 3370521 h 4492350"/>
                <a:gd name="connsiteX22-825" fmla="*/ 2169042 w 3742661"/>
                <a:gd name="connsiteY22-826" fmla="*/ 3817088 h 4492350"/>
                <a:gd name="connsiteX23-827" fmla="*/ 3317358 w 3742661"/>
                <a:gd name="connsiteY23-828" fmla="*/ 3094074 h 4492350"/>
                <a:gd name="connsiteX24-829" fmla="*/ 2194317 w 3742661"/>
                <a:gd name="connsiteY24-830" fmla="*/ 4030951 h 4492350"/>
                <a:gd name="connsiteX25-831" fmla="*/ 2232838 w 3742661"/>
                <a:gd name="connsiteY25-832" fmla="*/ 4476307 h 4492350"/>
                <a:gd name="connsiteX26-833" fmla="*/ 2218194 w 3742661"/>
                <a:gd name="connsiteY26-834" fmla="*/ 4491415 h 4492350"/>
                <a:gd name="connsiteX27-835" fmla="*/ 1743740 w 3742661"/>
                <a:gd name="connsiteY27-836" fmla="*/ 4492350 h 4492350"/>
                <a:gd name="connsiteX0-837" fmla="*/ 1743740 w 3742661"/>
                <a:gd name="connsiteY0-838" fmla="*/ 4492350 h 4492350"/>
                <a:gd name="connsiteX1-839" fmla="*/ 1796903 w 3742661"/>
                <a:gd name="connsiteY1-840" fmla="*/ 3785190 h 4492350"/>
                <a:gd name="connsiteX2-841" fmla="*/ 1307805 w 3742661"/>
                <a:gd name="connsiteY2-842" fmla="*/ 3381153 h 4492350"/>
                <a:gd name="connsiteX3-843" fmla="*/ 31898 w 3742661"/>
                <a:gd name="connsiteY3-844" fmla="*/ 2945218 h 4492350"/>
                <a:gd name="connsiteX4-845" fmla="*/ 1127052 w 3742661"/>
                <a:gd name="connsiteY4-846" fmla="*/ 3242930 h 4492350"/>
                <a:gd name="connsiteX5-847" fmla="*/ 393405 w 3742661"/>
                <a:gd name="connsiteY5-848" fmla="*/ 2456121 h 4492350"/>
                <a:gd name="connsiteX6-849" fmla="*/ 1775638 w 3742661"/>
                <a:gd name="connsiteY6-850" fmla="*/ 3519376 h 4492350"/>
                <a:gd name="connsiteX7-851" fmla="*/ 1679945 w 3742661"/>
                <a:gd name="connsiteY7-852" fmla="*/ 2392325 h 4492350"/>
                <a:gd name="connsiteX8-853" fmla="*/ 0 w 3742661"/>
                <a:gd name="connsiteY8-854" fmla="*/ 754911 h 4492350"/>
                <a:gd name="connsiteX9-855" fmla="*/ 988828 w 3742661"/>
                <a:gd name="connsiteY9-856" fmla="*/ 1924493 h 4492350"/>
                <a:gd name="connsiteX10-857" fmla="*/ 1137684 w 3742661"/>
                <a:gd name="connsiteY10-858" fmla="*/ 861237 h 4492350"/>
                <a:gd name="connsiteX11-859" fmla="*/ 1222745 w 3742661"/>
                <a:gd name="connsiteY11-860" fmla="*/ 2062716 h 4492350"/>
                <a:gd name="connsiteX12-861" fmla="*/ 1690577 w 3742661"/>
                <a:gd name="connsiteY12-862" fmla="*/ 2190307 h 4492350"/>
                <a:gd name="connsiteX13-863" fmla="*/ 1956391 w 3742661"/>
                <a:gd name="connsiteY13-864" fmla="*/ 0 h 4492350"/>
                <a:gd name="connsiteX14-865" fmla="*/ 2083982 w 3742661"/>
                <a:gd name="connsiteY14-866" fmla="*/ 978195 h 4492350"/>
                <a:gd name="connsiteX15-867" fmla="*/ 1881963 w 3742661"/>
                <a:gd name="connsiteY15-868" fmla="*/ 2232837 h 4492350"/>
                <a:gd name="connsiteX16-869" fmla="*/ 2041452 w 3742661"/>
                <a:gd name="connsiteY16-870" fmla="*/ 3030279 h 4492350"/>
                <a:gd name="connsiteX17-871" fmla="*/ 2647507 w 3742661"/>
                <a:gd name="connsiteY17-872" fmla="*/ 2519916 h 4492350"/>
                <a:gd name="connsiteX18-873" fmla="*/ 2849526 w 3742661"/>
                <a:gd name="connsiteY18-874" fmla="*/ 1307804 h 4492350"/>
                <a:gd name="connsiteX19-875" fmla="*/ 2838893 w 3742661"/>
                <a:gd name="connsiteY19-876" fmla="*/ 2371060 h 4492350"/>
                <a:gd name="connsiteX20-877" fmla="*/ 3742661 w 3742661"/>
                <a:gd name="connsiteY20-878" fmla="*/ 1148316 h 4492350"/>
                <a:gd name="connsiteX21-879" fmla="*/ 2222205 w 3742661"/>
                <a:gd name="connsiteY21-880" fmla="*/ 3370521 h 4492350"/>
                <a:gd name="connsiteX22-881" fmla="*/ 2169042 w 3742661"/>
                <a:gd name="connsiteY22-882" fmla="*/ 3817088 h 4492350"/>
                <a:gd name="connsiteX23-883" fmla="*/ 3317358 w 3742661"/>
                <a:gd name="connsiteY23-884" fmla="*/ 3094074 h 4492350"/>
                <a:gd name="connsiteX24-885" fmla="*/ 2194317 w 3742661"/>
                <a:gd name="connsiteY24-886" fmla="*/ 4030951 h 4492350"/>
                <a:gd name="connsiteX25-887" fmla="*/ 2232838 w 3742661"/>
                <a:gd name="connsiteY25-888" fmla="*/ 4476307 h 4492350"/>
                <a:gd name="connsiteX26-889" fmla="*/ 2218194 w 3742661"/>
                <a:gd name="connsiteY26-890" fmla="*/ 4491415 h 4492350"/>
                <a:gd name="connsiteX27-891" fmla="*/ 1743740 w 3742661"/>
                <a:gd name="connsiteY27-892" fmla="*/ 4492350 h 4492350"/>
                <a:gd name="connsiteX0-893" fmla="*/ 1743740 w 3742661"/>
                <a:gd name="connsiteY0-894" fmla="*/ 4492350 h 4492350"/>
                <a:gd name="connsiteX1-895" fmla="*/ 1796903 w 3742661"/>
                <a:gd name="connsiteY1-896" fmla="*/ 3785190 h 4492350"/>
                <a:gd name="connsiteX2-897" fmla="*/ 1307805 w 3742661"/>
                <a:gd name="connsiteY2-898" fmla="*/ 3381153 h 4492350"/>
                <a:gd name="connsiteX3-899" fmla="*/ 31898 w 3742661"/>
                <a:gd name="connsiteY3-900" fmla="*/ 2945218 h 4492350"/>
                <a:gd name="connsiteX4-901" fmla="*/ 1127052 w 3742661"/>
                <a:gd name="connsiteY4-902" fmla="*/ 3242930 h 4492350"/>
                <a:gd name="connsiteX5-903" fmla="*/ 393405 w 3742661"/>
                <a:gd name="connsiteY5-904" fmla="*/ 2456121 h 4492350"/>
                <a:gd name="connsiteX6-905" fmla="*/ 1775638 w 3742661"/>
                <a:gd name="connsiteY6-906" fmla="*/ 3519376 h 4492350"/>
                <a:gd name="connsiteX7-907" fmla="*/ 1679945 w 3742661"/>
                <a:gd name="connsiteY7-908" fmla="*/ 2392325 h 4492350"/>
                <a:gd name="connsiteX8-909" fmla="*/ 0 w 3742661"/>
                <a:gd name="connsiteY8-910" fmla="*/ 754911 h 4492350"/>
                <a:gd name="connsiteX9-911" fmla="*/ 988828 w 3742661"/>
                <a:gd name="connsiteY9-912" fmla="*/ 1924493 h 4492350"/>
                <a:gd name="connsiteX10-913" fmla="*/ 1137684 w 3742661"/>
                <a:gd name="connsiteY10-914" fmla="*/ 861237 h 4492350"/>
                <a:gd name="connsiteX11-915" fmla="*/ 1222745 w 3742661"/>
                <a:gd name="connsiteY11-916" fmla="*/ 2062716 h 4492350"/>
                <a:gd name="connsiteX12-917" fmla="*/ 1690577 w 3742661"/>
                <a:gd name="connsiteY12-918" fmla="*/ 2190307 h 4492350"/>
                <a:gd name="connsiteX13-919" fmla="*/ 1956391 w 3742661"/>
                <a:gd name="connsiteY13-920" fmla="*/ 0 h 4492350"/>
                <a:gd name="connsiteX14-921" fmla="*/ 2083982 w 3742661"/>
                <a:gd name="connsiteY14-922" fmla="*/ 978195 h 4492350"/>
                <a:gd name="connsiteX15-923" fmla="*/ 1881963 w 3742661"/>
                <a:gd name="connsiteY15-924" fmla="*/ 2232837 h 4492350"/>
                <a:gd name="connsiteX16-925" fmla="*/ 2041452 w 3742661"/>
                <a:gd name="connsiteY16-926" fmla="*/ 3030279 h 4492350"/>
                <a:gd name="connsiteX17-927" fmla="*/ 2647507 w 3742661"/>
                <a:gd name="connsiteY17-928" fmla="*/ 2519916 h 4492350"/>
                <a:gd name="connsiteX18-929" fmla="*/ 2849526 w 3742661"/>
                <a:gd name="connsiteY18-930" fmla="*/ 1307804 h 4492350"/>
                <a:gd name="connsiteX19-931" fmla="*/ 2838893 w 3742661"/>
                <a:gd name="connsiteY19-932" fmla="*/ 2371060 h 4492350"/>
                <a:gd name="connsiteX20-933" fmla="*/ 3742661 w 3742661"/>
                <a:gd name="connsiteY20-934" fmla="*/ 1148316 h 4492350"/>
                <a:gd name="connsiteX21-935" fmla="*/ 2222205 w 3742661"/>
                <a:gd name="connsiteY21-936" fmla="*/ 3370521 h 4492350"/>
                <a:gd name="connsiteX22-937" fmla="*/ 2169042 w 3742661"/>
                <a:gd name="connsiteY22-938" fmla="*/ 3817088 h 4492350"/>
                <a:gd name="connsiteX23-939" fmla="*/ 3317358 w 3742661"/>
                <a:gd name="connsiteY23-940" fmla="*/ 3094074 h 4492350"/>
                <a:gd name="connsiteX24-941" fmla="*/ 2194317 w 3742661"/>
                <a:gd name="connsiteY24-942" fmla="*/ 4030951 h 4492350"/>
                <a:gd name="connsiteX25-943" fmla="*/ 2232838 w 3742661"/>
                <a:gd name="connsiteY25-944" fmla="*/ 4476307 h 4492350"/>
                <a:gd name="connsiteX26-945" fmla="*/ 2218194 w 3742661"/>
                <a:gd name="connsiteY26-946" fmla="*/ 4491415 h 4492350"/>
                <a:gd name="connsiteX27-947" fmla="*/ 1743740 w 3742661"/>
                <a:gd name="connsiteY27-948" fmla="*/ 4492350 h 4492350"/>
                <a:gd name="connsiteX0-949" fmla="*/ 1743740 w 3742661"/>
                <a:gd name="connsiteY0-950" fmla="*/ 4492350 h 4492350"/>
                <a:gd name="connsiteX1-951" fmla="*/ 1796903 w 3742661"/>
                <a:gd name="connsiteY1-952" fmla="*/ 3785190 h 4492350"/>
                <a:gd name="connsiteX2-953" fmla="*/ 1307805 w 3742661"/>
                <a:gd name="connsiteY2-954" fmla="*/ 3381153 h 4492350"/>
                <a:gd name="connsiteX3-955" fmla="*/ 31898 w 3742661"/>
                <a:gd name="connsiteY3-956" fmla="*/ 2945218 h 4492350"/>
                <a:gd name="connsiteX4-957" fmla="*/ 1127052 w 3742661"/>
                <a:gd name="connsiteY4-958" fmla="*/ 3242930 h 4492350"/>
                <a:gd name="connsiteX5-959" fmla="*/ 393405 w 3742661"/>
                <a:gd name="connsiteY5-960" fmla="*/ 2456121 h 4492350"/>
                <a:gd name="connsiteX6-961" fmla="*/ 1775638 w 3742661"/>
                <a:gd name="connsiteY6-962" fmla="*/ 3519376 h 4492350"/>
                <a:gd name="connsiteX7-963" fmla="*/ 1679945 w 3742661"/>
                <a:gd name="connsiteY7-964" fmla="*/ 2392325 h 4492350"/>
                <a:gd name="connsiteX8-965" fmla="*/ 0 w 3742661"/>
                <a:gd name="connsiteY8-966" fmla="*/ 754911 h 4492350"/>
                <a:gd name="connsiteX9-967" fmla="*/ 988828 w 3742661"/>
                <a:gd name="connsiteY9-968" fmla="*/ 1924493 h 4492350"/>
                <a:gd name="connsiteX10-969" fmla="*/ 1137684 w 3742661"/>
                <a:gd name="connsiteY10-970" fmla="*/ 861237 h 4492350"/>
                <a:gd name="connsiteX11-971" fmla="*/ 1222745 w 3742661"/>
                <a:gd name="connsiteY11-972" fmla="*/ 2062716 h 4492350"/>
                <a:gd name="connsiteX12-973" fmla="*/ 1690577 w 3742661"/>
                <a:gd name="connsiteY12-974" fmla="*/ 2190307 h 4492350"/>
                <a:gd name="connsiteX13-975" fmla="*/ 1956391 w 3742661"/>
                <a:gd name="connsiteY13-976" fmla="*/ 0 h 4492350"/>
                <a:gd name="connsiteX14-977" fmla="*/ 2083982 w 3742661"/>
                <a:gd name="connsiteY14-978" fmla="*/ 978195 h 4492350"/>
                <a:gd name="connsiteX15-979" fmla="*/ 1881963 w 3742661"/>
                <a:gd name="connsiteY15-980" fmla="*/ 2232837 h 4492350"/>
                <a:gd name="connsiteX16-981" fmla="*/ 2041452 w 3742661"/>
                <a:gd name="connsiteY16-982" fmla="*/ 3030279 h 4492350"/>
                <a:gd name="connsiteX17-983" fmla="*/ 2647507 w 3742661"/>
                <a:gd name="connsiteY17-984" fmla="*/ 2519916 h 4492350"/>
                <a:gd name="connsiteX18-985" fmla="*/ 2849526 w 3742661"/>
                <a:gd name="connsiteY18-986" fmla="*/ 1307804 h 4492350"/>
                <a:gd name="connsiteX19-987" fmla="*/ 2838893 w 3742661"/>
                <a:gd name="connsiteY19-988" fmla="*/ 2371060 h 4492350"/>
                <a:gd name="connsiteX20-989" fmla="*/ 3742661 w 3742661"/>
                <a:gd name="connsiteY20-990" fmla="*/ 1148316 h 4492350"/>
                <a:gd name="connsiteX21-991" fmla="*/ 2222205 w 3742661"/>
                <a:gd name="connsiteY21-992" fmla="*/ 3370521 h 4492350"/>
                <a:gd name="connsiteX22-993" fmla="*/ 2169042 w 3742661"/>
                <a:gd name="connsiteY22-994" fmla="*/ 3817088 h 4492350"/>
                <a:gd name="connsiteX23-995" fmla="*/ 3317358 w 3742661"/>
                <a:gd name="connsiteY23-996" fmla="*/ 3094074 h 4492350"/>
                <a:gd name="connsiteX24-997" fmla="*/ 2194317 w 3742661"/>
                <a:gd name="connsiteY24-998" fmla="*/ 4030951 h 4492350"/>
                <a:gd name="connsiteX25-999" fmla="*/ 2232838 w 3742661"/>
                <a:gd name="connsiteY25-1000" fmla="*/ 4476307 h 4492350"/>
                <a:gd name="connsiteX26-1001" fmla="*/ 2218194 w 3742661"/>
                <a:gd name="connsiteY26-1002" fmla="*/ 4491415 h 4492350"/>
                <a:gd name="connsiteX27-1003" fmla="*/ 1743740 w 3742661"/>
                <a:gd name="connsiteY27-1004" fmla="*/ 4492350 h 4492350"/>
                <a:gd name="connsiteX0-1005" fmla="*/ 1743740 w 3742661"/>
                <a:gd name="connsiteY0-1006" fmla="*/ 4492350 h 4492350"/>
                <a:gd name="connsiteX1-1007" fmla="*/ 1796903 w 3742661"/>
                <a:gd name="connsiteY1-1008" fmla="*/ 3785190 h 4492350"/>
                <a:gd name="connsiteX2-1009" fmla="*/ 1307805 w 3742661"/>
                <a:gd name="connsiteY2-1010" fmla="*/ 3381153 h 4492350"/>
                <a:gd name="connsiteX3-1011" fmla="*/ 31898 w 3742661"/>
                <a:gd name="connsiteY3-1012" fmla="*/ 2945218 h 4492350"/>
                <a:gd name="connsiteX4-1013" fmla="*/ 1127052 w 3742661"/>
                <a:gd name="connsiteY4-1014" fmla="*/ 3242930 h 4492350"/>
                <a:gd name="connsiteX5-1015" fmla="*/ 393405 w 3742661"/>
                <a:gd name="connsiteY5-1016" fmla="*/ 2456121 h 4492350"/>
                <a:gd name="connsiteX6-1017" fmla="*/ 1775638 w 3742661"/>
                <a:gd name="connsiteY6-1018" fmla="*/ 3519376 h 4492350"/>
                <a:gd name="connsiteX7-1019" fmla="*/ 1679945 w 3742661"/>
                <a:gd name="connsiteY7-1020" fmla="*/ 2392325 h 4492350"/>
                <a:gd name="connsiteX8-1021" fmla="*/ 0 w 3742661"/>
                <a:gd name="connsiteY8-1022" fmla="*/ 754911 h 4492350"/>
                <a:gd name="connsiteX9-1023" fmla="*/ 988828 w 3742661"/>
                <a:gd name="connsiteY9-1024" fmla="*/ 1924493 h 4492350"/>
                <a:gd name="connsiteX10-1025" fmla="*/ 1137684 w 3742661"/>
                <a:gd name="connsiteY10-1026" fmla="*/ 861237 h 4492350"/>
                <a:gd name="connsiteX11-1027" fmla="*/ 1222745 w 3742661"/>
                <a:gd name="connsiteY11-1028" fmla="*/ 2062716 h 4492350"/>
                <a:gd name="connsiteX12-1029" fmla="*/ 1690577 w 3742661"/>
                <a:gd name="connsiteY12-1030" fmla="*/ 2190307 h 4492350"/>
                <a:gd name="connsiteX13-1031" fmla="*/ 1956391 w 3742661"/>
                <a:gd name="connsiteY13-1032" fmla="*/ 0 h 4492350"/>
                <a:gd name="connsiteX14-1033" fmla="*/ 2083982 w 3742661"/>
                <a:gd name="connsiteY14-1034" fmla="*/ 978195 h 4492350"/>
                <a:gd name="connsiteX15-1035" fmla="*/ 1881963 w 3742661"/>
                <a:gd name="connsiteY15-1036" fmla="*/ 2232837 h 4492350"/>
                <a:gd name="connsiteX16-1037" fmla="*/ 2057494 w 3742661"/>
                <a:gd name="connsiteY16-1038" fmla="*/ 3046321 h 4492350"/>
                <a:gd name="connsiteX17-1039" fmla="*/ 2647507 w 3742661"/>
                <a:gd name="connsiteY17-1040" fmla="*/ 2519916 h 4492350"/>
                <a:gd name="connsiteX18-1041" fmla="*/ 2849526 w 3742661"/>
                <a:gd name="connsiteY18-1042" fmla="*/ 1307804 h 4492350"/>
                <a:gd name="connsiteX19-1043" fmla="*/ 2838893 w 3742661"/>
                <a:gd name="connsiteY19-1044" fmla="*/ 2371060 h 4492350"/>
                <a:gd name="connsiteX20-1045" fmla="*/ 3742661 w 3742661"/>
                <a:gd name="connsiteY20-1046" fmla="*/ 1148316 h 4492350"/>
                <a:gd name="connsiteX21-1047" fmla="*/ 2222205 w 3742661"/>
                <a:gd name="connsiteY21-1048" fmla="*/ 3370521 h 4492350"/>
                <a:gd name="connsiteX22-1049" fmla="*/ 2169042 w 3742661"/>
                <a:gd name="connsiteY22-1050" fmla="*/ 3817088 h 4492350"/>
                <a:gd name="connsiteX23-1051" fmla="*/ 3317358 w 3742661"/>
                <a:gd name="connsiteY23-1052" fmla="*/ 3094074 h 4492350"/>
                <a:gd name="connsiteX24-1053" fmla="*/ 2194317 w 3742661"/>
                <a:gd name="connsiteY24-1054" fmla="*/ 4030951 h 4492350"/>
                <a:gd name="connsiteX25-1055" fmla="*/ 2232838 w 3742661"/>
                <a:gd name="connsiteY25-1056" fmla="*/ 4476307 h 4492350"/>
                <a:gd name="connsiteX26-1057" fmla="*/ 2218194 w 3742661"/>
                <a:gd name="connsiteY26-1058" fmla="*/ 4491415 h 4492350"/>
                <a:gd name="connsiteX27-1059" fmla="*/ 1743740 w 3742661"/>
                <a:gd name="connsiteY27-1060" fmla="*/ 4492350 h 4492350"/>
                <a:gd name="connsiteX0-1061" fmla="*/ 1743740 w 3742661"/>
                <a:gd name="connsiteY0-1062" fmla="*/ 4492350 h 4492350"/>
                <a:gd name="connsiteX1-1063" fmla="*/ 1796903 w 3742661"/>
                <a:gd name="connsiteY1-1064" fmla="*/ 3785190 h 4492350"/>
                <a:gd name="connsiteX2-1065" fmla="*/ 1307805 w 3742661"/>
                <a:gd name="connsiteY2-1066" fmla="*/ 3381153 h 4492350"/>
                <a:gd name="connsiteX3-1067" fmla="*/ 31898 w 3742661"/>
                <a:gd name="connsiteY3-1068" fmla="*/ 2945218 h 4492350"/>
                <a:gd name="connsiteX4-1069" fmla="*/ 1127052 w 3742661"/>
                <a:gd name="connsiteY4-1070" fmla="*/ 3242930 h 4492350"/>
                <a:gd name="connsiteX5-1071" fmla="*/ 393405 w 3742661"/>
                <a:gd name="connsiteY5-1072" fmla="*/ 2456121 h 4492350"/>
                <a:gd name="connsiteX6-1073" fmla="*/ 1775638 w 3742661"/>
                <a:gd name="connsiteY6-1074" fmla="*/ 3519376 h 4492350"/>
                <a:gd name="connsiteX7-1075" fmla="*/ 1679945 w 3742661"/>
                <a:gd name="connsiteY7-1076" fmla="*/ 2392325 h 4492350"/>
                <a:gd name="connsiteX8-1077" fmla="*/ 0 w 3742661"/>
                <a:gd name="connsiteY8-1078" fmla="*/ 754911 h 4492350"/>
                <a:gd name="connsiteX9-1079" fmla="*/ 988828 w 3742661"/>
                <a:gd name="connsiteY9-1080" fmla="*/ 1924493 h 4492350"/>
                <a:gd name="connsiteX10-1081" fmla="*/ 1137684 w 3742661"/>
                <a:gd name="connsiteY10-1082" fmla="*/ 861237 h 4492350"/>
                <a:gd name="connsiteX11-1083" fmla="*/ 1222745 w 3742661"/>
                <a:gd name="connsiteY11-1084" fmla="*/ 2062716 h 4492350"/>
                <a:gd name="connsiteX12-1085" fmla="*/ 1690577 w 3742661"/>
                <a:gd name="connsiteY12-1086" fmla="*/ 2190307 h 4492350"/>
                <a:gd name="connsiteX13-1087" fmla="*/ 1956391 w 3742661"/>
                <a:gd name="connsiteY13-1088" fmla="*/ 0 h 4492350"/>
                <a:gd name="connsiteX14-1089" fmla="*/ 2083982 w 3742661"/>
                <a:gd name="connsiteY14-1090" fmla="*/ 978195 h 4492350"/>
                <a:gd name="connsiteX15-1091" fmla="*/ 1881963 w 3742661"/>
                <a:gd name="connsiteY15-1092" fmla="*/ 2232837 h 4492350"/>
                <a:gd name="connsiteX16-1093" fmla="*/ 2057494 w 3742661"/>
                <a:gd name="connsiteY16-1094" fmla="*/ 3046321 h 4492350"/>
                <a:gd name="connsiteX17-1095" fmla="*/ 2647507 w 3742661"/>
                <a:gd name="connsiteY17-1096" fmla="*/ 2519916 h 4492350"/>
                <a:gd name="connsiteX18-1097" fmla="*/ 2849526 w 3742661"/>
                <a:gd name="connsiteY18-1098" fmla="*/ 1307804 h 4492350"/>
                <a:gd name="connsiteX19-1099" fmla="*/ 2838893 w 3742661"/>
                <a:gd name="connsiteY19-1100" fmla="*/ 2371060 h 4492350"/>
                <a:gd name="connsiteX20-1101" fmla="*/ 3742661 w 3742661"/>
                <a:gd name="connsiteY20-1102" fmla="*/ 1148316 h 4492350"/>
                <a:gd name="connsiteX21-1103" fmla="*/ 2222205 w 3742661"/>
                <a:gd name="connsiteY21-1104" fmla="*/ 3370521 h 4492350"/>
                <a:gd name="connsiteX22-1105" fmla="*/ 2169042 w 3742661"/>
                <a:gd name="connsiteY22-1106" fmla="*/ 3817088 h 4492350"/>
                <a:gd name="connsiteX23-1107" fmla="*/ 3317358 w 3742661"/>
                <a:gd name="connsiteY23-1108" fmla="*/ 3094074 h 4492350"/>
                <a:gd name="connsiteX24-1109" fmla="*/ 2194317 w 3742661"/>
                <a:gd name="connsiteY24-1110" fmla="*/ 4030951 h 4492350"/>
                <a:gd name="connsiteX25-1111" fmla="*/ 2232838 w 3742661"/>
                <a:gd name="connsiteY25-1112" fmla="*/ 4476307 h 4492350"/>
                <a:gd name="connsiteX26-1113" fmla="*/ 2218194 w 3742661"/>
                <a:gd name="connsiteY26-1114" fmla="*/ 4491415 h 4492350"/>
                <a:gd name="connsiteX27-1115" fmla="*/ 1743740 w 3742661"/>
                <a:gd name="connsiteY27-1116" fmla="*/ 4492350 h 4492350"/>
                <a:gd name="connsiteX0-1117" fmla="*/ 1743740 w 3742661"/>
                <a:gd name="connsiteY0-1118" fmla="*/ 4492350 h 4492350"/>
                <a:gd name="connsiteX1-1119" fmla="*/ 1796903 w 3742661"/>
                <a:gd name="connsiteY1-1120" fmla="*/ 3785190 h 4492350"/>
                <a:gd name="connsiteX2-1121" fmla="*/ 1307805 w 3742661"/>
                <a:gd name="connsiteY2-1122" fmla="*/ 3381153 h 4492350"/>
                <a:gd name="connsiteX3-1123" fmla="*/ 31898 w 3742661"/>
                <a:gd name="connsiteY3-1124" fmla="*/ 2945218 h 4492350"/>
                <a:gd name="connsiteX4-1125" fmla="*/ 1127052 w 3742661"/>
                <a:gd name="connsiteY4-1126" fmla="*/ 3242930 h 4492350"/>
                <a:gd name="connsiteX5-1127" fmla="*/ 393405 w 3742661"/>
                <a:gd name="connsiteY5-1128" fmla="*/ 2456121 h 4492350"/>
                <a:gd name="connsiteX6-1129" fmla="*/ 1775638 w 3742661"/>
                <a:gd name="connsiteY6-1130" fmla="*/ 3519376 h 4492350"/>
                <a:gd name="connsiteX7-1131" fmla="*/ 1679945 w 3742661"/>
                <a:gd name="connsiteY7-1132" fmla="*/ 2392325 h 4492350"/>
                <a:gd name="connsiteX8-1133" fmla="*/ 0 w 3742661"/>
                <a:gd name="connsiteY8-1134" fmla="*/ 754911 h 4492350"/>
                <a:gd name="connsiteX9-1135" fmla="*/ 988828 w 3742661"/>
                <a:gd name="connsiteY9-1136" fmla="*/ 1924493 h 4492350"/>
                <a:gd name="connsiteX10-1137" fmla="*/ 1137684 w 3742661"/>
                <a:gd name="connsiteY10-1138" fmla="*/ 861237 h 4492350"/>
                <a:gd name="connsiteX11-1139" fmla="*/ 1222745 w 3742661"/>
                <a:gd name="connsiteY11-1140" fmla="*/ 2062716 h 4492350"/>
                <a:gd name="connsiteX12-1141" fmla="*/ 1690577 w 3742661"/>
                <a:gd name="connsiteY12-1142" fmla="*/ 2190307 h 4492350"/>
                <a:gd name="connsiteX13-1143" fmla="*/ 1956391 w 3742661"/>
                <a:gd name="connsiteY13-1144" fmla="*/ 0 h 4492350"/>
                <a:gd name="connsiteX14-1145" fmla="*/ 2083982 w 3742661"/>
                <a:gd name="connsiteY14-1146" fmla="*/ 978195 h 4492350"/>
                <a:gd name="connsiteX15-1147" fmla="*/ 1881963 w 3742661"/>
                <a:gd name="connsiteY15-1148" fmla="*/ 2232837 h 4492350"/>
                <a:gd name="connsiteX16-1149" fmla="*/ 2057494 w 3742661"/>
                <a:gd name="connsiteY16-1150" fmla="*/ 3046321 h 4492350"/>
                <a:gd name="connsiteX17-1151" fmla="*/ 2647507 w 3742661"/>
                <a:gd name="connsiteY17-1152" fmla="*/ 2519916 h 4492350"/>
                <a:gd name="connsiteX18-1153" fmla="*/ 2849526 w 3742661"/>
                <a:gd name="connsiteY18-1154" fmla="*/ 1307804 h 4492350"/>
                <a:gd name="connsiteX19-1155" fmla="*/ 2838893 w 3742661"/>
                <a:gd name="connsiteY19-1156" fmla="*/ 2371060 h 4492350"/>
                <a:gd name="connsiteX20-1157" fmla="*/ 3742661 w 3742661"/>
                <a:gd name="connsiteY20-1158" fmla="*/ 1148316 h 4492350"/>
                <a:gd name="connsiteX21-1159" fmla="*/ 2222205 w 3742661"/>
                <a:gd name="connsiteY21-1160" fmla="*/ 3370521 h 4492350"/>
                <a:gd name="connsiteX22-1161" fmla="*/ 2169042 w 3742661"/>
                <a:gd name="connsiteY22-1162" fmla="*/ 3817088 h 4492350"/>
                <a:gd name="connsiteX23-1163" fmla="*/ 3317358 w 3742661"/>
                <a:gd name="connsiteY23-1164" fmla="*/ 3094074 h 4492350"/>
                <a:gd name="connsiteX24-1165" fmla="*/ 2194317 w 3742661"/>
                <a:gd name="connsiteY24-1166" fmla="*/ 4030951 h 4492350"/>
                <a:gd name="connsiteX25-1167" fmla="*/ 2232838 w 3742661"/>
                <a:gd name="connsiteY25-1168" fmla="*/ 4476307 h 4492350"/>
                <a:gd name="connsiteX26-1169" fmla="*/ 2218194 w 3742661"/>
                <a:gd name="connsiteY26-1170" fmla="*/ 4491415 h 4492350"/>
                <a:gd name="connsiteX27-1171" fmla="*/ 1743740 w 3742661"/>
                <a:gd name="connsiteY27-1172" fmla="*/ 4492350 h 4492350"/>
                <a:gd name="connsiteX0-1173" fmla="*/ 1743740 w 3742661"/>
                <a:gd name="connsiteY0-1174" fmla="*/ 4492350 h 4492350"/>
                <a:gd name="connsiteX1-1175" fmla="*/ 1796903 w 3742661"/>
                <a:gd name="connsiteY1-1176" fmla="*/ 3785190 h 4492350"/>
                <a:gd name="connsiteX2-1177" fmla="*/ 1307805 w 3742661"/>
                <a:gd name="connsiteY2-1178" fmla="*/ 3381153 h 4492350"/>
                <a:gd name="connsiteX3-1179" fmla="*/ 31898 w 3742661"/>
                <a:gd name="connsiteY3-1180" fmla="*/ 2945218 h 4492350"/>
                <a:gd name="connsiteX4-1181" fmla="*/ 1127052 w 3742661"/>
                <a:gd name="connsiteY4-1182" fmla="*/ 3242930 h 4492350"/>
                <a:gd name="connsiteX5-1183" fmla="*/ 393405 w 3742661"/>
                <a:gd name="connsiteY5-1184" fmla="*/ 2456121 h 4492350"/>
                <a:gd name="connsiteX6-1185" fmla="*/ 1775638 w 3742661"/>
                <a:gd name="connsiteY6-1186" fmla="*/ 3519376 h 4492350"/>
                <a:gd name="connsiteX7-1187" fmla="*/ 1679945 w 3742661"/>
                <a:gd name="connsiteY7-1188" fmla="*/ 2392325 h 4492350"/>
                <a:gd name="connsiteX8-1189" fmla="*/ 0 w 3742661"/>
                <a:gd name="connsiteY8-1190" fmla="*/ 754911 h 4492350"/>
                <a:gd name="connsiteX9-1191" fmla="*/ 988828 w 3742661"/>
                <a:gd name="connsiteY9-1192" fmla="*/ 1924493 h 4492350"/>
                <a:gd name="connsiteX10-1193" fmla="*/ 1137684 w 3742661"/>
                <a:gd name="connsiteY10-1194" fmla="*/ 861237 h 4492350"/>
                <a:gd name="connsiteX11-1195" fmla="*/ 1222745 w 3742661"/>
                <a:gd name="connsiteY11-1196" fmla="*/ 2062716 h 4492350"/>
                <a:gd name="connsiteX12-1197" fmla="*/ 1690577 w 3742661"/>
                <a:gd name="connsiteY12-1198" fmla="*/ 2190307 h 4492350"/>
                <a:gd name="connsiteX13-1199" fmla="*/ 1956391 w 3742661"/>
                <a:gd name="connsiteY13-1200" fmla="*/ 0 h 4492350"/>
                <a:gd name="connsiteX14-1201" fmla="*/ 2083982 w 3742661"/>
                <a:gd name="connsiteY14-1202" fmla="*/ 978195 h 4492350"/>
                <a:gd name="connsiteX15-1203" fmla="*/ 1881963 w 3742661"/>
                <a:gd name="connsiteY15-1204" fmla="*/ 2232837 h 4492350"/>
                <a:gd name="connsiteX16-1205" fmla="*/ 2057494 w 3742661"/>
                <a:gd name="connsiteY16-1206" fmla="*/ 3046321 h 4492350"/>
                <a:gd name="connsiteX17-1207" fmla="*/ 2647507 w 3742661"/>
                <a:gd name="connsiteY17-1208" fmla="*/ 2519916 h 4492350"/>
                <a:gd name="connsiteX18-1209" fmla="*/ 2913694 w 3742661"/>
                <a:gd name="connsiteY18-1210" fmla="*/ 1291762 h 4492350"/>
                <a:gd name="connsiteX19-1211" fmla="*/ 2838893 w 3742661"/>
                <a:gd name="connsiteY19-1212" fmla="*/ 2371060 h 4492350"/>
                <a:gd name="connsiteX20-1213" fmla="*/ 3742661 w 3742661"/>
                <a:gd name="connsiteY20-1214" fmla="*/ 1148316 h 4492350"/>
                <a:gd name="connsiteX21-1215" fmla="*/ 2222205 w 3742661"/>
                <a:gd name="connsiteY21-1216" fmla="*/ 3370521 h 4492350"/>
                <a:gd name="connsiteX22-1217" fmla="*/ 2169042 w 3742661"/>
                <a:gd name="connsiteY22-1218" fmla="*/ 3817088 h 4492350"/>
                <a:gd name="connsiteX23-1219" fmla="*/ 3317358 w 3742661"/>
                <a:gd name="connsiteY23-1220" fmla="*/ 3094074 h 4492350"/>
                <a:gd name="connsiteX24-1221" fmla="*/ 2194317 w 3742661"/>
                <a:gd name="connsiteY24-1222" fmla="*/ 4030951 h 4492350"/>
                <a:gd name="connsiteX25-1223" fmla="*/ 2232838 w 3742661"/>
                <a:gd name="connsiteY25-1224" fmla="*/ 4476307 h 4492350"/>
                <a:gd name="connsiteX26-1225" fmla="*/ 2218194 w 3742661"/>
                <a:gd name="connsiteY26-1226" fmla="*/ 4491415 h 4492350"/>
                <a:gd name="connsiteX27-1227" fmla="*/ 1743740 w 3742661"/>
                <a:gd name="connsiteY27-1228" fmla="*/ 4492350 h 4492350"/>
                <a:gd name="connsiteX0-1229" fmla="*/ 1743740 w 3742661"/>
                <a:gd name="connsiteY0-1230" fmla="*/ 4492350 h 4492350"/>
                <a:gd name="connsiteX1-1231" fmla="*/ 1796903 w 3742661"/>
                <a:gd name="connsiteY1-1232" fmla="*/ 3785190 h 4492350"/>
                <a:gd name="connsiteX2-1233" fmla="*/ 1307805 w 3742661"/>
                <a:gd name="connsiteY2-1234" fmla="*/ 3381153 h 4492350"/>
                <a:gd name="connsiteX3-1235" fmla="*/ 31898 w 3742661"/>
                <a:gd name="connsiteY3-1236" fmla="*/ 2945218 h 4492350"/>
                <a:gd name="connsiteX4-1237" fmla="*/ 1127052 w 3742661"/>
                <a:gd name="connsiteY4-1238" fmla="*/ 3242930 h 4492350"/>
                <a:gd name="connsiteX5-1239" fmla="*/ 393405 w 3742661"/>
                <a:gd name="connsiteY5-1240" fmla="*/ 2456121 h 4492350"/>
                <a:gd name="connsiteX6-1241" fmla="*/ 1775638 w 3742661"/>
                <a:gd name="connsiteY6-1242" fmla="*/ 3519376 h 4492350"/>
                <a:gd name="connsiteX7-1243" fmla="*/ 1679945 w 3742661"/>
                <a:gd name="connsiteY7-1244" fmla="*/ 2392325 h 4492350"/>
                <a:gd name="connsiteX8-1245" fmla="*/ 0 w 3742661"/>
                <a:gd name="connsiteY8-1246" fmla="*/ 754911 h 4492350"/>
                <a:gd name="connsiteX9-1247" fmla="*/ 988828 w 3742661"/>
                <a:gd name="connsiteY9-1248" fmla="*/ 1924493 h 4492350"/>
                <a:gd name="connsiteX10-1249" fmla="*/ 1137684 w 3742661"/>
                <a:gd name="connsiteY10-1250" fmla="*/ 861237 h 4492350"/>
                <a:gd name="connsiteX11-1251" fmla="*/ 1222745 w 3742661"/>
                <a:gd name="connsiteY11-1252" fmla="*/ 2062716 h 4492350"/>
                <a:gd name="connsiteX12-1253" fmla="*/ 1690577 w 3742661"/>
                <a:gd name="connsiteY12-1254" fmla="*/ 2190307 h 4492350"/>
                <a:gd name="connsiteX13-1255" fmla="*/ 1956391 w 3742661"/>
                <a:gd name="connsiteY13-1256" fmla="*/ 0 h 4492350"/>
                <a:gd name="connsiteX14-1257" fmla="*/ 2083982 w 3742661"/>
                <a:gd name="connsiteY14-1258" fmla="*/ 978195 h 4492350"/>
                <a:gd name="connsiteX15-1259" fmla="*/ 1881963 w 3742661"/>
                <a:gd name="connsiteY15-1260" fmla="*/ 2232837 h 4492350"/>
                <a:gd name="connsiteX16-1261" fmla="*/ 2057494 w 3742661"/>
                <a:gd name="connsiteY16-1262" fmla="*/ 3046321 h 4492350"/>
                <a:gd name="connsiteX17-1263" fmla="*/ 2647507 w 3742661"/>
                <a:gd name="connsiteY17-1264" fmla="*/ 2519916 h 4492350"/>
                <a:gd name="connsiteX18-1265" fmla="*/ 2913694 w 3742661"/>
                <a:gd name="connsiteY18-1266" fmla="*/ 1291762 h 4492350"/>
                <a:gd name="connsiteX19-1267" fmla="*/ 2838893 w 3742661"/>
                <a:gd name="connsiteY19-1268" fmla="*/ 2371060 h 4492350"/>
                <a:gd name="connsiteX20-1269" fmla="*/ 3742661 w 3742661"/>
                <a:gd name="connsiteY20-1270" fmla="*/ 1148316 h 4492350"/>
                <a:gd name="connsiteX21-1271" fmla="*/ 2222205 w 3742661"/>
                <a:gd name="connsiteY21-1272" fmla="*/ 3370521 h 4492350"/>
                <a:gd name="connsiteX22-1273" fmla="*/ 2169042 w 3742661"/>
                <a:gd name="connsiteY22-1274" fmla="*/ 3817088 h 4492350"/>
                <a:gd name="connsiteX23-1275" fmla="*/ 3317358 w 3742661"/>
                <a:gd name="connsiteY23-1276" fmla="*/ 3094074 h 4492350"/>
                <a:gd name="connsiteX24-1277" fmla="*/ 2194317 w 3742661"/>
                <a:gd name="connsiteY24-1278" fmla="*/ 4030951 h 4492350"/>
                <a:gd name="connsiteX25-1279" fmla="*/ 2232838 w 3742661"/>
                <a:gd name="connsiteY25-1280" fmla="*/ 4476307 h 4492350"/>
                <a:gd name="connsiteX26-1281" fmla="*/ 2218194 w 3742661"/>
                <a:gd name="connsiteY26-1282" fmla="*/ 4491415 h 4492350"/>
                <a:gd name="connsiteX27-1283" fmla="*/ 1743740 w 3742661"/>
                <a:gd name="connsiteY27-1284" fmla="*/ 4492350 h 4492350"/>
                <a:gd name="connsiteX0-1285" fmla="*/ 1743740 w 3742661"/>
                <a:gd name="connsiteY0-1286" fmla="*/ 4492350 h 4492350"/>
                <a:gd name="connsiteX1-1287" fmla="*/ 1796903 w 3742661"/>
                <a:gd name="connsiteY1-1288" fmla="*/ 3785190 h 4492350"/>
                <a:gd name="connsiteX2-1289" fmla="*/ 1307805 w 3742661"/>
                <a:gd name="connsiteY2-1290" fmla="*/ 3381153 h 4492350"/>
                <a:gd name="connsiteX3-1291" fmla="*/ 31898 w 3742661"/>
                <a:gd name="connsiteY3-1292" fmla="*/ 2945218 h 4492350"/>
                <a:gd name="connsiteX4-1293" fmla="*/ 1127052 w 3742661"/>
                <a:gd name="connsiteY4-1294" fmla="*/ 3242930 h 4492350"/>
                <a:gd name="connsiteX5-1295" fmla="*/ 393405 w 3742661"/>
                <a:gd name="connsiteY5-1296" fmla="*/ 2456121 h 4492350"/>
                <a:gd name="connsiteX6-1297" fmla="*/ 1775638 w 3742661"/>
                <a:gd name="connsiteY6-1298" fmla="*/ 3519376 h 4492350"/>
                <a:gd name="connsiteX7-1299" fmla="*/ 1679945 w 3742661"/>
                <a:gd name="connsiteY7-1300" fmla="*/ 2392325 h 4492350"/>
                <a:gd name="connsiteX8-1301" fmla="*/ 0 w 3742661"/>
                <a:gd name="connsiteY8-1302" fmla="*/ 754911 h 4492350"/>
                <a:gd name="connsiteX9-1303" fmla="*/ 988828 w 3742661"/>
                <a:gd name="connsiteY9-1304" fmla="*/ 1924493 h 4492350"/>
                <a:gd name="connsiteX10-1305" fmla="*/ 1137684 w 3742661"/>
                <a:gd name="connsiteY10-1306" fmla="*/ 861237 h 4492350"/>
                <a:gd name="connsiteX11-1307" fmla="*/ 1222745 w 3742661"/>
                <a:gd name="connsiteY11-1308" fmla="*/ 2062716 h 4492350"/>
                <a:gd name="connsiteX12-1309" fmla="*/ 1690577 w 3742661"/>
                <a:gd name="connsiteY12-1310" fmla="*/ 2190307 h 4492350"/>
                <a:gd name="connsiteX13-1311" fmla="*/ 1956391 w 3742661"/>
                <a:gd name="connsiteY13-1312" fmla="*/ 0 h 4492350"/>
                <a:gd name="connsiteX14-1313" fmla="*/ 2083982 w 3742661"/>
                <a:gd name="connsiteY14-1314" fmla="*/ 978195 h 4492350"/>
                <a:gd name="connsiteX15-1315" fmla="*/ 1881963 w 3742661"/>
                <a:gd name="connsiteY15-1316" fmla="*/ 2232837 h 4492350"/>
                <a:gd name="connsiteX16-1317" fmla="*/ 2057494 w 3742661"/>
                <a:gd name="connsiteY16-1318" fmla="*/ 3046321 h 4492350"/>
                <a:gd name="connsiteX17-1319" fmla="*/ 2647507 w 3742661"/>
                <a:gd name="connsiteY17-1320" fmla="*/ 2519916 h 4492350"/>
                <a:gd name="connsiteX18-1321" fmla="*/ 2913694 w 3742661"/>
                <a:gd name="connsiteY18-1322" fmla="*/ 1291762 h 4492350"/>
                <a:gd name="connsiteX19-1323" fmla="*/ 2838893 w 3742661"/>
                <a:gd name="connsiteY19-1324" fmla="*/ 2371060 h 4492350"/>
                <a:gd name="connsiteX20-1325" fmla="*/ 3742661 w 3742661"/>
                <a:gd name="connsiteY20-1326" fmla="*/ 1148316 h 4492350"/>
                <a:gd name="connsiteX21-1327" fmla="*/ 2222205 w 3742661"/>
                <a:gd name="connsiteY21-1328" fmla="*/ 3370521 h 4492350"/>
                <a:gd name="connsiteX22-1329" fmla="*/ 2169042 w 3742661"/>
                <a:gd name="connsiteY22-1330" fmla="*/ 3817088 h 4492350"/>
                <a:gd name="connsiteX23-1331" fmla="*/ 3317358 w 3742661"/>
                <a:gd name="connsiteY23-1332" fmla="*/ 3094074 h 4492350"/>
                <a:gd name="connsiteX24-1333" fmla="*/ 2194317 w 3742661"/>
                <a:gd name="connsiteY24-1334" fmla="*/ 4030951 h 4492350"/>
                <a:gd name="connsiteX25-1335" fmla="*/ 2232838 w 3742661"/>
                <a:gd name="connsiteY25-1336" fmla="*/ 4476307 h 4492350"/>
                <a:gd name="connsiteX26-1337" fmla="*/ 2218194 w 3742661"/>
                <a:gd name="connsiteY26-1338" fmla="*/ 4491415 h 4492350"/>
                <a:gd name="connsiteX27-1339" fmla="*/ 1743740 w 3742661"/>
                <a:gd name="connsiteY27-1340" fmla="*/ 4492350 h 4492350"/>
                <a:gd name="connsiteX0-1341" fmla="*/ 1743740 w 3742661"/>
                <a:gd name="connsiteY0-1342" fmla="*/ 4492350 h 4492350"/>
                <a:gd name="connsiteX1-1343" fmla="*/ 1796903 w 3742661"/>
                <a:gd name="connsiteY1-1344" fmla="*/ 3785190 h 4492350"/>
                <a:gd name="connsiteX2-1345" fmla="*/ 1307805 w 3742661"/>
                <a:gd name="connsiteY2-1346" fmla="*/ 3381153 h 4492350"/>
                <a:gd name="connsiteX3-1347" fmla="*/ 31898 w 3742661"/>
                <a:gd name="connsiteY3-1348" fmla="*/ 2945218 h 4492350"/>
                <a:gd name="connsiteX4-1349" fmla="*/ 1127052 w 3742661"/>
                <a:gd name="connsiteY4-1350" fmla="*/ 3242930 h 4492350"/>
                <a:gd name="connsiteX5-1351" fmla="*/ 393405 w 3742661"/>
                <a:gd name="connsiteY5-1352" fmla="*/ 2456121 h 4492350"/>
                <a:gd name="connsiteX6-1353" fmla="*/ 1775638 w 3742661"/>
                <a:gd name="connsiteY6-1354" fmla="*/ 3519376 h 4492350"/>
                <a:gd name="connsiteX7-1355" fmla="*/ 1679945 w 3742661"/>
                <a:gd name="connsiteY7-1356" fmla="*/ 2392325 h 4492350"/>
                <a:gd name="connsiteX8-1357" fmla="*/ 0 w 3742661"/>
                <a:gd name="connsiteY8-1358" fmla="*/ 754911 h 4492350"/>
                <a:gd name="connsiteX9-1359" fmla="*/ 988828 w 3742661"/>
                <a:gd name="connsiteY9-1360" fmla="*/ 1924493 h 4492350"/>
                <a:gd name="connsiteX10-1361" fmla="*/ 1137684 w 3742661"/>
                <a:gd name="connsiteY10-1362" fmla="*/ 861237 h 4492350"/>
                <a:gd name="connsiteX11-1363" fmla="*/ 1222745 w 3742661"/>
                <a:gd name="connsiteY11-1364" fmla="*/ 2062716 h 4492350"/>
                <a:gd name="connsiteX12-1365" fmla="*/ 1690577 w 3742661"/>
                <a:gd name="connsiteY12-1366" fmla="*/ 2190307 h 4492350"/>
                <a:gd name="connsiteX13-1367" fmla="*/ 1956391 w 3742661"/>
                <a:gd name="connsiteY13-1368" fmla="*/ 0 h 4492350"/>
                <a:gd name="connsiteX14-1369" fmla="*/ 2083982 w 3742661"/>
                <a:gd name="connsiteY14-1370" fmla="*/ 978195 h 4492350"/>
                <a:gd name="connsiteX15-1371" fmla="*/ 1881963 w 3742661"/>
                <a:gd name="connsiteY15-1372" fmla="*/ 2232837 h 4492350"/>
                <a:gd name="connsiteX16-1373" fmla="*/ 2057494 w 3742661"/>
                <a:gd name="connsiteY16-1374" fmla="*/ 3046321 h 4492350"/>
                <a:gd name="connsiteX17-1375" fmla="*/ 2647507 w 3742661"/>
                <a:gd name="connsiteY17-1376" fmla="*/ 2519916 h 4492350"/>
                <a:gd name="connsiteX18-1377" fmla="*/ 2913694 w 3742661"/>
                <a:gd name="connsiteY18-1378" fmla="*/ 1291762 h 4492350"/>
                <a:gd name="connsiteX19-1379" fmla="*/ 2806809 w 3742661"/>
                <a:gd name="connsiteY19-1380" fmla="*/ 2383091 h 4492350"/>
                <a:gd name="connsiteX20-1381" fmla="*/ 3742661 w 3742661"/>
                <a:gd name="connsiteY20-1382" fmla="*/ 1148316 h 4492350"/>
                <a:gd name="connsiteX21-1383" fmla="*/ 2222205 w 3742661"/>
                <a:gd name="connsiteY21-1384" fmla="*/ 3370521 h 4492350"/>
                <a:gd name="connsiteX22-1385" fmla="*/ 2169042 w 3742661"/>
                <a:gd name="connsiteY22-1386" fmla="*/ 3817088 h 4492350"/>
                <a:gd name="connsiteX23-1387" fmla="*/ 3317358 w 3742661"/>
                <a:gd name="connsiteY23-1388" fmla="*/ 3094074 h 4492350"/>
                <a:gd name="connsiteX24-1389" fmla="*/ 2194317 w 3742661"/>
                <a:gd name="connsiteY24-1390" fmla="*/ 4030951 h 4492350"/>
                <a:gd name="connsiteX25-1391" fmla="*/ 2232838 w 3742661"/>
                <a:gd name="connsiteY25-1392" fmla="*/ 4476307 h 4492350"/>
                <a:gd name="connsiteX26-1393" fmla="*/ 2218194 w 3742661"/>
                <a:gd name="connsiteY26-1394" fmla="*/ 4491415 h 4492350"/>
                <a:gd name="connsiteX27-1395" fmla="*/ 1743740 w 3742661"/>
                <a:gd name="connsiteY27-1396" fmla="*/ 4492350 h 4492350"/>
                <a:gd name="connsiteX0-1397" fmla="*/ 1743740 w 3742661"/>
                <a:gd name="connsiteY0-1398" fmla="*/ 4492350 h 4492350"/>
                <a:gd name="connsiteX1-1399" fmla="*/ 1796903 w 3742661"/>
                <a:gd name="connsiteY1-1400" fmla="*/ 3785190 h 4492350"/>
                <a:gd name="connsiteX2-1401" fmla="*/ 1307805 w 3742661"/>
                <a:gd name="connsiteY2-1402" fmla="*/ 3381153 h 4492350"/>
                <a:gd name="connsiteX3-1403" fmla="*/ 31898 w 3742661"/>
                <a:gd name="connsiteY3-1404" fmla="*/ 2945218 h 4492350"/>
                <a:gd name="connsiteX4-1405" fmla="*/ 1127052 w 3742661"/>
                <a:gd name="connsiteY4-1406" fmla="*/ 3242930 h 4492350"/>
                <a:gd name="connsiteX5-1407" fmla="*/ 393405 w 3742661"/>
                <a:gd name="connsiteY5-1408" fmla="*/ 2456121 h 4492350"/>
                <a:gd name="connsiteX6-1409" fmla="*/ 1775638 w 3742661"/>
                <a:gd name="connsiteY6-1410" fmla="*/ 3519376 h 4492350"/>
                <a:gd name="connsiteX7-1411" fmla="*/ 1679945 w 3742661"/>
                <a:gd name="connsiteY7-1412" fmla="*/ 2392325 h 4492350"/>
                <a:gd name="connsiteX8-1413" fmla="*/ 0 w 3742661"/>
                <a:gd name="connsiteY8-1414" fmla="*/ 754911 h 4492350"/>
                <a:gd name="connsiteX9-1415" fmla="*/ 988828 w 3742661"/>
                <a:gd name="connsiteY9-1416" fmla="*/ 1924493 h 4492350"/>
                <a:gd name="connsiteX10-1417" fmla="*/ 1137684 w 3742661"/>
                <a:gd name="connsiteY10-1418" fmla="*/ 861237 h 4492350"/>
                <a:gd name="connsiteX11-1419" fmla="*/ 1222745 w 3742661"/>
                <a:gd name="connsiteY11-1420" fmla="*/ 2062716 h 4492350"/>
                <a:gd name="connsiteX12-1421" fmla="*/ 1690577 w 3742661"/>
                <a:gd name="connsiteY12-1422" fmla="*/ 2190307 h 4492350"/>
                <a:gd name="connsiteX13-1423" fmla="*/ 1956391 w 3742661"/>
                <a:gd name="connsiteY13-1424" fmla="*/ 0 h 4492350"/>
                <a:gd name="connsiteX14-1425" fmla="*/ 2083982 w 3742661"/>
                <a:gd name="connsiteY14-1426" fmla="*/ 978195 h 4492350"/>
                <a:gd name="connsiteX15-1427" fmla="*/ 1881963 w 3742661"/>
                <a:gd name="connsiteY15-1428" fmla="*/ 2232837 h 4492350"/>
                <a:gd name="connsiteX16-1429" fmla="*/ 2057494 w 3742661"/>
                <a:gd name="connsiteY16-1430" fmla="*/ 3046321 h 4492350"/>
                <a:gd name="connsiteX17-1431" fmla="*/ 2647507 w 3742661"/>
                <a:gd name="connsiteY17-1432" fmla="*/ 2519916 h 4492350"/>
                <a:gd name="connsiteX18-1433" fmla="*/ 2913694 w 3742661"/>
                <a:gd name="connsiteY18-1434" fmla="*/ 1291762 h 4492350"/>
                <a:gd name="connsiteX19-1435" fmla="*/ 2806809 w 3742661"/>
                <a:gd name="connsiteY19-1436" fmla="*/ 2383091 h 4492350"/>
                <a:gd name="connsiteX20-1437" fmla="*/ 3742661 w 3742661"/>
                <a:gd name="connsiteY20-1438" fmla="*/ 1148316 h 4492350"/>
                <a:gd name="connsiteX21-1439" fmla="*/ 2222205 w 3742661"/>
                <a:gd name="connsiteY21-1440" fmla="*/ 3370521 h 4492350"/>
                <a:gd name="connsiteX22-1441" fmla="*/ 2169042 w 3742661"/>
                <a:gd name="connsiteY22-1442" fmla="*/ 3817088 h 4492350"/>
                <a:gd name="connsiteX23-1443" fmla="*/ 3317358 w 3742661"/>
                <a:gd name="connsiteY23-1444" fmla="*/ 3094074 h 4492350"/>
                <a:gd name="connsiteX24-1445" fmla="*/ 2194317 w 3742661"/>
                <a:gd name="connsiteY24-1446" fmla="*/ 4030951 h 4492350"/>
                <a:gd name="connsiteX25-1447" fmla="*/ 2232838 w 3742661"/>
                <a:gd name="connsiteY25-1448" fmla="*/ 4476307 h 4492350"/>
                <a:gd name="connsiteX26-1449" fmla="*/ 2218194 w 3742661"/>
                <a:gd name="connsiteY26-1450" fmla="*/ 4491415 h 4492350"/>
                <a:gd name="connsiteX27-1451" fmla="*/ 1743740 w 3742661"/>
                <a:gd name="connsiteY27-1452" fmla="*/ 4492350 h 4492350"/>
                <a:gd name="connsiteX0-1453" fmla="*/ 1743740 w 3742661"/>
                <a:gd name="connsiteY0-1454" fmla="*/ 4492350 h 4492350"/>
                <a:gd name="connsiteX1-1455" fmla="*/ 1796903 w 3742661"/>
                <a:gd name="connsiteY1-1456" fmla="*/ 3785190 h 4492350"/>
                <a:gd name="connsiteX2-1457" fmla="*/ 1307805 w 3742661"/>
                <a:gd name="connsiteY2-1458" fmla="*/ 3381153 h 4492350"/>
                <a:gd name="connsiteX3-1459" fmla="*/ 31898 w 3742661"/>
                <a:gd name="connsiteY3-1460" fmla="*/ 2945218 h 4492350"/>
                <a:gd name="connsiteX4-1461" fmla="*/ 1127052 w 3742661"/>
                <a:gd name="connsiteY4-1462" fmla="*/ 3242930 h 4492350"/>
                <a:gd name="connsiteX5-1463" fmla="*/ 393405 w 3742661"/>
                <a:gd name="connsiteY5-1464" fmla="*/ 2456121 h 4492350"/>
                <a:gd name="connsiteX6-1465" fmla="*/ 1775638 w 3742661"/>
                <a:gd name="connsiteY6-1466" fmla="*/ 3519376 h 4492350"/>
                <a:gd name="connsiteX7-1467" fmla="*/ 1679945 w 3742661"/>
                <a:gd name="connsiteY7-1468" fmla="*/ 2392325 h 4492350"/>
                <a:gd name="connsiteX8-1469" fmla="*/ 0 w 3742661"/>
                <a:gd name="connsiteY8-1470" fmla="*/ 754911 h 4492350"/>
                <a:gd name="connsiteX9-1471" fmla="*/ 988828 w 3742661"/>
                <a:gd name="connsiteY9-1472" fmla="*/ 1924493 h 4492350"/>
                <a:gd name="connsiteX10-1473" fmla="*/ 1137684 w 3742661"/>
                <a:gd name="connsiteY10-1474" fmla="*/ 861237 h 4492350"/>
                <a:gd name="connsiteX11-1475" fmla="*/ 1222745 w 3742661"/>
                <a:gd name="connsiteY11-1476" fmla="*/ 2062716 h 4492350"/>
                <a:gd name="connsiteX12-1477" fmla="*/ 1690577 w 3742661"/>
                <a:gd name="connsiteY12-1478" fmla="*/ 2190307 h 4492350"/>
                <a:gd name="connsiteX13-1479" fmla="*/ 1956391 w 3742661"/>
                <a:gd name="connsiteY13-1480" fmla="*/ 0 h 4492350"/>
                <a:gd name="connsiteX14-1481" fmla="*/ 2083982 w 3742661"/>
                <a:gd name="connsiteY14-1482" fmla="*/ 978195 h 4492350"/>
                <a:gd name="connsiteX15-1483" fmla="*/ 1881963 w 3742661"/>
                <a:gd name="connsiteY15-1484" fmla="*/ 2232837 h 4492350"/>
                <a:gd name="connsiteX16-1485" fmla="*/ 2057494 w 3742661"/>
                <a:gd name="connsiteY16-1486" fmla="*/ 3046321 h 4492350"/>
                <a:gd name="connsiteX17-1487" fmla="*/ 2647507 w 3742661"/>
                <a:gd name="connsiteY17-1488" fmla="*/ 2519916 h 4492350"/>
                <a:gd name="connsiteX18-1489" fmla="*/ 2913694 w 3742661"/>
                <a:gd name="connsiteY18-1490" fmla="*/ 1291762 h 4492350"/>
                <a:gd name="connsiteX19-1491" fmla="*/ 2806809 w 3742661"/>
                <a:gd name="connsiteY19-1492" fmla="*/ 2383091 h 4492350"/>
                <a:gd name="connsiteX20-1493" fmla="*/ 3742661 w 3742661"/>
                <a:gd name="connsiteY20-1494" fmla="*/ 1148316 h 4492350"/>
                <a:gd name="connsiteX21-1495" fmla="*/ 2222205 w 3742661"/>
                <a:gd name="connsiteY21-1496" fmla="*/ 3370521 h 4492350"/>
                <a:gd name="connsiteX22-1497" fmla="*/ 2169042 w 3742661"/>
                <a:gd name="connsiteY22-1498" fmla="*/ 3817088 h 4492350"/>
                <a:gd name="connsiteX23-1499" fmla="*/ 3317358 w 3742661"/>
                <a:gd name="connsiteY23-1500" fmla="*/ 3094074 h 4492350"/>
                <a:gd name="connsiteX24-1501" fmla="*/ 2194317 w 3742661"/>
                <a:gd name="connsiteY24-1502" fmla="*/ 4030951 h 4492350"/>
                <a:gd name="connsiteX25-1503" fmla="*/ 2232838 w 3742661"/>
                <a:gd name="connsiteY25-1504" fmla="*/ 4476307 h 4492350"/>
                <a:gd name="connsiteX26-1505" fmla="*/ 2218194 w 3742661"/>
                <a:gd name="connsiteY26-1506" fmla="*/ 4491415 h 4492350"/>
                <a:gd name="connsiteX27-1507" fmla="*/ 1743740 w 3742661"/>
                <a:gd name="connsiteY27-1508" fmla="*/ 4492350 h 4492350"/>
                <a:gd name="connsiteX0-1509" fmla="*/ 1743740 w 3742661"/>
                <a:gd name="connsiteY0-1510" fmla="*/ 4492350 h 4492350"/>
                <a:gd name="connsiteX1-1511" fmla="*/ 1796903 w 3742661"/>
                <a:gd name="connsiteY1-1512" fmla="*/ 3785190 h 4492350"/>
                <a:gd name="connsiteX2-1513" fmla="*/ 1307805 w 3742661"/>
                <a:gd name="connsiteY2-1514" fmla="*/ 3381153 h 4492350"/>
                <a:gd name="connsiteX3-1515" fmla="*/ 31898 w 3742661"/>
                <a:gd name="connsiteY3-1516" fmla="*/ 2945218 h 4492350"/>
                <a:gd name="connsiteX4-1517" fmla="*/ 1127052 w 3742661"/>
                <a:gd name="connsiteY4-1518" fmla="*/ 3242930 h 4492350"/>
                <a:gd name="connsiteX5-1519" fmla="*/ 393405 w 3742661"/>
                <a:gd name="connsiteY5-1520" fmla="*/ 2456121 h 4492350"/>
                <a:gd name="connsiteX6-1521" fmla="*/ 1775638 w 3742661"/>
                <a:gd name="connsiteY6-1522" fmla="*/ 3519376 h 4492350"/>
                <a:gd name="connsiteX7-1523" fmla="*/ 1679945 w 3742661"/>
                <a:gd name="connsiteY7-1524" fmla="*/ 2392325 h 4492350"/>
                <a:gd name="connsiteX8-1525" fmla="*/ 0 w 3742661"/>
                <a:gd name="connsiteY8-1526" fmla="*/ 754911 h 4492350"/>
                <a:gd name="connsiteX9-1527" fmla="*/ 988828 w 3742661"/>
                <a:gd name="connsiteY9-1528" fmla="*/ 1924493 h 4492350"/>
                <a:gd name="connsiteX10-1529" fmla="*/ 1137684 w 3742661"/>
                <a:gd name="connsiteY10-1530" fmla="*/ 861237 h 4492350"/>
                <a:gd name="connsiteX11-1531" fmla="*/ 1222745 w 3742661"/>
                <a:gd name="connsiteY11-1532" fmla="*/ 2062716 h 4492350"/>
                <a:gd name="connsiteX12-1533" fmla="*/ 1690577 w 3742661"/>
                <a:gd name="connsiteY12-1534" fmla="*/ 2190307 h 4492350"/>
                <a:gd name="connsiteX13-1535" fmla="*/ 1956391 w 3742661"/>
                <a:gd name="connsiteY13-1536" fmla="*/ 0 h 4492350"/>
                <a:gd name="connsiteX14-1537" fmla="*/ 2083982 w 3742661"/>
                <a:gd name="connsiteY14-1538" fmla="*/ 978195 h 4492350"/>
                <a:gd name="connsiteX15-1539" fmla="*/ 1881963 w 3742661"/>
                <a:gd name="connsiteY15-1540" fmla="*/ 2232837 h 4492350"/>
                <a:gd name="connsiteX16-1541" fmla="*/ 2057494 w 3742661"/>
                <a:gd name="connsiteY16-1542" fmla="*/ 3046321 h 4492350"/>
                <a:gd name="connsiteX17-1543" fmla="*/ 2647507 w 3742661"/>
                <a:gd name="connsiteY17-1544" fmla="*/ 2519916 h 4492350"/>
                <a:gd name="connsiteX18-1545" fmla="*/ 2913694 w 3742661"/>
                <a:gd name="connsiteY18-1546" fmla="*/ 1291762 h 4492350"/>
                <a:gd name="connsiteX19-1547" fmla="*/ 2806809 w 3742661"/>
                <a:gd name="connsiteY19-1548" fmla="*/ 2383091 h 4492350"/>
                <a:gd name="connsiteX20-1549" fmla="*/ 3742661 w 3742661"/>
                <a:gd name="connsiteY20-1550" fmla="*/ 1148316 h 4492350"/>
                <a:gd name="connsiteX21-1551" fmla="*/ 2222205 w 3742661"/>
                <a:gd name="connsiteY21-1552" fmla="*/ 3370521 h 4492350"/>
                <a:gd name="connsiteX22-1553" fmla="*/ 2169042 w 3742661"/>
                <a:gd name="connsiteY22-1554" fmla="*/ 3817088 h 4492350"/>
                <a:gd name="connsiteX23-1555" fmla="*/ 3317358 w 3742661"/>
                <a:gd name="connsiteY23-1556" fmla="*/ 3094074 h 4492350"/>
                <a:gd name="connsiteX24-1557" fmla="*/ 2194317 w 3742661"/>
                <a:gd name="connsiteY24-1558" fmla="*/ 4030951 h 4492350"/>
                <a:gd name="connsiteX25-1559" fmla="*/ 2232838 w 3742661"/>
                <a:gd name="connsiteY25-1560" fmla="*/ 4476307 h 4492350"/>
                <a:gd name="connsiteX26-1561" fmla="*/ 2218194 w 3742661"/>
                <a:gd name="connsiteY26-1562" fmla="*/ 4491415 h 4492350"/>
                <a:gd name="connsiteX27-1563" fmla="*/ 1743740 w 3742661"/>
                <a:gd name="connsiteY27-1564" fmla="*/ 4492350 h 4492350"/>
                <a:gd name="connsiteX0-1565" fmla="*/ 1743740 w 3742661"/>
                <a:gd name="connsiteY0-1566" fmla="*/ 4492350 h 4492350"/>
                <a:gd name="connsiteX1-1567" fmla="*/ 1796903 w 3742661"/>
                <a:gd name="connsiteY1-1568" fmla="*/ 3785190 h 4492350"/>
                <a:gd name="connsiteX2-1569" fmla="*/ 1307805 w 3742661"/>
                <a:gd name="connsiteY2-1570" fmla="*/ 3381153 h 4492350"/>
                <a:gd name="connsiteX3-1571" fmla="*/ 31898 w 3742661"/>
                <a:gd name="connsiteY3-1572" fmla="*/ 2945218 h 4492350"/>
                <a:gd name="connsiteX4-1573" fmla="*/ 1127052 w 3742661"/>
                <a:gd name="connsiteY4-1574" fmla="*/ 3242930 h 4492350"/>
                <a:gd name="connsiteX5-1575" fmla="*/ 393405 w 3742661"/>
                <a:gd name="connsiteY5-1576" fmla="*/ 2456121 h 4492350"/>
                <a:gd name="connsiteX6-1577" fmla="*/ 1775638 w 3742661"/>
                <a:gd name="connsiteY6-1578" fmla="*/ 3519376 h 4492350"/>
                <a:gd name="connsiteX7-1579" fmla="*/ 1679945 w 3742661"/>
                <a:gd name="connsiteY7-1580" fmla="*/ 2392325 h 4492350"/>
                <a:gd name="connsiteX8-1581" fmla="*/ 0 w 3742661"/>
                <a:gd name="connsiteY8-1582" fmla="*/ 754911 h 4492350"/>
                <a:gd name="connsiteX9-1583" fmla="*/ 988828 w 3742661"/>
                <a:gd name="connsiteY9-1584" fmla="*/ 1924493 h 4492350"/>
                <a:gd name="connsiteX10-1585" fmla="*/ 1137684 w 3742661"/>
                <a:gd name="connsiteY10-1586" fmla="*/ 861237 h 4492350"/>
                <a:gd name="connsiteX11-1587" fmla="*/ 1222745 w 3742661"/>
                <a:gd name="connsiteY11-1588" fmla="*/ 2062716 h 4492350"/>
                <a:gd name="connsiteX12-1589" fmla="*/ 1690577 w 3742661"/>
                <a:gd name="connsiteY12-1590" fmla="*/ 2190307 h 4492350"/>
                <a:gd name="connsiteX13-1591" fmla="*/ 1956391 w 3742661"/>
                <a:gd name="connsiteY13-1592" fmla="*/ 0 h 4492350"/>
                <a:gd name="connsiteX14-1593" fmla="*/ 2083982 w 3742661"/>
                <a:gd name="connsiteY14-1594" fmla="*/ 978195 h 4492350"/>
                <a:gd name="connsiteX15-1595" fmla="*/ 1881963 w 3742661"/>
                <a:gd name="connsiteY15-1596" fmla="*/ 2232837 h 4492350"/>
                <a:gd name="connsiteX16-1597" fmla="*/ 2057494 w 3742661"/>
                <a:gd name="connsiteY16-1598" fmla="*/ 3046321 h 4492350"/>
                <a:gd name="connsiteX17-1599" fmla="*/ 2647507 w 3742661"/>
                <a:gd name="connsiteY17-1600" fmla="*/ 2519916 h 4492350"/>
                <a:gd name="connsiteX18-1601" fmla="*/ 2913694 w 3742661"/>
                <a:gd name="connsiteY18-1602" fmla="*/ 1291762 h 4492350"/>
                <a:gd name="connsiteX19-1603" fmla="*/ 2806809 w 3742661"/>
                <a:gd name="connsiteY19-1604" fmla="*/ 2383091 h 4492350"/>
                <a:gd name="connsiteX20-1605" fmla="*/ 3742661 w 3742661"/>
                <a:gd name="connsiteY20-1606" fmla="*/ 1148316 h 4492350"/>
                <a:gd name="connsiteX21-1607" fmla="*/ 2222205 w 3742661"/>
                <a:gd name="connsiteY21-1608" fmla="*/ 3370521 h 4492350"/>
                <a:gd name="connsiteX22-1609" fmla="*/ 2169042 w 3742661"/>
                <a:gd name="connsiteY22-1610" fmla="*/ 3817088 h 4492350"/>
                <a:gd name="connsiteX23-1611" fmla="*/ 3317358 w 3742661"/>
                <a:gd name="connsiteY23-1612" fmla="*/ 3094074 h 4492350"/>
                <a:gd name="connsiteX24-1613" fmla="*/ 2194317 w 3742661"/>
                <a:gd name="connsiteY24-1614" fmla="*/ 4030951 h 4492350"/>
                <a:gd name="connsiteX25-1615" fmla="*/ 2232838 w 3742661"/>
                <a:gd name="connsiteY25-1616" fmla="*/ 4476307 h 4492350"/>
                <a:gd name="connsiteX26-1617" fmla="*/ 2218194 w 3742661"/>
                <a:gd name="connsiteY26-1618" fmla="*/ 4491415 h 4492350"/>
                <a:gd name="connsiteX27-1619" fmla="*/ 1743740 w 3742661"/>
                <a:gd name="connsiteY27-1620" fmla="*/ 4492350 h 4492350"/>
                <a:gd name="connsiteX0-1621" fmla="*/ 1743740 w 3718598"/>
                <a:gd name="connsiteY0-1622" fmla="*/ 4492350 h 4492350"/>
                <a:gd name="connsiteX1-1623" fmla="*/ 1796903 w 3718598"/>
                <a:gd name="connsiteY1-1624" fmla="*/ 3785190 h 4492350"/>
                <a:gd name="connsiteX2-1625" fmla="*/ 1307805 w 3718598"/>
                <a:gd name="connsiteY2-1626" fmla="*/ 3381153 h 4492350"/>
                <a:gd name="connsiteX3-1627" fmla="*/ 31898 w 3718598"/>
                <a:gd name="connsiteY3-1628" fmla="*/ 2945218 h 4492350"/>
                <a:gd name="connsiteX4-1629" fmla="*/ 1127052 w 3718598"/>
                <a:gd name="connsiteY4-1630" fmla="*/ 3242930 h 4492350"/>
                <a:gd name="connsiteX5-1631" fmla="*/ 393405 w 3718598"/>
                <a:gd name="connsiteY5-1632" fmla="*/ 2456121 h 4492350"/>
                <a:gd name="connsiteX6-1633" fmla="*/ 1775638 w 3718598"/>
                <a:gd name="connsiteY6-1634" fmla="*/ 3519376 h 4492350"/>
                <a:gd name="connsiteX7-1635" fmla="*/ 1679945 w 3718598"/>
                <a:gd name="connsiteY7-1636" fmla="*/ 2392325 h 4492350"/>
                <a:gd name="connsiteX8-1637" fmla="*/ 0 w 3718598"/>
                <a:gd name="connsiteY8-1638" fmla="*/ 754911 h 4492350"/>
                <a:gd name="connsiteX9-1639" fmla="*/ 988828 w 3718598"/>
                <a:gd name="connsiteY9-1640" fmla="*/ 1924493 h 4492350"/>
                <a:gd name="connsiteX10-1641" fmla="*/ 1137684 w 3718598"/>
                <a:gd name="connsiteY10-1642" fmla="*/ 861237 h 4492350"/>
                <a:gd name="connsiteX11-1643" fmla="*/ 1222745 w 3718598"/>
                <a:gd name="connsiteY11-1644" fmla="*/ 2062716 h 4492350"/>
                <a:gd name="connsiteX12-1645" fmla="*/ 1690577 w 3718598"/>
                <a:gd name="connsiteY12-1646" fmla="*/ 2190307 h 4492350"/>
                <a:gd name="connsiteX13-1647" fmla="*/ 1956391 w 3718598"/>
                <a:gd name="connsiteY13-1648" fmla="*/ 0 h 4492350"/>
                <a:gd name="connsiteX14-1649" fmla="*/ 2083982 w 3718598"/>
                <a:gd name="connsiteY14-1650" fmla="*/ 978195 h 4492350"/>
                <a:gd name="connsiteX15-1651" fmla="*/ 1881963 w 3718598"/>
                <a:gd name="connsiteY15-1652" fmla="*/ 2232837 h 4492350"/>
                <a:gd name="connsiteX16-1653" fmla="*/ 2057494 w 3718598"/>
                <a:gd name="connsiteY16-1654" fmla="*/ 3046321 h 4492350"/>
                <a:gd name="connsiteX17-1655" fmla="*/ 2647507 w 3718598"/>
                <a:gd name="connsiteY17-1656" fmla="*/ 2519916 h 4492350"/>
                <a:gd name="connsiteX18-1657" fmla="*/ 2913694 w 3718598"/>
                <a:gd name="connsiteY18-1658" fmla="*/ 1291762 h 4492350"/>
                <a:gd name="connsiteX19-1659" fmla="*/ 2806809 w 3718598"/>
                <a:gd name="connsiteY19-1660" fmla="*/ 2383091 h 4492350"/>
                <a:gd name="connsiteX20-1661" fmla="*/ 3718598 w 3718598"/>
                <a:gd name="connsiteY20-1662" fmla="*/ 1120242 h 4492350"/>
                <a:gd name="connsiteX21-1663" fmla="*/ 2222205 w 3718598"/>
                <a:gd name="connsiteY21-1664" fmla="*/ 3370521 h 4492350"/>
                <a:gd name="connsiteX22-1665" fmla="*/ 2169042 w 3718598"/>
                <a:gd name="connsiteY22-1666" fmla="*/ 3817088 h 4492350"/>
                <a:gd name="connsiteX23-1667" fmla="*/ 3317358 w 3718598"/>
                <a:gd name="connsiteY23-1668" fmla="*/ 3094074 h 4492350"/>
                <a:gd name="connsiteX24-1669" fmla="*/ 2194317 w 3718598"/>
                <a:gd name="connsiteY24-1670" fmla="*/ 4030951 h 4492350"/>
                <a:gd name="connsiteX25-1671" fmla="*/ 2232838 w 3718598"/>
                <a:gd name="connsiteY25-1672" fmla="*/ 4476307 h 4492350"/>
                <a:gd name="connsiteX26-1673" fmla="*/ 2218194 w 3718598"/>
                <a:gd name="connsiteY26-1674" fmla="*/ 4491415 h 4492350"/>
                <a:gd name="connsiteX27-1675" fmla="*/ 1743740 w 3718598"/>
                <a:gd name="connsiteY27-1676" fmla="*/ 4492350 h 4492350"/>
                <a:gd name="connsiteX0-1677" fmla="*/ 1743740 w 3718598"/>
                <a:gd name="connsiteY0-1678" fmla="*/ 4492350 h 4492350"/>
                <a:gd name="connsiteX1-1679" fmla="*/ 1796903 w 3718598"/>
                <a:gd name="connsiteY1-1680" fmla="*/ 3785190 h 4492350"/>
                <a:gd name="connsiteX2-1681" fmla="*/ 1307805 w 3718598"/>
                <a:gd name="connsiteY2-1682" fmla="*/ 3381153 h 4492350"/>
                <a:gd name="connsiteX3-1683" fmla="*/ 31898 w 3718598"/>
                <a:gd name="connsiteY3-1684" fmla="*/ 2945218 h 4492350"/>
                <a:gd name="connsiteX4-1685" fmla="*/ 1127052 w 3718598"/>
                <a:gd name="connsiteY4-1686" fmla="*/ 3242930 h 4492350"/>
                <a:gd name="connsiteX5-1687" fmla="*/ 393405 w 3718598"/>
                <a:gd name="connsiteY5-1688" fmla="*/ 2456121 h 4492350"/>
                <a:gd name="connsiteX6-1689" fmla="*/ 1775638 w 3718598"/>
                <a:gd name="connsiteY6-1690" fmla="*/ 3519376 h 4492350"/>
                <a:gd name="connsiteX7-1691" fmla="*/ 1679945 w 3718598"/>
                <a:gd name="connsiteY7-1692" fmla="*/ 2392325 h 4492350"/>
                <a:gd name="connsiteX8-1693" fmla="*/ 0 w 3718598"/>
                <a:gd name="connsiteY8-1694" fmla="*/ 754911 h 4492350"/>
                <a:gd name="connsiteX9-1695" fmla="*/ 988828 w 3718598"/>
                <a:gd name="connsiteY9-1696" fmla="*/ 1924493 h 4492350"/>
                <a:gd name="connsiteX10-1697" fmla="*/ 1137684 w 3718598"/>
                <a:gd name="connsiteY10-1698" fmla="*/ 861237 h 4492350"/>
                <a:gd name="connsiteX11-1699" fmla="*/ 1222745 w 3718598"/>
                <a:gd name="connsiteY11-1700" fmla="*/ 2062716 h 4492350"/>
                <a:gd name="connsiteX12-1701" fmla="*/ 1690577 w 3718598"/>
                <a:gd name="connsiteY12-1702" fmla="*/ 2190307 h 4492350"/>
                <a:gd name="connsiteX13-1703" fmla="*/ 1956391 w 3718598"/>
                <a:gd name="connsiteY13-1704" fmla="*/ 0 h 4492350"/>
                <a:gd name="connsiteX14-1705" fmla="*/ 2083982 w 3718598"/>
                <a:gd name="connsiteY14-1706" fmla="*/ 978195 h 4492350"/>
                <a:gd name="connsiteX15-1707" fmla="*/ 1881963 w 3718598"/>
                <a:gd name="connsiteY15-1708" fmla="*/ 2232837 h 4492350"/>
                <a:gd name="connsiteX16-1709" fmla="*/ 2057494 w 3718598"/>
                <a:gd name="connsiteY16-1710" fmla="*/ 3046321 h 4492350"/>
                <a:gd name="connsiteX17-1711" fmla="*/ 2647507 w 3718598"/>
                <a:gd name="connsiteY17-1712" fmla="*/ 2519916 h 4492350"/>
                <a:gd name="connsiteX18-1713" fmla="*/ 2913694 w 3718598"/>
                <a:gd name="connsiteY18-1714" fmla="*/ 1291762 h 4492350"/>
                <a:gd name="connsiteX19-1715" fmla="*/ 2806809 w 3718598"/>
                <a:gd name="connsiteY19-1716" fmla="*/ 2383091 h 4492350"/>
                <a:gd name="connsiteX20-1717" fmla="*/ 3718598 w 3718598"/>
                <a:gd name="connsiteY20-1718" fmla="*/ 1120242 h 4492350"/>
                <a:gd name="connsiteX21-1719" fmla="*/ 2222205 w 3718598"/>
                <a:gd name="connsiteY21-1720" fmla="*/ 3370521 h 4492350"/>
                <a:gd name="connsiteX22-1721" fmla="*/ 2169042 w 3718598"/>
                <a:gd name="connsiteY22-1722" fmla="*/ 3817088 h 4492350"/>
                <a:gd name="connsiteX23-1723" fmla="*/ 3317358 w 3718598"/>
                <a:gd name="connsiteY23-1724" fmla="*/ 3094074 h 4492350"/>
                <a:gd name="connsiteX24-1725" fmla="*/ 2194317 w 3718598"/>
                <a:gd name="connsiteY24-1726" fmla="*/ 4030951 h 4492350"/>
                <a:gd name="connsiteX25-1727" fmla="*/ 2232838 w 3718598"/>
                <a:gd name="connsiteY25-1728" fmla="*/ 4476307 h 4492350"/>
                <a:gd name="connsiteX26-1729" fmla="*/ 2218194 w 3718598"/>
                <a:gd name="connsiteY26-1730" fmla="*/ 4491415 h 4492350"/>
                <a:gd name="connsiteX27-1731" fmla="*/ 1743740 w 3718598"/>
                <a:gd name="connsiteY27-1732" fmla="*/ 4492350 h 4492350"/>
                <a:gd name="connsiteX0-1733" fmla="*/ 1743740 w 3718598"/>
                <a:gd name="connsiteY0-1734" fmla="*/ 4492350 h 4492350"/>
                <a:gd name="connsiteX1-1735" fmla="*/ 1796903 w 3718598"/>
                <a:gd name="connsiteY1-1736" fmla="*/ 3785190 h 4492350"/>
                <a:gd name="connsiteX2-1737" fmla="*/ 1307805 w 3718598"/>
                <a:gd name="connsiteY2-1738" fmla="*/ 3381153 h 4492350"/>
                <a:gd name="connsiteX3-1739" fmla="*/ 31898 w 3718598"/>
                <a:gd name="connsiteY3-1740" fmla="*/ 2945218 h 4492350"/>
                <a:gd name="connsiteX4-1741" fmla="*/ 1127052 w 3718598"/>
                <a:gd name="connsiteY4-1742" fmla="*/ 3242930 h 4492350"/>
                <a:gd name="connsiteX5-1743" fmla="*/ 393405 w 3718598"/>
                <a:gd name="connsiteY5-1744" fmla="*/ 2456121 h 4492350"/>
                <a:gd name="connsiteX6-1745" fmla="*/ 1775638 w 3718598"/>
                <a:gd name="connsiteY6-1746" fmla="*/ 3519376 h 4492350"/>
                <a:gd name="connsiteX7-1747" fmla="*/ 1679945 w 3718598"/>
                <a:gd name="connsiteY7-1748" fmla="*/ 2392325 h 4492350"/>
                <a:gd name="connsiteX8-1749" fmla="*/ 0 w 3718598"/>
                <a:gd name="connsiteY8-1750" fmla="*/ 754911 h 4492350"/>
                <a:gd name="connsiteX9-1751" fmla="*/ 988828 w 3718598"/>
                <a:gd name="connsiteY9-1752" fmla="*/ 1924493 h 4492350"/>
                <a:gd name="connsiteX10-1753" fmla="*/ 1137684 w 3718598"/>
                <a:gd name="connsiteY10-1754" fmla="*/ 861237 h 4492350"/>
                <a:gd name="connsiteX11-1755" fmla="*/ 1222745 w 3718598"/>
                <a:gd name="connsiteY11-1756" fmla="*/ 2062716 h 4492350"/>
                <a:gd name="connsiteX12-1757" fmla="*/ 1690577 w 3718598"/>
                <a:gd name="connsiteY12-1758" fmla="*/ 2190307 h 4492350"/>
                <a:gd name="connsiteX13-1759" fmla="*/ 1956391 w 3718598"/>
                <a:gd name="connsiteY13-1760" fmla="*/ 0 h 4492350"/>
                <a:gd name="connsiteX14-1761" fmla="*/ 2083982 w 3718598"/>
                <a:gd name="connsiteY14-1762" fmla="*/ 978195 h 4492350"/>
                <a:gd name="connsiteX15-1763" fmla="*/ 1881963 w 3718598"/>
                <a:gd name="connsiteY15-1764" fmla="*/ 2232837 h 4492350"/>
                <a:gd name="connsiteX16-1765" fmla="*/ 2057494 w 3718598"/>
                <a:gd name="connsiteY16-1766" fmla="*/ 3046321 h 4492350"/>
                <a:gd name="connsiteX17-1767" fmla="*/ 2647507 w 3718598"/>
                <a:gd name="connsiteY17-1768" fmla="*/ 2519916 h 4492350"/>
                <a:gd name="connsiteX18-1769" fmla="*/ 2913694 w 3718598"/>
                <a:gd name="connsiteY18-1770" fmla="*/ 1291762 h 4492350"/>
                <a:gd name="connsiteX19-1771" fmla="*/ 2806809 w 3718598"/>
                <a:gd name="connsiteY19-1772" fmla="*/ 2383091 h 4492350"/>
                <a:gd name="connsiteX20-1773" fmla="*/ 3718598 w 3718598"/>
                <a:gd name="connsiteY20-1774" fmla="*/ 1120242 h 4492350"/>
                <a:gd name="connsiteX21-1775" fmla="*/ 2222205 w 3718598"/>
                <a:gd name="connsiteY21-1776" fmla="*/ 3370521 h 4492350"/>
                <a:gd name="connsiteX22-1777" fmla="*/ 2169042 w 3718598"/>
                <a:gd name="connsiteY22-1778" fmla="*/ 3817088 h 4492350"/>
                <a:gd name="connsiteX23-1779" fmla="*/ 3317358 w 3718598"/>
                <a:gd name="connsiteY23-1780" fmla="*/ 3094074 h 4492350"/>
                <a:gd name="connsiteX24-1781" fmla="*/ 2194317 w 3718598"/>
                <a:gd name="connsiteY24-1782" fmla="*/ 4030951 h 4492350"/>
                <a:gd name="connsiteX25-1783" fmla="*/ 2232838 w 3718598"/>
                <a:gd name="connsiteY25-1784" fmla="*/ 4476307 h 4492350"/>
                <a:gd name="connsiteX26-1785" fmla="*/ 2218194 w 3718598"/>
                <a:gd name="connsiteY26-1786" fmla="*/ 4491415 h 4492350"/>
                <a:gd name="connsiteX27-1787" fmla="*/ 1743740 w 3718598"/>
                <a:gd name="connsiteY27-1788" fmla="*/ 4492350 h 4492350"/>
                <a:gd name="connsiteX0-1789" fmla="*/ 1743740 w 3718598"/>
                <a:gd name="connsiteY0-1790" fmla="*/ 4492350 h 4492350"/>
                <a:gd name="connsiteX1-1791" fmla="*/ 1796903 w 3718598"/>
                <a:gd name="connsiteY1-1792" fmla="*/ 3785190 h 4492350"/>
                <a:gd name="connsiteX2-1793" fmla="*/ 1307805 w 3718598"/>
                <a:gd name="connsiteY2-1794" fmla="*/ 3381153 h 4492350"/>
                <a:gd name="connsiteX3-1795" fmla="*/ 31898 w 3718598"/>
                <a:gd name="connsiteY3-1796" fmla="*/ 2945218 h 4492350"/>
                <a:gd name="connsiteX4-1797" fmla="*/ 1127052 w 3718598"/>
                <a:gd name="connsiteY4-1798" fmla="*/ 3242930 h 4492350"/>
                <a:gd name="connsiteX5-1799" fmla="*/ 393405 w 3718598"/>
                <a:gd name="connsiteY5-1800" fmla="*/ 2456121 h 4492350"/>
                <a:gd name="connsiteX6-1801" fmla="*/ 1775638 w 3718598"/>
                <a:gd name="connsiteY6-1802" fmla="*/ 3519376 h 4492350"/>
                <a:gd name="connsiteX7-1803" fmla="*/ 1679945 w 3718598"/>
                <a:gd name="connsiteY7-1804" fmla="*/ 2392325 h 4492350"/>
                <a:gd name="connsiteX8-1805" fmla="*/ 0 w 3718598"/>
                <a:gd name="connsiteY8-1806" fmla="*/ 754911 h 4492350"/>
                <a:gd name="connsiteX9-1807" fmla="*/ 988828 w 3718598"/>
                <a:gd name="connsiteY9-1808" fmla="*/ 1924493 h 4492350"/>
                <a:gd name="connsiteX10-1809" fmla="*/ 1137684 w 3718598"/>
                <a:gd name="connsiteY10-1810" fmla="*/ 861237 h 4492350"/>
                <a:gd name="connsiteX11-1811" fmla="*/ 1222745 w 3718598"/>
                <a:gd name="connsiteY11-1812" fmla="*/ 2062716 h 4492350"/>
                <a:gd name="connsiteX12-1813" fmla="*/ 1690577 w 3718598"/>
                <a:gd name="connsiteY12-1814" fmla="*/ 2190307 h 4492350"/>
                <a:gd name="connsiteX13-1815" fmla="*/ 1956391 w 3718598"/>
                <a:gd name="connsiteY13-1816" fmla="*/ 0 h 4492350"/>
                <a:gd name="connsiteX14-1817" fmla="*/ 2083982 w 3718598"/>
                <a:gd name="connsiteY14-1818" fmla="*/ 978195 h 4492350"/>
                <a:gd name="connsiteX15-1819" fmla="*/ 1881963 w 3718598"/>
                <a:gd name="connsiteY15-1820" fmla="*/ 2232837 h 4492350"/>
                <a:gd name="connsiteX16-1821" fmla="*/ 2057494 w 3718598"/>
                <a:gd name="connsiteY16-1822" fmla="*/ 3046321 h 4492350"/>
                <a:gd name="connsiteX17-1823" fmla="*/ 2647507 w 3718598"/>
                <a:gd name="connsiteY17-1824" fmla="*/ 2519916 h 4492350"/>
                <a:gd name="connsiteX18-1825" fmla="*/ 2913694 w 3718598"/>
                <a:gd name="connsiteY18-1826" fmla="*/ 1291762 h 4492350"/>
                <a:gd name="connsiteX19-1827" fmla="*/ 2806809 w 3718598"/>
                <a:gd name="connsiteY19-1828" fmla="*/ 2383091 h 4492350"/>
                <a:gd name="connsiteX20-1829" fmla="*/ 3718598 w 3718598"/>
                <a:gd name="connsiteY20-1830" fmla="*/ 1120242 h 4492350"/>
                <a:gd name="connsiteX21-1831" fmla="*/ 2222205 w 3718598"/>
                <a:gd name="connsiteY21-1832" fmla="*/ 3370521 h 4492350"/>
                <a:gd name="connsiteX22-1833" fmla="*/ 2169042 w 3718598"/>
                <a:gd name="connsiteY22-1834" fmla="*/ 3817088 h 4492350"/>
                <a:gd name="connsiteX23-1835" fmla="*/ 3317358 w 3718598"/>
                <a:gd name="connsiteY23-1836" fmla="*/ 3094074 h 4492350"/>
                <a:gd name="connsiteX24-1837" fmla="*/ 2194317 w 3718598"/>
                <a:gd name="connsiteY24-1838" fmla="*/ 4030951 h 4492350"/>
                <a:gd name="connsiteX25-1839" fmla="*/ 2232838 w 3718598"/>
                <a:gd name="connsiteY25-1840" fmla="*/ 4476307 h 4492350"/>
                <a:gd name="connsiteX26-1841" fmla="*/ 2218194 w 3718598"/>
                <a:gd name="connsiteY26-1842" fmla="*/ 4491415 h 4492350"/>
                <a:gd name="connsiteX27-1843" fmla="*/ 1743740 w 3718598"/>
                <a:gd name="connsiteY27-1844" fmla="*/ 4492350 h 4492350"/>
                <a:gd name="connsiteX0-1845" fmla="*/ 1743740 w 3718598"/>
                <a:gd name="connsiteY0-1846" fmla="*/ 4492350 h 4492350"/>
                <a:gd name="connsiteX1-1847" fmla="*/ 1796903 w 3718598"/>
                <a:gd name="connsiteY1-1848" fmla="*/ 3785190 h 4492350"/>
                <a:gd name="connsiteX2-1849" fmla="*/ 1307805 w 3718598"/>
                <a:gd name="connsiteY2-1850" fmla="*/ 3381153 h 4492350"/>
                <a:gd name="connsiteX3-1851" fmla="*/ 31898 w 3718598"/>
                <a:gd name="connsiteY3-1852" fmla="*/ 2945218 h 4492350"/>
                <a:gd name="connsiteX4-1853" fmla="*/ 1127052 w 3718598"/>
                <a:gd name="connsiteY4-1854" fmla="*/ 3242930 h 4492350"/>
                <a:gd name="connsiteX5-1855" fmla="*/ 393405 w 3718598"/>
                <a:gd name="connsiteY5-1856" fmla="*/ 2456121 h 4492350"/>
                <a:gd name="connsiteX6-1857" fmla="*/ 1775638 w 3718598"/>
                <a:gd name="connsiteY6-1858" fmla="*/ 3519376 h 4492350"/>
                <a:gd name="connsiteX7-1859" fmla="*/ 1679945 w 3718598"/>
                <a:gd name="connsiteY7-1860" fmla="*/ 2392325 h 4492350"/>
                <a:gd name="connsiteX8-1861" fmla="*/ 0 w 3718598"/>
                <a:gd name="connsiteY8-1862" fmla="*/ 754911 h 4492350"/>
                <a:gd name="connsiteX9-1863" fmla="*/ 988828 w 3718598"/>
                <a:gd name="connsiteY9-1864" fmla="*/ 1924493 h 4492350"/>
                <a:gd name="connsiteX10-1865" fmla="*/ 1137684 w 3718598"/>
                <a:gd name="connsiteY10-1866" fmla="*/ 861237 h 4492350"/>
                <a:gd name="connsiteX11-1867" fmla="*/ 1222745 w 3718598"/>
                <a:gd name="connsiteY11-1868" fmla="*/ 2062716 h 4492350"/>
                <a:gd name="connsiteX12-1869" fmla="*/ 1690577 w 3718598"/>
                <a:gd name="connsiteY12-1870" fmla="*/ 2190307 h 4492350"/>
                <a:gd name="connsiteX13-1871" fmla="*/ 1956391 w 3718598"/>
                <a:gd name="connsiteY13-1872" fmla="*/ 0 h 4492350"/>
                <a:gd name="connsiteX14-1873" fmla="*/ 2083982 w 3718598"/>
                <a:gd name="connsiteY14-1874" fmla="*/ 978195 h 4492350"/>
                <a:gd name="connsiteX15-1875" fmla="*/ 1881963 w 3718598"/>
                <a:gd name="connsiteY15-1876" fmla="*/ 2232837 h 4492350"/>
                <a:gd name="connsiteX16-1877" fmla="*/ 2057494 w 3718598"/>
                <a:gd name="connsiteY16-1878" fmla="*/ 3046321 h 4492350"/>
                <a:gd name="connsiteX17-1879" fmla="*/ 2647507 w 3718598"/>
                <a:gd name="connsiteY17-1880" fmla="*/ 2519916 h 4492350"/>
                <a:gd name="connsiteX18-1881" fmla="*/ 2913694 w 3718598"/>
                <a:gd name="connsiteY18-1882" fmla="*/ 1291762 h 4492350"/>
                <a:gd name="connsiteX19-1883" fmla="*/ 2806809 w 3718598"/>
                <a:gd name="connsiteY19-1884" fmla="*/ 2383091 h 4492350"/>
                <a:gd name="connsiteX20-1885" fmla="*/ 3718598 w 3718598"/>
                <a:gd name="connsiteY20-1886" fmla="*/ 1120242 h 4492350"/>
                <a:gd name="connsiteX21-1887" fmla="*/ 2222205 w 3718598"/>
                <a:gd name="connsiteY21-1888" fmla="*/ 3370521 h 4492350"/>
                <a:gd name="connsiteX22-1889" fmla="*/ 2169042 w 3718598"/>
                <a:gd name="connsiteY22-1890" fmla="*/ 3817088 h 4492350"/>
                <a:gd name="connsiteX23-1891" fmla="*/ 3317358 w 3718598"/>
                <a:gd name="connsiteY23-1892" fmla="*/ 3094074 h 4492350"/>
                <a:gd name="connsiteX24-1893" fmla="*/ 2194317 w 3718598"/>
                <a:gd name="connsiteY24-1894" fmla="*/ 4030951 h 4492350"/>
                <a:gd name="connsiteX25-1895" fmla="*/ 2232838 w 3718598"/>
                <a:gd name="connsiteY25-1896" fmla="*/ 4476307 h 4492350"/>
                <a:gd name="connsiteX26-1897" fmla="*/ 2218194 w 3718598"/>
                <a:gd name="connsiteY26-1898" fmla="*/ 4491415 h 4492350"/>
                <a:gd name="connsiteX27-1899" fmla="*/ 1743740 w 3718598"/>
                <a:gd name="connsiteY27-1900" fmla="*/ 4492350 h 4492350"/>
                <a:gd name="connsiteX0-1901" fmla="*/ 1743740 w 3718598"/>
                <a:gd name="connsiteY0-1902" fmla="*/ 4492350 h 4492350"/>
                <a:gd name="connsiteX1-1903" fmla="*/ 1796903 w 3718598"/>
                <a:gd name="connsiteY1-1904" fmla="*/ 3785190 h 4492350"/>
                <a:gd name="connsiteX2-1905" fmla="*/ 1307805 w 3718598"/>
                <a:gd name="connsiteY2-1906" fmla="*/ 3381153 h 4492350"/>
                <a:gd name="connsiteX3-1907" fmla="*/ 31898 w 3718598"/>
                <a:gd name="connsiteY3-1908" fmla="*/ 2945218 h 4492350"/>
                <a:gd name="connsiteX4-1909" fmla="*/ 1127052 w 3718598"/>
                <a:gd name="connsiteY4-1910" fmla="*/ 3242930 h 4492350"/>
                <a:gd name="connsiteX5-1911" fmla="*/ 393405 w 3718598"/>
                <a:gd name="connsiteY5-1912" fmla="*/ 2456121 h 4492350"/>
                <a:gd name="connsiteX6-1913" fmla="*/ 1775638 w 3718598"/>
                <a:gd name="connsiteY6-1914" fmla="*/ 3519376 h 4492350"/>
                <a:gd name="connsiteX7-1915" fmla="*/ 1679945 w 3718598"/>
                <a:gd name="connsiteY7-1916" fmla="*/ 2392325 h 4492350"/>
                <a:gd name="connsiteX8-1917" fmla="*/ 0 w 3718598"/>
                <a:gd name="connsiteY8-1918" fmla="*/ 754911 h 4492350"/>
                <a:gd name="connsiteX9-1919" fmla="*/ 988828 w 3718598"/>
                <a:gd name="connsiteY9-1920" fmla="*/ 1924493 h 4492350"/>
                <a:gd name="connsiteX10-1921" fmla="*/ 1137684 w 3718598"/>
                <a:gd name="connsiteY10-1922" fmla="*/ 861237 h 4492350"/>
                <a:gd name="connsiteX11-1923" fmla="*/ 1222745 w 3718598"/>
                <a:gd name="connsiteY11-1924" fmla="*/ 2062716 h 4492350"/>
                <a:gd name="connsiteX12-1925" fmla="*/ 1690577 w 3718598"/>
                <a:gd name="connsiteY12-1926" fmla="*/ 2190307 h 4492350"/>
                <a:gd name="connsiteX13-1927" fmla="*/ 1956391 w 3718598"/>
                <a:gd name="connsiteY13-1928" fmla="*/ 0 h 4492350"/>
                <a:gd name="connsiteX14-1929" fmla="*/ 2083982 w 3718598"/>
                <a:gd name="connsiteY14-1930" fmla="*/ 978195 h 4492350"/>
                <a:gd name="connsiteX15-1931" fmla="*/ 1881963 w 3718598"/>
                <a:gd name="connsiteY15-1932" fmla="*/ 2232837 h 4492350"/>
                <a:gd name="connsiteX16-1933" fmla="*/ 2057494 w 3718598"/>
                <a:gd name="connsiteY16-1934" fmla="*/ 3046321 h 4492350"/>
                <a:gd name="connsiteX17-1935" fmla="*/ 2647507 w 3718598"/>
                <a:gd name="connsiteY17-1936" fmla="*/ 2519916 h 4492350"/>
                <a:gd name="connsiteX18-1937" fmla="*/ 2913694 w 3718598"/>
                <a:gd name="connsiteY18-1938" fmla="*/ 1291762 h 4492350"/>
                <a:gd name="connsiteX19-1939" fmla="*/ 2806809 w 3718598"/>
                <a:gd name="connsiteY19-1940" fmla="*/ 2383091 h 4492350"/>
                <a:gd name="connsiteX20-1941" fmla="*/ 3718598 w 3718598"/>
                <a:gd name="connsiteY20-1942" fmla="*/ 1120242 h 4492350"/>
                <a:gd name="connsiteX21-1943" fmla="*/ 2222205 w 3718598"/>
                <a:gd name="connsiteY21-1944" fmla="*/ 3370521 h 4492350"/>
                <a:gd name="connsiteX22-1945" fmla="*/ 2169042 w 3718598"/>
                <a:gd name="connsiteY22-1946" fmla="*/ 3817088 h 4492350"/>
                <a:gd name="connsiteX23-1947" fmla="*/ 3317358 w 3718598"/>
                <a:gd name="connsiteY23-1948" fmla="*/ 3094074 h 4492350"/>
                <a:gd name="connsiteX24-1949" fmla="*/ 2194317 w 3718598"/>
                <a:gd name="connsiteY24-1950" fmla="*/ 4030951 h 4492350"/>
                <a:gd name="connsiteX25-1951" fmla="*/ 2232838 w 3718598"/>
                <a:gd name="connsiteY25-1952" fmla="*/ 4476307 h 4492350"/>
                <a:gd name="connsiteX26-1953" fmla="*/ 2218194 w 3718598"/>
                <a:gd name="connsiteY26-1954" fmla="*/ 4491415 h 4492350"/>
                <a:gd name="connsiteX27-1955" fmla="*/ 1743740 w 3718598"/>
                <a:gd name="connsiteY27-1956" fmla="*/ 4492350 h 4492350"/>
                <a:gd name="connsiteX0-1957" fmla="*/ 1743740 w 3718598"/>
                <a:gd name="connsiteY0-1958" fmla="*/ 4492350 h 4492350"/>
                <a:gd name="connsiteX1-1959" fmla="*/ 1796903 w 3718598"/>
                <a:gd name="connsiteY1-1960" fmla="*/ 3785190 h 4492350"/>
                <a:gd name="connsiteX2-1961" fmla="*/ 1307805 w 3718598"/>
                <a:gd name="connsiteY2-1962" fmla="*/ 3381153 h 4492350"/>
                <a:gd name="connsiteX3-1963" fmla="*/ 31898 w 3718598"/>
                <a:gd name="connsiteY3-1964" fmla="*/ 2945218 h 4492350"/>
                <a:gd name="connsiteX4-1965" fmla="*/ 1127052 w 3718598"/>
                <a:gd name="connsiteY4-1966" fmla="*/ 3242930 h 4492350"/>
                <a:gd name="connsiteX5-1967" fmla="*/ 393405 w 3718598"/>
                <a:gd name="connsiteY5-1968" fmla="*/ 2456121 h 4492350"/>
                <a:gd name="connsiteX6-1969" fmla="*/ 1775638 w 3718598"/>
                <a:gd name="connsiteY6-1970" fmla="*/ 3519376 h 4492350"/>
                <a:gd name="connsiteX7-1971" fmla="*/ 1679945 w 3718598"/>
                <a:gd name="connsiteY7-1972" fmla="*/ 2392325 h 4492350"/>
                <a:gd name="connsiteX8-1973" fmla="*/ 0 w 3718598"/>
                <a:gd name="connsiteY8-1974" fmla="*/ 754911 h 4492350"/>
                <a:gd name="connsiteX9-1975" fmla="*/ 988828 w 3718598"/>
                <a:gd name="connsiteY9-1976" fmla="*/ 1924493 h 4492350"/>
                <a:gd name="connsiteX10-1977" fmla="*/ 1137684 w 3718598"/>
                <a:gd name="connsiteY10-1978" fmla="*/ 861237 h 4492350"/>
                <a:gd name="connsiteX11-1979" fmla="*/ 1222745 w 3718598"/>
                <a:gd name="connsiteY11-1980" fmla="*/ 2062716 h 4492350"/>
                <a:gd name="connsiteX12-1981" fmla="*/ 1690577 w 3718598"/>
                <a:gd name="connsiteY12-1982" fmla="*/ 2190307 h 4492350"/>
                <a:gd name="connsiteX13-1983" fmla="*/ 1956391 w 3718598"/>
                <a:gd name="connsiteY13-1984" fmla="*/ 0 h 4492350"/>
                <a:gd name="connsiteX14-1985" fmla="*/ 2083982 w 3718598"/>
                <a:gd name="connsiteY14-1986" fmla="*/ 978195 h 4492350"/>
                <a:gd name="connsiteX15-1987" fmla="*/ 1881963 w 3718598"/>
                <a:gd name="connsiteY15-1988" fmla="*/ 2232837 h 4492350"/>
                <a:gd name="connsiteX16-1989" fmla="*/ 2057494 w 3718598"/>
                <a:gd name="connsiteY16-1990" fmla="*/ 3046321 h 4492350"/>
                <a:gd name="connsiteX17-1991" fmla="*/ 2647507 w 3718598"/>
                <a:gd name="connsiteY17-1992" fmla="*/ 2519916 h 4492350"/>
                <a:gd name="connsiteX18-1993" fmla="*/ 2913694 w 3718598"/>
                <a:gd name="connsiteY18-1994" fmla="*/ 1291762 h 4492350"/>
                <a:gd name="connsiteX19-1995" fmla="*/ 2806809 w 3718598"/>
                <a:gd name="connsiteY19-1996" fmla="*/ 2383091 h 4492350"/>
                <a:gd name="connsiteX20-1997" fmla="*/ 3718598 w 3718598"/>
                <a:gd name="connsiteY20-1998" fmla="*/ 1120242 h 4492350"/>
                <a:gd name="connsiteX21-1999" fmla="*/ 2222205 w 3718598"/>
                <a:gd name="connsiteY21-2000" fmla="*/ 3370521 h 4492350"/>
                <a:gd name="connsiteX22-2001" fmla="*/ 2169042 w 3718598"/>
                <a:gd name="connsiteY22-2002" fmla="*/ 3817088 h 4492350"/>
                <a:gd name="connsiteX23-2003" fmla="*/ 3317358 w 3718598"/>
                <a:gd name="connsiteY23-2004" fmla="*/ 3094074 h 4492350"/>
                <a:gd name="connsiteX24-2005" fmla="*/ 2194317 w 3718598"/>
                <a:gd name="connsiteY24-2006" fmla="*/ 4030951 h 4492350"/>
                <a:gd name="connsiteX25-2007" fmla="*/ 2232838 w 3718598"/>
                <a:gd name="connsiteY25-2008" fmla="*/ 4476307 h 4492350"/>
                <a:gd name="connsiteX26-2009" fmla="*/ 2218194 w 3718598"/>
                <a:gd name="connsiteY26-2010" fmla="*/ 4491415 h 4492350"/>
                <a:gd name="connsiteX27-2011" fmla="*/ 1743740 w 3718598"/>
                <a:gd name="connsiteY27-2012" fmla="*/ 4492350 h 4492350"/>
                <a:gd name="connsiteX0-2013" fmla="*/ 1743740 w 3694535"/>
                <a:gd name="connsiteY0-2014" fmla="*/ 4492350 h 4492350"/>
                <a:gd name="connsiteX1-2015" fmla="*/ 1796903 w 3694535"/>
                <a:gd name="connsiteY1-2016" fmla="*/ 3785190 h 4492350"/>
                <a:gd name="connsiteX2-2017" fmla="*/ 1307805 w 3694535"/>
                <a:gd name="connsiteY2-2018" fmla="*/ 3381153 h 4492350"/>
                <a:gd name="connsiteX3-2019" fmla="*/ 31898 w 3694535"/>
                <a:gd name="connsiteY3-2020" fmla="*/ 2945218 h 4492350"/>
                <a:gd name="connsiteX4-2021" fmla="*/ 1127052 w 3694535"/>
                <a:gd name="connsiteY4-2022" fmla="*/ 3242930 h 4492350"/>
                <a:gd name="connsiteX5-2023" fmla="*/ 393405 w 3694535"/>
                <a:gd name="connsiteY5-2024" fmla="*/ 2456121 h 4492350"/>
                <a:gd name="connsiteX6-2025" fmla="*/ 1775638 w 3694535"/>
                <a:gd name="connsiteY6-2026" fmla="*/ 3519376 h 4492350"/>
                <a:gd name="connsiteX7-2027" fmla="*/ 1679945 w 3694535"/>
                <a:gd name="connsiteY7-2028" fmla="*/ 2392325 h 4492350"/>
                <a:gd name="connsiteX8-2029" fmla="*/ 0 w 3694535"/>
                <a:gd name="connsiteY8-2030" fmla="*/ 754911 h 4492350"/>
                <a:gd name="connsiteX9-2031" fmla="*/ 988828 w 3694535"/>
                <a:gd name="connsiteY9-2032" fmla="*/ 1924493 h 4492350"/>
                <a:gd name="connsiteX10-2033" fmla="*/ 1137684 w 3694535"/>
                <a:gd name="connsiteY10-2034" fmla="*/ 861237 h 4492350"/>
                <a:gd name="connsiteX11-2035" fmla="*/ 1222745 w 3694535"/>
                <a:gd name="connsiteY11-2036" fmla="*/ 2062716 h 4492350"/>
                <a:gd name="connsiteX12-2037" fmla="*/ 1690577 w 3694535"/>
                <a:gd name="connsiteY12-2038" fmla="*/ 2190307 h 4492350"/>
                <a:gd name="connsiteX13-2039" fmla="*/ 1956391 w 3694535"/>
                <a:gd name="connsiteY13-2040" fmla="*/ 0 h 4492350"/>
                <a:gd name="connsiteX14-2041" fmla="*/ 2083982 w 3694535"/>
                <a:gd name="connsiteY14-2042" fmla="*/ 978195 h 4492350"/>
                <a:gd name="connsiteX15-2043" fmla="*/ 1881963 w 3694535"/>
                <a:gd name="connsiteY15-2044" fmla="*/ 2232837 h 4492350"/>
                <a:gd name="connsiteX16-2045" fmla="*/ 2057494 w 3694535"/>
                <a:gd name="connsiteY16-2046" fmla="*/ 3046321 h 4492350"/>
                <a:gd name="connsiteX17-2047" fmla="*/ 2647507 w 3694535"/>
                <a:gd name="connsiteY17-2048" fmla="*/ 2519916 h 4492350"/>
                <a:gd name="connsiteX18-2049" fmla="*/ 2913694 w 3694535"/>
                <a:gd name="connsiteY18-2050" fmla="*/ 1291762 h 4492350"/>
                <a:gd name="connsiteX19-2051" fmla="*/ 2806809 w 3694535"/>
                <a:gd name="connsiteY19-2052" fmla="*/ 2383091 h 4492350"/>
                <a:gd name="connsiteX20-2053" fmla="*/ 3694535 w 3694535"/>
                <a:gd name="connsiteY20-2054" fmla="*/ 1124252 h 4492350"/>
                <a:gd name="connsiteX21-2055" fmla="*/ 2222205 w 3694535"/>
                <a:gd name="connsiteY21-2056" fmla="*/ 3370521 h 4492350"/>
                <a:gd name="connsiteX22-2057" fmla="*/ 2169042 w 3694535"/>
                <a:gd name="connsiteY22-2058" fmla="*/ 3817088 h 4492350"/>
                <a:gd name="connsiteX23-2059" fmla="*/ 3317358 w 3694535"/>
                <a:gd name="connsiteY23-2060" fmla="*/ 3094074 h 4492350"/>
                <a:gd name="connsiteX24-2061" fmla="*/ 2194317 w 3694535"/>
                <a:gd name="connsiteY24-2062" fmla="*/ 4030951 h 4492350"/>
                <a:gd name="connsiteX25-2063" fmla="*/ 2232838 w 3694535"/>
                <a:gd name="connsiteY25-2064" fmla="*/ 4476307 h 4492350"/>
                <a:gd name="connsiteX26-2065" fmla="*/ 2218194 w 3694535"/>
                <a:gd name="connsiteY26-2066" fmla="*/ 4491415 h 4492350"/>
                <a:gd name="connsiteX27-2067" fmla="*/ 1743740 w 3694535"/>
                <a:gd name="connsiteY27-2068" fmla="*/ 4492350 h 4492350"/>
                <a:gd name="connsiteX0-2069" fmla="*/ 1743740 w 3694535"/>
                <a:gd name="connsiteY0-2070" fmla="*/ 4492350 h 4492350"/>
                <a:gd name="connsiteX1-2071" fmla="*/ 1796903 w 3694535"/>
                <a:gd name="connsiteY1-2072" fmla="*/ 3785190 h 4492350"/>
                <a:gd name="connsiteX2-2073" fmla="*/ 1307805 w 3694535"/>
                <a:gd name="connsiteY2-2074" fmla="*/ 3381153 h 4492350"/>
                <a:gd name="connsiteX3-2075" fmla="*/ 31898 w 3694535"/>
                <a:gd name="connsiteY3-2076" fmla="*/ 2945218 h 4492350"/>
                <a:gd name="connsiteX4-2077" fmla="*/ 1127052 w 3694535"/>
                <a:gd name="connsiteY4-2078" fmla="*/ 3242930 h 4492350"/>
                <a:gd name="connsiteX5-2079" fmla="*/ 393405 w 3694535"/>
                <a:gd name="connsiteY5-2080" fmla="*/ 2456121 h 4492350"/>
                <a:gd name="connsiteX6-2081" fmla="*/ 1775638 w 3694535"/>
                <a:gd name="connsiteY6-2082" fmla="*/ 3519376 h 4492350"/>
                <a:gd name="connsiteX7-2083" fmla="*/ 1679945 w 3694535"/>
                <a:gd name="connsiteY7-2084" fmla="*/ 2392325 h 4492350"/>
                <a:gd name="connsiteX8-2085" fmla="*/ 0 w 3694535"/>
                <a:gd name="connsiteY8-2086" fmla="*/ 754911 h 4492350"/>
                <a:gd name="connsiteX9-2087" fmla="*/ 988828 w 3694535"/>
                <a:gd name="connsiteY9-2088" fmla="*/ 1924493 h 4492350"/>
                <a:gd name="connsiteX10-2089" fmla="*/ 1137684 w 3694535"/>
                <a:gd name="connsiteY10-2090" fmla="*/ 861237 h 4492350"/>
                <a:gd name="connsiteX11-2091" fmla="*/ 1222745 w 3694535"/>
                <a:gd name="connsiteY11-2092" fmla="*/ 2062716 h 4492350"/>
                <a:gd name="connsiteX12-2093" fmla="*/ 1690577 w 3694535"/>
                <a:gd name="connsiteY12-2094" fmla="*/ 2190307 h 4492350"/>
                <a:gd name="connsiteX13-2095" fmla="*/ 1956391 w 3694535"/>
                <a:gd name="connsiteY13-2096" fmla="*/ 0 h 4492350"/>
                <a:gd name="connsiteX14-2097" fmla="*/ 2083982 w 3694535"/>
                <a:gd name="connsiteY14-2098" fmla="*/ 978195 h 4492350"/>
                <a:gd name="connsiteX15-2099" fmla="*/ 1881963 w 3694535"/>
                <a:gd name="connsiteY15-2100" fmla="*/ 2232837 h 4492350"/>
                <a:gd name="connsiteX16-2101" fmla="*/ 2057494 w 3694535"/>
                <a:gd name="connsiteY16-2102" fmla="*/ 3046321 h 4492350"/>
                <a:gd name="connsiteX17-2103" fmla="*/ 2647507 w 3694535"/>
                <a:gd name="connsiteY17-2104" fmla="*/ 2519916 h 4492350"/>
                <a:gd name="connsiteX18-2105" fmla="*/ 2913694 w 3694535"/>
                <a:gd name="connsiteY18-2106" fmla="*/ 1291762 h 4492350"/>
                <a:gd name="connsiteX19-2107" fmla="*/ 2806809 w 3694535"/>
                <a:gd name="connsiteY19-2108" fmla="*/ 2383091 h 4492350"/>
                <a:gd name="connsiteX20-2109" fmla="*/ 3694535 w 3694535"/>
                <a:gd name="connsiteY20-2110" fmla="*/ 1124252 h 4492350"/>
                <a:gd name="connsiteX21-2111" fmla="*/ 2222205 w 3694535"/>
                <a:gd name="connsiteY21-2112" fmla="*/ 3370521 h 4492350"/>
                <a:gd name="connsiteX22-2113" fmla="*/ 2169042 w 3694535"/>
                <a:gd name="connsiteY22-2114" fmla="*/ 3817088 h 4492350"/>
                <a:gd name="connsiteX23-2115" fmla="*/ 3317358 w 3694535"/>
                <a:gd name="connsiteY23-2116" fmla="*/ 3094074 h 4492350"/>
                <a:gd name="connsiteX24-2117" fmla="*/ 2194317 w 3694535"/>
                <a:gd name="connsiteY24-2118" fmla="*/ 4030951 h 4492350"/>
                <a:gd name="connsiteX25-2119" fmla="*/ 2232838 w 3694535"/>
                <a:gd name="connsiteY25-2120" fmla="*/ 4476307 h 4492350"/>
                <a:gd name="connsiteX26-2121" fmla="*/ 2218194 w 3694535"/>
                <a:gd name="connsiteY26-2122" fmla="*/ 4491415 h 4492350"/>
                <a:gd name="connsiteX27-2123" fmla="*/ 1743740 w 3694535"/>
                <a:gd name="connsiteY27-2124" fmla="*/ 4492350 h 4492350"/>
                <a:gd name="connsiteX0-2125" fmla="*/ 1743740 w 3694535"/>
                <a:gd name="connsiteY0-2126" fmla="*/ 4492350 h 4492350"/>
                <a:gd name="connsiteX1-2127" fmla="*/ 1796903 w 3694535"/>
                <a:gd name="connsiteY1-2128" fmla="*/ 3785190 h 4492350"/>
                <a:gd name="connsiteX2-2129" fmla="*/ 1307805 w 3694535"/>
                <a:gd name="connsiteY2-2130" fmla="*/ 3381153 h 4492350"/>
                <a:gd name="connsiteX3-2131" fmla="*/ 31898 w 3694535"/>
                <a:gd name="connsiteY3-2132" fmla="*/ 2945218 h 4492350"/>
                <a:gd name="connsiteX4-2133" fmla="*/ 1127052 w 3694535"/>
                <a:gd name="connsiteY4-2134" fmla="*/ 3242930 h 4492350"/>
                <a:gd name="connsiteX5-2135" fmla="*/ 393405 w 3694535"/>
                <a:gd name="connsiteY5-2136" fmla="*/ 2456121 h 4492350"/>
                <a:gd name="connsiteX6-2137" fmla="*/ 1775638 w 3694535"/>
                <a:gd name="connsiteY6-2138" fmla="*/ 3519376 h 4492350"/>
                <a:gd name="connsiteX7-2139" fmla="*/ 1679945 w 3694535"/>
                <a:gd name="connsiteY7-2140" fmla="*/ 2392325 h 4492350"/>
                <a:gd name="connsiteX8-2141" fmla="*/ 0 w 3694535"/>
                <a:gd name="connsiteY8-2142" fmla="*/ 754911 h 4492350"/>
                <a:gd name="connsiteX9-2143" fmla="*/ 988828 w 3694535"/>
                <a:gd name="connsiteY9-2144" fmla="*/ 1924493 h 4492350"/>
                <a:gd name="connsiteX10-2145" fmla="*/ 1137684 w 3694535"/>
                <a:gd name="connsiteY10-2146" fmla="*/ 861237 h 4492350"/>
                <a:gd name="connsiteX11-2147" fmla="*/ 1222745 w 3694535"/>
                <a:gd name="connsiteY11-2148" fmla="*/ 2062716 h 4492350"/>
                <a:gd name="connsiteX12-2149" fmla="*/ 1690577 w 3694535"/>
                <a:gd name="connsiteY12-2150" fmla="*/ 2190307 h 4492350"/>
                <a:gd name="connsiteX13-2151" fmla="*/ 1956391 w 3694535"/>
                <a:gd name="connsiteY13-2152" fmla="*/ 0 h 4492350"/>
                <a:gd name="connsiteX14-2153" fmla="*/ 2083982 w 3694535"/>
                <a:gd name="connsiteY14-2154" fmla="*/ 978195 h 4492350"/>
                <a:gd name="connsiteX15-2155" fmla="*/ 1881963 w 3694535"/>
                <a:gd name="connsiteY15-2156" fmla="*/ 2232837 h 4492350"/>
                <a:gd name="connsiteX16-2157" fmla="*/ 2057494 w 3694535"/>
                <a:gd name="connsiteY16-2158" fmla="*/ 3046321 h 4492350"/>
                <a:gd name="connsiteX17-2159" fmla="*/ 2647507 w 3694535"/>
                <a:gd name="connsiteY17-2160" fmla="*/ 2519916 h 4492350"/>
                <a:gd name="connsiteX18-2161" fmla="*/ 2913694 w 3694535"/>
                <a:gd name="connsiteY18-2162" fmla="*/ 1291762 h 4492350"/>
                <a:gd name="connsiteX19-2163" fmla="*/ 2806809 w 3694535"/>
                <a:gd name="connsiteY19-2164" fmla="*/ 2383091 h 4492350"/>
                <a:gd name="connsiteX20-2165" fmla="*/ 3694535 w 3694535"/>
                <a:gd name="connsiteY20-2166" fmla="*/ 1124252 h 4492350"/>
                <a:gd name="connsiteX21-2167" fmla="*/ 2222205 w 3694535"/>
                <a:gd name="connsiteY21-2168" fmla="*/ 3370521 h 4492350"/>
                <a:gd name="connsiteX22-2169" fmla="*/ 2169042 w 3694535"/>
                <a:gd name="connsiteY22-2170" fmla="*/ 3817088 h 4492350"/>
                <a:gd name="connsiteX23-2171" fmla="*/ 3317358 w 3694535"/>
                <a:gd name="connsiteY23-2172" fmla="*/ 3094074 h 4492350"/>
                <a:gd name="connsiteX24-2173" fmla="*/ 2194317 w 3694535"/>
                <a:gd name="connsiteY24-2174" fmla="*/ 4030951 h 4492350"/>
                <a:gd name="connsiteX25-2175" fmla="*/ 2232838 w 3694535"/>
                <a:gd name="connsiteY25-2176" fmla="*/ 4476307 h 4492350"/>
                <a:gd name="connsiteX26-2177" fmla="*/ 2218194 w 3694535"/>
                <a:gd name="connsiteY26-2178" fmla="*/ 4491415 h 4492350"/>
                <a:gd name="connsiteX27-2179" fmla="*/ 1743740 w 3694535"/>
                <a:gd name="connsiteY27-2180" fmla="*/ 4492350 h 4492350"/>
                <a:gd name="connsiteX0-2181" fmla="*/ 1743740 w 3694535"/>
                <a:gd name="connsiteY0-2182" fmla="*/ 4492350 h 4492350"/>
                <a:gd name="connsiteX1-2183" fmla="*/ 1796903 w 3694535"/>
                <a:gd name="connsiteY1-2184" fmla="*/ 3785190 h 4492350"/>
                <a:gd name="connsiteX2-2185" fmla="*/ 1307805 w 3694535"/>
                <a:gd name="connsiteY2-2186" fmla="*/ 3381153 h 4492350"/>
                <a:gd name="connsiteX3-2187" fmla="*/ 31898 w 3694535"/>
                <a:gd name="connsiteY3-2188" fmla="*/ 2945218 h 4492350"/>
                <a:gd name="connsiteX4-2189" fmla="*/ 1127052 w 3694535"/>
                <a:gd name="connsiteY4-2190" fmla="*/ 3242930 h 4492350"/>
                <a:gd name="connsiteX5-2191" fmla="*/ 393405 w 3694535"/>
                <a:gd name="connsiteY5-2192" fmla="*/ 2456121 h 4492350"/>
                <a:gd name="connsiteX6-2193" fmla="*/ 1775638 w 3694535"/>
                <a:gd name="connsiteY6-2194" fmla="*/ 3519376 h 4492350"/>
                <a:gd name="connsiteX7-2195" fmla="*/ 1679945 w 3694535"/>
                <a:gd name="connsiteY7-2196" fmla="*/ 2392325 h 4492350"/>
                <a:gd name="connsiteX8-2197" fmla="*/ 0 w 3694535"/>
                <a:gd name="connsiteY8-2198" fmla="*/ 754911 h 4492350"/>
                <a:gd name="connsiteX9-2199" fmla="*/ 988828 w 3694535"/>
                <a:gd name="connsiteY9-2200" fmla="*/ 1924493 h 4492350"/>
                <a:gd name="connsiteX10-2201" fmla="*/ 1137684 w 3694535"/>
                <a:gd name="connsiteY10-2202" fmla="*/ 861237 h 4492350"/>
                <a:gd name="connsiteX11-2203" fmla="*/ 1222745 w 3694535"/>
                <a:gd name="connsiteY11-2204" fmla="*/ 2062716 h 4492350"/>
                <a:gd name="connsiteX12-2205" fmla="*/ 1690577 w 3694535"/>
                <a:gd name="connsiteY12-2206" fmla="*/ 2190307 h 4492350"/>
                <a:gd name="connsiteX13-2207" fmla="*/ 1956391 w 3694535"/>
                <a:gd name="connsiteY13-2208" fmla="*/ 0 h 4492350"/>
                <a:gd name="connsiteX14-2209" fmla="*/ 2083982 w 3694535"/>
                <a:gd name="connsiteY14-2210" fmla="*/ 978195 h 4492350"/>
                <a:gd name="connsiteX15-2211" fmla="*/ 1881963 w 3694535"/>
                <a:gd name="connsiteY15-2212" fmla="*/ 2232837 h 4492350"/>
                <a:gd name="connsiteX16-2213" fmla="*/ 2057494 w 3694535"/>
                <a:gd name="connsiteY16-2214" fmla="*/ 3046321 h 4492350"/>
                <a:gd name="connsiteX17-2215" fmla="*/ 2647507 w 3694535"/>
                <a:gd name="connsiteY17-2216" fmla="*/ 2519916 h 4492350"/>
                <a:gd name="connsiteX18-2217" fmla="*/ 2913694 w 3694535"/>
                <a:gd name="connsiteY18-2218" fmla="*/ 1291762 h 4492350"/>
                <a:gd name="connsiteX19-2219" fmla="*/ 2806809 w 3694535"/>
                <a:gd name="connsiteY19-2220" fmla="*/ 2383091 h 4492350"/>
                <a:gd name="connsiteX20-2221" fmla="*/ 3694535 w 3694535"/>
                <a:gd name="connsiteY20-2222" fmla="*/ 1124252 h 4492350"/>
                <a:gd name="connsiteX21-2223" fmla="*/ 2222205 w 3694535"/>
                <a:gd name="connsiteY21-2224" fmla="*/ 3370521 h 4492350"/>
                <a:gd name="connsiteX22-2225" fmla="*/ 2169042 w 3694535"/>
                <a:gd name="connsiteY22-2226" fmla="*/ 3817088 h 4492350"/>
                <a:gd name="connsiteX23-2227" fmla="*/ 3317358 w 3694535"/>
                <a:gd name="connsiteY23-2228" fmla="*/ 3094074 h 4492350"/>
                <a:gd name="connsiteX24-2229" fmla="*/ 2194317 w 3694535"/>
                <a:gd name="connsiteY24-2230" fmla="*/ 4030951 h 4492350"/>
                <a:gd name="connsiteX25-2231" fmla="*/ 2232838 w 3694535"/>
                <a:gd name="connsiteY25-2232" fmla="*/ 4476307 h 4492350"/>
                <a:gd name="connsiteX26-2233" fmla="*/ 2218194 w 3694535"/>
                <a:gd name="connsiteY26-2234" fmla="*/ 4491415 h 4492350"/>
                <a:gd name="connsiteX27-2235" fmla="*/ 1743740 w 3694535"/>
                <a:gd name="connsiteY27-2236" fmla="*/ 4492350 h 4492350"/>
                <a:gd name="connsiteX0-2237" fmla="*/ 1743740 w 3694535"/>
                <a:gd name="connsiteY0-2238" fmla="*/ 4492350 h 4492350"/>
                <a:gd name="connsiteX1-2239" fmla="*/ 1796903 w 3694535"/>
                <a:gd name="connsiteY1-2240" fmla="*/ 3785190 h 4492350"/>
                <a:gd name="connsiteX2-2241" fmla="*/ 1307805 w 3694535"/>
                <a:gd name="connsiteY2-2242" fmla="*/ 3381153 h 4492350"/>
                <a:gd name="connsiteX3-2243" fmla="*/ 31898 w 3694535"/>
                <a:gd name="connsiteY3-2244" fmla="*/ 2945218 h 4492350"/>
                <a:gd name="connsiteX4-2245" fmla="*/ 1127052 w 3694535"/>
                <a:gd name="connsiteY4-2246" fmla="*/ 3242930 h 4492350"/>
                <a:gd name="connsiteX5-2247" fmla="*/ 393405 w 3694535"/>
                <a:gd name="connsiteY5-2248" fmla="*/ 2456121 h 4492350"/>
                <a:gd name="connsiteX6-2249" fmla="*/ 1775638 w 3694535"/>
                <a:gd name="connsiteY6-2250" fmla="*/ 3519376 h 4492350"/>
                <a:gd name="connsiteX7-2251" fmla="*/ 1679945 w 3694535"/>
                <a:gd name="connsiteY7-2252" fmla="*/ 2392325 h 4492350"/>
                <a:gd name="connsiteX8-2253" fmla="*/ 0 w 3694535"/>
                <a:gd name="connsiteY8-2254" fmla="*/ 754911 h 4492350"/>
                <a:gd name="connsiteX9-2255" fmla="*/ 988828 w 3694535"/>
                <a:gd name="connsiteY9-2256" fmla="*/ 1924493 h 4492350"/>
                <a:gd name="connsiteX10-2257" fmla="*/ 1137684 w 3694535"/>
                <a:gd name="connsiteY10-2258" fmla="*/ 861237 h 4492350"/>
                <a:gd name="connsiteX11-2259" fmla="*/ 1222745 w 3694535"/>
                <a:gd name="connsiteY11-2260" fmla="*/ 2062716 h 4492350"/>
                <a:gd name="connsiteX12-2261" fmla="*/ 1690577 w 3694535"/>
                <a:gd name="connsiteY12-2262" fmla="*/ 2190307 h 4492350"/>
                <a:gd name="connsiteX13-2263" fmla="*/ 1956391 w 3694535"/>
                <a:gd name="connsiteY13-2264" fmla="*/ 0 h 4492350"/>
                <a:gd name="connsiteX14-2265" fmla="*/ 2083982 w 3694535"/>
                <a:gd name="connsiteY14-2266" fmla="*/ 978195 h 4492350"/>
                <a:gd name="connsiteX15-2267" fmla="*/ 1881963 w 3694535"/>
                <a:gd name="connsiteY15-2268" fmla="*/ 2232837 h 4492350"/>
                <a:gd name="connsiteX16-2269" fmla="*/ 2057494 w 3694535"/>
                <a:gd name="connsiteY16-2270" fmla="*/ 3046321 h 4492350"/>
                <a:gd name="connsiteX17-2271" fmla="*/ 2647507 w 3694535"/>
                <a:gd name="connsiteY17-2272" fmla="*/ 2519916 h 4492350"/>
                <a:gd name="connsiteX18-2273" fmla="*/ 2913694 w 3694535"/>
                <a:gd name="connsiteY18-2274" fmla="*/ 1291762 h 4492350"/>
                <a:gd name="connsiteX19-2275" fmla="*/ 2806809 w 3694535"/>
                <a:gd name="connsiteY19-2276" fmla="*/ 2383091 h 4492350"/>
                <a:gd name="connsiteX20-2277" fmla="*/ 3694535 w 3694535"/>
                <a:gd name="connsiteY20-2278" fmla="*/ 1124252 h 4492350"/>
                <a:gd name="connsiteX21-2279" fmla="*/ 2222205 w 3694535"/>
                <a:gd name="connsiteY21-2280" fmla="*/ 3370521 h 4492350"/>
                <a:gd name="connsiteX22-2281" fmla="*/ 2169042 w 3694535"/>
                <a:gd name="connsiteY22-2282" fmla="*/ 3817088 h 4492350"/>
                <a:gd name="connsiteX23-2283" fmla="*/ 3317358 w 3694535"/>
                <a:gd name="connsiteY23-2284" fmla="*/ 3094074 h 4492350"/>
                <a:gd name="connsiteX24-2285" fmla="*/ 2194317 w 3694535"/>
                <a:gd name="connsiteY24-2286" fmla="*/ 4030951 h 4492350"/>
                <a:gd name="connsiteX25-2287" fmla="*/ 2232838 w 3694535"/>
                <a:gd name="connsiteY25-2288" fmla="*/ 4476307 h 4492350"/>
                <a:gd name="connsiteX26-2289" fmla="*/ 2218194 w 3694535"/>
                <a:gd name="connsiteY26-2290" fmla="*/ 4491415 h 4492350"/>
                <a:gd name="connsiteX27-2291" fmla="*/ 1743740 w 3694535"/>
                <a:gd name="connsiteY27-2292" fmla="*/ 4492350 h 4492350"/>
                <a:gd name="connsiteX0-2293" fmla="*/ 1743740 w 3694535"/>
                <a:gd name="connsiteY0-2294" fmla="*/ 4492350 h 4492350"/>
                <a:gd name="connsiteX1-2295" fmla="*/ 1796903 w 3694535"/>
                <a:gd name="connsiteY1-2296" fmla="*/ 3785190 h 4492350"/>
                <a:gd name="connsiteX2-2297" fmla="*/ 1307805 w 3694535"/>
                <a:gd name="connsiteY2-2298" fmla="*/ 3381153 h 4492350"/>
                <a:gd name="connsiteX3-2299" fmla="*/ 31898 w 3694535"/>
                <a:gd name="connsiteY3-2300" fmla="*/ 2945218 h 4492350"/>
                <a:gd name="connsiteX4-2301" fmla="*/ 1127052 w 3694535"/>
                <a:gd name="connsiteY4-2302" fmla="*/ 3242930 h 4492350"/>
                <a:gd name="connsiteX5-2303" fmla="*/ 393405 w 3694535"/>
                <a:gd name="connsiteY5-2304" fmla="*/ 2456121 h 4492350"/>
                <a:gd name="connsiteX6-2305" fmla="*/ 1775638 w 3694535"/>
                <a:gd name="connsiteY6-2306" fmla="*/ 3519376 h 4492350"/>
                <a:gd name="connsiteX7-2307" fmla="*/ 1679945 w 3694535"/>
                <a:gd name="connsiteY7-2308" fmla="*/ 2392325 h 4492350"/>
                <a:gd name="connsiteX8-2309" fmla="*/ 0 w 3694535"/>
                <a:gd name="connsiteY8-2310" fmla="*/ 754911 h 4492350"/>
                <a:gd name="connsiteX9-2311" fmla="*/ 988828 w 3694535"/>
                <a:gd name="connsiteY9-2312" fmla="*/ 1924493 h 4492350"/>
                <a:gd name="connsiteX10-2313" fmla="*/ 1137684 w 3694535"/>
                <a:gd name="connsiteY10-2314" fmla="*/ 861237 h 4492350"/>
                <a:gd name="connsiteX11-2315" fmla="*/ 1222745 w 3694535"/>
                <a:gd name="connsiteY11-2316" fmla="*/ 2062716 h 4492350"/>
                <a:gd name="connsiteX12-2317" fmla="*/ 1690577 w 3694535"/>
                <a:gd name="connsiteY12-2318" fmla="*/ 2190307 h 4492350"/>
                <a:gd name="connsiteX13-2319" fmla="*/ 1956391 w 3694535"/>
                <a:gd name="connsiteY13-2320" fmla="*/ 0 h 4492350"/>
                <a:gd name="connsiteX14-2321" fmla="*/ 2083982 w 3694535"/>
                <a:gd name="connsiteY14-2322" fmla="*/ 978195 h 4492350"/>
                <a:gd name="connsiteX15-2323" fmla="*/ 1881963 w 3694535"/>
                <a:gd name="connsiteY15-2324" fmla="*/ 2232837 h 4492350"/>
                <a:gd name="connsiteX16-2325" fmla="*/ 2057494 w 3694535"/>
                <a:gd name="connsiteY16-2326" fmla="*/ 3046321 h 4492350"/>
                <a:gd name="connsiteX17-2327" fmla="*/ 2647507 w 3694535"/>
                <a:gd name="connsiteY17-2328" fmla="*/ 2519916 h 4492350"/>
                <a:gd name="connsiteX18-2329" fmla="*/ 2913694 w 3694535"/>
                <a:gd name="connsiteY18-2330" fmla="*/ 1291762 h 4492350"/>
                <a:gd name="connsiteX19-2331" fmla="*/ 2806809 w 3694535"/>
                <a:gd name="connsiteY19-2332" fmla="*/ 2383091 h 4492350"/>
                <a:gd name="connsiteX20-2333" fmla="*/ 3694535 w 3694535"/>
                <a:gd name="connsiteY20-2334" fmla="*/ 1124252 h 4492350"/>
                <a:gd name="connsiteX21-2335" fmla="*/ 2222205 w 3694535"/>
                <a:gd name="connsiteY21-2336" fmla="*/ 3370521 h 4492350"/>
                <a:gd name="connsiteX22-2337" fmla="*/ 2169042 w 3694535"/>
                <a:gd name="connsiteY22-2338" fmla="*/ 3817088 h 4492350"/>
                <a:gd name="connsiteX23-2339" fmla="*/ 3317358 w 3694535"/>
                <a:gd name="connsiteY23-2340" fmla="*/ 3094074 h 4492350"/>
                <a:gd name="connsiteX24-2341" fmla="*/ 2194317 w 3694535"/>
                <a:gd name="connsiteY24-2342" fmla="*/ 4030951 h 4492350"/>
                <a:gd name="connsiteX25-2343" fmla="*/ 2232838 w 3694535"/>
                <a:gd name="connsiteY25-2344" fmla="*/ 4476307 h 4492350"/>
                <a:gd name="connsiteX26-2345" fmla="*/ 2218194 w 3694535"/>
                <a:gd name="connsiteY26-2346" fmla="*/ 4491415 h 4492350"/>
                <a:gd name="connsiteX27-2347" fmla="*/ 1743740 w 3694535"/>
                <a:gd name="connsiteY27-2348" fmla="*/ 4492350 h 4492350"/>
                <a:gd name="connsiteX0-2349" fmla="*/ 1743740 w 3694535"/>
                <a:gd name="connsiteY0-2350" fmla="*/ 4492350 h 4492350"/>
                <a:gd name="connsiteX1-2351" fmla="*/ 1796903 w 3694535"/>
                <a:gd name="connsiteY1-2352" fmla="*/ 3785190 h 4492350"/>
                <a:gd name="connsiteX2-2353" fmla="*/ 1307805 w 3694535"/>
                <a:gd name="connsiteY2-2354" fmla="*/ 3381153 h 4492350"/>
                <a:gd name="connsiteX3-2355" fmla="*/ 31898 w 3694535"/>
                <a:gd name="connsiteY3-2356" fmla="*/ 2945218 h 4492350"/>
                <a:gd name="connsiteX4-2357" fmla="*/ 1127052 w 3694535"/>
                <a:gd name="connsiteY4-2358" fmla="*/ 3242930 h 4492350"/>
                <a:gd name="connsiteX5-2359" fmla="*/ 393405 w 3694535"/>
                <a:gd name="connsiteY5-2360" fmla="*/ 2456121 h 4492350"/>
                <a:gd name="connsiteX6-2361" fmla="*/ 1775638 w 3694535"/>
                <a:gd name="connsiteY6-2362" fmla="*/ 3519376 h 4492350"/>
                <a:gd name="connsiteX7-2363" fmla="*/ 1679945 w 3694535"/>
                <a:gd name="connsiteY7-2364" fmla="*/ 2392325 h 4492350"/>
                <a:gd name="connsiteX8-2365" fmla="*/ 0 w 3694535"/>
                <a:gd name="connsiteY8-2366" fmla="*/ 754911 h 4492350"/>
                <a:gd name="connsiteX9-2367" fmla="*/ 988828 w 3694535"/>
                <a:gd name="connsiteY9-2368" fmla="*/ 1924493 h 4492350"/>
                <a:gd name="connsiteX10-2369" fmla="*/ 1137684 w 3694535"/>
                <a:gd name="connsiteY10-2370" fmla="*/ 861237 h 4492350"/>
                <a:gd name="connsiteX11-2371" fmla="*/ 1222745 w 3694535"/>
                <a:gd name="connsiteY11-2372" fmla="*/ 2062716 h 4492350"/>
                <a:gd name="connsiteX12-2373" fmla="*/ 1690577 w 3694535"/>
                <a:gd name="connsiteY12-2374" fmla="*/ 2190307 h 4492350"/>
                <a:gd name="connsiteX13-2375" fmla="*/ 1956391 w 3694535"/>
                <a:gd name="connsiteY13-2376" fmla="*/ 0 h 4492350"/>
                <a:gd name="connsiteX14-2377" fmla="*/ 2083982 w 3694535"/>
                <a:gd name="connsiteY14-2378" fmla="*/ 978195 h 4492350"/>
                <a:gd name="connsiteX15-2379" fmla="*/ 1881963 w 3694535"/>
                <a:gd name="connsiteY15-2380" fmla="*/ 2232837 h 4492350"/>
                <a:gd name="connsiteX16-2381" fmla="*/ 2057494 w 3694535"/>
                <a:gd name="connsiteY16-2382" fmla="*/ 3046321 h 4492350"/>
                <a:gd name="connsiteX17-2383" fmla="*/ 2647507 w 3694535"/>
                <a:gd name="connsiteY17-2384" fmla="*/ 2519916 h 4492350"/>
                <a:gd name="connsiteX18-2385" fmla="*/ 2913694 w 3694535"/>
                <a:gd name="connsiteY18-2386" fmla="*/ 1291762 h 4492350"/>
                <a:gd name="connsiteX19-2387" fmla="*/ 2806809 w 3694535"/>
                <a:gd name="connsiteY19-2388" fmla="*/ 2383091 h 4492350"/>
                <a:gd name="connsiteX20-2389" fmla="*/ 3694535 w 3694535"/>
                <a:gd name="connsiteY20-2390" fmla="*/ 1124252 h 4492350"/>
                <a:gd name="connsiteX21-2391" fmla="*/ 2222205 w 3694535"/>
                <a:gd name="connsiteY21-2392" fmla="*/ 3370521 h 4492350"/>
                <a:gd name="connsiteX22-2393" fmla="*/ 2169042 w 3694535"/>
                <a:gd name="connsiteY22-2394" fmla="*/ 3817088 h 4492350"/>
                <a:gd name="connsiteX23-2395" fmla="*/ 3317358 w 3694535"/>
                <a:gd name="connsiteY23-2396" fmla="*/ 3094074 h 4492350"/>
                <a:gd name="connsiteX24-2397" fmla="*/ 2194317 w 3694535"/>
                <a:gd name="connsiteY24-2398" fmla="*/ 4030951 h 4492350"/>
                <a:gd name="connsiteX25-2399" fmla="*/ 2232838 w 3694535"/>
                <a:gd name="connsiteY25-2400" fmla="*/ 4476307 h 4492350"/>
                <a:gd name="connsiteX26-2401" fmla="*/ 2218194 w 3694535"/>
                <a:gd name="connsiteY26-2402" fmla="*/ 4491415 h 4492350"/>
                <a:gd name="connsiteX27-2403" fmla="*/ 1743740 w 3694535"/>
                <a:gd name="connsiteY27-2404" fmla="*/ 4492350 h 4492350"/>
                <a:gd name="connsiteX0-2405" fmla="*/ 1743740 w 3694535"/>
                <a:gd name="connsiteY0-2406" fmla="*/ 4492350 h 4492350"/>
                <a:gd name="connsiteX1-2407" fmla="*/ 1796903 w 3694535"/>
                <a:gd name="connsiteY1-2408" fmla="*/ 3785190 h 4492350"/>
                <a:gd name="connsiteX2-2409" fmla="*/ 1307805 w 3694535"/>
                <a:gd name="connsiteY2-2410" fmla="*/ 3381153 h 4492350"/>
                <a:gd name="connsiteX3-2411" fmla="*/ 31898 w 3694535"/>
                <a:gd name="connsiteY3-2412" fmla="*/ 2945218 h 4492350"/>
                <a:gd name="connsiteX4-2413" fmla="*/ 1127052 w 3694535"/>
                <a:gd name="connsiteY4-2414" fmla="*/ 3242930 h 4492350"/>
                <a:gd name="connsiteX5-2415" fmla="*/ 393405 w 3694535"/>
                <a:gd name="connsiteY5-2416" fmla="*/ 2456121 h 4492350"/>
                <a:gd name="connsiteX6-2417" fmla="*/ 1775638 w 3694535"/>
                <a:gd name="connsiteY6-2418" fmla="*/ 3519376 h 4492350"/>
                <a:gd name="connsiteX7-2419" fmla="*/ 1679945 w 3694535"/>
                <a:gd name="connsiteY7-2420" fmla="*/ 2392325 h 4492350"/>
                <a:gd name="connsiteX8-2421" fmla="*/ 0 w 3694535"/>
                <a:gd name="connsiteY8-2422" fmla="*/ 754911 h 4492350"/>
                <a:gd name="connsiteX9-2423" fmla="*/ 988828 w 3694535"/>
                <a:gd name="connsiteY9-2424" fmla="*/ 1924493 h 4492350"/>
                <a:gd name="connsiteX10-2425" fmla="*/ 1137684 w 3694535"/>
                <a:gd name="connsiteY10-2426" fmla="*/ 861237 h 4492350"/>
                <a:gd name="connsiteX11-2427" fmla="*/ 1222745 w 3694535"/>
                <a:gd name="connsiteY11-2428" fmla="*/ 2062716 h 4492350"/>
                <a:gd name="connsiteX12-2429" fmla="*/ 1690577 w 3694535"/>
                <a:gd name="connsiteY12-2430" fmla="*/ 2190307 h 4492350"/>
                <a:gd name="connsiteX13-2431" fmla="*/ 1956391 w 3694535"/>
                <a:gd name="connsiteY13-2432" fmla="*/ 0 h 4492350"/>
                <a:gd name="connsiteX14-2433" fmla="*/ 2083982 w 3694535"/>
                <a:gd name="connsiteY14-2434" fmla="*/ 978195 h 4492350"/>
                <a:gd name="connsiteX15-2435" fmla="*/ 1881963 w 3694535"/>
                <a:gd name="connsiteY15-2436" fmla="*/ 2232837 h 4492350"/>
                <a:gd name="connsiteX16-2437" fmla="*/ 2057494 w 3694535"/>
                <a:gd name="connsiteY16-2438" fmla="*/ 3046321 h 4492350"/>
                <a:gd name="connsiteX17-2439" fmla="*/ 2647507 w 3694535"/>
                <a:gd name="connsiteY17-2440" fmla="*/ 2519916 h 4492350"/>
                <a:gd name="connsiteX18-2441" fmla="*/ 2913694 w 3694535"/>
                <a:gd name="connsiteY18-2442" fmla="*/ 1291762 h 4492350"/>
                <a:gd name="connsiteX19-2443" fmla="*/ 2806809 w 3694535"/>
                <a:gd name="connsiteY19-2444" fmla="*/ 2383091 h 4492350"/>
                <a:gd name="connsiteX20-2445" fmla="*/ 3694535 w 3694535"/>
                <a:gd name="connsiteY20-2446" fmla="*/ 1124252 h 4492350"/>
                <a:gd name="connsiteX21-2447" fmla="*/ 2222205 w 3694535"/>
                <a:gd name="connsiteY21-2448" fmla="*/ 3370521 h 4492350"/>
                <a:gd name="connsiteX22-2449" fmla="*/ 2169042 w 3694535"/>
                <a:gd name="connsiteY22-2450" fmla="*/ 3817088 h 4492350"/>
                <a:gd name="connsiteX23-2451" fmla="*/ 3317358 w 3694535"/>
                <a:gd name="connsiteY23-2452" fmla="*/ 3094074 h 4492350"/>
                <a:gd name="connsiteX24-2453" fmla="*/ 2194317 w 3694535"/>
                <a:gd name="connsiteY24-2454" fmla="*/ 4030951 h 4492350"/>
                <a:gd name="connsiteX25-2455" fmla="*/ 2232838 w 3694535"/>
                <a:gd name="connsiteY25-2456" fmla="*/ 4476307 h 4492350"/>
                <a:gd name="connsiteX26-2457" fmla="*/ 2218194 w 3694535"/>
                <a:gd name="connsiteY26-2458" fmla="*/ 4491415 h 4492350"/>
                <a:gd name="connsiteX27-2459" fmla="*/ 1743740 w 3694535"/>
                <a:gd name="connsiteY27-2460" fmla="*/ 4492350 h 4492350"/>
                <a:gd name="connsiteX0-2461" fmla="*/ 1743740 w 3694535"/>
                <a:gd name="connsiteY0-2462" fmla="*/ 4492350 h 4492350"/>
                <a:gd name="connsiteX1-2463" fmla="*/ 1796903 w 3694535"/>
                <a:gd name="connsiteY1-2464" fmla="*/ 3785190 h 4492350"/>
                <a:gd name="connsiteX2-2465" fmla="*/ 1307805 w 3694535"/>
                <a:gd name="connsiteY2-2466" fmla="*/ 3381153 h 4492350"/>
                <a:gd name="connsiteX3-2467" fmla="*/ 31898 w 3694535"/>
                <a:gd name="connsiteY3-2468" fmla="*/ 2945218 h 4492350"/>
                <a:gd name="connsiteX4-2469" fmla="*/ 1127052 w 3694535"/>
                <a:gd name="connsiteY4-2470" fmla="*/ 3242930 h 4492350"/>
                <a:gd name="connsiteX5-2471" fmla="*/ 393405 w 3694535"/>
                <a:gd name="connsiteY5-2472" fmla="*/ 2456121 h 4492350"/>
                <a:gd name="connsiteX6-2473" fmla="*/ 1775638 w 3694535"/>
                <a:gd name="connsiteY6-2474" fmla="*/ 3519376 h 4492350"/>
                <a:gd name="connsiteX7-2475" fmla="*/ 1679945 w 3694535"/>
                <a:gd name="connsiteY7-2476" fmla="*/ 2392325 h 4492350"/>
                <a:gd name="connsiteX8-2477" fmla="*/ 0 w 3694535"/>
                <a:gd name="connsiteY8-2478" fmla="*/ 754911 h 4492350"/>
                <a:gd name="connsiteX9-2479" fmla="*/ 988828 w 3694535"/>
                <a:gd name="connsiteY9-2480" fmla="*/ 1924493 h 4492350"/>
                <a:gd name="connsiteX10-2481" fmla="*/ 1137684 w 3694535"/>
                <a:gd name="connsiteY10-2482" fmla="*/ 861237 h 4492350"/>
                <a:gd name="connsiteX11-2483" fmla="*/ 1222745 w 3694535"/>
                <a:gd name="connsiteY11-2484" fmla="*/ 2062716 h 4492350"/>
                <a:gd name="connsiteX12-2485" fmla="*/ 1690577 w 3694535"/>
                <a:gd name="connsiteY12-2486" fmla="*/ 2190307 h 4492350"/>
                <a:gd name="connsiteX13-2487" fmla="*/ 1956391 w 3694535"/>
                <a:gd name="connsiteY13-2488" fmla="*/ 0 h 4492350"/>
                <a:gd name="connsiteX14-2489" fmla="*/ 2083982 w 3694535"/>
                <a:gd name="connsiteY14-2490" fmla="*/ 978195 h 4492350"/>
                <a:gd name="connsiteX15-2491" fmla="*/ 1881963 w 3694535"/>
                <a:gd name="connsiteY15-2492" fmla="*/ 2232837 h 4492350"/>
                <a:gd name="connsiteX16-2493" fmla="*/ 2057494 w 3694535"/>
                <a:gd name="connsiteY16-2494" fmla="*/ 3046321 h 4492350"/>
                <a:gd name="connsiteX17-2495" fmla="*/ 2647507 w 3694535"/>
                <a:gd name="connsiteY17-2496" fmla="*/ 2519916 h 4492350"/>
                <a:gd name="connsiteX18-2497" fmla="*/ 2913694 w 3694535"/>
                <a:gd name="connsiteY18-2498" fmla="*/ 1291762 h 4492350"/>
                <a:gd name="connsiteX19-2499" fmla="*/ 2806809 w 3694535"/>
                <a:gd name="connsiteY19-2500" fmla="*/ 2383091 h 4492350"/>
                <a:gd name="connsiteX20-2501" fmla="*/ 3694535 w 3694535"/>
                <a:gd name="connsiteY20-2502" fmla="*/ 1124252 h 4492350"/>
                <a:gd name="connsiteX21-2503" fmla="*/ 2222205 w 3694535"/>
                <a:gd name="connsiteY21-2504" fmla="*/ 3370521 h 4492350"/>
                <a:gd name="connsiteX22-2505" fmla="*/ 2169042 w 3694535"/>
                <a:gd name="connsiteY22-2506" fmla="*/ 3817088 h 4492350"/>
                <a:gd name="connsiteX23-2507" fmla="*/ 3317358 w 3694535"/>
                <a:gd name="connsiteY23-2508" fmla="*/ 3094074 h 4492350"/>
                <a:gd name="connsiteX24-2509" fmla="*/ 2194317 w 3694535"/>
                <a:gd name="connsiteY24-2510" fmla="*/ 4030951 h 4492350"/>
                <a:gd name="connsiteX25-2511" fmla="*/ 2232838 w 3694535"/>
                <a:gd name="connsiteY25-2512" fmla="*/ 4476307 h 4492350"/>
                <a:gd name="connsiteX26-2513" fmla="*/ 2218194 w 3694535"/>
                <a:gd name="connsiteY26-2514" fmla="*/ 4491415 h 4492350"/>
                <a:gd name="connsiteX27-2515" fmla="*/ 1743740 w 3694535"/>
                <a:gd name="connsiteY27-2516" fmla="*/ 4492350 h 4492350"/>
                <a:gd name="connsiteX0-2517" fmla="*/ 1743740 w 3694535"/>
                <a:gd name="connsiteY0-2518" fmla="*/ 4492350 h 4492350"/>
                <a:gd name="connsiteX1-2519" fmla="*/ 1796903 w 3694535"/>
                <a:gd name="connsiteY1-2520" fmla="*/ 3785190 h 4492350"/>
                <a:gd name="connsiteX2-2521" fmla="*/ 1307805 w 3694535"/>
                <a:gd name="connsiteY2-2522" fmla="*/ 3381153 h 4492350"/>
                <a:gd name="connsiteX3-2523" fmla="*/ 31898 w 3694535"/>
                <a:gd name="connsiteY3-2524" fmla="*/ 2945218 h 4492350"/>
                <a:gd name="connsiteX4-2525" fmla="*/ 1127052 w 3694535"/>
                <a:gd name="connsiteY4-2526" fmla="*/ 3242930 h 4492350"/>
                <a:gd name="connsiteX5-2527" fmla="*/ 393405 w 3694535"/>
                <a:gd name="connsiteY5-2528" fmla="*/ 2456121 h 4492350"/>
                <a:gd name="connsiteX6-2529" fmla="*/ 1775638 w 3694535"/>
                <a:gd name="connsiteY6-2530" fmla="*/ 3519376 h 4492350"/>
                <a:gd name="connsiteX7-2531" fmla="*/ 1679945 w 3694535"/>
                <a:gd name="connsiteY7-2532" fmla="*/ 2392325 h 4492350"/>
                <a:gd name="connsiteX8-2533" fmla="*/ 0 w 3694535"/>
                <a:gd name="connsiteY8-2534" fmla="*/ 754911 h 4492350"/>
                <a:gd name="connsiteX9-2535" fmla="*/ 988828 w 3694535"/>
                <a:gd name="connsiteY9-2536" fmla="*/ 1924493 h 4492350"/>
                <a:gd name="connsiteX10-2537" fmla="*/ 1137684 w 3694535"/>
                <a:gd name="connsiteY10-2538" fmla="*/ 861237 h 4492350"/>
                <a:gd name="connsiteX11-2539" fmla="*/ 1222745 w 3694535"/>
                <a:gd name="connsiteY11-2540" fmla="*/ 2062716 h 4492350"/>
                <a:gd name="connsiteX12-2541" fmla="*/ 1690577 w 3694535"/>
                <a:gd name="connsiteY12-2542" fmla="*/ 2190307 h 4492350"/>
                <a:gd name="connsiteX13-2543" fmla="*/ 1956391 w 3694535"/>
                <a:gd name="connsiteY13-2544" fmla="*/ 0 h 4492350"/>
                <a:gd name="connsiteX14-2545" fmla="*/ 2083982 w 3694535"/>
                <a:gd name="connsiteY14-2546" fmla="*/ 978195 h 4492350"/>
                <a:gd name="connsiteX15-2547" fmla="*/ 1881963 w 3694535"/>
                <a:gd name="connsiteY15-2548" fmla="*/ 2232837 h 4492350"/>
                <a:gd name="connsiteX16-2549" fmla="*/ 2057494 w 3694535"/>
                <a:gd name="connsiteY16-2550" fmla="*/ 3046321 h 4492350"/>
                <a:gd name="connsiteX17-2551" fmla="*/ 2647507 w 3694535"/>
                <a:gd name="connsiteY17-2552" fmla="*/ 2519916 h 4492350"/>
                <a:gd name="connsiteX18-2553" fmla="*/ 2913694 w 3694535"/>
                <a:gd name="connsiteY18-2554" fmla="*/ 1291762 h 4492350"/>
                <a:gd name="connsiteX19-2555" fmla="*/ 2806809 w 3694535"/>
                <a:gd name="connsiteY19-2556" fmla="*/ 2383091 h 4492350"/>
                <a:gd name="connsiteX20-2557" fmla="*/ 3694535 w 3694535"/>
                <a:gd name="connsiteY20-2558" fmla="*/ 1124252 h 4492350"/>
                <a:gd name="connsiteX21-2559" fmla="*/ 2222205 w 3694535"/>
                <a:gd name="connsiteY21-2560" fmla="*/ 3370521 h 4492350"/>
                <a:gd name="connsiteX22-2561" fmla="*/ 2169042 w 3694535"/>
                <a:gd name="connsiteY22-2562" fmla="*/ 3817088 h 4492350"/>
                <a:gd name="connsiteX23-2563" fmla="*/ 3317358 w 3694535"/>
                <a:gd name="connsiteY23-2564" fmla="*/ 3094074 h 4492350"/>
                <a:gd name="connsiteX24-2565" fmla="*/ 2194317 w 3694535"/>
                <a:gd name="connsiteY24-2566" fmla="*/ 4030951 h 4492350"/>
                <a:gd name="connsiteX25-2567" fmla="*/ 2232838 w 3694535"/>
                <a:gd name="connsiteY25-2568" fmla="*/ 4476307 h 4492350"/>
                <a:gd name="connsiteX26-2569" fmla="*/ 2218194 w 3694535"/>
                <a:gd name="connsiteY26-2570" fmla="*/ 4491415 h 4492350"/>
                <a:gd name="connsiteX27-2571" fmla="*/ 1743740 w 3694535"/>
                <a:gd name="connsiteY27-2572" fmla="*/ 4492350 h 4492350"/>
                <a:gd name="connsiteX0-2573" fmla="*/ 1743740 w 3694535"/>
                <a:gd name="connsiteY0-2574" fmla="*/ 4492350 h 4492350"/>
                <a:gd name="connsiteX1-2575" fmla="*/ 1796903 w 3694535"/>
                <a:gd name="connsiteY1-2576" fmla="*/ 3785190 h 4492350"/>
                <a:gd name="connsiteX2-2577" fmla="*/ 1307805 w 3694535"/>
                <a:gd name="connsiteY2-2578" fmla="*/ 3381153 h 4492350"/>
                <a:gd name="connsiteX3-2579" fmla="*/ 31898 w 3694535"/>
                <a:gd name="connsiteY3-2580" fmla="*/ 2945218 h 4492350"/>
                <a:gd name="connsiteX4-2581" fmla="*/ 1127052 w 3694535"/>
                <a:gd name="connsiteY4-2582" fmla="*/ 3242930 h 4492350"/>
                <a:gd name="connsiteX5-2583" fmla="*/ 393405 w 3694535"/>
                <a:gd name="connsiteY5-2584" fmla="*/ 2456121 h 4492350"/>
                <a:gd name="connsiteX6-2585" fmla="*/ 1775638 w 3694535"/>
                <a:gd name="connsiteY6-2586" fmla="*/ 3519376 h 4492350"/>
                <a:gd name="connsiteX7-2587" fmla="*/ 1679945 w 3694535"/>
                <a:gd name="connsiteY7-2588" fmla="*/ 2392325 h 4492350"/>
                <a:gd name="connsiteX8-2589" fmla="*/ 0 w 3694535"/>
                <a:gd name="connsiteY8-2590" fmla="*/ 754911 h 4492350"/>
                <a:gd name="connsiteX9-2591" fmla="*/ 988828 w 3694535"/>
                <a:gd name="connsiteY9-2592" fmla="*/ 1924493 h 4492350"/>
                <a:gd name="connsiteX10-2593" fmla="*/ 1137684 w 3694535"/>
                <a:gd name="connsiteY10-2594" fmla="*/ 861237 h 4492350"/>
                <a:gd name="connsiteX11-2595" fmla="*/ 1222745 w 3694535"/>
                <a:gd name="connsiteY11-2596" fmla="*/ 2062716 h 4492350"/>
                <a:gd name="connsiteX12-2597" fmla="*/ 1690577 w 3694535"/>
                <a:gd name="connsiteY12-2598" fmla="*/ 2190307 h 4492350"/>
                <a:gd name="connsiteX13-2599" fmla="*/ 1956391 w 3694535"/>
                <a:gd name="connsiteY13-2600" fmla="*/ 0 h 4492350"/>
                <a:gd name="connsiteX14-2601" fmla="*/ 2083982 w 3694535"/>
                <a:gd name="connsiteY14-2602" fmla="*/ 978195 h 4492350"/>
                <a:gd name="connsiteX15-2603" fmla="*/ 1881963 w 3694535"/>
                <a:gd name="connsiteY15-2604" fmla="*/ 2232837 h 4492350"/>
                <a:gd name="connsiteX16-2605" fmla="*/ 2057494 w 3694535"/>
                <a:gd name="connsiteY16-2606" fmla="*/ 3046321 h 4492350"/>
                <a:gd name="connsiteX17-2607" fmla="*/ 2647507 w 3694535"/>
                <a:gd name="connsiteY17-2608" fmla="*/ 2519916 h 4492350"/>
                <a:gd name="connsiteX18-2609" fmla="*/ 2913694 w 3694535"/>
                <a:gd name="connsiteY18-2610" fmla="*/ 1291762 h 4492350"/>
                <a:gd name="connsiteX19-2611" fmla="*/ 2806809 w 3694535"/>
                <a:gd name="connsiteY19-2612" fmla="*/ 2383091 h 4492350"/>
                <a:gd name="connsiteX20-2613" fmla="*/ 3694535 w 3694535"/>
                <a:gd name="connsiteY20-2614" fmla="*/ 1124252 h 4492350"/>
                <a:gd name="connsiteX21-2615" fmla="*/ 2222205 w 3694535"/>
                <a:gd name="connsiteY21-2616" fmla="*/ 3370521 h 4492350"/>
                <a:gd name="connsiteX22-2617" fmla="*/ 2169042 w 3694535"/>
                <a:gd name="connsiteY22-2618" fmla="*/ 3817088 h 4492350"/>
                <a:gd name="connsiteX23-2619" fmla="*/ 3317358 w 3694535"/>
                <a:gd name="connsiteY23-2620" fmla="*/ 3094074 h 4492350"/>
                <a:gd name="connsiteX24-2621" fmla="*/ 2194317 w 3694535"/>
                <a:gd name="connsiteY24-2622" fmla="*/ 4030951 h 4492350"/>
                <a:gd name="connsiteX25-2623" fmla="*/ 2232838 w 3694535"/>
                <a:gd name="connsiteY25-2624" fmla="*/ 4476307 h 4492350"/>
                <a:gd name="connsiteX26-2625" fmla="*/ 2218194 w 3694535"/>
                <a:gd name="connsiteY26-2626" fmla="*/ 4491415 h 4492350"/>
                <a:gd name="connsiteX27-2627" fmla="*/ 1743740 w 3694535"/>
                <a:gd name="connsiteY27-2628" fmla="*/ 4492350 h 4492350"/>
                <a:gd name="connsiteX0-2629" fmla="*/ 1743740 w 3694535"/>
                <a:gd name="connsiteY0-2630" fmla="*/ 4492350 h 4492350"/>
                <a:gd name="connsiteX1-2631" fmla="*/ 1796903 w 3694535"/>
                <a:gd name="connsiteY1-2632" fmla="*/ 3785190 h 4492350"/>
                <a:gd name="connsiteX2-2633" fmla="*/ 1307805 w 3694535"/>
                <a:gd name="connsiteY2-2634" fmla="*/ 3381153 h 4492350"/>
                <a:gd name="connsiteX3-2635" fmla="*/ 31898 w 3694535"/>
                <a:gd name="connsiteY3-2636" fmla="*/ 2945218 h 4492350"/>
                <a:gd name="connsiteX4-2637" fmla="*/ 1127052 w 3694535"/>
                <a:gd name="connsiteY4-2638" fmla="*/ 3242930 h 4492350"/>
                <a:gd name="connsiteX5-2639" fmla="*/ 393405 w 3694535"/>
                <a:gd name="connsiteY5-2640" fmla="*/ 2456121 h 4492350"/>
                <a:gd name="connsiteX6-2641" fmla="*/ 1775638 w 3694535"/>
                <a:gd name="connsiteY6-2642" fmla="*/ 3519376 h 4492350"/>
                <a:gd name="connsiteX7-2643" fmla="*/ 1679945 w 3694535"/>
                <a:gd name="connsiteY7-2644" fmla="*/ 2392325 h 4492350"/>
                <a:gd name="connsiteX8-2645" fmla="*/ 0 w 3694535"/>
                <a:gd name="connsiteY8-2646" fmla="*/ 754911 h 4492350"/>
                <a:gd name="connsiteX9-2647" fmla="*/ 988828 w 3694535"/>
                <a:gd name="connsiteY9-2648" fmla="*/ 1924493 h 4492350"/>
                <a:gd name="connsiteX10-2649" fmla="*/ 1137684 w 3694535"/>
                <a:gd name="connsiteY10-2650" fmla="*/ 861237 h 4492350"/>
                <a:gd name="connsiteX11-2651" fmla="*/ 1222745 w 3694535"/>
                <a:gd name="connsiteY11-2652" fmla="*/ 2062716 h 4492350"/>
                <a:gd name="connsiteX12-2653" fmla="*/ 1690577 w 3694535"/>
                <a:gd name="connsiteY12-2654" fmla="*/ 2190307 h 4492350"/>
                <a:gd name="connsiteX13-2655" fmla="*/ 1956391 w 3694535"/>
                <a:gd name="connsiteY13-2656" fmla="*/ 0 h 4492350"/>
                <a:gd name="connsiteX14-2657" fmla="*/ 2083982 w 3694535"/>
                <a:gd name="connsiteY14-2658" fmla="*/ 978195 h 4492350"/>
                <a:gd name="connsiteX15-2659" fmla="*/ 1881963 w 3694535"/>
                <a:gd name="connsiteY15-2660" fmla="*/ 2232837 h 4492350"/>
                <a:gd name="connsiteX16-2661" fmla="*/ 2057494 w 3694535"/>
                <a:gd name="connsiteY16-2662" fmla="*/ 3046321 h 4492350"/>
                <a:gd name="connsiteX17-2663" fmla="*/ 2647507 w 3694535"/>
                <a:gd name="connsiteY17-2664" fmla="*/ 2519916 h 4492350"/>
                <a:gd name="connsiteX18-2665" fmla="*/ 2913694 w 3694535"/>
                <a:gd name="connsiteY18-2666" fmla="*/ 1291762 h 4492350"/>
                <a:gd name="connsiteX19-2667" fmla="*/ 2806809 w 3694535"/>
                <a:gd name="connsiteY19-2668" fmla="*/ 2383091 h 4492350"/>
                <a:gd name="connsiteX20-2669" fmla="*/ 3694535 w 3694535"/>
                <a:gd name="connsiteY20-2670" fmla="*/ 1124252 h 4492350"/>
                <a:gd name="connsiteX21-2671" fmla="*/ 2222205 w 3694535"/>
                <a:gd name="connsiteY21-2672" fmla="*/ 3370521 h 4492350"/>
                <a:gd name="connsiteX22-2673" fmla="*/ 2169042 w 3694535"/>
                <a:gd name="connsiteY22-2674" fmla="*/ 3817088 h 4492350"/>
                <a:gd name="connsiteX23-2675" fmla="*/ 3317358 w 3694535"/>
                <a:gd name="connsiteY23-2676" fmla="*/ 3094074 h 4492350"/>
                <a:gd name="connsiteX24-2677" fmla="*/ 2194317 w 3694535"/>
                <a:gd name="connsiteY24-2678" fmla="*/ 4030951 h 4492350"/>
                <a:gd name="connsiteX25-2679" fmla="*/ 2232838 w 3694535"/>
                <a:gd name="connsiteY25-2680" fmla="*/ 4476307 h 4492350"/>
                <a:gd name="connsiteX26-2681" fmla="*/ 2218194 w 3694535"/>
                <a:gd name="connsiteY26-2682" fmla="*/ 4491415 h 4492350"/>
                <a:gd name="connsiteX27-2683" fmla="*/ 1743740 w 3694535"/>
                <a:gd name="connsiteY27-2684" fmla="*/ 4492350 h 4492350"/>
                <a:gd name="connsiteX0-2685" fmla="*/ 1743740 w 3694535"/>
                <a:gd name="connsiteY0-2686" fmla="*/ 4492350 h 4492350"/>
                <a:gd name="connsiteX1-2687" fmla="*/ 1796903 w 3694535"/>
                <a:gd name="connsiteY1-2688" fmla="*/ 3785190 h 4492350"/>
                <a:gd name="connsiteX2-2689" fmla="*/ 1307805 w 3694535"/>
                <a:gd name="connsiteY2-2690" fmla="*/ 3381153 h 4492350"/>
                <a:gd name="connsiteX3-2691" fmla="*/ 31898 w 3694535"/>
                <a:gd name="connsiteY3-2692" fmla="*/ 2945218 h 4492350"/>
                <a:gd name="connsiteX4-2693" fmla="*/ 1127052 w 3694535"/>
                <a:gd name="connsiteY4-2694" fmla="*/ 3242930 h 4492350"/>
                <a:gd name="connsiteX5-2695" fmla="*/ 393405 w 3694535"/>
                <a:gd name="connsiteY5-2696" fmla="*/ 2456121 h 4492350"/>
                <a:gd name="connsiteX6-2697" fmla="*/ 1775638 w 3694535"/>
                <a:gd name="connsiteY6-2698" fmla="*/ 3519376 h 4492350"/>
                <a:gd name="connsiteX7-2699" fmla="*/ 1679945 w 3694535"/>
                <a:gd name="connsiteY7-2700" fmla="*/ 2392325 h 4492350"/>
                <a:gd name="connsiteX8-2701" fmla="*/ 0 w 3694535"/>
                <a:gd name="connsiteY8-2702" fmla="*/ 754911 h 4492350"/>
                <a:gd name="connsiteX9-2703" fmla="*/ 988828 w 3694535"/>
                <a:gd name="connsiteY9-2704" fmla="*/ 1924493 h 4492350"/>
                <a:gd name="connsiteX10-2705" fmla="*/ 1137684 w 3694535"/>
                <a:gd name="connsiteY10-2706" fmla="*/ 861237 h 4492350"/>
                <a:gd name="connsiteX11-2707" fmla="*/ 1222745 w 3694535"/>
                <a:gd name="connsiteY11-2708" fmla="*/ 2062716 h 4492350"/>
                <a:gd name="connsiteX12-2709" fmla="*/ 1690577 w 3694535"/>
                <a:gd name="connsiteY12-2710" fmla="*/ 2190307 h 4492350"/>
                <a:gd name="connsiteX13-2711" fmla="*/ 1956391 w 3694535"/>
                <a:gd name="connsiteY13-2712" fmla="*/ 0 h 4492350"/>
                <a:gd name="connsiteX14-2713" fmla="*/ 2083982 w 3694535"/>
                <a:gd name="connsiteY14-2714" fmla="*/ 978195 h 4492350"/>
                <a:gd name="connsiteX15-2715" fmla="*/ 1881963 w 3694535"/>
                <a:gd name="connsiteY15-2716" fmla="*/ 2232837 h 4492350"/>
                <a:gd name="connsiteX16-2717" fmla="*/ 2057494 w 3694535"/>
                <a:gd name="connsiteY16-2718" fmla="*/ 3046321 h 4492350"/>
                <a:gd name="connsiteX17-2719" fmla="*/ 2647507 w 3694535"/>
                <a:gd name="connsiteY17-2720" fmla="*/ 2519916 h 4492350"/>
                <a:gd name="connsiteX18-2721" fmla="*/ 2913694 w 3694535"/>
                <a:gd name="connsiteY18-2722" fmla="*/ 1291762 h 4492350"/>
                <a:gd name="connsiteX19-2723" fmla="*/ 2806809 w 3694535"/>
                <a:gd name="connsiteY19-2724" fmla="*/ 2383091 h 4492350"/>
                <a:gd name="connsiteX20-2725" fmla="*/ 3694535 w 3694535"/>
                <a:gd name="connsiteY20-2726" fmla="*/ 1124252 h 4492350"/>
                <a:gd name="connsiteX21-2727" fmla="*/ 2222205 w 3694535"/>
                <a:gd name="connsiteY21-2728" fmla="*/ 3370521 h 4492350"/>
                <a:gd name="connsiteX22-2729" fmla="*/ 2169042 w 3694535"/>
                <a:gd name="connsiteY22-2730" fmla="*/ 3817088 h 4492350"/>
                <a:gd name="connsiteX23-2731" fmla="*/ 3317358 w 3694535"/>
                <a:gd name="connsiteY23-2732" fmla="*/ 3094074 h 4492350"/>
                <a:gd name="connsiteX24-2733" fmla="*/ 2194317 w 3694535"/>
                <a:gd name="connsiteY24-2734" fmla="*/ 4030951 h 4492350"/>
                <a:gd name="connsiteX25-2735" fmla="*/ 2232838 w 3694535"/>
                <a:gd name="connsiteY25-2736" fmla="*/ 4476307 h 4492350"/>
                <a:gd name="connsiteX26-2737" fmla="*/ 2218194 w 3694535"/>
                <a:gd name="connsiteY26-2738" fmla="*/ 4491415 h 4492350"/>
                <a:gd name="connsiteX27-2739" fmla="*/ 1743740 w 3694535"/>
                <a:gd name="connsiteY27-2740" fmla="*/ 4492350 h 4492350"/>
                <a:gd name="connsiteX0-2741" fmla="*/ 1743740 w 3694535"/>
                <a:gd name="connsiteY0-2742" fmla="*/ 4492350 h 4492350"/>
                <a:gd name="connsiteX1-2743" fmla="*/ 1796903 w 3694535"/>
                <a:gd name="connsiteY1-2744" fmla="*/ 3785190 h 4492350"/>
                <a:gd name="connsiteX2-2745" fmla="*/ 1307805 w 3694535"/>
                <a:gd name="connsiteY2-2746" fmla="*/ 3381153 h 4492350"/>
                <a:gd name="connsiteX3-2747" fmla="*/ 31898 w 3694535"/>
                <a:gd name="connsiteY3-2748" fmla="*/ 2945218 h 4492350"/>
                <a:gd name="connsiteX4-2749" fmla="*/ 1127052 w 3694535"/>
                <a:gd name="connsiteY4-2750" fmla="*/ 3242930 h 4492350"/>
                <a:gd name="connsiteX5-2751" fmla="*/ 393405 w 3694535"/>
                <a:gd name="connsiteY5-2752" fmla="*/ 2456121 h 4492350"/>
                <a:gd name="connsiteX6-2753" fmla="*/ 1775638 w 3694535"/>
                <a:gd name="connsiteY6-2754" fmla="*/ 3519376 h 4492350"/>
                <a:gd name="connsiteX7-2755" fmla="*/ 1679945 w 3694535"/>
                <a:gd name="connsiteY7-2756" fmla="*/ 2392325 h 4492350"/>
                <a:gd name="connsiteX8-2757" fmla="*/ 0 w 3694535"/>
                <a:gd name="connsiteY8-2758" fmla="*/ 754911 h 4492350"/>
                <a:gd name="connsiteX9-2759" fmla="*/ 988828 w 3694535"/>
                <a:gd name="connsiteY9-2760" fmla="*/ 1924493 h 4492350"/>
                <a:gd name="connsiteX10-2761" fmla="*/ 1137684 w 3694535"/>
                <a:gd name="connsiteY10-2762" fmla="*/ 861237 h 4492350"/>
                <a:gd name="connsiteX11-2763" fmla="*/ 1222745 w 3694535"/>
                <a:gd name="connsiteY11-2764" fmla="*/ 2062716 h 4492350"/>
                <a:gd name="connsiteX12-2765" fmla="*/ 1690577 w 3694535"/>
                <a:gd name="connsiteY12-2766" fmla="*/ 2190307 h 4492350"/>
                <a:gd name="connsiteX13-2767" fmla="*/ 1956391 w 3694535"/>
                <a:gd name="connsiteY13-2768" fmla="*/ 0 h 4492350"/>
                <a:gd name="connsiteX14-2769" fmla="*/ 2027834 w 3694535"/>
                <a:gd name="connsiteY14-2770" fmla="*/ 986216 h 4492350"/>
                <a:gd name="connsiteX15-2771" fmla="*/ 1881963 w 3694535"/>
                <a:gd name="connsiteY15-2772" fmla="*/ 2232837 h 4492350"/>
                <a:gd name="connsiteX16-2773" fmla="*/ 2057494 w 3694535"/>
                <a:gd name="connsiteY16-2774" fmla="*/ 3046321 h 4492350"/>
                <a:gd name="connsiteX17-2775" fmla="*/ 2647507 w 3694535"/>
                <a:gd name="connsiteY17-2776" fmla="*/ 2519916 h 4492350"/>
                <a:gd name="connsiteX18-2777" fmla="*/ 2913694 w 3694535"/>
                <a:gd name="connsiteY18-2778" fmla="*/ 1291762 h 4492350"/>
                <a:gd name="connsiteX19-2779" fmla="*/ 2806809 w 3694535"/>
                <a:gd name="connsiteY19-2780" fmla="*/ 2383091 h 4492350"/>
                <a:gd name="connsiteX20-2781" fmla="*/ 3694535 w 3694535"/>
                <a:gd name="connsiteY20-2782" fmla="*/ 1124252 h 4492350"/>
                <a:gd name="connsiteX21-2783" fmla="*/ 2222205 w 3694535"/>
                <a:gd name="connsiteY21-2784" fmla="*/ 3370521 h 4492350"/>
                <a:gd name="connsiteX22-2785" fmla="*/ 2169042 w 3694535"/>
                <a:gd name="connsiteY22-2786" fmla="*/ 3817088 h 4492350"/>
                <a:gd name="connsiteX23-2787" fmla="*/ 3317358 w 3694535"/>
                <a:gd name="connsiteY23-2788" fmla="*/ 3094074 h 4492350"/>
                <a:gd name="connsiteX24-2789" fmla="*/ 2194317 w 3694535"/>
                <a:gd name="connsiteY24-2790" fmla="*/ 4030951 h 4492350"/>
                <a:gd name="connsiteX25-2791" fmla="*/ 2232838 w 3694535"/>
                <a:gd name="connsiteY25-2792" fmla="*/ 4476307 h 4492350"/>
                <a:gd name="connsiteX26-2793" fmla="*/ 2218194 w 3694535"/>
                <a:gd name="connsiteY26-2794" fmla="*/ 4491415 h 4492350"/>
                <a:gd name="connsiteX27-2795" fmla="*/ 1743740 w 3694535"/>
                <a:gd name="connsiteY27-2796" fmla="*/ 4492350 h 4492350"/>
                <a:gd name="connsiteX0-2797" fmla="*/ 1743740 w 3694535"/>
                <a:gd name="connsiteY0-2798" fmla="*/ 4492350 h 4492350"/>
                <a:gd name="connsiteX1-2799" fmla="*/ 1796903 w 3694535"/>
                <a:gd name="connsiteY1-2800" fmla="*/ 3785190 h 4492350"/>
                <a:gd name="connsiteX2-2801" fmla="*/ 1307805 w 3694535"/>
                <a:gd name="connsiteY2-2802" fmla="*/ 3381153 h 4492350"/>
                <a:gd name="connsiteX3-2803" fmla="*/ 31898 w 3694535"/>
                <a:gd name="connsiteY3-2804" fmla="*/ 2945218 h 4492350"/>
                <a:gd name="connsiteX4-2805" fmla="*/ 1127052 w 3694535"/>
                <a:gd name="connsiteY4-2806" fmla="*/ 3242930 h 4492350"/>
                <a:gd name="connsiteX5-2807" fmla="*/ 393405 w 3694535"/>
                <a:gd name="connsiteY5-2808" fmla="*/ 2456121 h 4492350"/>
                <a:gd name="connsiteX6-2809" fmla="*/ 1775638 w 3694535"/>
                <a:gd name="connsiteY6-2810" fmla="*/ 3519376 h 4492350"/>
                <a:gd name="connsiteX7-2811" fmla="*/ 1679945 w 3694535"/>
                <a:gd name="connsiteY7-2812" fmla="*/ 2392325 h 4492350"/>
                <a:gd name="connsiteX8-2813" fmla="*/ 0 w 3694535"/>
                <a:gd name="connsiteY8-2814" fmla="*/ 754911 h 4492350"/>
                <a:gd name="connsiteX9-2815" fmla="*/ 988828 w 3694535"/>
                <a:gd name="connsiteY9-2816" fmla="*/ 1924493 h 4492350"/>
                <a:gd name="connsiteX10-2817" fmla="*/ 1137684 w 3694535"/>
                <a:gd name="connsiteY10-2818" fmla="*/ 861237 h 4492350"/>
                <a:gd name="connsiteX11-2819" fmla="*/ 1222745 w 3694535"/>
                <a:gd name="connsiteY11-2820" fmla="*/ 2062716 h 4492350"/>
                <a:gd name="connsiteX12-2821" fmla="*/ 1690577 w 3694535"/>
                <a:gd name="connsiteY12-2822" fmla="*/ 2190307 h 4492350"/>
                <a:gd name="connsiteX13-2823" fmla="*/ 1956391 w 3694535"/>
                <a:gd name="connsiteY13-2824" fmla="*/ 0 h 4492350"/>
                <a:gd name="connsiteX14-2825" fmla="*/ 2027834 w 3694535"/>
                <a:gd name="connsiteY14-2826" fmla="*/ 986216 h 4492350"/>
                <a:gd name="connsiteX15-2827" fmla="*/ 1881963 w 3694535"/>
                <a:gd name="connsiteY15-2828" fmla="*/ 2232837 h 4492350"/>
                <a:gd name="connsiteX16-2829" fmla="*/ 2057494 w 3694535"/>
                <a:gd name="connsiteY16-2830" fmla="*/ 3046321 h 4492350"/>
                <a:gd name="connsiteX17-2831" fmla="*/ 2647507 w 3694535"/>
                <a:gd name="connsiteY17-2832" fmla="*/ 2519916 h 4492350"/>
                <a:gd name="connsiteX18-2833" fmla="*/ 2913694 w 3694535"/>
                <a:gd name="connsiteY18-2834" fmla="*/ 1291762 h 4492350"/>
                <a:gd name="connsiteX19-2835" fmla="*/ 2806809 w 3694535"/>
                <a:gd name="connsiteY19-2836" fmla="*/ 2383091 h 4492350"/>
                <a:gd name="connsiteX20-2837" fmla="*/ 3694535 w 3694535"/>
                <a:gd name="connsiteY20-2838" fmla="*/ 1124252 h 4492350"/>
                <a:gd name="connsiteX21-2839" fmla="*/ 2222205 w 3694535"/>
                <a:gd name="connsiteY21-2840" fmla="*/ 3370521 h 4492350"/>
                <a:gd name="connsiteX22-2841" fmla="*/ 2169042 w 3694535"/>
                <a:gd name="connsiteY22-2842" fmla="*/ 3817088 h 4492350"/>
                <a:gd name="connsiteX23-2843" fmla="*/ 3317358 w 3694535"/>
                <a:gd name="connsiteY23-2844" fmla="*/ 3094074 h 4492350"/>
                <a:gd name="connsiteX24-2845" fmla="*/ 2194317 w 3694535"/>
                <a:gd name="connsiteY24-2846" fmla="*/ 4030951 h 4492350"/>
                <a:gd name="connsiteX25-2847" fmla="*/ 2232838 w 3694535"/>
                <a:gd name="connsiteY25-2848" fmla="*/ 4476307 h 4492350"/>
                <a:gd name="connsiteX26-2849" fmla="*/ 2218194 w 3694535"/>
                <a:gd name="connsiteY26-2850" fmla="*/ 4491415 h 4492350"/>
                <a:gd name="connsiteX27-2851" fmla="*/ 1743740 w 3694535"/>
                <a:gd name="connsiteY27-2852" fmla="*/ 4492350 h 4492350"/>
                <a:gd name="connsiteX0-2853" fmla="*/ 1743740 w 3694535"/>
                <a:gd name="connsiteY0-2854" fmla="*/ 4492350 h 4492350"/>
                <a:gd name="connsiteX1-2855" fmla="*/ 1796903 w 3694535"/>
                <a:gd name="connsiteY1-2856" fmla="*/ 3785190 h 4492350"/>
                <a:gd name="connsiteX2-2857" fmla="*/ 1307805 w 3694535"/>
                <a:gd name="connsiteY2-2858" fmla="*/ 3381153 h 4492350"/>
                <a:gd name="connsiteX3-2859" fmla="*/ 31898 w 3694535"/>
                <a:gd name="connsiteY3-2860" fmla="*/ 2945218 h 4492350"/>
                <a:gd name="connsiteX4-2861" fmla="*/ 1127052 w 3694535"/>
                <a:gd name="connsiteY4-2862" fmla="*/ 3242930 h 4492350"/>
                <a:gd name="connsiteX5-2863" fmla="*/ 393405 w 3694535"/>
                <a:gd name="connsiteY5-2864" fmla="*/ 2456121 h 4492350"/>
                <a:gd name="connsiteX6-2865" fmla="*/ 1775638 w 3694535"/>
                <a:gd name="connsiteY6-2866" fmla="*/ 3519376 h 4492350"/>
                <a:gd name="connsiteX7-2867" fmla="*/ 1679945 w 3694535"/>
                <a:gd name="connsiteY7-2868" fmla="*/ 2392325 h 4492350"/>
                <a:gd name="connsiteX8-2869" fmla="*/ 0 w 3694535"/>
                <a:gd name="connsiteY8-2870" fmla="*/ 754911 h 4492350"/>
                <a:gd name="connsiteX9-2871" fmla="*/ 988828 w 3694535"/>
                <a:gd name="connsiteY9-2872" fmla="*/ 1924493 h 4492350"/>
                <a:gd name="connsiteX10-2873" fmla="*/ 1137684 w 3694535"/>
                <a:gd name="connsiteY10-2874" fmla="*/ 861237 h 4492350"/>
                <a:gd name="connsiteX11-2875" fmla="*/ 1222745 w 3694535"/>
                <a:gd name="connsiteY11-2876" fmla="*/ 2062716 h 4492350"/>
                <a:gd name="connsiteX12-2877" fmla="*/ 1690577 w 3694535"/>
                <a:gd name="connsiteY12-2878" fmla="*/ 2190307 h 4492350"/>
                <a:gd name="connsiteX13-2879" fmla="*/ 1956391 w 3694535"/>
                <a:gd name="connsiteY13-2880" fmla="*/ 0 h 4492350"/>
                <a:gd name="connsiteX14-2881" fmla="*/ 2027834 w 3694535"/>
                <a:gd name="connsiteY14-2882" fmla="*/ 986216 h 4492350"/>
                <a:gd name="connsiteX15-2883" fmla="*/ 1881963 w 3694535"/>
                <a:gd name="connsiteY15-2884" fmla="*/ 2232837 h 4492350"/>
                <a:gd name="connsiteX16-2885" fmla="*/ 2057494 w 3694535"/>
                <a:gd name="connsiteY16-2886" fmla="*/ 3046321 h 4492350"/>
                <a:gd name="connsiteX17-2887" fmla="*/ 2647507 w 3694535"/>
                <a:gd name="connsiteY17-2888" fmla="*/ 2519916 h 4492350"/>
                <a:gd name="connsiteX18-2889" fmla="*/ 2913694 w 3694535"/>
                <a:gd name="connsiteY18-2890" fmla="*/ 1291762 h 4492350"/>
                <a:gd name="connsiteX19-2891" fmla="*/ 2806809 w 3694535"/>
                <a:gd name="connsiteY19-2892" fmla="*/ 2383091 h 4492350"/>
                <a:gd name="connsiteX20-2893" fmla="*/ 3694535 w 3694535"/>
                <a:gd name="connsiteY20-2894" fmla="*/ 1124252 h 4492350"/>
                <a:gd name="connsiteX21-2895" fmla="*/ 2222205 w 3694535"/>
                <a:gd name="connsiteY21-2896" fmla="*/ 3370521 h 4492350"/>
                <a:gd name="connsiteX22-2897" fmla="*/ 2169042 w 3694535"/>
                <a:gd name="connsiteY22-2898" fmla="*/ 3817088 h 4492350"/>
                <a:gd name="connsiteX23-2899" fmla="*/ 3317358 w 3694535"/>
                <a:gd name="connsiteY23-2900" fmla="*/ 3094074 h 4492350"/>
                <a:gd name="connsiteX24-2901" fmla="*/ 2194317 w 3694535"/>
                <a:gd name="connsiteY24-2902" fmla="*/ 4030951 h 4492350"/>
                <a:gd name="connsiteX25-2903" fmla="*/ 2232838 w 3694535"/>
                <a:gd name="connsiteY25-2904" fmla="*/ 4476307 h 4492350"/>
                <a:gd name="connsiteX26-2905" fmla="*/ 2218194 w 3694535"/>
                <a:gd name="connsiteY26-2906" fmla="*/ 4491415 h 4492350"/>
                <a:gd name="connsiteX27-2907" fmla="*/ 1743740 w 3694535"/>
                <a:gd name="connsiteY27-2908" fmla="*/ 4492350 h 4492350"/>
                <a:gd name="connsiteX0-2909" fmla="*/ 1743740 w 3694535"/>
                <a:gd name="connsiteY0-2910" fmla="*/ 4523651 h 4523651"/>
                <a:gd name="connsiteX1-2911" fmla="*/ 1796903 w 3694535"/>
                <a:gd name="connsiteY1-2912" fmla="*/ 3816491 h 4523651"/>
                <a:gd name="connsiteX2-2913" fmla="*/ 1307805 w 3694535"/>
                <a:gd name="connsiteY2-2914" fmla="*/ 3412454 h 4523651"/>
                <a:gd name="connsiteX3-2915" fmla="*/ 31898 w 3694535"/>
                <a:gd name="connsiteY3-2916" fmla="*/ 2976519 h 4523651"/>
                <a:gd name="connsiteX4-2917" fmla="*/ 1127052 w 3694535"/>
                <a:gd name="connsiteY4-2918" fmla="*/ 3274231 h 4523651"/>
                <a:gd name="connsiteX5-2919" fmla="*/ 393405 w 3694535"/>
                <a:gd name="connsiteY5-2920" fmla="*/ 2487422 h 4523651"/>
                <a:gd name="connsiteX6-2921" fmla="*/ 1775638 w 3694535"/>
                <a:gd name="connsiteY6-2922" fmla="*/ 3550677 h 4523651"/>
                <a:gd name="connsiteX7-2923" fmla="*/ 1679945 w 3694535"/>
                <a:gd name="connsiteY7-2924" fmla="*/ 2423626 h 4523651"/>
                <a:gd name="connsiteX8-2925" fmla="*/ 0 w 3694535"/>
                <a:gd name="connsiteY8-2926" fmla="*/ 786212 h 4523651"/>
                <a:gd name="connsiteX9-2927" fmla="*/ 988828 w 3694535"/>
                <a:gd name="connsiteY9-2928" fmla="*/ 1955794 h 4523651"/>
                <a:gd name="connsiteX10-2929" fmla="*/ 1137684 w 3694535"/>
                <a:gd name="connsiteY10-2930" fmla="*/ 892538 h 4523651"/>
                <a:gd name="connsiteX11-2931" fmla="*/ 1222745 w 3694535"/>
                <a:gd name="connsiteY11-2932" fmla="*/ 2094017 h 4523651"/>
                <a:gd name="connsiteX12-2933" fmla="*/ 1690577 w 3694535"/>
                <a:gd name="connsiteY12-2934" fmla="*/ 2221608 h 4523651"/>
                <a:gd name="connsiteX13-2935" fmla="*/ 1956391 w 3694535"/>
                <a:gd name="connsiteY13-2936" fmla="*/ 31301 h 4523651"/>
                <a:gd name="connsiteX14-2937" fmla="*/ 2027834 w 3694535"/>
                <a:gd name="connsiteY14-2938" fmla="*/ 1017517 h 4523651"/>
                <a:gd name="connsiteX15-2939" fmla="*/ 1881963 w 3694535"/>
                <a:gd name="connsiteY15-2940" fmla="*/ 2264138 h 4523651"/>
                <a:gd name="connsiteX16-2941" fmla="*/ 2057494 w 3694535"/>
                <a:gd name="connsiteY16-2942" fmla="*/ 3077622 h 4523651"/>
                <a:gd name="connsiteX17-2943" fmla="*/ 2647507 w 3694535"/>
                <a:gd name="connsiteY17-2944" fmla="*/ 2551217 h 4523651"/>
                <a:gd name="connsiteX18-2945" fmla="*/ 2913694 w 3694535"/>
                <a:gd name="connsiteY18-2946" fmla="*/ 1323063 h 4523651"/>
                <a:gd name="connsiteX19-2947" fmla="*/ 2806809 w 3694535"/>
                <a:gd name="connsiteY19-2948" fmla="*/ 2414392 h 4523651"/>
                <a:gd name="connsiteX20-2949" fmla="*/ 3694535 w 3694535"/>
                <a:gd name="connsiteY20-2950" fmla="*/ 1155553 h 4523651"/>
                <a:gd name="connsiteX21-2951" fmla="*/ 2222205 w 3694535"/>
                <a:gd name="connsiteY21-2952" fmla="*/ 3401822 h 4523651"/>
                <a:gd name="connsiteX22-2953" fmla="*/ 2169042 w 3694535"/>
                <a:gd name="connsiteY22-2954" fmla="*/ 3848389 h 4523651"/>
                <a:gd name="connsiteX23-2955" fmla="*/ 3317358 w 3694535"/>
                <a:gd name="connsiteY23-2956" fmla="*/ 3125375 h 4523651"/>
                <a:gd name="connsiteX24-2957" fmla="*/ 2194317 w 3694535"/>
                <a:gd name="connsiteY24-2958" fmla="*/ 4062252 h 4523651"/>
                <a:gd name="connsiteX25-2959" fmla="*/ 2232838 w 3694535"/>
                <a:gd name="connsiteY25-2960" fmla="*/ 4507608 h 4523651"/>
                <a:gd name="connsiteX26-2961" fmla="*/ 2218194 w 3694535"/>
                <a:gd name="connsiteY26-2962" fmla="*/ 4522716 h 4523651"/>
                <a:gd name="connsiteX27-2963" fmla="*/ 1743740 w 3694535"/>
                <a:gd name="connsiteY27-2964" fmla="*/ 4523651 h 4523651"/>
                <a:gd name="connsiteX0-2965" fmla="*/ 1743740 w 3694535"/>
                <a:gd name="connsiteY0-2966" fmla="*/ 4523651 h 4523651"/>
                <a:gd name="connsiteX1-2967" fmla="*/ 1796903 w 3694535"/>
                <a:gd name="connsiteY1-2968" fmla="*/ 3816491 h 4523651"/>
                <a:gd name="connsiteX2-2969" fmla="*/ 1307805 w 3694535"/>
                <a:gd name="connsiteY2-2970" fmla="*/ 3412454 h 4523651"/>
                <a:gd name="connsiteX3-2971" fmla="*/ 31898 w 3694535"/>
                <a:gd name="connsiteY3-2972" fmla="*/ 2976519 h 4523651"/>
                <a:gd name="connsiteX4-2973" fmla="*/ 1127052 w 3694535"/>
                <a:gd name="connsiteY4-2974" fmla="*/ 3274231 h 4523651"/>
                <a:gd name="connsiteX5-2975" fmla="*/ 393405 w 3694535"/>
                <a:gd name="connsiteY5-2976" fmla="*/ 2487422 h 4523651"/>
                <a:gd name="connsiteX6-2977" fmla="*/ 1775638 w 3694535"/>
                <a:gd name="connsiteY6-2978" fmla="*/ 3550677 h 4523651"/>
                <a:gd name="connsiteX7-2979" fmla="*/ 1679945 w 3694535"/>
                <a:gd name="connsiteY7-2980" fmla="*/ 2423626 h 4523651"/>
                <a:gd name="connsiteX8-2981" fmla="*/ 0 w 3694535"/>
                <a:gd name="connsiteY8-2982" fmla="*/ 786212 h 4523651"/>
                <a:gd name="connsiteX9-2983" fmla="*/ 988828 w 3694535"/>
                <a:gd name="connsiteY9-2984" fmla="*/ 1955794 h 4523651"/>
                <a:gd name="connsiteX10-2985" fmla="*/ 1137684 w 3694535"/>
                <a:gd name="connsiteY10-2986" fmla="*/ 892538 h 4523651"/>
                <a:gd name="connsiteX11-2987" fmla="*/ 1222745 w 3694535"/>
                <a:gd name="connsiteY11-2988" fmla="*/ 2094017 h 4523651"/>
                <a:gd name="connsiteX12-2989" fmla="*/ 1690577 w 3694535"/>
                <a:gd name="connsiteY12-2990" fmla="*/ 2221608 h 4523651"/>
                <a:gd name="connsiteX13-2991" fmla="*/ 1956391 w 3694535"/>
                <a:gd name="connsiteY13-2992" fmla="*/ 31301 h 4523651"/>
                <a:gd name="connsiteX14-2993" fmla="*/ 2027834 w 3694535"/>
                <a:gd name="connsiteY14-2994" fmla="*/ 1017517 h 4523651"/>
                <a:gd name="connsiteX15-2995" fmla="*/ 1881963 w 3694535"/>
                <a:gd name="connsiteY15-2996" fmla="*/ 2264138 h 4523651"/>
                <a:gd name="connsiteX16-2997" fmla="*/ 2057494 w 3694535"/>
                <a:gd name="connsiteY16-2998" fmla="*/ 3077622 h 4523651"/>
                <a:gd name="connsiteX17-2999" fmla="*/ 2647507 w 3694535"/>
                <a:gd name="connsiteY17-3000" fmla="*/ 2551217 h 4523651"/>
                <a:gd name="connsiteX18-3001" fmla="*/ 2913694 w 3694535"/>
                <a:gd name="connsiteY18-3002" fmla="*/ 1323063 h 4523651"/>
                <a:gd name="connsiteX19-3003" fmla="*/ 2806809 w 3694535"/>
                <a:gd name="connsiteY19-3004" fmla="*/ 2414392 h 4523651"/>
                <a:gd name="connsiteX20-3005" fmla="*/ 3694535 w 3694535"/>
                <a:gd name="connsiteY20-3006" fmla="*/ 1155553 h 4523651"/>
                <a:gd name="connsiteX21-3007" fmla="*/ 2222205 w 3694535"/>
                <a:gd name="connsiteY21-3008" fmla="*/ 3401822 h 4523651"/>
                <a:gd name="connsiteX22-3009" fmla="*/ 2169042 w 3694535"/>
                <a:gd name="connsiteY22-3010" fmla="*/ 3848389 h 4523651"/>
                <a:gd name="connsiteX23-3011" fmla="*/ 3317358 w 3694535"/>
                <a:gd name="connsiteY23-3012" fmla="*/ 3125375 h 4523651"/>
                <a:gd name="connsiteX24-3013" fmla="*/ 2194317 w 3694535"/>
                <a:gd name="connsiteY24-3014" fmla="*/ 4062252 h 4523651"/>
                <a:gd name="connsiteX25-3015" fmla="*/ 2232838 w 3694535"/>
                <a:gd name="connsiteY25-3016" fmla="*/ 4507608 h 4523651"/>
                <a:gd name="connsiteX26-3017" fmla="*/ 2218194 w 3694535"/>
                <a:gd name="connsiteY26-3018" fmla="*/ 4522716 h 4523651"/>
                <a:gd name="connsiteX27-3019" fmla="*/ 1743740 w 3694535"/>
                <a:gd name="connsiteY27-3020" fmla="*/ 4523651 h 4523651"/>
                <a:gd name="connsiteX0-3021" fmla="*/ 1743740 w 3694535"/>
                <a:gd name="connsiteY0-3022" fmla="*/ 4523651 h 4523651"/>
                <a:gd name="connsiteX1-3023" fmla="*/ 1796903 w 3694535"/>
                <a:gd name="connsiteY1-3024" fmla="*/ 3816491 h 4523651"/>
                <a:gd name="connsiteX2-3025" fmla="*/ 1307805 w 3694535"/>
                <a:gd name="connsiteY2-3026" fmla="*/ 3412454 h 4523651"/>
                <a:gd name="connsiteX3-3027" fmla="*/ 31898 w 3694535"/>
                <a:gd name="connsiteY3-3028" fmla="*/ 2976519 h 4523651"/>
                <a:gd name="connsiteX4-3029" fmla="*/ 1127052 w 3694535"/>
                <a:gd name="connsiteY4-3030" fmla="*/ 3274231 h 4523651"/>
                <a:gd name="connsiteX5-3031" fmla="*/ 393405 w 3694535"/>
                <a:gd name="connsiteY5-3032" fmla="*/ 2487422 h 4523651"/>
                <a:gd name="connsiteX6-3033" fmla="*/ 1775638 w 3694535"/>
                <a:gd name="connsiteY6-3034" fmla="*/ 3550677 h 4523651"/>
                <a:gd name="connsiteX7-3035" fmla="*/ 1679945 w 3694535"/>
                <a:gd name="connsiteY7-3036" fmla="*/ 2423626 h 4523651"/>
                <a:gd name="connsiteX8-3037" fmla="*/ 0 w 3694535"/>
                <a:gd name="connsiteY8-3038" fmla="*/ 786212 h 4523651"/>
                <a:gd name="connsiteX9-3039" fmla="*/ 988828 w 3694535"/>
                <a:gd name="connsiteY9-3040" fmla="*/ 1955794 h 4523651"/>
                <a:gd name="connsiteX10-3041" fmla="*/ 1137684 w 3694535"/>
                <a:gd name="connsiteY10-3042" fmla="*/ 892538 h 4523651"/>
                <a:gd name="connsiteX11-3043" fmla="*/ 1222745 w 3694535"/>
                <a:gd name="connsiteY11-3044" fmla="*/ 2094017 h 4523651"/>
                <a:gd name="connsiteX12-3045" fmla="*/ 1690577 w 3694535"/>
                <a:gd name="connsiteY12-3046" fmla="*/ 2221608 h 4523651"/>
                <a:gd name="connsiteX13-3047" fmla="*/ 1956391 w 3694535"/>
                <a:gd name="connsiteY13-3048" fmla="*/ 31301 h 4523651"/>
                <a:gd name="connsiteX14-3049" fmla="*/ 2027834 w 3694535"/>
                <a:gd name="connsiteY14-3050" fmla="*/ 1017517 h 4523651"/>
                <a:gd name="connsiteX15-3051" fmla="*/ 1881963 w 3694535"/>
                <a:gd name="connsiteY15-3052" fmla="*/ 2264138 h 4523651"/>
                <a:gd name="connsiteX16-3053" fmla="*/ 2057494 w 3694535"/>
                <a:gd name="connsiteY16-3054" fmla="*/ 3077622 h 4523651"/>
                <a:gd name="connsiteX17-3055" fmla="*/ 2647507 w 3694535"/>
                <a:gd name="connsiteY17-3056" fmla="*/ 2551217 h 4523651"/>
                <a:gd name="connsiteX18-3057" fmla="*/ 2913694 w 3694535"/>
                <a:gd name="connsiteY18-3058" fmla="*/ 1323063 h 4523651"/>
                <a:gd name="connsiteX19-3059" fmla="*/ 2806809 w 3694535"/>
                <a:gd name="connsiteY19-3060" fmla="*/ 2414392 h 4523651"/>
                <a:gd name="connsiteX20-3061" fmla="*/ 3694535 w 3694535"/>
                <a:gd name="connsiteY20-3062" fmla="*/ 1155553 h 4523651"/>
                <a:gd name="connsiteX21-3063" fmla="*/ 2222205 w 3694535"/>
                <a:gd name="connsiteY21-3064" fmla="*/ 3401822 h 4523651"/>
                <a:gd name="connsiteX22-3065" fmla="*/ 2169042 w 3694535"/>
                <a:gd name="connsiteY22-3066" fmla="*/ 3848389 h 4523651"/>
                <a:gd name="connsiteX23-3067" fmla="*/ 3317358 w 3694535"/>
                <a:gd name="connsiteY23-3068" fmla="*/ 3125375 h 4523651"/>
                <a:gd name="connsiteX24-3069" fmla="*/ 2194317 w 3694535"/>
                <a:gd name="connsiteY24-3070" fmla="*/ 4062252 h 4523651"/>
                <a:gd name="connsiteX25-3071" fmla="*/ 2232838 w 3694535"/>
                <a:gd name="connsiteY25-3072" fmla="*/ 4507608 h 4523651"/>
                <a:gd name="connsiteX26-3073" fmla="*/ 2218194 w 3694535"/>
                <a:gd name="connsiteY26-3074" fmla="*/ 4522716 h 4523651"/>
                <a:gd name="connsiteX27-3075" fmla="*/ 1743740 w 3694535"/>
                <a:gd name="connsiteY27-3076" fmla="*/ 4523651 h 4523651"/>
                <a:gd name="connsiteX0-3077" fmla="*/ 1743740 w 3694535"/>
                <a:gd name="connsiteY0-3078" fmla="*/ 4523651 h 4523651"/>
                <a:gd name="connsiteX1-3079" fmla="*/ 1796903 w 3694535"/>
                <a:gd name="connsiteY1-3080" fmla="*/ 3816491 h 4523651"/>
                <a:gd name="connsiteX2-3081" fmla="*/ 1307805 w 3694535"/>
                <a:gd name="connsiteY2-3082" fmla="*/ 3412454 h 4523651"/>
                <a:gd name="connsiteX3-3083" fmla="*/ 31898 w 3694535"/>
                <a:gd name="connsiteY3-3084" fmla="*/ 2976519 h 4523651"/>
                <a:gd name="connsiteX4-3085" fmla="*/ 1127052 w 3694535"/>
                <a:gd name="connsiteY4-3086" fmla="*/ 3274231 h 4523651"/>
                <a:gd name="connsiteX5-3087" fmla="*/ 393405 w 3694535"/>
                <a:gd name="connsiteY5-3088" fmla="*/ 2487422 h 4523651"/>
                <a:gd name="connsiteX6-3089" fmla="*/ 1775638 w 3694535"/>
                <a:gd name="connsiteY6-3090" fmla="*/ 3550677 h 4523651"/>
                <a:gd name="connsiteX7-3091" fmla="*/ 1679945 w 3694535"/>
                <a:gd name="connsiteY7-3092" fmla="*/ 2423626 h 4523651"/>
                <a:gd name="connsiteX8-3093" fmla="*/ 0 w 3694535"/>
                <a:gd name="connsiteY8-3094" fmla="*/ 786212 h 4523651"/>
                <a:gd name="connsiteX9-3095" fmla="*/ 988828 w 3694535"/>
                <a:gd name="connsiteY9-3096" fmla="*/ 1955794 h 4523651"/>
                <a:gd name="connsiteX10-3097" fmla="*/ 1137684 w 3694535"/>
                <a:gd name="connsiteY10-3098" fmla="*/ 892538 h 4523651"/>
                <a:gd name="connsiteX11-3099" fmla="*/ 1222745 w 3694535"/>
                <a:gd name="connsiteY11-3100" fmla="*/ 2094017 h 4523651"/>
                <a:gd name="connsiteX12-3101" fmla="*/ 1690577 w 3694535"/>
                <a:gd name="connsiteY12-3102" fmla="*/ 2221608 h 4523651"/>
                <a:gd name="connsiteX13-3103" fmla="*/ 1956391 w 3694535"/>
                <a:gd name="connsiteY13-3104" fmla="*/ 31301 h 4523651"/>
                <a:gd name="connsiteX14-3105" fmla="*/ 2027834 w 3694535"/>
                <a:gd name="connsiteY14-3106" fmla="*/ 1017517 h 4523651"/>
                <a:gd name="connsiteX15-3107" fmla="*/ 1881963 w 3694535"/>
                <a:gd name="connsiteY15-3108" fmla="*/ 2264138 h 4523651"/>
                <a:gd name="connsiteX16-3109" fmla="*/ 2057494 w 3694535"/>
                <a:gd name="connsiteY16-3110" fmla="*/ 3077622 h 4523651"/>
                <a:gd name="connsiteX17-3111" fmla="*/ 2647507 w 3694535"/>
                <a:gd name="connsiteY17-3112" fmla="*/ 2551217 h 4523651"/>
                <a:gd name="connsiteX18-3113" fmla="*/ 2913694 w 3694535"/>
                <a:gd name="connsiteY18-3114" fmla="*/ 1323063 h 4523651"/>
                <a:gd name="connsiteX19-3115" fmla="*/ 2806809 w 3694535"/>
                <a:gd name="connsiteY19-3116" fmla="*/ 2414392 h 4523651"/>
                <a:gd name="connsiteX20-3117" fmla="*/ 3694535 w 3694535"/>
                <a:gd name="connsiteY20-3118" fmla="*/ 1155553 h 4523651"/>
                <a:gd name="connsiteX21-3119" fmla="*/ 2222205 w 3694535"/>
                <a:gd name="connsiteY21-3120" fmla="*/ 3401822 h 4523651"/>
                <a:gd name="connsiteX22-3121" fmla="*/ 2169042 w 3694535"/>
                <a:gd name="connsiteY22-3122" fmla="*/ 3848389 h 4523651"/>
                <a:gd name="connsiteX23-3123" fmla="*/ 3317358 w 3694535"/>
                <a:gd name="connsiteY23-3124" fmla="*/ 3125375 h 4523651"/>
                <a:gd name="connsiteX24-3125" fmla="*/ 2194317 w 3694535"/>
                <a:gd name="connsiteY24-3126" fmla="*/ 4062252 h 4523651"/>
                <a:gd name="connsiteX25-3127" fmla="*/ 2232838 w 3694535"/>
                <a:gd name="connsiteY25-3128" fmla="*/ 4507608 h 4523651"/>
                <a:gd name="connsiteX26-3129" fmla="*/ 2218194 w 3694535"/>
                <a:gd name="connsiteY26-3130" fmla="*/ 4522716 h 4523651"/>
                <a:gd name="connsiteX27-3131" fmla="*/ 1743740 w 3694535"/>
                <a:gd name="connsiteY27-3132" fmla="*/ 4523651 h 4523651"/>
                <a:gd name="connsiteX0-3133" fmla="*/ 1743740 w 3694535"/>
                <a:gd name="connsiteY0-3134" fmla="*/ 4523651 h 4523651"/>
                <a:gd name="connsiteX1-3135" fmla="*/ 1796903 w 3694535"/>
                <a:gd name="connsiteY1-3136" fmla="*/ 3816491 h 4523651"/>
                <a:gd name="connsiteX2-3137" fmla="*/ 1307805 w 3694535"/>
                <a:gd name="connsiteY2-3138" fmla="*/ 3412454 h 4523651"/>
                <a:gd name="connsiteX3-3139" fmla="*/ 31898 w 3694535"/>
                <a:gd name="connsiteY3-3140" fmla="*/ 2976519 h 4523651"/>
                <a:gd name="connsiteX4-3141" fmla="*/ 1127052 w 3694535"/>
                <a:gd name="connsiteY4-3142" fmla="*/ 3274231 h 4523651"/>
                <a:gd name="connsiteX5-3143" fmla="*/ 393405 w 3694535"/>
                <a:gd name="connsiteY5-3144" fmla="*/ 2487422 h 4523651"/>
                <a:gd name="connsiteX6-3145" fmla="*/ 1775638 w 3694535"/>
                <a:gd name="connsiteY6-3146" fmla="*/ 3550677 h 4523651"/>
                <a:gd name="connsiteX7-3147" fmla="*/ 1679945 w 3694535"/>
                <a:gd name="connsiteY7-3148" fmla="*/ 2423626 h 4523651"/>
                <a:gd name="connsiteX8-3149" fmla="*/ 0 w 3694535"/>
                <a:gd name="connsiteY8-3150" fmla="*/ 786212 h 4523651"/>
                <a:gd name="connsiteX9-3151" fmla="*/ 988828 w 3694535"/>
                <a:gd name="connsiteY9-3152" fmla="*/ 1955794 h 4523651"/>
                <a:gd name="connsiteX10-3153" fmla="*/ 1137684 w 3694535"/>
                <a:gd name="connsiteY10-3154" fmla="*/ 892538 h 4523651"/>
                <a:gd name="connsiteX11-3155" fmla="*/ 1222745 w 3694535"/>
                <a:gd name="connsiteY11-3156" fmla="*/ 2094017 h 4523651"/>
                <a:gd name="connsiteX12-3157" fmla="*/ 1690577 w 3694535"/>
                <a:gd name="connsiteY12-3158" fmla="*/ 2221608 h 4523651"/>
                <a:gd name="connsiteX13-3159" fmla="*/ 1956391 w 3694535"/>
                <a:gd name="connsiteY13-3160" fmla="*/ 31301 h 4523651"/>
                <a:gd name="connsiteX14-3161" fmla="*/ 2027834 w 3694535"/>
                <a:gd name="connsiteY14-3162" fmla="*/ 1017517 h 4523651"/>
                <a:gd name="connsiteX15-3163" fmla="*/ 1881963 w 3694535"/>
                <a:gd name="connsiteY15-3164" fmla="*/ 2264138 h 4523651"/>
                <a:gd name="connsiteX16-3165" fmla="*/ 2057494 w 3694535"/>
                <a:gd name="connsiteY16-3166" fmla="*/ 3077622 h 4523651"/>
                <a:gd name="connsiteX17-3167" fmla="*/ 2647507 w 3694535"/>
                <a:gd name="connsiteY17-3168" fmla="*/ 2551217 h 4523651"/>
                <a:gd name="connsiteX18-3169" fmla="*/ 2913694 w 3694535"/>
                <a:gd name="connsiteY18-3170" fmla="*/ 1323063 h 4523651"/>
                <a:gd name="connsiteX19-3171" fmla="*/ 2806809 w 3694535"/>
                <a:gd name="connsiteY19-3172" fmla="*/ 2414392 h 4523651"/>
                <a:gd name="connsiteX20-3173" fmla="*/ 3694535 w 3694535"/>
                <a:gd name="connsiteY20-3174" fmla="*/ 1155553 h 4523651"/>
                <a:gd name="connsiteX21-3175" fmla="*/ 2222205 w 3694535"/>
                <a:gd name="connsiteY21-3176" fmla="*/ 3401822 h 4523651"/>
                <a:gd name="connsiteX22-3177" fmla="*/ 2169042 w 3694535"/>
                <a:gd name="connsiteY22-3178" fmla="*/ 3848389 h 4523651"/>
                <a:gd name="connsiteX23-3179" fmla="*/ 3317358 w 3694535"/>
                <a:gd name="connsiteY23-3180" fmla="*/ 3125375 h 4523651"/>
                <a:gd name="connsiteX24-3181" fmla="*/ 2194317 w 3694535"/>
                <a:gd name="connsiteY24-3182" fmla="*/ 4062252 h 4523651"/>
                <a:gd name="connsiteX25-3183" fmla="*/ 2232838 w 3694535"/>
                <a:gd name="connsiteY25-3184" fmla="*/ 4507608 h 4523651"/>
                <a:gd name="connsiteX26-3185" fmla="*/ 2218194 w 3694535"/>
                <a:gd name="connsiteY26-3186" fmla="*/ 4522716 h 4523651"/>
                <a:gd name="connsiteX27-3187" fmla="*/ 1743740 w 3694535"/>
                <a:gd name="connsiteY27-3188" fmla="*/ 4523651 h 4523651"/>
                <a:gd name="connsiteX0-3189" fmla="*/ 1743740 w 3694535"/>
                <a:gd name="connsiteY0-3190" fmla="*/ 4523651 h 4523651"/>
                <a:gd name="connsiteX1-3191" fmla="*/ 1796903 w 3694535"/>
                <a:gd name="connsiteY1-3192" fmla="*/ 3816491 h 4523651"/>
                <a:gd name="connsiteX2-3193" fmla="*/ 1307805 w 3694535"/>
                <a:gd name="connsiteY2-3194" fmla="*/ 3412454 h 4523651"/>
                <a:gd name="connsiteX3-3195" fmla="*/ 31898 w 3694535"/>
                <a:gd name="connsiteY3-3196" fmla="*/ 2976519 h 4523651"/>
                <a:gd name="connsiteX4-3197" fmla="*/ 1127052 w 3694535"/>
                <a:gd name="connsiteY4-3198" fmla="*/ 3274231 h 4523651"/>
                <a:gd name="connsiteX5-3199" fmla="*/ 393405 w 3694535"/>
                <a:gd name="connsiteY5-3200" fmla="*/ 2487422 h 4523651"/>
                <a:gd name="connsiteX6-3201" fmla="*/ 1775638 w 3694535"/>
                <a:gd name="connsiteY6-3202" fmla="*/ 3550677 h 4523651"/>
                <a:gd name="connsiteX7-3203" fmla="*/ 1679945 w 3694535"/>
                <a:gd name="connsiteY7-3204" fmla="*/ 2423626 h 4523651"/>
                <a:gd name="connsiteX8-3205" fmla="*/ 0 w 3694535"/>
                <a:gd name="connsiteY8-3206" fmla="*/ 786212 h 4523651"/>
                <a:gd name="connsiteX9-3207" fmla="*/ 988828 w 3694535"/>
                <a:gd name="connsiteY9-3208" fmla="*/ 1955794 h 4523651"/>
                <a:gd name="connsiteX10-3209" fmla="*/ 1137684 w 3694535"/>
                <a:gd name="connsiteY10-3210" fmla="*/ 892538 h 4523651"/>
                <a:gd name="connsiteX11-3211" fmla="*/ 1222745 w 3694535"/>
                <a:gd name="connsiteY11-3212" fmla="*/ 2094017 h 4523651"/>
                <a:gd name="connsiteX12-3213" fmla="*/ 1690577 w 3694535"/>
                <a:gd name="connsiteY12-3214" fmla="*/ 2221608 h 4523651"/>
                <a:gd name="connsiteX13-3215" fmla="*/ 1956391 w 3694535"/>
                <a:gd name="connsiteY13-3216" fmla="*/ 31301 h 4523651"/>
                <a:gd name="connsiteX14-3217" fmla="*/ 2027834 w 3694535"/>
                <a:gd name="connsiteY14-3218" fmla="*/ 1017517 h 4523651"/>
                <a:gd name="connsiteX15-3219" fmla="*/ 1881963 w 3694535"/>
                <a:gd name="connsiteY15-3220" fmla="*/ 2264138 h 4523651"/>
                <a:gd name="connsiteX16-3221" fmla="*/ 2057494 w 3694535"/>
                <a:gd name="connsiteY16-3222" fmla="*/ 3077622 h 4523651"/>
                <a:gd name="connsiteX17-3223" fmla="*/ 2647507 w 3694535"/>
                <a:gd name="connsiteY17-3224" fmla="*/ 2551217 h 4523651"/>
                <a:gd name="connsiteX18-3225" fmla="*/ 2913694 w 3694535"/>
                <a:gd name="connsiteY18-3226" fmla="*/ 1323063 h 4523651"/>
                <a:gd name="connsiteX19-3227" fmla="*/ 2806809 w 3694535"/>
                <a:gd name="connsiteY19-3228" fmla="*/ 2414392 h 4523651"/>
                <a:gd name="connsiteX20-3229" fmla="*/ 3694535 w 3694535"/>
                <a:gd name="connsiteY20-3230" fmla="*/ 1155553 h 4523651"/>
                <a:gd name="connsiteX21-3231" fmla="*/ 2222205 w 3694535"/>
                <a:gd name="connsiteY21-3232" fmla="*/ 3401822 h 4523651"/>
                <a:gd name="connsiteX22-3233" fmla="*/ 2169042 w 3694535"/>
                <a:gd name="connsiteY22-3234" fmla="*/ 3848389 h 4523651"/>
                <a:gd name="connsiteX23-3235" fmla="*/ 3317358 w 3694535"/>
                <a:gd name="connsiteY23-3236" fmla="*/ 3125375 h 4523651"/>
                <a:gd name="connsiteX24-3237" fmla="*/ 2194317 w 3694535"/>
                <a:gd name="connsiteY24-3238" fmla="*/ 4062252 h 4523651"/>
                <a:gd name="connsiteX25-3239" fmla="*/ 2232838 w 3694535"/>
                <a:gd name="connsiteY25-3240" fmla="*/ 4507608 h 4523651"/>
                <a:gd name="connsiteX26-3241" fmla="*/ 2218194 w 3694535"/>
                <a:gd name="connsiteY26-3242" fmla="*/ 4522716 h 4523651"/>
                <a:gd name="connsiteX27-3243" fmla="*/ 1743740 w 3694535"/>
                <a:gd name="connsiteY27-3244" fmla="*/ 4523651 h 4523651"/>
                <a:gd name="connsiteX0-3245" fmla="*/ 1743740 w 3694535"/>
                <a:gd name="connsiteY0-3246" fmla="*/ 4522819 h 4522819"/>
                <a:gd name="connsiteX1-3247" fmla="*/ 1796903 w 3694535"/>
                <a:gd name="connsiteY1-3248" fmla="*/ 3815659 h 4522819"/>
                <a:gd name="connsiteX2-3249" fmla="*/ 1307805 w 3694535"/>
                <a:gd name="connsiteY2-3250" fmla="*/ 3411622 h 4522819"/>
                <a:gd name="connsiteX3-3251" fmla="*/ 31898 w 3694535"/>
                <a:gd name="connsiteY3-3252" fmla="*/ 2975687 h 4522819"/>
                <a:gd name="connsiteX4-3253" fmla="*/ 1127052 w 3694535"/>
                <a:gd name="connsiteY4-3254" fmla="*/ 3273399 h 4522819"/>
                <a:gd name="connsiteX5-3255" fmla="*/ 393405 w 3694535"/>
                <a:gd name="connsiteY5-3256" fmla="*/ 2486590 h 4522819"/>
                <a:gd name="connsiteX6-3257" fmla="*/ 1775638 w 3694535"/>
                <a:gd name="connsiteY6-3258" fmla="*/ 3549845 h 4522819"/>
                <a:gd name="connsiteX7-3259" fmla="*/ 1679945 w 3694535"/>
                <a:gd name="connsiteY7-3260" fmla="*/ 2422794 h 4522819"/>
                <a:gd name="connsiteX8-3261" fmla="*/ 0 w 3694535"/>
                <a:gd name="connsiteY8-3262" fmla="*/ 785380 h 4522819"/>
                <a:gd name="connsiteX9-3263" fmla="*/ 988828 w 3694535"/>
                <a:gd name="connsiteY9-3264" fmla="*/ 1954962 h 4522819"/>
                <a:gd name="connsiteX10-3265" fmla="*/ 1137684 w 3694535"/>
                <a:gd name="connsiteY10-3266" fmla="*/ 891706 h 4522819"/>
                <a:gd name="connsiteX11-3267" fmla="*/ 1222745 w 3694535"/>
                <a:gd name="connsiteY11-3268" fmla="*/ 2093185 h 4522819"/>
                <a:gd name="connsiteX12-3269" fmla="*/ 1690577 w 3694535"/>
                <a:gd name="connsiteY12-3270" fmla="*/ 2220776 h 4522819"/>
                <a:gd name="connsiteX13-3271" fmla="*/ 1956391 w 3694535"/>
                <a:gd name="connsiteY13-3272" fmla="*/ 30469 h 4522819"/>
                <a:gd name="connsiteX14-3273" fmla="*/ 2027834 w 3694535"/>
                <a:gd name="connsiteY14-3274" fmla="*/ 1016685 h 4522819"/>
                <a:gd name="connsiteX15-3275" fmla="*/ 1881963 w 3694535"/>
                <a:gd name="connsiteY15-3276" fmla="*/ 2090854 h 4522819"/>
                <a:gd name="connsiteX16-3277" fmla="*/ 2057494 w 3694535"/>
                <a:gd name="connsiteY16-3278" fmla="*/ 3076790 h 4522819"/>
                <a:gd name="connsiteX17-3279" fmla="*/ 2647507 w 3694535"/>
                <a:gd name="connsiteY17-3280" fmla="*/ 2550385 h 4522819"/>
                <a:gd name="connsiteX18-3281" fmla="*/ 2913694 w 3694535"/>
                <a:gd name="connsiteY18-3282" fmla="*/ 1322231 h 4522819"/>
                <a:gd name="connsiteX19-3283" fmla="*/ 2806809 w 3694535"/>
                <a:gd name="connsiteY19-3284" fmla="*/ 2413560 h 4522819"/>
                <a:gd name="connsiteX20-3285" fmla="*/ 3694535 w 3694535"/>
                <a:gd name="connsiteY20-3286" fmla="*/ 1154721 h 4522819"/>
                <a:gd name="connsiteX21-3287" fmla="*/ 2222205 w 3694535"/>
                <a:gd name="connsiteY21-3288" fmla="*/ 3400990 h 4522819"/>
                <a:gd name="connsiteX22-3289" fmla="*/ 2169042 w 3694535"/>
                <a:gd name="connsiteY22-3290" fmla="*/ 3847557 h 4522819"/>
                <a:gd name="connsiteX23-3291" fmla="*/ 3317358 w 3694535"/>
                <a:gd name="connsiteY23-3292" fmla="*/ 3124543 h 4522819"/>
                <a:gd name="connsiteX24-3293" fmla="*/ 2194317 w 3694535"/>
                <a:gd name="connsiteY24-3294" fmla="*/ 4061420 h 4522819"/>
                <a:gd name="connsiteX25-3295" fmla="*/ 2232838 w 3694535"/>
                <a:gd name="connsiteY25-3296" fmla="*/ 4506776 h 4522819"/>
                <a:gd name="connsiteX26-3297" fmla="*/ 2218194 w 3694535"/>
                <a:gd name="connsiteY26-3298" fmla="*/ 4521884 h 4522819"/>
                <a:gd name="connsiteX27-3299" fmla="*/ 1743740 w 3694535"/>
                <a:gd name="connsiteY27-3300" fmla="*/ 4522819 h 4522819"/>
                <a:gd name="connsiteX0-3301" fmla="*/ 1743740 w 3694535"/>
                <a:gd name="connsiteY0-3302" fmla="*/ 4522819 h 4522819"/>
                <a:gd name="connsiteX1-3303" fmla="*/ 1796903 w 3694535"/>
                <a:gd name="connsiteY1-3304" fmla="*/ 3815659 h 4522819"/>
                <a:gd name="connsiteX2-3305" fmla="*/ 1307805 w 3694535"/>
                <a:gd name="connsiteY2-3306" fmla="*/ 3411622 h 4522819"/>
                <a:gd name="connsiteX3-3307" fmla="*/ 31898 w 3694535"/>
                <a:gd name="connsiteY3-3308" fmla="*/ 2975687 h 4522819"/>
                <a:gd name="connsiteX4-3309" fmla="*/ 1127052 w 3694535"/>
                <a:gd name="connsiteY4-3310" fmla="*/ 3273399 h 4522819"/>
                <a:gd name="connsiteX5-3311" fmla="*/ 393405 w 3694535"/>
                <a:gd name="connsiteY5-3312" fmla="*/ 2486590 h 4522819"/>
                <a:gd name="connsiteX6-3313" fmla="*/ 1775638 w 3694535"/>
                <a:gd name="connsiteY6-3314" fmla="*/ 3549845 h 4522819"/>
                <a:gd name="connsiteX7-3315" fmla="*/ 1679945 w 3694535"/>
                <a:gd name="connsiteY7-3316" fmla="*/ 2422794 h 4522819"/>
                <a:gd name="connsiteX8-3317" fmla="*/ 0 w 3694535"/>
                <a:gd name="connsiteY8-3318" fmla="*/ 785380 h 4522819"/>
                <a:gd name="connsiteX9-3319" fmla="*/ 988828 w 3694535"/>
                <a:gd name="connsiteY9-3320" fmla="*/ 1954962 h 4522819"/>
                <a:gd name="connsiteX10-3321" fmla="*/ 1137684 w 3694535"/>
                <a:gd name="connsiteY10-3322" fmla="*/ 891706 h 4522819"/>
                <a:gd name="connsiteX11-3323" fmla="*/ 1222745 w 3694535"/>
                <a:gd name="connsiteY11-3324" fmla="*/ 2093185 h 4522819"/>
                <a:gd name="connsiteX12-3325" fmla="*/ 1690577 w 3694535"/>
                <a:gd name="connsiteY12-3326" fmla="*/ 2220776 h 4522819"/>
                <a:gd name="connsiteX13-3327" fmla="*/ 1956391 w 3694535"/>
                <a:gd name="connsiteY13-3328" fmla="*/ 30469 h 4522819"/>
                <a:gd name="connsiteX14-3329" fmla="*/ 2027834 w 3694535"/>
                <a:gd name="connsiteY14-3330" fmla="*/ 1016685 h 4522819"/>
                <a:gd name="connsiteX15-3331" fmla="*/ 1881963 w 3694535"/>
                <a:gd name="connsiteY15-3332" fmla="*/ 2090854 h 4522819"/>
                <a:gd name="connsiteX16-3333" fmla="*/ 2057494 w 3694535"/>
                <a:gd name="connsiteY16-3334" fmla="*/ 3076790 h 4522819"/>
                <a:gd name="connsiteX17-3335" fmla="*/ 2647507 w 3694535"/>
                <a:gd name="connsiteY17-3336" fmla="*/ 2550385 h 4522819"/>
                <a:gd name="connsiteX18-3337" fmla="*/ 2913694 w 3694535"/>
                <a:gd name="connsiteY18-3338" fmla="*/ 1322231 h 4522819"/>
                <a:gd name="connsiteX19-3339" fmla="*/ 2806809 w 3694535"/>
                <a:gd name="connsiteY19-3340" fmla="*/ 2413560 h 4522819"/>
                <a:gd name="connsiteX20-3341" fmla="*/ 3694535 w 3694535"/>
                <a:gd name="connsiteY20-3342" fmla="*/ 1154721 h 4522819"/>
                <a:gd name="connsiteX21-3343" fmla="*/ 2222205 w 3694535"/>
                <a:gd name="connsiteY21-3344" fmla="*/ 3400990 h 4522819"/>
                <a:gd name="connsiteX22-3345" fmla="*/ 2169042 w 3694535"/>
                <a:gd name="connsiteY22-3346" fmla="*/ 3847557 h 4522819"/>
                <a:gd name="connsiteX23-3347" fmla="*/ 3317358 w 3694535"/>
                <a:gd name="connsiteY23-3348" fmla="*/ 3124543 h 4522819"/>
                <a:gd name="connsiteX24-3349" fmla="*/ 2194317 w 3694535"/>
                <a:gd name="connsiteY24-3350" fmla="*/ 4061420 h 4522819"/>
                <a:gd name="connsiteX25-3351" fmla="*/ 2232838 w 3694535"/>
                <a:gd name="connsiteY25-3352" fmla="*/ 4506776 h 4522819"/>
                <a:gd name="connsiteX26-3353" fmla="*/ 2218194 w 3694535"/>
                <a:gd name="connsiteY26-3354" fmla="*/ 4521884 h 4522819"/>
                <a:gd name="connsiteX27-3355" fmla="*/ 1743740 w 3694535"/>
                <a:gd name="connsiteY27-3356" fmla="*/ 4522819 h 4522819"/>
                <a:gd name="connsiteX0-3357" fmla="*/ 1743740 w 3694535"/>
                <a:gd name="connsiteY0-3358" fmla="*/ 4522814 h 4522814"/>
                <a:gd name="connsiteX1-3359" fmla="*/ 1796903 w 3694535"/>
                <a:gd name="connsiteY1-3360" fmla="*/ 3815654 h 4522814"/>
                <a:gd name="connsiteX2-3361" fmla="*/ 1307805 w 3694535"/>
                <a:gd name="connsiteY2-3362" fmla="*/ 3411617 h 4522814"/>
                <a:gd name="connsiteX3-3363" fmla="*/ 31898 w 3694535"/>
                <a:gd name="connsiteY3-3364" fmla="*/ 2975682 h 4522814"/>
                <a:gd name="connsiteX4-3365" fmla="*/ 1127052 w 3694535"/>
                <a:gd name="connsiteY4-3366" fmla="*/ 3273394 h 4522814"/>
                <a:gd name="connsiteX5-3367" fmla="*/ 393405 w 3694535"/>
                <a:gd name="connsiteY5-3368" fmla="*/ 2486585 h 4522814"/>
                <a:gd name="connsiteX6-3369" fmla="*/ 1775638 w 3694535"/>
                <a:gd name="connsiteY6-3370" fmla="*/ 3549840 h 4522814"/>
                <a:gd name="connsiteX7-3371" fmla="*/ 1679945 w 3694535"/>
                <a:gd name="connsiteY7-3372" fmla="*/ 2422789 h 4522814"/>
                <a:gd name="connsiteX8-3373" fmla="*/ 0 w 3694535"/>
                <a:gd name="connsiteY8-3374" fmla="*/ 785375 h 4522814"/>
                <a:gd name="connsiteX9-3375" fmla="*/ 988828 w 3694535"/>
                <a:gd name="connsiteY9-3376" fmla="*/ 1954957 h 4522814"/>
                <a:gd name="connsiteX10-3377" fmla="*/ 1137684 w 3694535"/>
                <a:gd name="connsiteY10-3378" fmla="*/ 891701 h 4522814"/>
                <a:gd name="connsiteX11-3379" fmla="*/ 1222745 w 3694535"/>
                <a:gd name="connsiteY11-3380" fmla="*/ 2093180 h 4522814"/>
                <a:gd name="connsiteX12-3381" fmla="*/ 1690577 w 3694535"/>
                <a:gd name="connsiteY12-3382" fmla="*/ 2220771 h 4522814"/>
                <a:gd name="connsiteX13-3383" fmla="*/ 1956391 w 3694535"/>
                <a:gd name="connsiteY13-3384" fmla="*/ 30464 h 4522814"/>
                <a:gd name="connsiteX14-3385" fmla="*/ 2027834 w 3694535"/>
                <a:gd name="connsiteY14-3386" fmla="*/ 1016680 h 4522814"/>
                <a:gd name="connsiteX15-3387" fmla="*/ 1881963 w 3694535"/>
                <a:gd name="connsiteY15-3388" fmla="*/ 2090849 h 4522814"/>
                <a:gd name="connsiteX16-3389" fmla="*/ 2057494 w 3694535"/>
                <a:gd name="connsiteY16-3390" fmla="*/ 3076785 h 4522814"/>
                <a:gd name="connsiteX17-3391" fmla="*/ 2647507 w 3694535"/>
                <a:gd name="connsiteY17-3392" fmla="*/ 2550380 h 4522814"/>
                <a:gd name="connsiteX18-3393" fmla="*/ 2913694 w 3694535"/>
                <a:gd name="connsiteY18-3394" fmla="*/ 1322226 h 4522814"/>
                <a:gd name="connsiteX19-3395" fmla="*/ 2806809 w 3694535"/>
                <a:gd name="connsiteY19-3396" fmla="*/ 2413555 h 4522814"/>
                <a:gd name="connsiteX20-3397" fmla="*/ 3694535 w 3694535"/>
                <a:gd name="connsiteY20-3398" fmla="*/ 1154716 h 4522814"/>
                <a:gd name="connsiteX21-3399" fmla="*/ 2222205 w 3694535"/>
                <a:gd name="connsiteY21-3400" fmla="*/ 3400985 h 4522814"/>
                <a:gd name="connsiteX22-3401" fmla="*/ 2169042 w 3694535"/>
                <a:gd name="connsiteY22-3402" fmla="*/ 3847552 h 4522814"/>
                <a:gd name="connsiteX23-3403" fmla="*/ 3317358 w 3694535"/>
                <a:gd name="connsiteY23-3404" fmla="*/ 3124538 h 4522814"/>
                <a:gd name="connsiteX24-3405" fmla="*/ 2194317 w 3694535"/>
                <a:gd name="connsiteY24-3406" fmla="*/ 4061415 h 4522814"/>
                <a:gd name="connsiteX25-3407" fmla="*/ 2232838 w 3694535"/>
                <a:gd name="connsiteY25-3408" fmla="*/ 4506771 h 4522814"/>
                <a:gd name="connsiteX26-3409" fmla="*/ 2218194 w 3694535"/>
                <a:gd name="connsiteY26-3410" fmla="*/ 4521879 h 4522814"/>
                <a:gd name="connsiteX27-3411" fmla="*/ 1743740 w 3694535"/>
                <a:gd name="connsiteY27-3412" fmla="*/ 4522814 h 4522814"/>
                <a:gd name="connsiteX0-3413" fmla="*/ 1743740 w 3694535"/>
                <a:gd name="connsiteY0-3414" fmla="*/ 4492350 h 4492350"/>
                <a:gd name="connsiteX1-3415" fmla="*/ 1796903 w 3694535"/>
                <a:gd name="connsiteY1-3416" fmla="*/ 3785190 h 4492350"/>
                <a:gd name="connsiteX2-3417" fmla="*/ 1307805 w 3694535"/>
                <a:gd name="connsiteY2-3418" fmla="*/ 3381153 h 4492350"/>
                <a:gd name="connsiteX3-3419" fmla="*/ 31898 w 3694535"/>
                <a:gd name="connsiteY3-3420" fmla="*/ 2945218 h 4492350"/>
                <a:gd name="connsiteX4-3421" fmla="*/ 1127052 w 3694535"/>
                <a:gd name="connsiteY4-3422" fmla="*/ 3242930 h 4492350"/>
                <a:gd name="connsiteX5-3423" fmla="*/ 393405 w 3694535"/>
                <a:gd name="connsiteY5-3424" fmla="*/ 2456121 h 4492350"/>
                <a:gd name="connsiteX6-3425" fmla="*/ 1775638 w 3694535"/>
                <a:gd name="connsiteY6-3426" fmla="*/ 3519376 h 4492350"/>
                <a:gd name="connsiteX7-3427" fmla="*/ 1679945 w 3694535"/>
                <a:gd name="connsiteY7-3428" fmla="*/ 2392325 h 4492350"/>
                <a:gd name="connsiteX8-3429" fmla="*/ 0 w 3694535"/>
                <a:gd name="connsiteY8-3430" fmla="*/ 754911 h 4492350"/>
                <a:gd name="connsiteX9-3431" fmla="*/ 988828 w 3694535"/>
                <a:gd name="connsiteY9-3432" fmla="*/ 1924493 h 4492350"/>
                <a:gd name="connsiteX10-3433" fmla="*/ 1137684 w 3694535"/>
                <a:gd name="connsiteY10-3434" fmla="*/ 861237 h 4492350"/>
                <a:gd name="connsiteX11-3435" fmla="*/ 1222745 w 3694535"/>
                <a:gd name="connsiteY11-3436" fmla="*/ 2062716 h 4492350"/>
                <a:gd name="connsiteX12-3437" fmla="*/ 1690577 w 3694535"/>
                <a:gd name="connsiteY12-3438" fmla="*/ 2190307 h 4492350"/>
                <a:gd name="connsiteX13-3439" fmla="*/ 1956391 w 3694535"/>
                <a:gd name="connsiteY13-3440" fmla="*/ 0 h 4492350"/>
                <a:gd name="connsiteX14-3441" fmla="*/ 2027834 w 3694535"/>
                <a:gd name="connsiteY14-3442" fmla="*/ 986216 h 4492350"/>
                <a:gd name="connsiteX15-3443" fmla="*/ 1881963 w 3694535"/>
                <a:gd name="connsiteY15-3444" fmla="*/ 2060385 h 4492350"/>
                <a:gd name="connsiteX16-3445" fmla="*/ 2057494 w 3694535"/>
                <a:gd name="connsiteY16-3446" fmla="*/ 3046321 h 4492350"/>
                <a:gd name="connsiteX17-3447" fmla="*/ 2647507 w 3694535"/>
                <a:gd name="connsiteY17-3448" fmla="*/ 2519916 h 4492350"/>
                <a:gd name="connsiteX18-3449" fmla="*/ 2913694 w 3694535"/>
                <a:gd name="connsiteY18-3450" fmla="*/ 1291762 h 4492350"/>
                <a:gd name="connsiteX19-3451" fmla="*/ 2806809 w 3694535"/>
                <a:gd name="connsiteY19-3452" fmla="*/ 2383091 h 4492350"/>
                <a:gd name="connsiteX20-3453" fmla="*/ 3694535 w 3694535"/>
                <a:gd name="connsiteY20-3454" fmla="*/ 1124252 h 4492350"/>
                <a:gd name="connsiteX21-3455" fmla="*/ 2222205 w 3694535"/>
                <a:gd name="connsiteY21-3456" fmla="*/ 3370521 h 4492350"/>
                <a:gd name="connsiteX22-3457" fmla="*/ 2169042 w 3694535"/>
                <a:gd name="connsiteY22-3458" fmla="*/ 3817088 h 4492350"/>
                <a:gd name="connsiteX23-3459" fmla="*/ 3317358 w 3694535"/>
                <a:gd name="connsiteY23-3460" fmla="*/ 3094074 h 4492350"/>
                <a:gd name="connsiteX24-3461" fmla="*/ 2194317 w 3694535"/>
                <a:gd name="connsiteY24-3462" fmla="*/ 4030951 h 4492350"/>
                <a:gd name="connsiteX25-3463" fmla="*/ 2232838 w 3694535"/>
                <a:gd name="connsiteY25-3464" fmla="*/ 4476307 h 4492350"/>
                <a:gd name="connsiteX26-3465" fmla="*/ 2218194 w 3694535"/>
                <a:gd name="connsiteY26-3466" fmla="*/ 4491415 h 4492350"/>
                <a:gd name="connsiteX27-3467" fmla="*/ 1743740 w 3694535"/>
                <a:gd name="connsiteY27-3468" fmla="*/ 4492350 h 4492350"/>
                <a:gd name="connsiteX0-3469" fmla="*/ 1743740 w 3694535"/>
                <a:gd name="connsiteY0-3470" fmla="*/ 4492350 h 4492350"/>
                <a:gd name="connsiteX1-3471" fmla="*/ 1796903 w 3694535"/>
                <a:gd name="connsiteY1-3472" fmla="*/ 3785190 h 4492350"/>
                <a:gd name="connsiteX2-3473" fmla="*/ 1307805 w 3694535"/>
                <a:gd name="connsiteY2-3474" fmla="*/ 3381153 h 4492350"/>
                <a:gd name="connsiteX3-3475" fmla="*/ 31898 w 3694535"/>
                <a:gd name="connsiteY3-3476" fmla="*/ 2945218 h 4492350"/>
                <a:gd name="connsiteX4-3477" fmla="*/ 1127052 w 3694535"/>
                <a:gd name="connsiteY4-3478" fmla="*/ 3242930 h 4492350"/>
                <a:gd name="connsiteX5-3479" fmla="*/ 393405 w 3694535"/>
                <a:gd name="connsiteY5-3480" fmla="*/ 2456121 h 4492350"/>
                <a:gd name="connsiteX6-3481" fmla="*/ 1775638 w 3694535"/>
                <a:gd name="connsiteY6-3482" fmla="*/ 3519376 h 4492350"/>
                <a:gd name="connsiteX7-3483" fmla="*/ 1679945 w 3694535"/>
                <a:gd name="connsiteY7-3484" fmla="*/ 2392325 h 4492350"/>
                <a:gd name="connsiteX8-3485" fmla="*/ 0 w 3694535"/>
                <a:gd name="connsiteY8-3486" fmla="*/ 754911 h 4492350"/>
                <a:gd name="connsiteX9-3487" fmla="*/ 988828 w 3694535"/>
                <a:gd name="connsiteY9-3488" fmla="*/ 1924493 h 4492350"/>
                <a:gd name="connsiteX10-3489" fmla="*/ 1137684 w 3694535"/>
                <a:gd name="connsiteY10-3490" fmla="*/ 861237 h 4492350"/>
                <a:gd name="connsiteX11-3491" fmla="*/ 1222745 w 3694535"/>
                <a:gd name="connsiteY11-3492" fmla="*/ 2062716 h 4492350"/>
                <a:gd name="connsiteX12-3493" fmla="*/ 1690577 w 3694535"/>
                <a:gd name="connsiteY12-3494" fmla="*/ 2190307 h 4492350"/>
                <a:gd name="connsiteX13-3495" fmla="*/ 1956391 w 3694535"/>
                <a:gd name="connsiteY13-3496" fmla="*/ 0 h 4492350"/>
                <a:gd name="connsiteX14-3497" fmla="*/ 2027834 w 3694535"/>
                <a:gd name="connsiteY14-3498" fmla="*/ 986216 h 4492350"/>
                <a:gd name="connsiteX15-3499" fmla="*/ 1881963 w 3694535"/>
                <a:gd name="connsiteY15-3500" fmla="*/ 2060385 h 4492350"/>
                <a:gd name="connsiteX16-3501" fmla="*/ 2057494 w 3694535"/>
                <a:gd name="connsiteY16-3502" fmla="*/ 3046321 h 4492350"/>
                <a:gd name="connsiteX17-3503" fmla="*/ 2647507 w 3694535"/>
                <a:gd name="connsiteY17-3504" fmla="*/ 2519916 h 4492350"/>
                <a:gd name="connsiteX18-3505" fmla="*/ 2913694 w 3694535"/>
                <a:gd name="connsiteY18-3506" fmla="*/ 1291762 h 4492350"/>
                <a:gd name="connsiteX19-3507" fmla="*/ 2806809 w 3694535"/>
                <a:gd name="connsiteY19-3508" fmla="*/ 2383091 h 4492350"/>
                <a:gd name="connsiteX20-3509" fmla="*/ 3694535 w 3694535"/>
                <a:gd name="connsiteY20-3510" fmla="*/ 1124252 h 4492350"/>
                <a:gd name="connsiteX21-3511" fmla="*/ 2222205 w 3694535"/>
                <a:gd name="connsiteY21-3512" fmla="*/ 3370521 h 4492350"/>
                <a:gd name="connsiteX22-3513" fmla="*/ 2169042 w 3694535"/>
                <a:gd name="connsiteY22-3514" fmla="*/ 3817088 h 4492350"/>
                <a:gd name="connsiteX23-3515" fmla="*/ 3317358 w 3694535"/>
                <a:gd name="connsiteY23-3516" fmla="*/ 3094074 h 4492350"/>
                <a:gd name="connsiteX24-3517" fmla="*/ 2194317 w 3694535"/>
                <a:gd name="connsiteY24-3518" fmla="*/ 4030951 h 4492350"/>
                <a:gd name="connsiteX25-3519" fmla="*/ 2232838 w 3694535"/>
                <a:gd name="connsiteY25-3520" fmla="*/ 4476307 h 4492350"/>
                <a:gd name="connsiteX26-3521" fmla="*/ 2218194 w 3694535"/>
                <a:gd name="connsiteY26-3522" fmla="*/ 4491415 h 4492350"/>
                <a:gd name="connsiteX27-3523" fmla="*/ 1743740 w 3694535"/>
                <a:gd name="connsiteY27-3524" fmla="*/ 4492350 h 4492350"/>
                <a:gd name="connsiteX0-3525" fmla="*/ 1743740 w 3694535"/>
                <a:gd name="connsiteY0-3526" fmla="*/ 4492350 h 4492350"/>
                <a:gd name="connsiteX1-3527" fmla="*/ 1796903 w 3694535"/>
                <a:gd name="connsiteY1-3528" fmla="*/ 3785190 h 4492350"/>
                <a:gd name="connsiteX2-3529" fmla="*/ 1307805 w 3694535"/>
                <a:gd name="connsiteY2-3530" fmla="*/ 3381153 h 4492350"/>
                <a:gd name="connsiteX3-3531" fmla="*/ 31898 w 3694535"/>
                <a:gd name="connsiteY3-3532" fmla="*/ 2945218 h 4492350"/>
                <a:gd name="connsiteX4-3533" fmla="*/ 1127052 w 3694535"/>
                <a:gd name="connsiteY4-3534" fmla="*/ 3242930 h 4492350"/>
                <a:gd name="connsiteX5-3535" fmla="*/ 393405 w 3694535"/>
                <a:gd name="connsiteY5-3536" fmla="*/ 2456121 h 4492350"/>
                <a:gd name="connsiteX6-3537" fmla="*/ 1775638 w 3694535"/>
                <a:gd name="connsiteY6-3538" fmla="*/ 3519376 h 4492350"/>
                <a:gd name="connsiteX7-3539" fmla="*/ 1679945 w 3694535"/>
                <a:gd name="connsiteY7-3540" fmla="*/ 2392325 h 4492350"/>
                <a:gd name="connsiteX8-3541" fmla="*/ 0 w 3694535"/>
                <a:gd name="connsiteY8-3542" fmla="*/ 754911 h 4492350"/>
                <a:gd name="connsiteX9-3543" fmla="*/ 988828 w 3694535"/>
                <a:gd name="connsiteY9-3544" fmla="*/ 1924493 h 4492350"/>
                <a:gd name="connsiteX10-3545" fmla="*/ 1137684 w 3694535"/>
                <a:gd name="connsiteY10-3546" fmla="*/ 861237 h 4492350"/>
                <a:gd name="connsiteX11-3547" fmla="*/ 1222745 w 3694535"/>
                <a:gd name="connsiteY11-3548" fmla="*/ 2062716 h 4492350"/>
                <a:gd name="connsiteX12-3549" fmla="*/ 1690577 w 3694535"/>
                <a:gd name="connsiteY12-3550" fmla="*/ 2190307 h 4492350"/>
                <a:gd name="connsiteX13-3551" fmla="*/ 1956391 w 3694535"/>
                <a:gd name="connsiteY13-3552" fmla="*/ 0 h 4492350"/>
                <a:gd name="connsiteX14-3553" fmla="*/ 2027834 w 3694535"/>
                <a:gd name="connsiteY14-3554" fmla="*/ 986216 h 4492350"/>
                <a:gd name="connsiteX15-3555" fmla="*/ 1881963 w 3694535"/>
                <a:gd name="connsiteY15-3556" fmla="*/ 2060385 h 4492350"/>
                <a:gd name="connsiteX16-3557" fmla="*/ 2057494 w 3694535"/>
                <a:gd name="connsiteY16-3558" fmla="*/ 3046321 h 4492350"/>
                <a:gd name="connsiteX17-3559" fmla="*/ 2647507 w 3694535"/>
                <a:gd name="connsiteY17-3560" fmla="*/ 2519916 h 4492350"/>
                <a:gd name="connsiteX18-3561" fmla="*/ 2913694 w 3694535"/>
                <a:gd name="connsiteY18-3562" fmla="*/ 1291762 h 4492350"/>
                <a:gd name="connsiteX19-3563" fmla="*/ 2806809 w 3694535"/>
                <a:gd name="connsiteY19-3564" fmla="*/ 2383091 h 4492350"/>
                <a:gd name="connsiteX20-3565" fmla="*/ 3694535 w 3694535"/>
                <a:gd name="connsiteY20-3566" fmla="*/ 1124252 h 4492350"/>
                <a:gd name="connsiteX21-3567" fmla="*/ 2222205 w 3694535"/>
                <a:gd name="connsiteY21-3568" fmla="*/ 3370521 h 4492350"/>
                <a:gd name="connsiteX22-3569" fmla="*/ 2169042 w 3694535"/>
                <a:gd name="connsiteY22-3570" fmla="*/ 3817088 h 4492350"/>
                <a:gd name="connsiteX23-3571" fmla="*/ 3317358 w 3694535"/>
                <a:gd name="connsiteY23-3572" fmla="*/ 3094074 h 4492350"/>
                <a:gd name="connsiteX24-3573" fmla="*/ 2194317 w 3694535"/>
                <a:gd name="connsiteY24-3574" fmla="*/ 4030951 h 4492350"/>
                <a:gd name="connsiteX25-3575" fmla="*/ 2232838 w 3694535"/>
                <a:gd name="connsiteY25-3576" fmla="*/ 4476307 h 4492350"/>
                <a:gd name="connsiteX26-3577" fmla="*/ 2218194 w 3694535"/>
                <a:gd name="connsiteY26-3578" fmla="*/ 4491415 h 4492350"/>
                <a:gd name="connsiteX27-3579" fmla="*/ 1743740 w 3694535"/>
                <a:gd name="connsiteY27-3580" fmla="*/ 4492350 h 4492350"/>
                <a:gd name="connsiteX0-3581" fmla="*/ 1743740 w 3694535"/>
                <a:gd name="connsiteY0-3582" fmla="*/ 4492350 h 4492350"/>
                <a:gd name="connsiteX1-3583" fmla="*/ 1796903 w 3694535"/>
                <a:gd name="connsiteY1-3584" fmla="*/ 3785190 h 4492350"/>
                <a:gd name="connsiteX2-3585" fmla="*/ 1307805 w 3694535"/>
                <a:gd name="connsiteY2-3586" fmla="*/ 3381153 h 4492350"/>
                <a:gd name="connsiteX3-3587" fmla="*/ 31898 w 3694535"/>
                <a:gd name="connsiteY3-3588" fmla="*/ 2945218 h 4492350"/>
                <a:gd name="connsiteX4-3589" fmla="*/ 1127052 w 3694535"/>
                <a:gd name="connsiteY4-3590" fmla="*/ 3242930 h 4492350"/>
                <a:gd name="connsiteX5-3591" fmla="*/ 393405 w 3694535"/>
                <a:gd name="connsiteY5-3592" fmla="*/ 2456121 h 4492350"/>
                <a:gd name="connsiteX6-3593" fmla="*/ 1775638 w 3694535"/>
                <a:gd name="connsiteY6-3594" fmla="*/ 3519376 h 4492350"/>
                <a:gd name="connsiteX7-3595" fmla="*/ 1679945 w 3694535"/>
                <a:gd name="connsiteY7-3596" fmla="*/ 2392325 h 4492350"/>
                <a:gd name="connsiteX8-3597" fmla="*/ 0 w 3694535"/>
                <a:gd name="connsiteY8-3598" fmla="*/ 754911 h 4492350"/>
                <a:gd name="connsiteX9-3599" fmla="*/ 988828 w 3694535"/>
                <a:gd name="connsiteY9-3600" fmla="*/ 1924493 h 4492350"/>
                <a:gd name="connsiteX10-3601" fmla="*/ 1137684 w 3694535"/>
                <a:gd name="connsiteY10-3602" fmla="*/ 861237 h 4492350"/>
                <a:gd name="connsiteX11-3603" fmla="*/ 1222745 w 3694535"/>
                <a:gd name="connsiteY11-3604" fmla="*/ 2062716 h 4492350"/>
                <a:gd name="connsiteX12-3605" fmla="*/ 1690577 w 3694535"/>
                <a:gd name="connsiteY12-3606" fmla="*/ 2190307 h 4492350"/>
                <a:gd name="connsiteX13-3607" fmla="*/ 1956391 w 3694535"/>
                <a:gd name="connsiteY13-3608" fmla="*/ 0 h 4492350"/>
                <a:gd name="connsiteX14-3609" fmla="*/ 2027834 w 3694535"/>
                <a:gd name="connsiteY14-3610" fmla="*/ 986216 h 4492350"/>
                <a:gd name="connsiteX15-3611" fmla="*/ 1881963 w 3694535"/>
                <a:gd name="connsiteY15-3612" fmla="*/ 2060385 h 4492350"/>
                <a:gd name="connsiteX16-3613" fmla="*/ 2057494 w 3694535"/>
                <a:gd name="connsiteY16-3614" fmla="*/ 3046321 h 4492350"/>
                <a:gd name="connsiteX17-3615" fmla="*/ 2647507 w 3694535"/>
                <a:gd name="connsiteY17-3616" fmla="*/ 2519916 h 4492350"/>
                <a:gd name="connsiteX18-3617" fmla="*/ 2913694 w 3694535"/>
                <a:gd name="connsiteY18-3618" fmla="*/ 1291762 h 4492350"/>
                <a:gd name="connsiteX19-3619" fmla="*/ 2806809 w 3694535"/>
                <a:gd name="connsiteY19-3620" fmla="*/ 2383091 h 4492350"/>
                <a:gd name="connsiteX20-3621" fmla="*/ 3694535 w 3694535"/>
                <a:gd name="connsiteY20-3622" fmla="*/ 1124252 h 4492350"/>
                <a:gd name="connsiteX21-3623" fmla="*/ 2222205 w 3694535"/>
                <a:gd name="connsiteY21-3624" fmla="*/ 3370521 h 4492350"/>
                <a:gd name="connsiteX22-3625" fmla="*/ 2169042 w 3694535"/>
                <a:gd name="connsiteY22-3626" fmla="*/ 3817088 h 4492350"/>
                <a:gd name="connsiteX23-3627" fmla="*/ 3317358 w 3694535"/>
                <a:gd name="connsiteY23-3628" fmla="*/ 3094074 h 4492350"/>
                <a:gd name="connsiteX24-3629" fmla="*/ 2194317 w 3694535"/>
                <a:gd name="connsiteY24-3630" fmla="*/ 4030951 h 4492350"/>
                <a:gd name="connsiteX25-3631" fmla="*/ 2232838 w 3694535"/>
                <a:gd name="connsiteY25-3632" fmla="*/ 4476307 h 4492350"/>
                <a:gd name="connsiteX26-3633" fmla="*/ 2218194 w 3694535"/>
                <a:gd name="connsiteY26-3634" fmla="*/ 4491415 h 4492350"/>
                <a:gd name="connsiteX27-3635" fmla="*/ 1743740 w 3694535"/>
                <a:gd name="connsiteY27-3636" fmla="*/ 4492350 h 4492350"/>
                <a:gd name="connsiteX0-3637" fmla="*/ 1743740 w 3694535"/>
                <a:gd name="connsiteY0-3638" fmla="*/ 4492350 h 4492350"/>
                <a:gd name="connsiteX1-3639" fmla="*/ 1796903 w 3694535"/>
                <a:gd name="connsiteY1-3640" fmla="*/ 3785190 h 4492350"/>
                <a:gd name="connsiteX2-3641" fmla="*/ 1307805 w 3694535"/>
                <a:gd name="connsiteY2-3642" fmla="*/ 3381153 h 4492350"/>
                <a:gd name="connsiteX3-3643" fmla="*/ 31898 w 3694535"/>
                <a:gd name="connsiteY3-3644" fmla="*/ 2945218 h 4492350"/>
                <a:gd name="connsiteX4-3645" fmla="*/ 1127052 w 3694535"/>
                <a:gd name="connsiteY4-3646" fmla="*/ 3242930 h 4492350"/>
                <a:gd name="connsiteX5-3647" fmla="*/ 393405 w 3694535"/>
                <a:gd name="connsiteY5-3648" fmla="*/ 2456121 h 4492350"/>
                <a:gd name="connsiteX6-3649" fmla="*/ 1775638 w 3694535"/>
                <a:gd name="connsiteY6-3650" fmla="*/ 3519376 h 4492350"/>
                <a:gd name="connsiteX7-3651" fmla="*/ 1679945 w 3694535"/>
                <a:gd name="connsiteY7-3652" fmla="*/ 2392325 h 4492350"/>
                <a:gd name="connsiteX8-3653" fmla="*/ 0 w 3694535"/>
                <a:gd name="connsiteY8-3654" fmla="*/ 754911 h 4492350"/>
                <a:gd name="connsiteX9-3655" fmla="*/ 988828 w 3694535"/>
                <a:gd name="connsiteY9-3656" fmla="*/ 1924493 h 4492350"/>
                <a:gd name="connsiteX10-3657" fmla="*/ 1137684 w 3694535"/>
                <a:gd name="connsiteY10-3658" fmla="*/ 861237 h 4492350"/>
                <a:gd name="connsiteX11-3659" fmla="*/ 1222745 w 3694535"/>
                <a:gd name="connsiteY11-3660" fmla="*/ 2062716 h 4492350"/>
                <a:gd name="connsiteX12-3661" fmla="*/ 1690577 w 3694535"/>
                <a:gd name="connsiteY12-3662" fmla="*/ 2190307 h 4492350"/>
                <a:gd name="connsiteX13-3663" fmla="*/ 1956391 w 3694535"/>
                <a:gd name="connsiteY13-3664" fmla="*/ 0 h 4492350"/>
                <a:gd name="connsiteX14-3665" fmla="*/ 2027834 w 3694535"/>
                <a:gd name="connsiteY14-3666" fmla="*/ 986216 h 4492350"/>
                <a:gd name="connsiteX15-3667" fmla="*/ 1881963 w 3694535"/>
                <a:gd name="connsiteY15-3668" fmla="*/ 2060385 h 4492350"/>
                <a:gd name="connsiteX16-3669" fmla="*/ 2057494 w 3694535"/>
                <a:gd name="connsiteY16-3670" fmla="*/ 3046321 h 4492350"/>
                <a:gd name="connsiteX17-3671" fmla="*/ 2647507 w 3694535"/>
                <a:gd name="connsiteY17-3672" fmla="*/ 2519916 h 4492350"/>
                <a:gd name="connsiteX18-3673" fmla="*/ 2913694 w 3694535"/>
                <a:gd name="connsiteY18-3674" fmla="*/ 1291762 h 4492350"/>
                <a:gd name="connsiteX19-3675" fmla="*/ 2806809 w 3694535"/>
                <a:gd name="connsiteY19-3676" fmla="*/ 2383091 h 4492350"/>
                <a:gd name="connsiteX20-3677" fmla="*/ 3694535 w 3694535"/>
                <a:gd name="connsiteY20-3678" fmla="*/ 1124252 h 4492350"/>
                <a:gd name="connsiteX21-3679" fmla="*/ 2222205 w 3694535"/>
                <a:gd name="connsiteY21-3680" fmla="*/ 3370521 h 4492350"/>
                <a:gd name="connsiteX22-3681" fmla="*/ 2169042 w 3694535"/>
                <a:gd name="connsiteY22-3682" fmla="*/ 3817088 h 4492350"/>
                <a:gd name="connsiteX23-3683" fmla="*/ 3317358 w 3694535"/>
                <a:gd name="connsiteY23-3684" fmla="*/ 3094074 h 4492350"/>
                <a:gd name="connsiteX24-3685" fmla="*/ 2194317 w 3694535"/>
                <a:gd name="connsiteY24-3686" fmla="*/ 4030951 h 4492350"/>
                <a:gd name="connsiteX25-3687" fmla="*/ 2232838 w 3694535"/>
                <a:gd name="connsiteY25-3688" fmla="*/ 4476307 h 4492350"/>
                <a:gd name="connsiteX26-3689" fmla="*/ 2218194 w 3694535"/>
                <a:gd name="connsiteY26-3690" fmla="*/ 4491415 h 4492350"/>
                <a:gd name="connsiteX27-3691" fmla="*/ 1743740 w 3694535"/>
                <a:gd name="connsiteY27-3692" fmla="*/ 4492350 h 4492350"/>
                <a:gd name="connsiteX0-3693" fmla="*/ 1743740 w 3694535"/>
                <a:gd name="connsiteY0-3694" fmla="*/ 4492350 h 4492350"/>
                <a:gd name="connsiteX1-3695" fmla="*/ 1796903 w 3694535"/>
                <a:gd name="connsiteY1-3696" fmla="*/ 3785190 h 4492350"/>
                <a:gd name="connsiteX2-3697" fmla="*/ 1307805 w 3694535"/>
                <a:gd name="connsiteY2-3698" fmla="*/ 3381153 h 4492350"/>
                <a:gd name="connsiteX3-3699" fmla="*/ 31898 w 3694535"/>
                <a:gd name="connsiteY3-3700" fmla="*/ 2945218 h 4492350"/>
                <a:gd name="connsiteX4-3701" fmla="*/ 1127052 w 3694535"/>
                <a:gd name="connsiteY4-3702" fmla="*/ 3242930 h 4492350"/>
                <a:gd name="connsiteX5-3703" fmla="*/ 393405 w 3694535"/>
                <a:gd name="connsiteY5-3704" fmla="*/ 2456121 h 4492350"/>
                <a:gd name="connsiteX6-3705" fmla="*/ 1775638 w 3694535"/>
                <a:gd name="connsiteY6-3706" fmla="*/ 3519376 h 4492350"/>
                <a:gd name="connsiteX7-3707" fmla="*/ 1679945 w 3694535"/>
                <a:gd name="connsiteY7-3708" fmla="*/ 2392325 h 4492350"/>
                <a:gd name="connsiteX8-3709" fmla="*/ 0 w 3694535"/>
                <a:gd name="connsiteY8-3710" fmla="*/ 754911 h 4492350"/>
                <a:gd name="connsiteX9-3711" fmla="*/ 988828 w 3694535"/>
                <a:gd name="connsiteY9-3712" fmla="*/ 1924493 h 4492350"/>
                <a:gd name="connsiteX10-3713" fmla="*/ 1137684 w 3694535"/>
                <a:gd name="connsiteY10-3714" fmla="*/ 861237 h 4492350"/>
                <a:gd name="connsiteX11-3715" fmla="*/ 1222745 w 3694535"/>
                <a:gd name="connsiteY11-3716" fmla="*/ 2062716 h 4492350"/>
                <a:gd name="connsiteX12-3717" fmla="*/ 1690577 w 3694535"/>
                <a:gd name="connsiteY12-3718" fmla="*/ 2190307 h 4492350"/>
                <a:gd name="connsiteX13-3719" fmla="*/ 1956391 w 3694535"/>
                <a:gd name="connsiteY13-3720" fmla="*/ 0 h 4492350"/>
                <a:gd name="connsiteX14-3721" fmla="*/ 2027834 w 3694535"/>
                <a:gd name="connsiteY14-3722" fmla="*/ 986216 h 4492350"/>
                <a:gd name="connsiteX15-3723" fmla="*/ 1881963 w 3694535"/>
                <a:gd name="connsiteY15-3724" fmla="*/ 2060385 h 4492350"/>
                <a:gd name="connsiteX16-3725" fmla="*/ 2057494 w 3694535"/>
                <a:gd name="connsiteY16-3726" fmla="*/ 3046321 h 4492350"/>
                <a:gd name="connsiteX17-3727" fmla="*/ 2647507 w 3694535"/>
                <a:gd name="connsiteY17-3728" fmla="*/ 2519916 h 4492350"/>
                <a:gd name="connsiteX18-3729" fmla="*/ 2913694 w 3694535"/>
                <a:gd name="connsiteY18-3730" fmla="*/ 1291762 h 4492350"/>
                <a:gd name="connsiteX19-3731" fmla="*/ 2806809 w 3694535"/>
                <a:gd name="connsiteY19-3732" fmla="*/ 2383091 h 4492350"/>
                <a:gd name="connsiteX20-3733" fmla="*/ 3694535 w 3694535"/>
                <a:gd name="connsiteY20-3734" fmla="*/ 1124252 h 4492350"/>
                <a:gd name="connsiteX21-3735" fmla="*/ 2222205 w 3694535"/>
                <a:gd name="connsiteY21-3736" fmla="*/ 3370521 h 4492350"/>
                <a:gd name="connsiteX22-3737" fmla="*/ 2169042 w 3694535"/>
                <a:gd name="connsiteY22-3738" fmla="*/ 3817088 h 4492350"/>
                <a:gd name="connsiteX23-3739" fmla="*/ 3317358 w 3694535"/>
                <a:gd name="connsiteY23-3740" fmla="*/ 3094074 h 4492350"/>
                <a:gd name="connsiteX24-3741" fmla="*/ 2194317 w 3694535"/>
                <a:gd name="connsiteY24-3742" fmla="*/ 4030951 h 4492350"/>
                <a:gd name="connsiteX25-3743" fmla="*/ 2232838 w 3694535"/>
                <a:gd name="connsiteY25-3744" fmla="*/ 4476307 h 4492350"/>
                <a:gd name="connsiteX26-3745" fmla="*/ 2218194 w 3694535"/>
                <a:gd name="connsiteY26-3746" fmla="*/ 4491415 h 4492350"/>
                <a:gd name="connsiteX27-3747" fmla="*/ 1743740 w 3694535"/>
                <a:gd name="connsiteY27-3748" fmla="*/ 4492350 h 4492350"/>
                <a:gd name="connsiteX0-3749" fmla="*/ 1743740 w 3694535"/>
                <a:gd name="connsiteY0-3750" fmla="*/ 4492350 h 4492350"/>
                <a:gd name="connsiteX1-3751" fmla="*/ 1796903 w 3694535"/>
                <a:gd name="connsiteY1-3752" fmla="*/ 3785190 h 4492350"/>
                <a:gd name="connsiteX2-3753" fmla="*/ 1307805 w 3694535"/>
                <a:gd name="connsiteY2-3754" fmla="*/ 3381153 h 4492350"/>
                <a:gd name="connsiteX3-3755" fmla="*/ 31898 w 3694535"/>
                <a:gd name="connsiteY3-3756" fmla="*/ 2945218 h 4492350"/>
                <a:gd name="connsiteX4-3757" fmla="*/ 1127052 w 3694535"/>
                <a:gd name="connsiteY4-3758" fmla="*/ 3242930 h 4492350"/>
                <a:gd name="connsiteX5-3759" fmla="*/ 393405 w 3694535"/>
                <a:gd name="connsiteY5-3760" fmla="*/ 2456121 h 4492350"/>
                <a:gd name="connsiteX6-3761" fmla="*/ 1775638 w 3694535"/>
                <a:gd name="connsiteY6-3762" fmla="*/ 3519376 h 4492350"/>
                <a:gd name="connsiteX7-3763" fmla="*/ 1679945 w 3694535"/>
                <a:gd name="connsiteY7-3764" fmla="*/ 2392325 h 4492350"/>
                <a:gd name="connsiteX8-3765" fmla="*/ 0 w 3694535"/>
                <a:gd name="connsiteY8-3766" fmla="*/ 754911 h 4492350"/>
                <a:gd name="connsiteX9-3767" fmla="*/ 988828 w 3694535"/>
                <a:gd name="connsiteY9-3768" fmla="*/ 1924493 h 4492350"/>
                <a:gd name="connsiteX10-3769" fmla="*/ 1137684 w 3694535"/>
                <a:gd name="connsiteY10-3770" fmla="*/ 861237 h 4492350"/>
                <a:gd name="connsiteX11-3771" fmla="*/ 1222745 w 3694535"/>
                <a:gd name="connsiteY11-3772" fmla="*/ 2062716 h 4492350"/>
                <a:gd name="connsiteX12-3773" fmla="*/ 1690577 w 3694535"/>
                <a:gd name="connsiteY12-3774" fmla="*/ 2190307 h 4492350"/>
                <a:gd name="connsiteX13-3775" fmla="*/ 1956391 w 3694535"/>
                <a:gd name="connsiteY13-3776" fmla="*/ 0 h 4492350"/>
                <a:gd name="connsiteX14-3777" fmla="*/ 2027834 w 3694535"/>
                <a:gd name="connsiteY14-3778" fmla="*/ 986216 h 4492350"/>
                <a:gd name="connsiteX15-3779" fmla="*/ 1881963 w 3694535"/>
                <a:gd name="connsiteY15-3780" fmla="*/ 2060385 h 4492350"/>
                <a:gd name="connsiteX16-3781" fmla="*/ 2057494 w 3694535"/>
                <a:gd name="connsiteY16-3782" fmla="*/ 3046321 h 4492350"/>
                <a:gd name="connsiteX17-3783" fmla="*/ 2647507 w 3694535"/>
                <a:gd name="connsiteY17-3784" fmla="*/ 2519916 h 4492350"/>
                <a:gd name="connsiteX18-3785" fmla="*/ 2913694 w 3694535"/>
                <a:gd name="connsiteY18-3786" fmla="*/ 1291762 h 4492350"/>
                <a:gd name="connsiteX19-3787" fmla="*/ 2806809 w 3694535"/>
                <a:gd name="connsiteY19-3788" fmla="*/ 2383091 h 4492350"/>
                <a:gd name="connsiteX20-3789" fmla="*/ 3694535 w 3694535"/>
                <a:gd name="connsiteY20-3790" fmla="*/ 1124252 h 4492350"/>
                <a:gd name="connsiteX21-3791" fmla="*/ 2222205 w 3694535"/>
                <a:gd name="connsiteY21-3792" fmla="*/ 3370521 h 4492350"/>
                <a:gd name="connsiteX22-3793" fmla="*/ 2169042 w 3694535"/>
                <a:gd name="connsiteY22-3794" fmla="*/ 3817088 h 4492350"/>
                <a:gd name="connsiteX23-3795" fmla="*/ 3317358 w 3694535"/>
                <a:gd name="connsiteY23-3796" fmla="*/ 3094074 h 4492350"/>
                <a:gd name="connsiteX24-3797" fmla="*/ 2194317 w 3694535"/>
                <a:gd name="connsiteY24-3798" fmla="*/ 4030951 h 4492350"/>
                <a:gd name="connsiteX25-3799" fmla="*/ 2232838 w 3694535"/>
                <a:gd name="connsiteY25-3800" fmla="*/ 4476307 h 4492350"/>
                <a:gd name="connsiteX26-3801" fmla="*/ 2218194 w 3694535"/>
                <a:gd name="connsiteY26-3802" fmla="*/ 4491415 h 4492350"/>
                <a:gd name="connsiteX27-3803" fmla="*/ 1743740 w 3694535"/>
                <a:gd name="connsiteY27-3804" fmla="*/ 4492350 h 4492350"/>
                <a:gd name="connsiteX0-3805" fmla="*/ 1743740 w 3694535"/>
                <a:gd name="connsiteY0-3806" fmla="*/ 4492350 h 4492350"/>
                <a:gd name="connsiteX1-3807" fmla="*/ 1796903 w 3694535"/>
                <a:gd name="connsiteY1-3808" fmla="*/ 3785190 h 4492350"/>
                <a:gd name="connsiteX2-3809" fmla="*/ 1307805 w 3694535"/>
                <a:gd name="connsiteY2-3810" fmla="*/ 3381153 h 4492350"/>
                <a:gd name="connsiteX3-3811" fmla="*/ 31898 w 3694535"/>
                <a:gd name="connsiteY3-3812" fmla="*/ 2945218 h 4492350"/>
                <a:gd name="connsiteX4-3813" fmla="*/ 1127052 w 3694535"/>
                <a:gd name="connsiteY4-3814" fmla="*/ 3242930 h 4492350"/>
                <a:gd name="connsiteX5-3815" fmla="*/ 393405 w 3694535"/>
                <a:gd name="connsiteY5-3816" fmla="*/ 2456121 h 4492350"/>
                <a:gd name="connsiteX6-3817" fmla="*/ 1775638 w 3694535"/>
                <a:gd name="connsiteY6-3818" fmla="*/ 3519376 h 4492350"/>
                <a:gd name="connsiteX7-3819" fmla="*/ 1683956 w 3694535"/>
                <a:gd name="connsiteY7-3820" fmla="*/ 2424409 h 4492350"/>
                <a:gd name="connsiteX8-3821" fmla="*/ 0 w 3694535"/>
                <a:gd name="connsiteY8-3822" fmla="*/ 754911 h 4492350"/>
                <a:gd name="connsiteX9-3823" fmla="*/ 988828 w 3694535"/>
                <a:gd name="connsiteY9-3824" fmla="*/ 1924493 h 4492350"/>
                <a:gd name="connsiteX10-3825" fmla="*/ 1137684 w 3694535"/>
                <a:gd name="connsiteY10-3826" fmla="*/ 861237 h 4492350"/>
                <a:gd name="connsiteX11-3827" fmla="*/ 1222745 w 3694535"/>
                <a:gd name="connsiteY11-3828" fmla="*/ 2062716 h 4492350"/>
                <a:gd name="connsiteX12-3829" fmla="*/ 1690577 w 3694535"/>
                <a:gd name="connsiteY12-3830" fmla="*/ 2190307 h 4492350"/>
                <a:gd name="connsiteX13-3831" fmla="*/ 1956391 w 3694535"/>
                <a:gd name="connsiteY13-3832" fmla="*/ 0 h 4492350"/>
                <a:gd name="connsiteX14-3833" fmla="*/ 2027834 w 3694535"/>
                <a:gd name="connsiteY14-3834" fmla="*/ 986216 h 4492350"/>
                <a:gd name="connsiteX15-3835" fmla="*/ 1881963 w 3694535"/>
                <a:gd name="connsiteY15-3836" fmla="*/ 2060385 h 4492350"/>
                <a:gd name="connsiteX16-3837" fmla="*/ 2057494 w 3694535"/>
                <a:gd name="connsiteY16-3838" fmla="*/ 3046321 h 4492350"/>
                <a:gd name="connsiteX17-3839" fmla="*/ 2647507 w 3694535"/>
                <a:gd name="connsiteY17-3840" fmla="*/ 2519916 h 4492350"/>
                <a:gd name="connsiteX18-3841" fmla="*/ 2913694 w 3694535"/>
                <a:gd name="connsiteY18-3842" fmla="*/ 1291762 h 4492350"/>
                <a:gd name="connsiteX19-3843" fmla="*/ 2806809 w 3694535"/>
                <a:gd name="connsiteY19-3844" fmla="*/ 2383091 h 4492350"/>
                <a:gd name="connsiteX20-3845" fmla="*/ 3694535 w 3694535"/>
                <a:gd name="connsiteY20-3846" fmla="*/ 1124252 h 4492350"/>
                <a:gd name="connsiteX21-3847" fmla="*/ 2222205 w 3694535"/>
                <a:gd name="connsiteY21-3848" fmla="*/ 3370521 h 4492350"/>
                <a:gd name="connsiteX22-3849" fmla="*/ 2169042 w 3694535"/>
                <a:gd name="connsiteY22-3850" fmla="*/ 3817088 h 4492350"/>
                <a:gd name="connsiteX23-3851" fmla="*/ 3317358 w 3694535"/>
                <a:gd name="connsiteY23-3852" fmla="*/ 3094074 h 4492350"/>
                <a:gd name="connsiteX24-3853" fmla="*/ 2194317 w 3694535"/>
                <a:gd name="connsiteY24-3854" fmla="*/ 4030951 h 4492350"/>
                <a:gd name="connsiteX25-3855" fmla="*/ 2232838 w 3694535"/>
                <a:gd name="connsiteY25-3856" fmla="*/ 4476307 h 4492350"/>
                <a:gd name="connsiteX26-3857" fmla="*/ 2218194 w 3694535"/>
                <a:gd name="connsiteY26-3858" fmla="*/ 4491415 h 4492350"/>
                <a:gd name="connsiteX27-3859" fmla="*/ 1743740 w 3694535"/>
                <a:gd name="connsiteY27-3860" fmla="*/ 4492350 h 4492350"/>
                <a:gd name="connsiteX0-3861" fmla="*/ 1743740 w 3694535"/>
                <a:gd name="connsiteY0-3862" fmla="*/ 4492350 h 4492350"/>
                <a:gd name="connsiteX1-3863" fmla="*/ 1796903 w 3694535"/>
                <a:gd name="connsiteY1-3864" fmla="*/ 3785190 h 4492350"/>
                <a:gd name="connsiteX2-3865" fmla="*/ 1307805 w 3694535"/>
                <a:gd name="connsiteY2-3866" fmla="*/ 3381153 h 4492350"/>
                <a:gd name="connsiteX3-3867" fmla="*/ 31898 w 3694535"/>
                <a:gd name="connsiteY3-3868" fmla="*/ 2945218 h 4492350"/>
                <a:gd name="connsiteX4-3869" fmla="*/ 1127052 w 3694535"/>
                <a:gd name="connsiteY4-3870" fmla="*/ 3242930 h 4492350"/>
                <a:gd name="connsiteX5-3871" fmla="*/ 393405 w 3694535"/>
                <a:gd name="connsiteY5-3872" fmla="*/ 2456121 h 4492350"/>
                <a:gd name="connsiteX6-3873" fmla="*/ 1775638 w 3694535"/>
                <a:gd name="connsiteY6-3874" fmla="*/ 3519376 h 4492350"/>
                <a:gd name="connsiteX7-3875" fmla="*/ 1683956 w 3694535"/>
                <a:gd name="connsiteY7-3876" fmla="*/ 2424409 h 4492350"/>
                <a:gd name="connsiteX8-3877" fmla="*/ 0 w 3694535"/>
                <a:gd name="connsiteY8-3878" fmla="*/ 754911 h 4492350"/>
                <a:gd name="connsiteX9-3879" fmla="*/ 988828 w 3694535"/>
                <a:gd name="connsiteY9-3880" fmla="*/ 1924493 h 4492350"/>
                <a:gd name="connsiteX10-3881" fmla="*/ 1137684 w 3694535"/>
                <a:gd name="connsiteY10-3882" fmla="*/ 861237 h 4492350"/>
                <a:gd name="connsiteX11-3883" fmla="*/ 1222745 w 3694535"/>
                <a:gd name="connsiteY11-3884" fmla="*/ 2062716 h 4492350"/>
                <a:gd name="connsiteX12-3885" fmla="*/ 1690577 w 3694535"/>
                <a:gd name="connsiteY12-3886" fmla="*/ 2190307 h 4492350"/>
                <a:gd name="connsiteX13-3887" fmla="*/ 1956391 w 3694535"/>
                <a:gd name="connsiteY13-3888" fmla="*/ 0 h 4492350"/>
                <a:gd name="connsiteX14-3889" fmla="*/ 2027834 w 3694535"/>
                <a:gd name="connsiteY14-3890" fmla="*/ 986216 h 4492350"/>
                <a:gd name="connsiteX15-3891" fmla="*/ 1881963 w 3694535"/>
                <a:gd name="connsiteY15-3892" fmla="*/ 2060385 h 4492350"/>
                <a:gd name="connsiteX16-3893" fmla="*/ 2057494 w 3694535"/>
                <a:gd name="connsiteY16-3894" fmla="*/ 3046321 h 4492350"/>
                <a:gd name="connsiteX17-3895" fmla="*/ 2647507 w 3694535"/>
                <a:gd name="connsiteY17-3896" fmla="*/ 2519916 h 4492350"/>
                <a:gd name="connsiteX18-3897" fmla="*/ 2913694 w 3694535"/>
                <a:gd name="connsiteY18-3898" fmla="*/ 1291762 h 4492350"/>
                <a:gd name="connsiteX19-3899" fmla="*/ 2806809 w 3694535"/>
                <a:gd name="connsiteY19-3900" fmla="*/ 2383091 h 4492350"/>
                <a:gd name="connsiteX20-3901" fmla="*/ 3694535 w 3694535"/>
                <a:gd name="connsiteY20-3902" fmla="*/ 1124252 h 4492350"/>
                <a:gd name="connsiteX21-3903" fmla="*/ 2222205 w 3694535"/>
                <a:gd name="connsiteY21-3904" fmla="*/ 3370521 h 4492350"/>
                <a:gd name="connsiteX22-3905" fmla="*/ 2169042 w 3694535"/>
                <a:gd name="connsiteY22-3906" fmla="*/ 3817088 h 4492350"/>
                <a:gd name="connsiteX23-3907" fmla="*/ 3317358 w 3694535"/>
                <a:gd name="connsiteY23-3908" fmla="*/ 3094074 h 4492350"/>
                <a:gd name="connsiteX24-3909" fmla="*/ 2194317 w 3694535"/>
                <a:gd name="connsiteY24-3910" fmla="*/ 4030951 h 4492350"/>
                <a:gd name="connsiteX25-3911" fmla="*/ 2232838 w 3694535"/>
                <a:gd name="connsiteY25-3912" fmla="*/ 4476307 h 4492350"/>
                <a:gd name="connsiteX26-3913" fmla="*/ 2218194 w 3694535"/>
                <a:gd name="connsiteY26-3914" fmla="*/ 4491415 h 4492350"/>
                <a:gd name="connsiteX27-3915" fmla="*/ 1743740 w 3694535"/>
                <a:gd name="connsiteY27-3916" fmla="*/ 4492350 h 4492350"/>
                <a:gd name="connsiteX0-3917" fmla="*/ 1743740 w 3694535"/>
                <a:gd name="connsiteY0-3918" fmla="*/ 4492350 h 4492350"/>
                <a:gd name="connsiteX1-3919" fmla="*/ 1796903 w 3694535"/>
                <a:gd name="connsiteY1-3920" fmla="*/ 3785190 h 4492350"/>
                <a:gd name="connsiteX2-3921" fmla="*/ 1307805 w 3694535"/>
                <a:gd name="connsiteY2-3922" fmla="*/ 3381153 h 4492350"/>
                <a:gd name="connsiteX3-3923" fmla="*/ 31898 w 3694535"/>
                <a:gd name="connsiteY3-3924" fmla="*/ 2945218 h 4492350"/>
                <a:gd name="connsiteX4-3925" fmla="*/ 1127052 w 3694535"/>
                <a:gd name="connsiteY4-3926" fmla="*/ 3242930 h 4492350"/>
                <a:gd name="connsiteX5-3927" fmla="*/ 393405 w 3694535"/>
                <a:gd name="connsiteY5-3928" fmla="*/ 2456121 h 4492350"/>
                <a:gd name="connsiteX6-3929" fmla="*/ 1775638 w 3694535"/>
                <a:gd name="connsiteY6-3930" fmla="*/ 3519376 h 4492350"/>
                <a:gd name="connsiteX7-3931" fmla="*/ 1683956 w 3694535"/>
                <a:gd name="connsiteY7-3932" fmla="*/ 2424409 h 4492350"/>
                <a:gd name="connsiteX8-3933" fmla="*/ 0 w 3694535"/>
                <a:gd name="connsiteY8-3934" fmla="*/ 754911 h 4492350"/>
                <a:gd name="connsiteX9-3935" fmla="*/ 988828 w 3694535"/>
                <a:gd name="connsiteY9-3936" fmla="*/ 1924493 h 4492350"/>
                <a:gd name="connsiteX10-3937" fmla="*/ 1137684 w 3694535"/>
                <a:gd name="connsiteY10-3938" fmla="*/ 861237 h 4492350"/>
                <a:gd name="connsiteX11-3939" fmla="*/ 1222745 w 3694535"/>
                <a:gd name="connsiteY11-3940" fmla="*/ 2062716 h 4492350"/>
                <a:gd name="connsiteX12-3941" fmla="*/ 1714640 w 3694535"/>
                <a:gd name="connsiteY12-3942" fmla="*/ 2194318 h 4492350"/>
                <a:gd name="connsiteX13-3943" fmla="*/ 1956391 w 3694535"/>
                <a:gd name="connsiteY13-3944" fmla="*/ 0 h 4492350"/>
                <a:gd name="connsiteX14-3945" fmla="*/ 2027834 w 3694535"/>
                <a:gd name="connsiteY14-3946" fmla="*/ 986216 h 4492350"/>
                <a:gd name="connsiteX15-3947" fmla="*/ 1881963 w 3694535"/>
                <a:gd name="connsiteY15-3948" fmla="*/ 2060385 h 4492350"/>
                <a:gd name="connsiteX16-3949" fmla="*/ 2057494 w 3694535"/>
                <a:gd name="connsiteY16-3950" fmla="*/ 3046321 h 4492350"/>
                <a:gd name="connsiteX17-3951" fmla="*/ 2647507 w 3694535"/>
                <a:gd name="connsiteY17-3952" fmla="*/ 2519916 h 4492350"/>
                <a:gd name="connsiteX18-3953" fmla="*/ 2913694 w 3694535"/>
                <a:gd name="connsiteY18-3954" fmla="*/ 1291762 h 4492350"/>
                <a:gd name="connsiteX19-3955" fmla="*/ 2806809 w 3694535"/>
                <a:gd name="connsiteY19-3956" fmla="*/ 2383091 h 4492350"/>
                <a:gd name="connsiteX20-3957" fmla="*/ 3694535 w 3694535"/>
                <a:gd name="connsiteY20-3958" fmla="*/ 1124252 h 4492350"/>
                <a:gd name="connsiteX21-3959" fmla="*/ 2222205 w 3694535"/>
                <a:gd name="connsiteY21-3960" fmla="*/ 3370521 h 4492350"/>
                <a:gd name="connsiteX22-3961" fmla="*/ 2169042 w 3694535"/>
                <a:gd name="connsiteY22-3962" fmla="*/ 3817088 h 4492350"/>
                <a:gd name="connsiteX23-3963" fmla="*/ 3317358 w 3694535"/>
                <a:gd name="connsiteY23-3964" fmla="*/ 3094074 h 4492350"/>
                <a:gd name="connsiteX24-3965" fmla="*/ 2194317 w 3694535"/>
                <a:gd name="connsiteY24-3966" fmla="*/ 4030951 h 4492350"/>
                <a:gd name="connsiteX25-3967" fmla="*/ 2232838 w 3694535"/>
                <a:gd name="connsiteY25-3968" fmla="*/ 4476307 h 4492350"/>
                <a:gd name="connsiteX26-3969" fmla="*/ 2218194 w 3694535"/>
                <a:gd name="connsiteY26-3970" fmla="*/ 4491415 h 4492350"/>
                <a:gd name="connsiteX27-3971" fmla="*/ 1743740 w 3694535"/>
                <a:gd name="connsiteY27-3972" fmla="*/ 4492350 h 4492350"/>
                <a:gd name="connsiteX0-3973" fmla="*/ 1743740 w 3694535"/>
                <a:gd name="connsiteY0-3974" fmla="*/ 4492350 h 4492350"/>
                <a:gd name="connsiteX1-3975" fmla="*/ 1796903 w 3694535"/>
                <a:gd name="connsiteY1-3976" fmla="*/ 3785190 h 4492350"/>
                <a:gd name="connsiteX2-3977" fmla="*/ 1307805 w 3694535"/>
                <a:gd name="connsiteY2-3978" fmla="*/ 3381153 h 4492350"/>
                <a:gd name="connsiteX3-3979" fmla="*/ 31898 w 3694535"/>
                <a:gd name="connsiteY3-3980" fmla="*/ 2945218 h 4492350"/>
                <a:gd name="connsiteX4-3981" fmla="*/ 1127052 w 3694535"/>
                <a:gd name="connsiteY4-3982" fmla="*/ 3242930 h 4492350"/>
                <a:gd name="connsiteX5-3983" fmla="*/ 393405 w 3694535"/>
                <a:gd name="connsiteY5-3984" fmla="*/ 2456121 h 4492350"/>
                <a:gd name="connsiteX6-3985" fmla="*/ 1775638 w 3694535"/>
                <a:gd name="connsiteY6-3986" fmla="*/ 3519376 h 4492350"/>
                <a:gd name="connsiteX7-3987" fmla="*/ 1683956 w 3694535"/>
                <a:gd name="connsiteY7-3988" fmla="*/ 2424409 h 4492350"/>
                <a:gd name="connsiteX8-3989" fmla="*/ 0 w 3694535"/>
                <a:gd name="connsiteY8-3990" fmla="*/ 754911 h 4492350"/>
                <a:gd name="connsiteX9-3991" fmla="*/ 988828 w 3694535"/>
                <a:gd name="connsiteY9-3992" fmla="*/ 1924493 h 4492350"/>
                <a:gd name="connsiteX10-3993" fmla="*/ 1137684 w 3694535"/>
                <a:gd name="connsiteY10-3994" fmla="*/ 861237 h 4492350"/>
                <a:gd name="connsiteX11-3995" fmla="*/ 1222745 w 3694535"/>
                <a:gd name="connsiteY11-3996" fmla="*/ 2062716 h 4492350"/>
                <a:gd name="connsiteX12-3997" fmla="*/ 1714640 w 3694535"/>
                <a:gd name="connsiteY12-3998" fmla="*/ 2194318 h 4492350"/>
                <a:gd name="connsiteX13-3999" fmla="*/ 1956391 w 3694535"/>
                <a:gd name="connsiteY13-4000" fmla="*/ 0 h 4492350"/>
                <a:gd name="connsiteX14-4001" fmla="*/ 2027834 w 3694535"/>
                <a:gd name="connsiteY14-4002" fmla="*/ 986216 h 4492350"/>
                <a:gd name="connsiteX15-4003" fmla="*/ 1881963 w 3694535"/>
                <a:gd name="connsiteY15-4004" fmla="*/ 2060385 h 4492350"/>
                <a:gd name="connsiteX16-4005" fmla="*/ 2057494 w 3694535"/>
                <a:gd name="connsiteY16-4006" fmla="*/ 3046321 h 4492350"/>
                <a:gd name="connsiteX17-4007" fmla="*/ 2647507 w 3694535"/>
                <a:gd name="connsiteY17-4008" fmla="*/ 2519916 h 4492350"/>
                <a:gd name="connsiteX18-4009" fmla="*/ 2913694 w 3694535"/>
                <a:gd name="connsiteY18-4010" fmla="*/ 1291762 h 4492350"/>
                <a:gd name="connsiteX19-4011" fmla="*/ 2806809 w 3694535"/>
                <a:gd name="connsiteY19-4012" fmla="*/ 2383091 h 4492350"/>
                <a:gd name="connsiteX20-4013" fmla="*/ 3694535 w 3694535"/>
                <a:gd name="connsiteY20-4014" fmla="*/ 1124252 h 4492350"/>
                <a:gd name="connsiteX21-4015" fmla="*/ 2222205 w 3694535"/>
                <a:gd name="connsiteY21-4016" fmla="*/ 3370521 h 4492350"/>
                <a:gd name="connsiteX22-4017" fmla="*/ 2169042 w 3694535"/>
                <a:gd name="connsiteY22-4018" fmla="*/ 3817088 h 4492350"/>
                <a:gd name="connsiteX23-4019" fmla="*/ 3317358 w 3694535"/>
                <a:gd name="connsiteY23-4020" fmla="*/ 3094074 h 4492350"/>
                <a:gd name="connsiteX24-4021" fmla="*/ 2194317 w 3694535"/>
                <a:gd name="connsiteY24-4022" fmla="*/ 4030951 h 4492350"/>
                <a:gd name="connsiteX25-4023" fmla="*/ 2232838 w 3694535"/>
                <a:gd name="connsiteY25-4024" fmla="*/ 4476307 h 4492350"/>
                <a:gd name="connsiteX26-4025" fmla="*/ 2218194 w 3694535"/>
                <a:gd name="connsiteY26-4026" fmla="*/ 4491415 h 4492350"/>
                <a:gd name="connsiteX27-4027" fmla="*/ 1743740 w 3694535"/>
                <a:gd name="connsiteY27-4028" fmla="*/ 4492350 h 4492350"/>
                <a:gd name="connsiteX0-4029" fmla="*/ 1743740 w 3694535"/>
                <a:gd name="connsiteY0-4030" fmla="*/ 4492350 h 4492350"/>
                <a:gd name="connsiteX1-4031" fmla="*/ 1796903 w 3694535"/>
                <a:gd name="connsiteY1-4032" fmla="*/ 3785190 h 4492350"/>
                <a:gd name="connsiteX2-4033" fmla="*/ 1307805 w 3694535"/>
                <a:gd name="connsiteY2-4034" fmla="*/ 3381153 h 4492350"/>
                <a:gd name="connsiteX3-4035" fmla="*/ 31898 w 3694535"/>
                <a:gd name="connsiteY3-4036" fmla="*/ 2945218 h 4492350"/>
                <a:gd name="connsiteX4-4037" fmla="*/ 1127052 w 3694535"/>
                <a:gd name="connsiteY4-4038" fmla="*/ 3242930 h 4492350"/>
                <a:gd name="connsiteX5-4039" fmla="*/ 393405 w 3694535"/>
                <a:gd name="connsiteY5-4040" fmla="*/ 2456121 h 4492350"/>
                <a:gd name="connsiteX6-4041" fmla="*/ 1775638 w 3694535"/>
                <a:gd name="connsiteY6-4042" fmla="*/ 3519376 h 4492350"/>
                <a:gd name="connsiteX7-4043" fmla="*/ 1683956 w 3694535"/>
                <a:gd name="connsiteY7-4044" fmla="*/ 2424409 h 4492350"/>
                <a:gd name="connsiteX8-4045" fmla="*/ 0 w 3694535"/>
                <a:gd name="connsiteY8-4046" fmla="*/ 754911 h 4492350"/>
                <a:gd name="connsiteX9-4047" fmla="*/ 988828 w 3694535"/>
                <a:gd name="connsiteY9-4048" fmla="*/ 1924493 h 4492350"/>
                <a:gd name="connsiteX10-4049" fmla="*/ 1137684 w 3694535"/>
                <a:gd name="connsiteY10-4050" fmla="*/ 861237 h 4492350"/>
                <a:gd name="connsiteX11-4051" fmla="*/ 1222745 w 3694535"/>
                <a:gd name="connsiteY11-4052" fmla="*/ 2062716 h 4492350"/>
                <a:gd name="connsiteX12-4053" fmla="*/ 1714640 w 3694535"/>
                <a:gd name="connsiteY12-4054" fmla="*/ 2194318 h 4492350"/>
                <a:gd name="connsiteX13-4055" fmla="*/ 1956391 w 3694535"/>
                <a:gd name="connsiteY13-4056" fmla="*/ 0 h 4492350"/>
                <a:gd name="connsiteX14-4057" fmla="*/ 2027834 w 3694535"/>
                <a:gd name="connsiteY14-4058" fmla="*/ 986216 h 4492350"/>
                <a:gd name="connsiteX15-4059" fmla="*/ 1881963 w 3694535"/>
                <a:gd name="connsiteY15-4060" fmla="*/ 2060385 h 4492350"/>
                <a:gd name="connsiteX16-4061" fmla="*/ 2057494 w 3694535"/>
                <a:gd name="connsiteY16-4062" fmla="*/ 3046321 h 4492350"/>
                <a:gd name="connsiteX17-4063" fmla="*/ 2647507 w 3694535"/>
                <a:gd name="connsiteY17-4064" fmla="*/ 2519916 h 4492350"/>
                <a:gd name="connsiteX18-4065" fmla="*/ 2913694 w 3694535"/>
                <a:gd name="connsiteY18-4066" fmla="*/ 1291762 h 4492350"/>
                <a:gd name="connsiteX19-4067" fmla="*/ 2806809 w 3694535"/>
                <a:gd name="connsiteY19-4068" fmla="*/ 2383091 h 4492350"/>
                <a:gd name="connsiteX20-4069" fmla="*/ 3694535 w 3694535"/>
                <a:gd name="connsiteY20-4070" fmla="*/ 1124252 h 4492350"/>
                <a:gd name="connsiteX21-4071" fmla="*/ 2222205 w 3694535"/>
                <a:gd name="connsiteY21-4072" fmla="*/ 3370521 h 4492350"/>
                <a:gd name="connsiteX22-4073" fmla="*/ 2169042 w 3694535"/>
                <a:gd name="connsiteY22-4074" fmla="*/ 3817088 h 4492350"/>
                <a:gd name="connsiteX23-4075" fmla="*/ 3317358 w 3694535"/>
                <a:gd name="connsiteY23-4076" fmla="*/ 3094074 h 4492350"/>
                <a:gd name="connsiteX24-4077" fmla="*/ 2194317 w 3694535"/>
                <a:gd name="connsiteY24-4078" fmla="*/ 4030951 h 4492350"/>
                <a:gd name="connsiteX25-4079" fmla="*/ 2232838 w 3694535"/>
                <a:gd name="connsiteY25-4080" fmla="*/ 4476307 h 4492350"/>
                <a:gd name="connsiteX26-4081" fmla="*/ 2218194 w 3694535"/>
                <a:gd name="connsiteY26-4082" fmla="*/ 4491415 h 4492350"/>
                <a:gd name="connsiteX27-4083" fmla="*/ 1743740 w 3694535"/>
                <a:gd name="connsiteY27-4084" fmla="*/ 4492350 h 4492350"/>
                <a:gd name="connsiteX0-4085" fmla="*/ 1743740 w 3694535"/>
                <a:gd name="connsiteY0-4086" fmla="*/ 4492350 h 4492350"/>
                <a:gd name="connsiteX1-4087" fmla="*/ 1796903 w 3694535"/>
                <a:gd name="connsiteY1-4088" fmla="*/ 3785190 h 4492350"/>
                <a:gd name="connsiteX2-4089" fmla="*/ 1307805 w 3694535"/>
                <a:gd name="connsiteY2-4090" fmla="*/ 3381153 h 4492350"/>
                <a:gd name="connsiteX3-4091" fmla="*/ 31898 w 3694535"/>
                <a:gd name="connsiteY3-4092" fmla="*/ 2945218 h 4492350"/>
                <a:gd name="connsiteX4-4093" fmla="*/ 1127052 w 3694535"/>
                <a:gd name="connsiteY4-4094" fmla="*/ 3242930 h 4492350"/>
                <a:gd name="connsiteX5-4095" fmla="*/ 393405 w 3694535"/>
                <a:gd name="connsiteY5-4096" fmla="*/ 2456121 h 4492350"/>
                <a:gd name="connsiteX6-4097" fmla="*/ 1775638 w 3694535"/>
                <a:gd name="connsiteY6-4098" fmla="*/ 3519376 h 4492350"/>
                <a:gd name="connsiteX7-4099" fmla="*/ 1683956 w 3694535"/>
                <a:gd name="connsiteY7-4100" fmla="*/ 2424409 h 4492350"/>
                <a:gd name="connsiteX8-4101" fmla="*/ 0 w 3694535"/>
                <a:gd name="connsiteY8-4102" fmla="*/ 754911 h 4492350"/>
                <a:gd name="connsiteX9-4103" fmla="*/ 988828 w 3694535"/>
                <a:gd name="connsiteY9-4104" fmla="*/ 1924493 h 4492350"/>
                <a:gd name="connsiteX10-4105" fmla="*/ 1137684 w 3694535"/>
                <a:gd name="connsiteY10-4106" fmla="*/ 861237 h 4492350"/>
                <a:gd name="connsiteX11-4107" fmla="*/ 1222745 w 3694535"/>
                <a:gd name="connsiteY11-4108" fmla="*/ 2062716 h 4492350"/>
                <a:gd name="connsiteX12-4109" fmla="*/ 1714640 w 3694535"/>
                <a:gd name="connsiteY12-4110" fmla="*/ 2194318 h 4492350"/>
                <a:gd name="connsiteX13-4111" fmla="*/ 1956391 w 3694535"/>
                <a:gd name="connsiteY13-4112" fmla="*/ 0 h 4492350"/>
                <a:gd name="connsiteX14-4113" fmla="*/ 2027834 w 3694535"/>
                <a:gd name="connsiteY14-4114" fmla="*/ 986216 h 4492350"/>
                <a:gd name="connsiteX15-4115" fmla="*/ 1881963 w 3694535"/>
                <a:gd name="connsiteY15-4116" fmla="*/ 2060385 h 4492350"/>
                <a:gd name="connsiteX16-4117" fmla="*/ 2057494 w 3694535"/>
                <a:gd name="connsiteY16-4118" fmla="*/ 3046321 h 4492350"/>
                <a:gd name="connsiteX17-4119" fmla="*/ 2647507 w 3694535"/>
                <a:gd name="connsiteY17-4120" fmla="*/ 2519916 h 4492350"/>
                <a:gd name="connsiteX18-4121" fmla="*/ 2913694 w 3694535"/>
                <a:gd name="connsiteY18-4122" fmla="*/ 1291762 h 4492350"/>
                <a:gd name="connsiteX19-4123" fmla="*/ 2806809 w 3694535"/>
                <a:gd name="connsiteY19-4124" fmla="*/ 2383091 h 4492350"/>
                <a:gd name="connsiteX20-4125" fmla="*/ 3694535 w 3694535"/>
                <a:gd name="connsiteY20-4126" fmla="*/ 1124252 h 4492350"/>
                <a:gd name="connsiteX21-4127" fmla="*/ 2222205 w 3694535"/>
                <a:gd name="connsiteY21-4128" fmla="*/ 3370521 h 4492350"/>
                <a:gd name="connsiteX22-4129" fmla="*/ 2169042 w 3694535"/>
                <a:gd name="connsiteY22-4130" fmla="*/ 3817088 h 4492350"/>
                <a:gd name="connsiteX23-4131" fmla="*/ 3317358 w 3694535"/>
                <a:gd name="connsiteY23-4132" fmla="*/ 3094074 h 4492350"/>
                <a:gd name="connsiteX24-4133" fmla="*/ 2194317 w 3694535"/>
                <a:gd name="connsiteY24-4134" fmla="*/ 4030951 h 4492350"/>
                <a:gd name="connsiteX25-4135" fmla="*/ 2232838 w 3694535"/>
                <a:gd name="connsiteY25-4136" fmla="*/ 4476307 h 4492350"/>
                <a:gd name="connsiteX26-4137" fmla="*/ 2218194 w 3694535"/>
                <a:gd name="connsiteY26-4138" fmla="*/ 4491415 h 4492350"/>
                <a:gd name="connsiteX27-4139" fmla="*/ 1743740 w 3694535"/>
                <a:gd name="connsiteY27-4140" fmla="*/ 4492350 h 4492350"/>
                <a:gd name="connsiteX0-4141" fmla="*/ 1743740 w 3694535"/>
                <a:gd name="connsiteY0-4142" fmla="*/ 4492350 h 4492350"/>
                <a:gd name="connsiteX1-4143" fmla="*/ 1796903 w 3694535"/>
                <a:gd name="connsiteY1-4144" fmla="*/ 3785190 h 4492350"/>
                <a:gd name="connsiteX2-4145" fmla="*/ 1307805 w 3694535"/>
                <a:gd name="connsiteY2-4146" fmla="*/ 3381153 h 4492350"/>
                <a:gd name="connsiteX3-4147" fmla="*/ 31898 w 3694535"/>
                <a:gd name="connsiteY3-4148" fmla="*/ 2945218 h 4492350"/>
                <a:gd name="connsiteX4-4149" fmla="*/ 1127052 w 3694535"/>
                <a:gd name="connsiteY4-4150" fmla="*/ 3242930 h 4492350"/>
                <a:gd name="connsiteX5-4151" fmla="*/ 393405 w 3694535"/>
                <a:gd name="connsiteY5-4152" fmla="*/ 2456121 h 4492350"/>
                <a:gd name="connsiteX6-4153" fmla="*/ 1775638 w 3694535"/>
                <a:gd name="connsiteY6-4154" fmla="*/ 3519376 h 4492350"/>
                <a:gd name="connsiteX7-4155" fmla="*/ 1683956 w 3694535"/>
                <a:gd name="connsiteY7-4156" fmla="*/ 2424409 h 4492350"/>
                <a:gd name="connsiteX8-4157" fmla="*/ 0 w 3694535"/>
                <a:gd name="connsiteY8-4158" fmla="*/ 754911 h 4492350"/>
                <a:gd name="connsiteX9-4159" fmla="*/ 988828 w 3694535"/>
                <a:gd name="connsiteY9-4160" fmla="*/ 1924493 h 4492350"/>
                <a:gd name="connsiteX10-4161" fmla="*/ 1137684 w 3694535"/>
                <a:gd name="connsiteY10-4162" fmla="*/ 861237 h 4492350"/>
                <a:gd name="connsiteX11-4163" fmla="*/ 1222745 w 3694535"/>
                <a:gd name="connsiteY11-4164" fmla="*/ 2062716 h 4492350"/>
                <a:gd name="connsiteX12-4165" fmla="*/ 1714640 w 3694535"/>
                <a:gd name="connsiteY12-4166" fmla="*/ 2194318 h 4492350"/>
                <a:gd name="connsiteX13-4167" fmla="*/ 1956391 w 3694535"/>
                <a:gd name="connsiteY13-4168" fmla="*/ 0 h 4492350"/>
                <a:gd name="connsiteX14-4169" fmla="*/ 2027834 w 3694535"/>
                <a:gd name="connsiteY14-4170" fmla="*/ 986216 h 4492350"/>
                <a:gd name="connsiteX15-4171" fmla="*/ 1881963 w 3694535"/>
                <a:gd name="connsiteY15-4172" fmla="*/ 2060385 h 4492350"/>
                <a:gd name="connsiteX16-4173" fmla="*/ 2057494 w 3694535"/>
                <a:gd name="connsiteY16-4174" fmla="*/ 3046321 h 4492350"/>
                <a:gd name="connsiteX17-4175" fmla="*/ 2647507 w 3694535"/>
                <a:gd name="connsiteY17-4176" fmla="*/ 2519916 h 4492350"/>
                <a:gd name="connsiteX18-4177" fmla="*/ 2913694 w 3694535"/>
                <a:gd name="connsiteY18-4178" fmla="*/ 1291762 h 4492350"/>
                <a:gd name="connsiteX19-4179" fmla="*/ 2806809 w 3694535"/>
                <a:gd name="connsiteY19-4180" fmla="*/ 2383091 h 4492350"/>
                <a:gd name="connsiteX20-4181" fmla="*/ 3694535 w 3694535"/>
                <a:gd name="connsiteY20-4182" fmla="*/ 1124252 h 4492350"/>
                <a:gd name="connsiteX21-4183" fmla="*/ 2222205 w 3694535"/>
                <a:gd name="connsiteY21-4184" fmla="*/ 3370521 h 4492350"/>
                <a:gd name="connsiteX22-4185" fmla="*/ 2169042 w 3694535"/>
                <a:gd name="connsiteY22-4186" fmla="*/ 3817088 h 4492350"/>
                <a:gd name="connsiteX23-4187" fmla="*/ 3317358 w 3694535"/>
                <a:gd name="connsiteY23-4188" fmla="*/ 3094074 h 4492350"/>
                <a:gd name="connsiteX24-4189" fmla="*/ 2194317 w 3694535"/>
                <a:gd name="connsiteY24-4190" fmla="*/ 4030951 h 4492350"/>
                <a:gd name="connsiteX25-4191" fmla="*/ 2232838 w 3694535"/>
                <a:gd name="connsiteY25-4192" fmla="*/ 4476307 h 4492350"/>
                <a:gd name="connsiteX26-4193" fmla="*/ 2218194 w 3694535"/>
                <a:gd name="connsiteY26-4194" fmla="*/ 4491415 h 4492350"/>
                <a:gd name="connsiteX27-4195" fmla="*/ 1743740 w 3694535"/>
                <a:gd name="connsiteY27-4196" fmla="*/ 4492350 h 4492350"/>
                <a:gd name="connsiteX0-4197" fmla="*/ 1743740 w 3694535"/>
                <a:gd name="connsiteY0-4198" fmla="*/ 4492350 h 4492350"/>
                <a:gd name="connsiteX1-4199" fmla="*/ 1796903 w 3694535"/>
                <a:gd name="connsiteY1-4200" fmla="*/ 3785190 h 4492350"/>
                <a:gd name="connsiteX2-4201" fmla="*/ 1307805 w 3694535"/>
                <a:gd name="connsiteY2-4202" fmla="*/ 3381153 h 4492350"/>
                <a:gd name="connsiteX3-4203" fmla="*/ 31898 w 3694535"/>
                <a:gd name="connsiteY3-4204" fmla="*/ 2945218 h 4492350"/>
                <a:gd name="connsiteX4-4205" fmla="*/ 1127052 w 3694535"/>
                <a:gd name="connsiteY4-4206" fmla="*/ 3242930 h 4492350"/>
                <a:gd name="connsiteX5-4207" fmla="*/ 393405 w 3694535"/>
                <a:gd name="connsiteY5-4208" fmla="*/ 2456121 h 4492350"/>
                <a:gd name="connsiteX6-4209" fmla="*/ 1775638 w 3694535"/>
                <a:gd name="connsiteY6-4210" fmla="*/ 3519376 h 4492350"/>
                <a:gd name="connsiteX7-4211" fmla="*/ 1683956 w 3694535"/>
                <a:gd name="connsiteY7-4212" fmla="*/ 2424409 h 4492350"/>
                <a:gd name="connsiteX8-4213" fmla="*/ 0 w 3694535"/>
                <a:gd name="connsiteY8-4214" fmla="*/ 754911 h 4492350"/>
                <a:gd name="connsiteX9-4215" fmla="*/ 988828 w 3694535"/>
                <a:gd name="connsiteY9-4216" fmla="*/ 1924493 h 4492350"/>
                <a:gd name="connsiteX10-4217" fmla="*/ 1137684 w 3694535"/>
                <a:gd name="connsiteY10-4218" fmla="*/ 861237 h 4492350"/>
                <a:gd name="connsiteX11-4219" fmla="*/ 1222745 w 3694535"/>
                <a:gd name="connsiteY11-4220" fmla="*/ 2062716 h 4492350"/>
                <a:gd name="connsiteX12-4221" fmla="*/ 1714640 w 3694535"/>
                <a:gd name="connsiteY12-4222" fmla="*/ 2194318 h 4492350"/>
                <a:gd name="connsiteX13-4223" fmla="*/ 1956391 w 3694535"/>
                <a:gd name="connsiteY13-4224" fmla="*/ 0 h 4492350"/>
                <a:gd name="connsiteX14-4225" fmla="*/ 2027834 w 3694535"/>
                <a:gd name="connsiteY14-4226" fmla="*/ 986216 h 4492350"/>
                <a:gd name="connsiteX15-4227" fmla="*/ 1881963 w 3694535"/>
                <a:gd name="connsiteY15-4228" fmla="*/ 2060385 h 4492350"/>
                <a:gd name="connsiteX16-4229" fmla="*/ 2057494 w 3694535"/>
                <a:gd name="connsiteY16-4230" fmla="*/ 3046321 h 4492350"/>
                <a:gd name="connsiteX17-4231" fmla="*/ 2647507 w 3694535"/>
                <a:gd name="connsiteY17-4232" fmla="*/ 2519916 h 4492350"/>
                <a:gd name="connsiteX18-4233" fmla="*/ 2913694 w 3694535"/>
                <a:gd name="connsiteY18-4234" fmla="*/ 1291762 h 4492350"/>
                <a:gd name="connsiteX19-4235" fmla="*/ 2806809 w 3694535"/>
                <a:gd name="connsiteY19-4236" fmla="*/ 2383091 h 4492350"/>
                <a:gd name="connsiteX20-4237" fmla="*/ 3694535 w 3694535"/>
                <a:gd name="connsiteY20-4238" fmla="*/ 1124252 h 4492350"/>
                <a:gd name="connsiteX21-4239" fmla="*/ 2222205 w 3694535"/>
                <a:gd name="connsiteY21-4240" fmla="*/ 3370521 h 4492350"/>
                <a:gd name="connsiteX22-4241" fmla="*/ 2169042 w 3694535"/>
                <a:gd name="connsiteY22-4242" fmla="*/ 3817088 h 4492350"/>
                <a:gd name="connsiteX23-4243" fmla="*/ 3317358 w 3694535"/>
                <a:gd name="connsiteY23-4244" fmla="*/ 3094074 h 4492350"/>
                <a:gd name="connsiteX24-4245" fmla="*/ 2194317 w 3694535"/>
                <a:gd name="connsiteY24-4246" fmla="*/ 4030951 h 4492350"/>
                <a:gd name="connsiteX25-4247" fmla="*/ 2232838 w 3694535"/>
                <a:gd name="connsiteY25-4248" fmla="*/ 4476307 h 4492350"/>
                <a:gd name="connsiteX26-4249" fmla="*/ 2218194 w 3694535"/>
                <a:gd name="connsiteY26-4250" fmla="*/ 4491415 h 4492350"/>
                <a:gd name="connsiteX27-4251" fmla="*/ 1743740 w 3694535"/>
                <a:gd name="connsiteY27-4252" fmla="*/ 4492350 h 4492350"/>
                <a:gd name="connsiteX0-4253" fmla="*/ 1743740 w 3694535"/>
                <a:gd name="connsiteY0-4254" fmla="*/ 4492350 h 4492350"/>
                <a:gd name="connsiteX1-4255" fmla="*/ 1796903 w 3694535"/>
                <a:gd name="connsiteY1-4256" fmla="*/ 3785190 h 4492350"/>
                <a:gd name="connsiteX2-4257" fmla="*/ 1307805 w 3694535"/>
                <a:gd name="connsiteY2-4258" fmla="*/ 3381153 h 4492350"/>
                <a:gd name="connsiteX3-4259" fmla="*/ 31898 w 3694535"/>
                <a:gd name="connsiteY3-4260" fmla="*/ 2945218 h 4492350"/>
                <a:gd name="connsiteX4-4261" fmla="*/ 1127052 w 3694535"/>
                <a:gd name="connsiteY4-4262" fmla="*/ 3242930 h 4492350"/>
                <a:gd name="connsiteX5-4263" fmla="*/ 393405 w 3694535"/>
                <a:gd name="connsiteY5-4264" fmla="*/ 2456121 h 4492350"/>
                <a:gd name="connsiteX6-4265" fmla="*/ 1775638 w 3694535"/>
                <a:gd name="connsiteY6-4266" fmla="*/ 3519376 h 4492350"/>
                <a:gd name="connsiteX7-4267" fmla="*/ 1683956 w 3694535"/>
                <a:gd name="connsiteY7-4268" fmla="*/ 2424409 h 4492350"/>
                <a:gd name="connsiteX8-4269" fmla="*/ 0 w 3694535"/>
                <a:gd name="connsiteY8-4270" fmla="*/ 754911 h 4492350"/>
                <a:gd name="connsiteX9-4271" fmla="*/ 988828 w 3694535"/>
                <a:gd name="connsiteY9-4272" fmla="*/ 1924493 h 4492350"/>
                <a:gd name="connsiteX10-4273" fmla="*/ 1137684 w 3694535"/>
                <a:gd name="connsiteY10-4274" fmla="*/ 861237 h 4492350"/>
                <a:gd name="connsiteX11-4275" fmla="*/ 1222745 w 3694535"/>
                <a:gd name="connsiteY11-4276" fmla="*/ 2062716 h 4492350"/>
                <a:gd name="connsiteX12-4277" fmla="*/ 1714640 w 3694535"/>
                <a:gd name="connsiteY12-4278" fmla="*/ 2194318 h 4492350"/>
                <a:gd name="connsiteX13-4279" fmla="*/ 1956391 w 3694535"/>
                <a:gd name="connsiteY13-4280" fmla="*/ 0 h 4492350"/>
                <a:gd name="connsiteX14-4281" fmla="*/ 2027834 w 3694535"/>
                <a:gd name="connsiteY14-4282" fmla="*/ 986216 h 4492350"/>
                <a:gd name="connsiteX15-4283" fmla="*/ 1881963 w 3694535"/>
                <a:gd name="connsiteY15-4284" fmla="*/ 2060385 h 4492350"/>
                <a:gd name="connsiteX16-4285" fmla="*/ 2057494 w 3694535"/>
                <a:gd name="connsiteY16-4286" fmla="*/ 3046321 h 4492350"/>
                <a:gd name="connsiteX17-4287" fmla="*/ 2647507 w 3694535"/>
                <a:gd name="connsiteY17-4288" fmla="*/ 2519916 h 4492350"/>
                <a:gd name="connsiteX18-4289" fmla="*/ 2913694 w 3694535"/>
                <a:gd name="connsiteY18-4290" fmla="*/ 1291762 h 4492350"/>
                <a:gd name="connsiteX19-4291" fmla="*/ 2806809 w 3694535"/>
                <a:gd name="connsiteY19-4292" fmla="*/ 2383091 h 4492350"/>
                <a:gd name="connsiteX20-4293" fmla="*/ 3694535 w 3694535"/>
                <a:gd name="connsiteY20-4294" fmla="*/ 1124252 h 4492350"/>
                <a:gd name="connsiteX21-4295" fmla="*/ 2222205 w 3694535"/>
                <a:gd name="connsiteY21-4296" fmla="*/ 3370521 h 4492350"/>
                <a:gd name="connsiteX22-4297" fmla="*/ 2169042 w 3694535"/>
                <a:gd name="connsiteY22-4298" fmla="*/ 3817088 h 4492350"/>
                <a:gd name="connsiteX23-4299" fmla="*/ 3317358 w 3694535"/>
                <a:gd name="connsiteY23-4300" fmla="*/ 3094074 h 4492350"/>
                <a:gd name="connsiteX24-4301" fmla="*/ 2194317 w 3694535"/>
                <a:gd name="connsiteY24-4302" fmla="*/ 4030951 h 4492350"/>
                <a:gd name="connsiteX25-4303" fmla="*/ 2232838 w 3694535"/>
                <a:gd name="connsiteY25-4304" fmla="*/ 4476307 h 4492350"/>
                <a:gd name="connsiteX26-4305" fmla="*/ 2218194 w 3694535"/>
                <a:gd name="connsiteY26-4306" fmla="*/ 4491415 h 4492350"/>
                <a:gd name="connsiteX27-4307" fmla="*/ 1743740 w 3694535"/>
                <a:gd name="connsiteY27-4308" fmla="*/ 4492350 h 4492350"/>
                <a:gd name="connsiteX0-4309" fmla="*/ 1743740 w 3694535"/>
                <a:gd name="connsiteY0-4310" fmla="*/ 4492350 h 4492350"/>
                <a:gd name="connsiteX1-4311" fmla="*/ 1796903 w 3694535"/>
                <a:gd name="connsiteY1-4312" fmla="*/ 3785190 h 4492350"/>
                <a:gd name="connsiteX2-4313" fmla="*/ 1307805 w 3694535"/>
                <a:gd name="connsiteY2-4314" fmla="*/ 3381153 h 4492350"/>
                <a:gd name="connsiteX3-4315" fmla="*/ 31898 w 3694535"/>
                <a:gd name="connsiteY3-4316" fmla="*/ 2945218 h 4492350"/>
                <a:gd name="connsiteX4-4317" fmla="*/ 1127052 w 3694535"/>
                <a:gd name="connsiteY4-4318" fmla="*/ 3242930 h 4492350"/>
                <a:gd name="connsiteX5-4319" fmla="*/ 393405 w 3694535"/>
                <a:gd name="connsiteY5-4320" fmla="*/ 2456121 h 4492350"/>
                <a:gd name="connsiteX6-4321" fmla="*/ 1775638 w 3694535"/>
                <a:gd name="connsiteY6-4322" fmla="*/ 3519376 h 4492350"/>
                <a:gd name="connsiteX7-4323" fmla="*/ 1683956 w 3694535"/>
                <a:gd name="connsiteY7-4324" fmla="*/ 2424409 h 4492350"/>
                <a:gd name="connsiteX8-4325" fmla="*/ 0 w 3694535"/>
                <a:gd name="connsiteY8-4326" fmla="*/ 754911 h 4492350"/>
                <a:gd name="connsiteX9-4327" fmla="*/ 988828 w 3694535"/>
                <a:gd name="connsiteY9-4328" fmla="*/ 1924493 h 4492350"/>
                <a:gd name="connsiteX10-4329" fmla="*/ 1137684 w 3694535"/>
                <a:gd name="connsiteY10-4330" fmla="*/ 861237 h 4492350"/>
                <a:gd name="connsiteX11-4331" fmla="*/ 1222745 w 3694535"/>
                <a:gd name="connsiteY11-4332" fmla="*/ 2062716 h 4492350"/>
                <a:gd name="connsiteX12-4333" fmla="*/ 1714640 w 3694535"/>
                <a:gd name="connsiteY12-4334" fmla="*/ 2194318 h 4492350"/>
                <a:gd name="connsiteX13-4335" fmla="*/ 1956391 w 3694535"/>
                <a:gd name="connsiteY13-4336" fmla="*/ 0 h 4492350"/>
                <a:gd name="connsiteX14-4337" fmla="*/ 2027834 w 3694535"/>
                <a:gd name="connsiteY14-4338" fmla="*/ 986216 h 4492350"/>
                <a:gd name="connsiteX15-4339" fmla="*/ 1881963 w 3694535"/>
                <a:gd name="connsiteY15-4340" fmla="*/ 2060385 h 4492350"/>
                <a:gd name="connsiteX16-4341" fmla="*/ 2057494 w 3694535"/>
                <a:gd name="connsiteY16-4342" fmla="*/ 3046321 h 4492350"/>
                <a:gd name="connsiteX17-4343" fmla="*/ 2647507 w 3694535"/>
                <a:gd name="connsiteY17-4344" fmla="*/ 2519916 h 4492350"/>
                <a:gd name="connsiteX18-4345" fmla="*/ 2913694 w 3694535"/>
                <a:gd name="connsiteY18-4346" fmla="*/ 1291762 h 4492350"/>
                <a:gd name="connsiteX19-4347" fmla="*/ 2806809 w 3694535"/>
                <a:gd name="connsiteY19-4348" fmla="*/ 2383091 h 4492350"/>
                <a:gd name="connsiteX20-4349" fmla="*/ 3694535 w 3694535"/>
                <a:gd name="connsiteY20-4350" fmla="*/ 1124252 h 4492350"/>
                <a:gd name="connsiteX21-4351" fmla="*/ 2222205 w 3694535"/>
                <a:gd name="connsiteY21-4352" fmla="*/ 3370521 h 4492350"/>
                <a:gd name="connsiteX22-4353" fmla="*/ 2169042 w 3694535"/>
                <a:gd name="connsiteY22-4354" fmla="*/ 3817088 h 4492350"/>
                <a:gd name="connsiteX23-4355" fmla="*/ 3317358 w 3694535"/>
                <a:gd name="connsiteY23-4356" fmla="*/ 3094074 h 4492350"/>
                <a:gd name="connsiteX24-4357" fmla="*/ 2194317 w 3694535"/>
                <a:gd name="connsiteY24-4358" fmla="*/ 4030951 h 4492350"/>
                <a:gd name="connsiteX25-4359" fmla="*/ 2232838 w 3694535"/>
                <a:gd name="connsiteY25-4360" fmla="*/ 4476307 h 4492350"/>
                <a:gd name="connsiteX26-4361" fmla="*/ 2218194 w 3694535"/>
                <a:gd name="connsiteY26-4362" fmla="*/ 4491415 h 4492350"/>
                <a:gd name="connsiteX27-4363" fmla="*/ 1743740 w 3694535"/>
                <a:gd name="connsiteY27-4364" fmla="*/ 4492350 h 4492350"/>
                <a:gd name="connsiteX0-4365" fmla="*/ 1743740 w 3694535"/>
                <a:gd name="connsiteY0-4366" fmla="*/ 4492350 h 4492350"/>
                <a:gd name="connsiteX1-4367" fmla="*/ 1796903 w 3694535"/>
                <a:gd name="connsiteY1-4368" fmla="*/ 3785190 h 4492350"/>
                <a:gd name="connsiteX2-4369" fmla="*/ 1307805 w 3694535"/>
                <a:gd name="connsiteY2-4370" fmla="*/ 3381153 h 4492350"/>
                <a:gd name="connsiteX3-4371" fmla="*/ 31898 w 3694535"/>
                <a:gd name="connsiteY3-4372" fmla="*/ 2945218 h 4492350"/>
                <a:gd name="connsiteX4-4373" fmla="*/ 1127052 w 3694535"/>
                <a:gd name="connsiteY4-4374" fmla="*/ 3242930 h 4492350"/>
                <a:gd name="connsiteX5-4375" fmla="*/ 393405 w 3694535"/>
                <a:gd name="connsiteY5-4376" fmla="*/ 2456121 h 4492350"/>
                <a:gd name="connsiteX6-4377" fmla="*/ 1775638 w 3694535"/>
                <a:gd name="connsiteY6-4378" fmla="*/ 3519376 h 4492350"/>
                <a:gd name="connsiteX7-4379" fmla="*/ 1683956 w 3694535"/>
                <a:gd name="connsiteY7-4380" fmla="*/ 2424409 h 4492350"/>
                <a:gd name="connsiteX8-4381" fmla="*/ 0 w 3694535"/>
                <a:gd name="connsiteY8-4382" fmla="*/ 754911 h 4492350"/>
                <a:gd name="connsiteX9-4383" fmla="*/ 988828 w 3694535"/>
                <a:gd name="connsiteY9-4384" fmla="*/ 1924493 h 4492350"/>
                <a:gd name="connsiteX10-4385" fmla="*/ 1137684 w 3694535"/>
                <a:gd name="connsiteY10-4386" fmla="*/ 861237 h 4492350"/>
                <a:gd name="connsiteX11-4387" fmla="*/ 1194671 w 3694535"/>
                <a:gd name="connsiteY11-4388" fmla="*/ 2026621 h 4492350"/>
                <a:gd name="connsiteX12-4389" fmla="*/ 1714640 w 3694535"/>
                <a:gd name="connsiteY12-4390" fmla="*/ 2194318 h 4492350"/>
                <a:gd name="connsiteX13-4391" fmla="*/ 1956391 w 3694535"/>
                <a:gd name="connsiteY13-4392" fmla="*/ 0 h 4492350"/>
                <a:gd name="connsiteX14-4393" fmla="*/ 2027834 w 3694535"/>
                <a:gd name="connsiteY14-4394" fmla="*/ 986216 h 4492350"/>
                <a:gd name="connsiteX15-4395" fmla="*/ 1881963 w 3694535"/>
                <a:gd name="connsiteY15-4396" fmla="*/ 2060385 h 4492350"/>
                <a:gd name="connsiteX16-4397" fmla="*/ 2057494 w 3694535"/>
                <a:gd name="connsiteY16-4398" fmla="*/ 3046321 h 4492350"/>
                <a:gd name="connsiteX17-4399" fmla="*/ 2647507 w 3694535"/>
                <a:gd name="connsiteY17-4400" fmla="*/ 2519916 h 4492350"/>
                <a:gd name="connsiteX18-4401" fmla="*/ 2913694 w 3694535"/>
                <a:gd name="connsiteY18-4402" fmla="*/ 1291762 h 4492350"/>
                <a:gd name="connsiteX19-4403" fmla="*/ 2806809 w 3694535"/>
                <a:gd name="connsiteY19-4404" fmla="*/ 2383091 h 4492350"/>
                <a:gd name="connsiteX20-4405" fmla="*/ 3694535 w 3694535"/>
                <a:gd name="connsiteY20-4406" fmla="*/ 1124252 h 4492350"/>
                <a:gd name="connsiteX21-4407" fmla="*/ 2222205 w 3694535"/>
                <a:gd name="connsiteY21-4408" fmla="*/ 3370521 h 4492350"/>
                <a:gd name="connsiteX22-4409" fmla="*/ 2169042 w 3694535"/>
                <a:gd name="connsiteY22-4410" fmla="*/ 3817088 h 4492350"/>
                <a:gd name="connsiteX23-4411" fmla="*/ 3317358 w 3694535"/>
                <a:gd name="connsiteY23-4412" fmla="*/ 3094074 h 4492350"/>
                <a:gd name="connsiteX24-4413" fmla="*/ 2194317 w 3694535"/>
                <a:gd name="connsiteY24-4414" fmla="*/ 4030951 h 4492350"/>
                <a:gd name="connsiteX25-4415" fmla="*/ 2232838 w 3694535"/>
                <a:gd name="connsiteY25-4416" fmla="*/ 4476307 h 4492350"/>
                <a:gd name="connsiteX26-4417" fmla="*/ 2218194 w 3694535"/>
                <a:gd name="connsiteY26-4418" fmla="*/ 4491415 h 4492350"/>
                <a:gd name="connsiteX27-4419" fmla="*/ 1743740 w 3694535"/>
                <a:gd name="connsiteY27-4420" fmla="*/ 4492350 h 4492350"/>
                <a:gd name="connsiteX0-4421" fmla="*/ 1743740 w 3694535"/>
                <a:gd name="connsiteY0-4422" fmla="*/ 4492350 h 4492350"/>
                <a:gd name="connsiteX1-4423" fmla="*/ 1796903 w 3694535"/>
                <a:gd name="connsiteY1-4424" fmla="*/ 3785190 h 4492350"/>
                <a:gd name="connsiteX2-4425" fmla="*/ 1307805 w 3694535"/>
                <a:gd name="connsiteY2-4426" fmla="*/ 3381153 h 4492350"/>
                <a:gd name="connsiteX3-4427" fmla="*/ 31898 w 3694535"/>
                <a:gd name="connsiteY3-4428" fmla="*/ 2945218 h 4492350"/>
                <a:gd name="connsiteX4-4429" fmla="*/ 1127052 w 3694535"/>
                <a:gd name="connsiteY4-4430" fmla="*/ 3242930 h 4492350"/>
                <a:gd name="connsiteX5-4431" fmla="*/ 393405 w 3694535"/>
                <a:gd name="connsiteY5-4432" fmla="*/ 2456121 h 4492350"/>
                <a:gd name="connsiteX6-4433" fmla="*/ 1775638 w 3694535"/>
                <a:gd name="connsiteY6-4434" fmla="*/ 3519376 h 4492350"/>
                <a:gd name="connsiteX7-4435" fmla="*/ 1683956 w 3694535"/>
                <a:gd name="connsiteY7-4436" fmla="*/ 2424409 h 4492350"/>
                <a:gd name="connsiteX8-4437" fmla="*/ 0 w 3694535"/>
                <a:gd name="connsiteY8-4438" fmla="*/ 754911 h 4492350"/>
                <a:gd name="connsiteX9-4439" fmla="*/ 988828 w 3694535"/>
                <a:gd name="connsiteY9-4440" fmla="*/ 1924493 h 4492350"/>
                <a:gd name="connsiteX10-4441" fmla="*/ 1137684 w 3694535"/>
                <a:gd name="connsiteY10-4442" fmla="*/ 861237 h 4492350"/>
                <a:gd name="connsiteX11-4443" fmla="*/ 1194671 w 3694535"/>
                <a:gd name="connsiteY11-4444" fmla="*/ 2026621 h 4492350"/>
                <a:gd name="connsiteX12-4445" fmla="*/ 1714640 w 3694535"/>
                <a:gd name="connsiteY12-4446" fmla="*/ 2194318 h 4492350"/>
                <a:gd name="connsiteX13-4447" fmla="*/ 1956391 w 3694535"/>
                <a:gd name="connsiteY13-4448" fmla="*/ 0 h 4492350"/>
                <a:gd name="connsiteX14-4449" fmla="*/ 2027834 w 3694535"/>
                <a:gd name="connsiteY14-4450" fmla="*/ 986216 h 4492350"/>
                <a:gd name="connsiteX15-4451" fmla="*/ 1881963 w 3694535"/>
                <a:gd name="connsiteY15-4452" fmla="*/ 2060385 h 4492350"/>
                <a:gd name="connsiteX16-4453" fmla="*/ 2057494 w 3694535"/>
                <a:gd name="connsiteY16-4454" fmla="*/ 3046321 h 4492350"/>
                <a:gd name="connsiteX17-4455" fmla="*/ 2647507 w 3694535"/>
                <a:gd name="connsiteY17-4456" fmla="*/ 2519916 h 4492350"/>
                <a:gd name="connsiteX18-4457" fmla="*/ 2913694 w 3694535"/>
                <a:gd name="connsiteY18-4458" fmla="*/ 1291762 h 4492350"/>
                <a:gd name="connsiteX19-4459" fmla="*/ 2806809 w 3694535"/>
                <a:gd name="connsiteY19-4460" fmla="*/ 2383091 h 4492350"/>
                <a:gd name="connsiteX20-4461" fmla="*/ 3694535 w 3694535"/>
                <a:gd name="connsiteY20-4462" fmla="*/ 1124252 h 4492350"/>
                <a:gd name="connsiteX21-4463" fmla="*/ 2222205 w 3694535"/>
                <a:gd name="connsiteY21-4464" fmla="*/ 3370521 h 4492350"/>
                <a:gd name="connsiteX22-4465" fmla="*/ 2169042 w 3694535"/>
                <a:gd name="connsiteY22-4466" fmla="*/ 3817088 h 4492350"/>
                <a:gd name="connsiteX23-4467" fmla="*/ 3317358 w 3694535"/>
                <a:gd name="connsiteY23-4468" fmla="*/ 3094074 h 4492350"/>
                <a:gd name="connsiteX24-4469" fmla="*/ 2194317 w 3694535"/>
                <a:gd name="connsiteY24-4470" fmla="*/ 4030951 h 4492350"/>
                <a:gd name="connsiteX25-4471" fmla="*/ 2232838 w 3694535"/>
                <a:gd name="connsiteY25-4472" fmla="*/ 4476307 h 4492350"/>
                <a:gd name="connsiteX26-4473" fmla="*/ 2218194 w 3694535"/>
                <a:gd name="connsiteY26-4474" fmla="*/ 4491415 h 4492350"/>
                <a:gd name="connsiteX27-4475" fmla="*/ 1743740 w 3694535"/>
                <a:gd name="connsiteY27-4476" fmla="*/ 4492350 h 4492350"/>
                <a:gd name="connsiteX0-4477" fmla="*/ 1743740 w 3694535"/>
                <a:gd name="connsiteY0-4478" fmla="*/ 4492350 h 4492350"/>
                <a:gd name="connsiteX1-4479" fmla="*/ 1796903 w 3694535"/>
                <a:gd name="connsiteY1-4480" fmla="*/ 3785190 h 4492350"/>
                <a:gd name="connsiteX2-4481" fmla="*/ 1307805 w 3694535"/>
                <a:gd name="connsiteY2-4482" fmla="*/ 3381153 h 4492350"/>
                <a:gd name="connsiteX3-4483" fmla="*/ 31898 w 3694535"/>
                <a:gd name="connsiteY3-4484" fmla="*/ 2945218 h 4492350"/>
                <a:gd name="connsiteX4-4485" fmla="*/ 1127052 w 3694535"/>
                <a:gd name="connsiteY4-4486" fmla="*/ 3242930 h 4492350"/>
                <a:gd name="connsiteX5-4487" fmla="*/ 393405 w 3694535"/>
                <a:gd name="connsiteY5-4488" fmla="*/ 2456121 h 4492350"/>
                <a:gd name="connsiteX6-4489" fmla="*/ 1775638 w 3694535"/>
                <a:gd name="connsiteY6-4490" fmla="*/ 3519376 h 4492350"/>
                <a:gd name="connsiteX7-4491" fmla="*/ 1683956 w 3694535"/>
                <a:gd name="connsiteY7-4492" fmla="*/ 2424409 h 4492350"/>
                <a:gd name="connsiteX8-4493" fmla="*/ 0 w 3694535"/>
                <a:gd name="connsiteY8-4494" fmla="*/ 754911 h 4492350"/>
                <a:gd name="connsiteX9-4495" fmla="*/ 988828 w 3694535"/>
                <a:gd name="connsiteY9-4496" fmla="*/ 1924493 h 4492350"/>
                <a:gd name="connsiteX10-4497" fmla="*/ 1137684 w 3694535"/>
                <a:gd name="connsiteY10-4498" fmla="*/ 861237 h 4492350"/>
                <a:gd name="connsiteX11-4499" fmla="*/ 1194671 w 3694535"/>
                <a:gd name="connsiteY11-4500" fmla="*/ 2026621 h 4492350"/>
                <a:gd name="connsiteX12-4501" fmla="*/ 1714640 w 3694535"/>
                <a:gd name="connsiteY12-4502" fmla="*/ 2194318 h 4492350"/>
                <a:gd name="connsiteX13-4503" fmla="*/ 1956391 w 3694535"/>
                <a:gd name="connsiteY13-4504" fmla="*/ 0 h 4492350"/>
                <a:gd name="connsiteX14-4505" fmla="*/ 2027834 w 3694535"/>
                <a:gd name="connsiteY14-4506" fmla="*/ 986216 h 4492350"/>
                <a:gd name="connsiteX15-4507" fmla="*/ 1881963 w 3694535"/>
                <a:gd name="connsiteY15-4508" fmla="*/ 2060385 h 4492350"/>
                <a:gd name="connsiteX16-4509" fmla="*/ 2057494 w 3694535"/>
                <a:gd name="connsiteY16-4510" fmla="*/ 3046321 h 4492350"/>
                <a:gd name="connsiteX17-4511" fmla="*/ 2647507 w 3694535"/>
                <a:gd name="connsiteY17-4512" fmla="*/ 2519916 h 4492350"/>
                <a:gd name="connsiteX18-4513" fmla="*/ 2913694 w 3694535"/>
                <a:gd name="connsiteY18-4514" fmla="*/ 1291762 h 4492350"/>
                <a:gd name="connsiteX19-4515" fmla="*/ 2806809 w 3694535"/>
                <a:gd name="connsiteY19-4516" fmla="*/ 2383091 h 4492350"/>
                <a:gd name="connsiteX20-4517" fmla="*/ 3694535 w 3694535"/>
                <a:gd name="connsiteY20-4518" fmla="*/ 1124252 h 4492350"/>
                <a:gd name="connsiteX21-4519" fmla="*/ 2222205 w 3694535"/>
                <a:gd name="connsiteY21-4520" fmla="*/ 3370521 h 4492350"/>
                <a:gd name="connsiteX22-4521" fmla="*/ 2169042 w 3694535"/>
                <a:gd name="connsiteY22-4522" fmla="*/ 3817088 h 4492350"/>
                <a:gd name="connsiteX23-4523" fmla="*/ 3317358 w 3694535"/>
                <a:gd name="connsiteY23-4524" fmla="*/ 3094074 h 4492350"/>
                <a:gd name="connsiteX24-4525" fmla="*/ 2194317 w 3694535"/>
                <a:gd name="connsiteY24-4526" fmla="*/ 4030951 h 4492350"/>
                <a:gd name="connsiteX25-4527" fmla="*/ 2232838 w 3694535"/>
                <a:gd name="connsiteY25-4528" fmla="*/ 4476307 h 4492350"/>
                <a:gd name="connsiteX26-4529" fmla="*/ 2218194 w 3694535"/>
                <a:gd name="connsiteY26-4530" fmla="*/ 4491415 h 4492350"/>
                <a:gd name="connsiteX27-4531" fmla="*/ 1743740 w 3694535"/>
                <a:gd name="connsiteY27-4532" fmla="*/ 4492350 h 4492350"/>
                <a:gd name="connsiteX0-4533" fmla="*/ 1743740 w 3694535"/>
                <a:gd name="connsiteY0-4534" fmla="*/ 4492350 h 4492350"/>
                <a:gd name="connsiteX1-4535" fmla="*/ 1796903 w 3694535"/>
                <a:gd name="connsiteY1-4536" fmla="*/ 3785190 h 4492350"/>
                <a:gd name="connsiteX2-4537" fmla="*/ 1307805 w 3694535"/>
                <a:gd name="connsiteY2-4538" fmla="*/ 3381153 h 4492350"/>
                <a:gd name="connsiteX3-4539" fmla="*/ 31898 w 3694535"/>
                <a:gd name="connsiteY3-4540" fmla="*/ 2945218 h 4492350"/>
                <a:gd name="connsiteX4-4541" fmla="*/ 1127052 w 3694535"/>
                <a:gd name="connsiteY4-4542" fmla="*/ 3242930 h 4492350"/>
                <a:gd name="connsiteX5-4543" fmla="*/ 393405 w 3694535"/>
                <a:gd name="connsiteY5-4544" fmla="*/ 2456121 h 4492350"/>
                <a:gd name="connsiteX6-4545" fmla="*/ 1775638 w 3694535"/>
                <a:gd name="connsiteY6-4546" fmla="*/ 3519376 h 4492350"/>
                <a:gd name="connsiteX7-4547" fmla="*/ 1683956 w 3694535"/>
                <a:gd name="connsiteY7-4548" fmla="*/ 2424409 h 4492350"/>
                <a:gd name="connsiteX8-4549" fmla="*/ 0 w 3694535"/>
                <a:gd name="connsiteY8-4550" fmla="*/ 754911 h 4492350"/>
                <a:gd name="connsiteX9-4551" fmla="*/ 988828 w 3694535"/>
                <a:gd name="connsiteY9-4552" fmla="*/ 1924493 h 4492350"/>
                <a:gd name="connsiteX10-4553" fmla="*/ 1113621 w 3694535"/>
                <a:gd name="connsiteY10-4554" fmla="*/ 861237 h 4492350"/>
                <a:gd name="connsiteX11-4555" fmla="*/ 1194671 w 3694535"/>
                <a:gd name="connsiteY11-4556" fmla="*/ 2026621 h 4492350"/>
                <a:gd name="connsiteX12-4557" fmla="*/ 1714640 w 3694535"/>
                <a:gd name="connsiteY12-4558" fmla="*/ 2194318 h 4492350"/>
                <a:gd name="connsiteX13-4559" fmla="*/ 1956391 w 3694535"/>
                <a:gd name="connsiteY13-4560" fmla="*/ 0 h 4492350"/>
                <a:gd name="connsiteX14-4561" fmla="*/ 2027834 w 3694535"/>
                <a:gd name="connsiteY14-4562" fmla="*/ 986216 h 4492350"/>
                <a:gd name="connsiteX15-4563" fmla="*/ 1881963 w 3694535"/>
                <a:gd name="connsiteY15-4564" fmla="*/ 2060385 h 4492350"/>
                <a:gd name="connsiteX16-4565" fmla="*/ 2057494 w 3694535"/>
                <a:gd name="connsiteY16-4566" fmla="*/ 3046321 h 4492350"/>
                <a:gd name="connsiteX17-4567" fmla="*/ 2647507 w 3694535"/>
                <a:gd name="connsiteY17-4568" fmla="*/ 2519916 h 4492350"/>
                <a:gd name="connsiteX18-4569" fmla="*/ 2913694 w 3694535"/>
                <a:gd name="connsiteY18-4570" fmla="*/ 1291762 h 4492350"/>
                <a:gd name="connsiteX19-4571" fmla="*/ 2806809 w 3694535"/>
                <a:gd name="connsiteY19-4572" fmla="*/ 2383091 h 4492350"/>
                <a:gd name="connsiteX20-4573" fmla="*/ 3694535 w 3694535"/>
                <a:gd name="connsiteY20-4574" fmla="*/ 1124252 h 4492350"/>
                <a:gd name="connsiteX21-4575" fmla="*/ 2222205 w 3694535"/>
                <a:gd name="connsiteY21-4576" fmla="*/ 3370521 h 4492350"/>
                <a:gd name="connsiteX22-4577" fmla="*/ 2169042 w 3694535"/>
                <a:gd name="connsiteY22-4578" fmla="*/ 3817088 h 4492350"/>
                <a:gd name="connsiteX23-4579" fmla="*/ 3317358 w 3694535"/>
                <a:gd name="connsiteY23-4580" fmla="*/ 3094074 h 4492350"/>
                <a:gd name="connsiteX24-4581" fmla="*/ 2194317 w 3694535"/>
                <a:gd name="connsiteY24-4582" fmla="*/ 4030951 h 4492350"/>
                <a:gd name="connsiteX25-4583" fmla="*/ 2232838 w 3694535"/>
                <a:gd name="connsiteY25-4584" fmla="*/ 4476307 h 4492350"/>
                <a:gd name="connsiteX26-4585" fmla="*/ 2218194 w 3694535"/>
                <a:gd name="connsiteY26-4586" fmla="*/ 4491415 h 4492350"/>
                <a:gd name="connsiteX27-4587" fmla="*/ 1743740 w 3694535"/>
                <a:gd name="connsiteY27-4588" fmla="*/ 4492350 h 4492350"/>
                <a:gd name="connsiteX0-4589" fmla="*/ 1743740 w 3694535"/>
                <a:gd name="connsiteY0-4590" fmla="*/ 4492350 h 4492350"/>
                <a:gd name="connsiteX1-4591" fmla="*/ 1796903 w 3694535"/>
                <a:gd name="connsiteY1-4592" fmla="*/ 3785190 h 4492350"/>
                <a:gd name="connsiteX2-4593" fmla="*/ 1307805 w 3694535"/>
                <a:gd name="connsiteY2-4594" fmla="*/ 3381153 h 4492350"/>
                <a:gd name="connsiteX3-4595" fmla="*/ 31898 w 3694535"/>
                <a:gd name="connsiteY3-4596" fmla="*/ 2945218 h 4492350"/>
                <a:gd name="connsiteX4-4597" fmla="*/ 1127052 w 3694535"/>
                <a:gd name="connsiteY4-4598" fmla="*/ 3242930 h 4492350"/>
                <a:gd name="connsiteX5-4599" fmla="*/ 393405 w 3694535"/>
                <a:gd name="connsiteY5-4600" fmla="*/ 2456121 h 4492350"/>
                <a:gd name="connsiteX6-4601" fmla="*/ 1775638 w 3694535"/>
                <a:gd name="connsiteY6-4602" fmla="*/ 3519376 h 4492350"/>
                <a:gd name="connsiteX7-4603" fmla="*/ 1683956 w 3694535"/>
                <a:gd name="connsiteY7-4604" fmla="*/ 2424409 h 4492350"/>
                <a:gd name="connsiteX8-4605" fmla="*/ 0 w 3694535"/>
                <a:gd name="connsiteY8-4606" fmla="*/ 754911 h 4492350"/>
                <a:gd name="connsiteX9-4607" fmla="*/ 988828 w 3694535"/>
                <a:gd name="connsiteY9-4608" fmla="*/ 1924493 h 4492350"/>
                <a:gd name="connsiteX10-4609" fmla="*/ 1113621 w 3694535"/>
                <a:gd name="connsiteY10-4610" fmla="*/ 861237 h 4492350"/>
                <a:gd name="connsiteX11-4611" fmla="*/ 1194671 w 3694535"/>
                <a:gd name="connsiteY11-4612" fmla="*/ 2026621 h 4492350"/>
                <a:gd name="connsiteX12-4613" fmla="*/ 1714640 w 3694535"/>
                <a:gd name="connsiteY12-4614" fmla="*/ 2194318 h 4492350"/>
                <a:gd name="connsiteX13-4615" fmla="*/ 1956391 w 3694535"/>
                <a:gd name="connsiteY13-4616" fmla="*/ 0 h 4492350"/>
                <a:gd name="connsiteX14-4617" fmla="*/ 2027834 w 3694535"/>
                <a:gd name="connsiteY14-4618" fmla="*/ 986216 h 4492350"/>
                <a:gd name="connsiteX15-4619" fmla="*/ 1881963 w 3694535"/>
                <a:gd name="connsiteY15-4620" fmla="*/ 2060385 h 4492350"/>
                <a:gd name="connsiteX16-4621" fmla="*/ 2057494 w 3694535"/>
                <a:gd name="connsiteY16-4622" fmla="*/ 3046321 h 4492350"/>
                <a:gd name="connsiteX17-4623" fmla="*/ 2647507 w 3694535"/>
                <a:gd name="connsiteY17-4624" fmla="*/ 2519916 h 4492350"/>
                <a:gd name="connsiteX18-4625" fmla="*/ 2913694 w 3694535"/>
                <a:gd name="connsiteY18-4626" fmla="*/ 1291762 h 4492350"/>
                <a:gd name="connsiteX19-4627" fmla="*/ 2806809 w 3694535"/>
                <a:gd name="connsiteY19-4628" fmla="*/ 2383091 h 4492350"/>
                <a:gd name="connsiteX20-4629" fmla="*/ 3694535 w 3694535"/>
                <a:gd name="connsiteY20-4630" fmla="*/ 1124252 h 4492350"/>
                <a:gd name="connsiteX21-4631" fmla="*/ 2222205 w 3694535"/>
                <a:gd name="connsiteY21-4632" fmla="*/ 3370521 h 4492350"/>
                <a:gd name="connsiteX22-4633" fmla="*/ 2169042 w 3694535"/>
                <a:gd name="connsiteY22-4634" fmla="*/ 3817088 h 4492350"/>
                <a:gd name="connsiteX23-4635" fmla="*/ 3317358 w 3694535"/>
                <a:gd name="connsiteY23-4636" fmla="*/ 3094074 h 4492350"/>
                <a:gd name="connsiteX24-4637" fmla="*/ 2194317 w 3694535"/>
                <a:gd name="connsiteY24-4638" fmla="*/ 4030951 h 4492350"/>
                <a:gd name="connsiteX25-4639" fmla="*/ 2232838 w 3694535"/>
                <a:gd name="connsiteY25-4640" fmla="*/ 4476307 h 4492350"/>
                <a:gd name="connsiteX26-4641" fmla="*/ 2218194 w 3694535"/>
                <a:gd name="connsiteY26-4642" fmla="*/ 4491415 h 4492350"/>
                <a:gd name="connsiteX27-4643" fmla="*/ 1743740 w 3694535"/>
                <a:gd name="connsiteY27-4644" fmla="*/ 4492350 h 4492350"/>
                <a:gd name="connsiteX0-4645" fmla="*/ 1743740 w 3694535"/>
                <a:gd name="connsiteY0-4646" fmla="*/ 4492350 h 4492350"/>
                <a:gd name="connsiteX1-4647" fmla="*/ 1796903 w 3694535"/>
                <a:gd name="connsiteY1-4648" fmla="*/ 3785190 h 4492350"/>
                <a:gd name="connsiteX2-4649" fmla="*/ 1307805 w 3694535"/>
                <a:gd name="connsiteY2-4650" fmla="*/ 3381153 h 4492350"/>
                <a:gd name="connsiteX3-4651" fmla="*/ 31898 w 3694535"/>
                <a:gd name="connsiteY3-4652" fmla="*/ 2945218 h 4492350"/>
                <a:gd name="connsiteX4-4653" fmla="*/ 1127052 w 3694535"/>
                <a:gd name="connsiteY4-4654" fmla="*/ 3242930 h 4492350"/>
                <a:gd name="connsiteX5-4655" fmla="*/ 393405 w 3694535"/>
                <a:gd name="connsiteY5-4656" fmla="*/ 2456121 h 4492350"/>
                <a:gd name="connsiteX6-4657" fmla="*/ 1775638 w 3694535"/>
                <a:gd name="connsiteY6-4658" fmla="*/ 3519376 h 4492350"/>
                <a:gd name="connsiteX7-4659" fmla="*/ 1683956 w 3694535"/>
                <a:gd name="connsiteY7-4660" fmla="*/ 2424409 h 4492350"/>
                <a:gd name="connsiteX8-4661" fmla="*/ 0 w 3694535"/>
                <a:gd name="connsiteY8-4662" fmla="*/ 754911 h 4492350"/>
                <a:gd name="connsiteX9-4663" fmla="*/ 988828 w 3694535"/>
                <a:gd name="connsiteY9-4664" fmla="*/ 1924493 h 4492350"/>
                <a:gd name="connsiteX10-4665" fmla="*/ 1113621 w 3694535"/>
                <a:gd name="connsiteY10-4666" fmla="*/ 861237 h 4492350"/>
                <a:gd name="connsiteX11-4667" fmla="*/ 1194671 w 3694535"/>
                <a:gd name="connsiteY11-4668" fmla="*/ 2026621 h 4492350"/>
                <a:gd name="connsiteX12-4669" fmla="*/ 1714640 w 3694535"/>
                <a:gd name="connsiteY12-4670" fmla="*/ 2194318 h 4492350"/>
                <a:gd name="connsiteX13-4671" fmla="*/ 1956391 w 3694535"/>
                <a:gd name="connsiteY13-4672" fmla="*/ 0 h 4492350"/>
                <a:gd name="connsiteX14-4673" fmla="*/ 2027834 w 3694535"/>
                <a:gd name="connsiteY14-4674" fmla="*/ 986216 h 4492350"/>
                <a:gd name="connsiteX15-4675" fmla="*/ 1881963 w 3694535"/>
                <a:gd name="connsiteY15-4676" fmla="*/ 2060385 h 4492350"/>
                <a:gd name="connsiteX16-4677" fmla="*/ 2057494 w 3694535"/>
                <a:gd name="connsiteY16-4678" fmla="*/ 3046321 h 4492350"/>
                <a:gd name="connsiteX17-4679" fmla="*/ 2647507 w 3694535"/>
                <a:gd name="connsiteY17-4680" fmla="*/ 2519916 h 4492350"/>
                <a:gd name="connsiteX18-4681" fmla="*/ 2913694 w 3694535"/>
                <a:gd name="connsiteY18-4682" fmla="*/ 1291762 h 4492350"/>
                <a:gd name="connsiteX19-4683" fmla="*/ 2806809 w 3694535"/>
                <a:gd name="connsiteY19-4684" fmla="*/ 2383091 h 4492350"/>
                <a:gd name="connsiteX20-4685" fmla="*/ 3694535 w 3694535"/>
                <a:gd name="connsiteY20-4686" fmla="*/ 1124252 h 4492350"/>
                <a:gd name="connsiteX21-4687" fmla="*/ 2222205 w 3694535"/>
                <a:gd name="connsiteY21-4688" fmla="*/ 3370521 h 4492350"/>
                <a:gd name="connsiteX22-4689" fmla="*/ 2169042 w 3694535"/>
                <a:gd name="connsiteY22-4690" fmla="*/ 3817088 h 4492350"/>
                <a:gd name="connsiteX23-4691" fmla="*/ 3317358 w 3694535"/>
                <a:gd name="connsiteY23-4692" fmla="*/ 3094074 h 4492350"/>
                <a:gd name="connsiteX24-4693" fmla="*/ 2194317 w 3694535"/>
                <a:gd name="connsiteY24-4694" fmla="*/ 4030951 h 4492350"/>
                <a:gd name="connsiteX25-4695" fmla="*/ 2232838 w 3694535"/>
                <a:gd name="connsiteY25-4696" fmla="*/ 4476307 h 4492350"/>
                <a:gd name="connsiteX26-4697" fmla="*/ 2218194 w 3694535"/>
                <a:gd name="connsiteY26-4698" fmla="*/ 4491415 h 4492350"/>
                <a:gd name="connsiteX27-4699" fmla="*/ 1743740 w 3694535"/>
                <a:gd name="connsiteY27-4700" fmla="*/ 4492350 h 4492350"/>
                <a:gd name="connsiteX0-4701" fmla="*/ 1743740 w 3694535"/>
                <a:gd name="connsiteY0-4702" fmla="*/ 4492350 h 4492350"/>
                <a:gd name="connsiteX1-4703" fmla="*/ 1796903 w 3694535"/>
                <a:gd name="connsiteY1-4704" fmla="*/ 3785190 h 4492350"/>
                <a:gd name="connsiteX2-4705" fmla="*/ 1307805 w 3694535"/>
                <a:gd name="connsiteY2-4706" fmla="*/ 3381153 h 4492350"/>
                <a:gd name="connsiteX3-4707" fmla="*/ 31898 w 3694535"/>
                <a:gd name="connsiteY3-4708" fmla="*/ 2945218 h 4492350"/>
                <a:gd name="connsiteX4-4709" fmla="*/ 1127052 w 3694535"/>
                <a:gd name="connsiteY4-4710" fmla="*/ 3242930 h 4492350"/>
                <a:gd name="connsiteX5-4711" fmla="*/ 393405 w 3694535"/>
                <a:gd name="connsiteY5-4712" fmla="*/ 2456121 h 4492350"/>
                <a:gd name="connsiteX6-4713" fmla="*/ 1775638 w 3694535"/>
                <a:gd name="connsiteY6-4714" fmla="*/ 3519376 h 4492350"/>
                <a:gd name="connsiteX7-4715" fmla="*/ 1683956 w 3694535"/>
                <a:gd name="connsiteY7-4716" fmla="*/ 2424409 h 4492350"/>
                <a:gd name="connsiteX8-4717" fmla="*/ 0 w 3694535"/>
                <a:gd name="connsiteY8-4718" fmla="*/ 754911 h 4492350"/>
                <a:gd name="connsiteX9-4719" fmla="*/ 988828 w 3694535"/>
                <a:gd name="connsiteY9-4720" fmla="*/ 1924493 h 4492350"/>
                <a:gd name="connsiteX10-4721" fmla="*/ 1093568 w 3694535"/>
                <a:gd name="connsiteY10-4722" fmla="*/ 857226 h 4492350"/>
                <a:gd name="connsiteX11-4723" fmla="*/ 1194671 w 3694535"/>
                <a:gd name="connsiteY11-4724" fmla="*/ 2026621 h 4492350"/>
                <a:gd name="connsiteX12-4725" fmla="*/ 1714640 w 3694535"/>
                <a:gd name="connsiteY12-4726" fmla="*/ 2194318 h 4492350"/>
                <a:gd name="connsiteX13-4727" fmla="*/ 1956391 w 3694535"/>
                <a:gd name="connsiteY13-4728" fmla="*/ 0 h 4492350"/>
                <a:gd name="connsiteX14-4729" fmla="*/ 2027834 w 3694535"/>
                <a:gd name="connsiteY14-4730" fmla="*/ 986216 h 4492350"/>
                <a:gd name="connsiteX15-4731" fmla="*/ 1881963 w 3694535"/>
                <a:gd name="connsiteY15-4732" fmla="*/ 2060385 h 4492350"/>
                <a:gd name="connsiteX16-4733" fmla="*/ 2057494 w 3694535"/>
                <a:gd name="connsiteY16-4734" fmla="*/ 3046321 h 4492350"/>
                <a:gd name="connsiteX17-4735" fmla="*/ 2647507 w 3694535"/>
                <a:gd name="connsiteY17-4736" fmla="*/ 2519916 h 4492350"/>
                <a:gd name="connsiteX18-4737" fmla="*/ 2913694 w 3694535"/>
                <a:gd name="connsiteY18-4738" fmla="*/ 1291762 h 4492350"/>
                <a:gd name="connsiteX19-4739" fmla="*/ 2806809 w 3694535"/>
                <a:gd name="connsiteY19-4740" fmla="*/ 2383091 h 4492350"/>
                <a:gd name="connsiteX20-4741" fmla="*/ 3694535 w 3694535"/>
                <a:gd name="connsiteY20-4742" fmla="*/ 1124252 h 4492350"/>
                <a:gd name="connsiteX21-4743" fmla="*/ 2222205 w 3694535"/>
                <a:gd name="connsiteY21-4744" fmla="*/ 3370521 h 4492350"/>
                <a:gd name="connsiteX22-4745" fmla="*/ 2169042 w 3694535"/>
                <a:gd name="connsiteY22-4746" fmla="*/ 3817088 h 4492350"/>
                <a:gd name="connsiteX23-4747" fmla="*/ 3317358 w 3694535"/>
                <a:gd name="connsiteY23-4748" fmla="*/ 3094074 h 4492350"/>
                <a:gd name="connsiteX24-4749" fmla="*/ 2194317 w 3694535"/>
                <a:gd name="connsiteY24-4750" fmla="*/ 4030951 h 4492350"/>
                <a:gd name="connsiteX25-4751" fmla="*/ 2232838 w 3694535"/>
                <a:gd name="connsiteY25-4752" fmla="*/ 4476307 h 4492350"/>
                <a:gd name="connsiteX26-4753" fmla="*/ 2218194 w 3694535"/>
                <a:gd name="connsiteY26-4754" fmla="*/ 4491415 h 4492350"/>
                <a:gd name="connsiteX27-4755" fmla="*/ 1743740 w 3694535"/>
                <a:gd name="connsiteY27-4756" fmla="*/ 4492350 h 4492350"/>
                <a:gd name="connsiteX0-4757" fmla="*/ 1743740 w 3694535"/>
                <a:gd name="connsiteY0-4758" fmla="*/ 4492350 h 4492350"/>
                <a:gd name="connsiteX1-4759" fmla="*/ 1796903 w 3694535"/>
                <a:gd name="connsiteY1-4760" fmla="*/ 3785190 h 4492350"/>
                <a:gd name="connsiteX2-4761" fmla="*/ 1307805 w 3694535"/>
                <a:gd name="connsiteY2-4762" fmla="*/ 3381153 h 4492350"/>
                <a:gd name="connsiteX3-4763" fmla="*/ 31898 w 3694535"/>
                <a:gd name="connsiteY3-4764" fmla="*/ 2945218 h 4492350"/>
                <a:gd name="connsiteX4-4765" fmla="*/ 1127052 w 3694535"/>
                <a:gd name="connsiteY4-4766" fmla="*/ 3242930 h 4492350"/>
                <a:gd name="connsiteX5-4767" fmla="*/ 393405 w 3694535"/>
                <a:gd name="connsiteY5-4768" fmla="*/ 2456121 h 4492350"/>
                <a:gd name="connsiteX6-4769" fmla="*/ 1775638 w 3694535"/>
                <a:gd name="connsiteY6-4770" fmla="*/ 3519376 h 4492350"/>
                <a:gd name="connsiteX7-4771" fmla="*/ 1683956 w 3694535"/>
                <a:gd name="connsiteY7-4772" fmla="*/ 2424409 h 4492350"/>
                <a:gd name="connsiteX8-4773" fmla="*/ 0 w 3694535"/>
                <a:gd name="connsiteY8-4774" fmla="*/ 754911 h 4492350"/>
                <a:gd name="connsiteX9-4775" fmla="*/ 988828 w 3694535"/>
                <a:gd name="connsiteY9-4776" fmla="*/ 1924493 h 4492350"/>
                <a:gd name="connsiteX10-4777" fmla="*/ 1093568 w 3694535"/>
                <a:gd name="connsiteY10-4778" fmla="*/ 857226 h 4492350"/>
                <a:gd name="connsiteX11-4779" fmla="*/ 1194671 w 3694535"/>
                <a:gd name="connsiteY11-4780" fmla="*/ 2026621 h 4492350"/>
                <a:gd name="connsiteX12-4781" fmla="*/ 1714640 w 3694535"/>
                <a:gd name="connsiteY12-4782" fmla="*/ 2194318 h 4492350"/>
                <a:gd name="connsiteX13-4783" fmla="*/ 1956391 w 3694535"/>
                <a:gd name="connsiteY13-4784" fmla="*/ 0 h 4492350"/>
                <a:gd name="connsiteX14-4785" fmla="*/ 2027834 w 3694535"/>
                <a:gd name="connsiteY14-4786" fmla="*/ 986216 h 4492350"/>
                <a:gd name="connsiteX15-4787" fmla="*/ 1881963 w 3694535"/>
                <a:gd name="connsiteY15-4788" fmla="*/ 2060385 h 4492350"/>
                <a:gd name="connsiteX16-4789" fmla="*/ 2057494 w 3694535"/>
                <a:gd name="connsiteY16-4790" fmla="*/ 3046321 h 4492350"/>
                <a:gd name="connsiteX17-4791" fmla="*/ 2647507 w 3694535"/>
                <a:gd name="connsiteY17-4792" fmla="*/ 2519916 h 4492350"/>
                <a:gd name="connsiteX18-4793" fmla="*/ 2913694 w 3694535"/>
                <a:gd name="connsiteY18-4794" fmla="*/ 1291762 h 4492350"/>
                <a:gd name="connsiteX19-4795" fmla="*/ 2806809 w 3694535"/>
                <a:gd name="connsiteY19-4796" fmla="*/ 2383091 h 4492350"/>
                <a:gd name="connsiteX20-4797" fmla="*/ 3694535 w 3694535"/>
                <a:gd name="connsiteY20-4798" fmla="*/ 1124252 h 4492350"/>
                <a:gd name="connsiteX21-4799" fmla="*/ 2222205 w 3694535"/>
                <a:gd name="connsiteY21-4800" fmla="*/ 3370521 h 4492350"/>
                <a:gd name="connsiteX22-4801" fmla="*/ 2169042 w 3694535"/>
                <a:gd name="connsiteY22-4802" fmla="*/ 3817088 h 4492350"/>
                <a:gd name="connsiteX23-4803" fmla="*/ 3317358 w 3694535"/>
                <a:gd name="connsiteY23-4804" fmla="*/ 3094074 h 4492350"/>
                <a:gd name="connsiteX24-4805" fmla="*/ 2194317 w 3694535"/>
                <a:gd name="connsiteY24-4806" fmla="*/ 4030951 h 4492350"/>
                <a:gd name="connsiteX25-4807" fmla="*/ 2232838 w 3694535"/>
                <a:gd name="connsiteY25-4808" fmla="*/ 4476307 h 4492350"/>
                <a:gd name="connsiteX26-4809" fmla="*/ 2218194 w 3694535"/>
                <a:gd name="connsiteY26-4810" fmla="*/ 4491415 h 4492350"/>
                <a:gd name="connsiteX27-4811" fmla="*/ 1743740 w 3694535"/>
                <a:gd name="connsiteY27-4812" fmla="*/ 4492350 h 4492350"/>
                <a:gd name="connsiteX0-4813" fmla="*/ 1711842 w 3662637"/>
                <a:gd name="connsiteY0-4814" fmla="*/ 4492350 h 4492350"/>
                <a:gd name="connsiteX1-4815" fmla="*/ 1765005 w 3662637"/>
                <a:gd name="connsiteY1-4816" fmla="*/ 3785190 h 4492350"/>
                <a:gd name="connsiteX2-4817" fmla="*/ 1275907 w 3662637"/>
                <a:gd name="connsiteY2-4818" fmla="*/ 3381153 h 4492350"/>
                <a:gd name="connsiteX3-4819" fmla="*/ 0 w 3662637"/>
                <a:gd name="connsiteY3-4820" fmla="*/ 2945218 h 4492350"/>
                <a:gd name="connsiteX4-4821" fmla="*/ 1095154 w 3662637"/>
                <a:gd name="connsiteY4-4822" fmla="*/ 3242930 h 4492350"/>
                <a:gd name="connsiteX5-4823" fmla="*/ 361507 w 3662637"/>
                <a:gd name="connsiteY5-4824" fmla="*/ 2456121 h 4492350"/>
                <a:gd name="connsiteX6-4825" fmla="*/ 1743740 w 3662637"/>
                <a:gd name="connsiteY6-4826" fmla="*/ 3519376 h 4492350"/>
                <a:gd name="connsiteX7-4827" fmla="*/ 1652058 w 3662637"/>
                <a:gd name="connsiteY7-4828" fmla="*/ 2424409 h 4492350"/>
                <a:gd name="connsiteX8-4829" fmla="*/ 8208 w 3662637"/>
                <a:gd name="connsiteY8-4830" fmla="*/ 750901 h 4492350"/>
                <a:gd name="connsiteX9-4831" fmla="*/ 956930 w 3662637"/>
                <a:gd name="connsiteY9-4832" fmla="*/ 1924493 h 4492350"/>
                <a:gd name="connsiteX10-4833" fmla="*/ 1061670 w 3662637"/>
                <a:gd name="connsiteY10-4834" fmla="*/ 857226 h 4492350"/>
                <a:gd name="connsiteX11-4835" fmla="*/ 1162773 w 3662637"/>
                <a:gd name="connsiteY11-4836" fmla="*/ 2026621 h 4492350"/>
                <a:gd name="connsiteX12-4837" fmla="*/ 1682742 w 3662637"/>
                <a:gd name="connsiteY12-4838" fmla="*/ 2194318 h 4492350"/>
                <a:gd name="connsiteX13-4839" fmla="*/ 1924493 w 3662637"/>
                <a:gd name="connsiteY13-4840" fmla="*/ 0 h 4492350"/>
                <a:gd name="connsiteX14-4841" fmla="*/ 1995936 w 3662637"/>
                <a:gd name="connsiteY14-4842" fmla="*/ 986216 h 4492350"/>
                <a:gd name="connsiteX15-4843" fmla="*/ 1850065 w 3662637"/>
                <a:gd name="connsiteY15-4844" fmla="*/ 2060385 h 4492350"/>
                <a:gd name="connsiteX16-4845" fmla="*/ 2025596 w 3662637"/>
                <a:gd name="connsiteY16-4846" fmla="*/ 3046321 h 4492350"/>
                <a:gd name="connsiteX17-4847" fmla="*/ 2615609 w 3662637"/>
                <a:gd name="connsiteY17-4848" fmla="*/ 2519916 h 4492350"/>
                <a:gd name="connsiteX18-4849" fmla="*/ 2881796 w 3662637"/>
                <a:gd name="connsiteY18-4850" fmla="*/ 1291762 h 4492350"/>
                <a:gd name="connsiteX19-4851" fmla="*/ 2774911 w 3662637"/>
                <a:gd name="connsiteY19-4852" fmla="*/ 2383091 h 4492350"/>
                <a:gd name="connsiteX20-4853" fmla="*/ 3662637 w 3662637"/>
                <a:gd name="connsiteY20-4854" fmla="*/ 1124252 h 4492350"/>
                <a:gd name="connsiteX21-4855" fmla="*/ 2190307 w 3662637"/>
                <a:gd name="connsiteY21-4856" fmla="*/ 3370521 h 4492350"/>
                <a:gd name="connsiteX22-4857" fmla="*/ 2137144 w 3662637"/>
                <a:gd name="connsiteY22-4858" fmla="*/ 3817088 h 4492350"/>
                <a:gd name="connsiteX23-4859" fmla="*/ 3285460 w 3662637"/>
                <a:gd name="connsiteY23-4860" fmla="*/ 3094074 h 4492350"/>
                <a:gd name="connsiteX24-4861" fmla="*/ 2162419 w 3662637"/>
                <a:gd name="connsiteY24-4862" fmla="*/ 4030951 h 4492350"/>
                <a:gd name="connsiteX25-4863" fmla="*/ 2200940 w 3662637"/>
                <a:gd name="connsiteY25-4864" fmla="*/ 4476307 h 4492350"/>
                <a:gd name="connsiteX26-4865" fmla="*/ 2186296 w 3662637"/>
                <a:gd name="connsiteY26-4866" fmla="*/ 4491415 h 4492350"/>
                <a:gd name="connsiteX27-4867" fmla="*/ 1711842 w 3662637"/>
                <a:gd name="connsiteY27-4868" fmla="*/ 4492350 h 4492350"/>
                <a:gd name="connsiteX0-4869" fmla="*/ 1711842 w 3662637"/>
                <a:gd name="connsiteY0-4870" fmla="*/ 4492350 h 4492350"/>
                <a:gd name="connsiteX1-4871" fmla="*/ 1765005 w 3662637"/>
                <a:gd name="connsiteY1-4872" fmla="*/ 3785190 h 4492350"/>
                <a:gd name="connsiteX2-4873" fmla="*/ 1275907 w 3662637"/>
                <a:gd name="connsiteY2-4874" fmla="*/ 3381153 h 4492350"/>
                <a:gd name="connsiteX3-4875" fmla="*/ 0 w 3662637"/>
                <a:gd name="connsiteY3-4876" fmla="*/ 2945218 h 4492350"/>
                <a:gd name="connsiteX4-4877" fmla="*/ 1095154 w 3662637"/>
                <a:gd name="connsiteY4-4878" fmla="*/ 3242930 h 4492350"/>
                <a:gd name="connsiteX5-4879" fmla="*/ 361507 w 3662637"/>
                <a:gd name="connsiteY5-4880" fmla="*/ 2456121 h 4492350"/>
                <a:gd name="connsiteX6-4881" fmla="*/ 1743740 w 3662637"/>
                <a:gd name="connsiteY6-4882" fmla="*/ 3519376 h 4492350"/>
                <a:gd name="connsiteX7-4883" fmla="*/ 1652058 w 3662637"/>
                <a:gd name="connsiteY7-4884" fmla="*/ 2424409 h 4492350"/>
                <a:gd name="connsiteX8-4885" fmla="*/ 8208 w 3662637"/>
                <a:gd name="connsiteY8-4886" fmla="*/ 750901 h 4492350"/>
                <a:gd name="connsiteX9-4887" fmla="*/ 956930 w 3662637"/>
                <a:gd name="connsiteY9-4888" fmla="*/ 1924493 h 4492350"/>
                <a:gd name="connsiteX10-4889" fmla="*/ 1061670 w 3662637"/>
                <a:gd name="connsiteY10-4890" fmla="*/ 857226 h 4492350"/>
                <a:gd name="connsiteX11-4891" fmla="*/ 1162773 w 3662637"/>
                <a:gd name="connsiteY11-4892" fmla="*/ 2026621 h 4492350"/>
                <a:gd name="connsiteX12-4893" fmla="*/ 1682742 w 3662637"/>
                <a:gd name="connsiteY12-4894" fmla="*/ 2194318 h 4492350"/>
                <a:gd name="connsiteX13-4895" fmla="*/ 1924493 w 3662637"/>
                <a:gd name="connsiteY13-4896" fmla="*/ 0 h 4492350"/>
                <a:gd name="connsiteX14-4897" fmla="*/ 1995936 w 3662637"/>
                <a:gd name="connsiteY14-4898" fmla="*/ 986216 h 4492350"/>
                <a:gd name="connsiteX15-4899" fmla="*/ 1850065 w 3662637"/>
                <a:gd name="connsiteY15-4900" fmla="*/ 2060385 h 4492350"/>
                <a:gd name="connsiteX16-4901" fmla="*/ 2025596 w 3662637"/>
                <a:gd name="connsiteY16-4902" fmla="*/ 3046321 h 4492350"/>
                <a:gd name="connsiteX17-4903" fmla="*/ 2615609 w 3662637"/>
                <a:gd name="connsiteY17-4904" fmla="*/ 2519916 h 4492350"/>
                <a:gd name="connsiteX18-4905" fmla="*/ 2881796 w 3662637"/>
                <a:gd name="connsiteY18-4906" fmla="*/ 1291762 h 4492350"/>
                <a:gd name="connsiteX19-4907" fmla="*/ 2774911 w 3662637"/>
                <a:gd name="connsiteY19-4908" fmla="*/ 2383091 h 4492350"/>
                <a:gd name="connsiteX20-4909" fmla="*/ 3662637 w 3662637"/>
                <a:gd name="connsiteY20-4910" fmla="*/ 1124252 h 4492350"/>
                <a:gd name="connsiteX21-4911" fmla="*/ 2190307 w 3662637"/>
                <a:gd name="connsiteY21-4912" fmla="*/ 3370521 h 4492350"/>
                <a:gd name="connsiteX22-4913" fmla="*/ 2137144 w 3662637"/>
                <a:gd name="connsiteY22-4914" fmla="*/ 3817088 h 4492350"/>
                <a:gd name="connsiteX23-4915" fmla="*/ 3285460 w 3662637"/>
                <a:gd name="connsiteY23-4916" fmla="*/ 3094074 h 4492350"/>
                <a:gd name="connsiteX24-4917" fmla="*/ 2162419 w 3662637"/>
                <a:gd name="connsiteY24-4918" fmla="*/ 4030951 h 4492350"/>
                <a:gd name="connsiteX25-4919" fmla="*/ 2200940 w 3662637"/>
                <a:gd name="connsiteY25-4920" fmla="*/ 4476307 h 4492350"/>
                <a:gd name="connsiteX26-4921" fmla="*/ 2186296 w 3662637"/>
                <a:gd name="connsiteY26-4922" fmla="*/ 4491415 h 4492350"/>
                <a:gd name="connsiteX27-4923" fmla="*/ 1711842 w 3662637"/>
                <a:gd name="connsiteY27-4924" fmla="*/ 4492350 h 4492350"/>
                <a:gd name="connsiteX0-4925" fmla="*/ 1711842 w 3662637"/>
                <a:gd name="connsiteY0-4926" fmla="*/ 4492350 h 4492350"/>
                <a:gd name="connsiteX1-4927" fmla="*/ 1765005 w 3662637"/>
                <a:gd name="connsiteY1-4928" fmla="*/ 3785190 h 4492350"/>
                <a:gd name="connsiteX2-4929" fmla="*/ 1275907 w 3662637"/>
                <a:gd name="connsiteY2-4930" fmla="*/ 3381153 h 4492350"/>
                <a:gd name="connsiteX3-4931" fmla="*/ 0 w 3662637"/>
                <a:gd name="connsiteY3-4932" fmla="*/ 2945218 h 4492350"/>
                <a:gd name="connsiteX4-4933" fmla="*/ 1095154 w 3662637"/>
                <a:gd name="connsiteY4-4934" fmla="*/ 3242930 h 4492350"/>
                <a:gd name="connsiteX5-4935" fmla="*/ 361507 w 3662637"/>
                <a:gd name="connsiteY5-4936" fmla="*/ 2456121 h 4492350"/>
                <a:gd name="connsiteX6-4937" fmla="*/ 1743740 w 3662637"/>
                <a:gd name="connsiteY6-4938" fmla="*/ 3519376 h 4492350"/>
                <a:gd name="connsiteX7-4939" fmla="*/ 1652058 w 3662637"/>
                <a:gd name="connsiteY7-4940" fmla="*/ 2424409 h 4492350"/>
                <a:gd name="connsiteX8-4941" fmla="*/ 8208 w 3662637"/>
                <a:gd name="connsiteY8-4942" fmla="*/ 750901 h 4492350"/>
                <a:gd name="connsiteX9-4943" fmla="*/ 956930 w 3662637"/>
                <a:gd name="connsiteY9-4944" fmla="*/ 1924493 h 4492350"/>
                <a:gd name="connsiteX10-4945" fmla="*/ 1061670 w 3662637"/>
                <a:gd name="connsiteY10-4946" fmla="*/ 857226 h 4492350"/>
                <a:gd name="connsiteX11-4947" fmla="*/ 1162773 w 3662637"/>
                <a:gd name="connsiteY11-4948" fmla="*/ 2026621 h 4492350"/>
                <a:gd name="connsiteX12-4949" fmla="*/ 1682742 w 3662637"/>
                <a:gd name="connsiteY12-4950" fmla="*/ 2194318 h 4492350"/>
                <a:gd name="connsiteX13-4951" fmla="*/ 1924493 w 3662637"/>
                <a:gd name="connsiteY13-4952" fmla="*/ 0 h 4492350"/>
                <a:gd name="connsiteX14-4953" fmla="*/ 1995936 w 3662637"/>
                <a:gd name="connsiteY14-4954" fmla="*/ 986216 h 4492350"/>
                <a:gd name="connsiteX15-4955" fmla="*/ 1850065 w 3662637"/>
                <a:gd name="connsiteY15-4956" fmla="*/ 2060385 h 4492350"/>
                <a:gd name="connsiteX16-4957" fmla="*/ 2025596 w 3662637"/>
                <a:gd name="connsiteY16-4958" fmla="*/ 3046321 h 4492350"/>
                <a:gd name="connsiteX17-4959" fmla="*/ 2615609 w 3662637"/>
                <a:gd name="connsiteY17-4960" fmla="*/ 2519916 h 4492350"/>
                <a:gd name="connsiteX18-4961" fmla="*/ 2881796 w 3662637"/>
                <a:gd name="connsiteY18-4962" fmla="*/ 1291762 h 4492350"/>
                <a:gd name="connsiteX19-4963" fmla="*/ 2774911 w 3662637"/>
                <a:gd name="connsiteY19-4964" fmla="*/ 2383091 h 4492350"/>
                <a:gd name="connsiteX20-4965" fmla="*/ 3662637 w 3662637"/>
                <a:gd name="connsiteY20-4966" fmla="*/ 1124252 h 4492350"/>
                <a:gd name="connsiteX21-4967" fmla="*/ 2190307 w 3662637"/>
                <a:gd name="connsiteY21-4968" fmla="*/ 3370521 h 4492350"/>
                <a:gd name="connsiteX22-4969" fmla="*/ 2137144 w 3662637"/>
                <a:gd name="connsiteY22-4970" fmla="*/ 3817088 h 4492350"/>
                <a:gd name="connsiteX23-4971" fmla="*/ 3285460 w 3662637"/>
                <a:gd name="connsiteY23-4972" fmla="*/ 3094074 h 4492350"/>
                <a:gd name="connsiteX24-4973" fmla="*/ 2162419 w 3662637"/>
                <a:gd name="connsiteY24-4974" fmla="*/ 4030951 h 4492350"/>
                <a:gd name="connsiteX25-4975" fmla="*/ 2200940 w 3662637"/>
                <a:gd name="connsiteY25-4976" fmla="*/ 4476307 h 4492350"/>
                <a:gd name="connsiteX26-4977" fmla="*/ 2186296 w 3662637"/>
                <a:gd name="connsiteY26-4978" fmla="*/ 4491415 h 4492350"/>
                <a:gd name="connsiteX27-4979" fmla="*/ 1711842 w 3662637"/>
                <a:gd name="connsiteY27-4980" fmla="*/ 4492350 h 4492350"/>
                <a:gd name="connsiteX0-4981" fmla="*/ 1711842 w 3662637"/>
                <a:gd name="connsiteY0-4982" fmla="*/ 4492350 h 4492350"/>
                <a:gd name="connsiteX1-4983" fmla="*/ 1765005 w 3662637"/>
                <a:gd name="connsiteY1-4984" fmla="*/ 3785190 h 4492350"/>
                <a:gd name="connsiteX2-4985" fmla="*/ 1275907 w 3662637"/>
                <a:gd name="connsiteY2-4986" fmla="*/ 3381153 h 4492350"/>
                <a:gd name="connsiteX3-4987" fmla="*/ 0 w 3662637"/>
                <a:gd name="connsiteY3-4988" fmla="*/ 2945218 h 4492350"/>
                <a:gd name="connsiteX4-4989" fmla="*/ 1095154 w 3662637"/>
                <a:gd name="connsiteY4-4990" fmla="*/ 3242930 h 4492350"/>
                <a:gd name="connsiteX5-4991" fmla="*/ 361507 w 3662637"/>
                <a:gd name="connsiteY5-4992" fmla="*/ 2456121 h 4492350"/>
                <a:gd name="connsiteX6-4993" fmla="*/ 1743740 w 3662637"/>
                <a:gd name="connsiteY6-4994" fmla="*/ 3519376 h 4492350"/>
                <a:gd name="connsiteX7-4995" fmla="*/ 1652058 w 3662637"/>
                <a:gd name="connsiteY7-4996" fmla="*/ 2424409 h 4492350"/>
                <a:gd name="connsiteX8-4997" fmla="*/ 8208 w 3662637"/>
                <a:gd name="connsiteY8-4998" fmla="*/ 750901 h 4492350"/>
                <a:gd name="connsiteX9-4999" fmla="*/ 956930 w 3662637"/>
                <a:gd name="connsiteY9-5000" fmla="*/ 1924493 h 4492350"/>
                <a:gd name="connsiteX10-5001" fmla="*/ 1061670 w 3662637"/>
                <a:gd name="connsiteY10-5002" fmla="*/ 857226 h 4492350"/>
                <a:gd name="connsiteX11-5003" fmla="*/ 1162773 w 3662637"/>
                <a:gd name="connsiteY11-5004" fmla="*/ 2026621 h 4492350"/>
                <a:gd name="connsiteX12-5005" fmla="*/ 1682742 w 3662637"/>
                <a:gd name="connsiteY12-5006" fmla="*/ 2194318 h 4492350"/>
                <a:gd name="connsiteX13-5007" fmla="*/ 1924493 w 3662637"/>
                <a:gd name="connsiteY13-5008" fmla="*/ 0 h 4492350"/>
                <a:gd name="connsiteX14-5009" fmla="*/ 1995936 w 3662637"/>
                <a:gd name="connsiteY14-5010" fmla="*/ 986216 h 4492350"/>
                <a:gd name="connsiteX15-5011" fmla="*/ 1850065 w 3662637"/>
                <a:gd name="connsiteY15-5012" fmla="*/ 2060385 h 4492350"/>
                <a:gd name="connsiteX16-5013" fmla="*/ 2025596 w 3662637"/>
                <a:gd name="connsiteY16-5014" fmla="*/ 3046321 h 4492350"/>
                <a:gd name="connsiteX17-5015" fmla="*/ 2615609 w 3662637"/>
                <a:gd name="connsiteY17-5016" fmla="*/ 2519916 h 4492350"/>
                <a:gd name="connsiteX18-5017" fmla="*/ 2881796 w 3662637"/>
                <a:gd name="connsiteY18-5018" fmla="*/ 1291762 h 4492350"/>
                <a:gd name="connsiteX19-5019" fmla="*/ 2774911 w 3662637"/>
                <a:gd name="connsiteY19-5020" fmla="*/ 2383091 h 4492350"/>
                <a:gd name="connsiteX20-5021" fmla="*/ 3662637 w 3662637"/>
                <a:gd name="connsiteY20-5022" fmla="*/ 1124252 h 4492350"/>
                <a:gd name="connsiteX21-5023" fmla="*/ 2190307 w 3662637"/>
                <a:gd name="connsiteY21-5024" fmla="*/ 3370521 h 4492350"/>
                <a:gd name="connsiteX22-5025" fmla="*/ 2137144 w 3662637"/>
                <a:gd name="connsiteY22-5026" fmla="*/ 3817088 h 4492350"/>
                <a:gd name="connsiteX23-5027" fmla="*/ 3285460 w 3662637"/>
                <a:gd name="connsiteY23-5028" fmla="*/ 3094074 h 4492350"/>
                <a:gd name="connsiteX24-5029" fmla="*/ 2162419 w 3662637"/>
                <a:gd name="connsiteY24-5030" fmla="*/ 4030951 h 4492350"/>
                <a:gd name="connsiteX25-5031" fmla="*/ 2200940 w 3662637"/>
                <a:gd name="connsiteY25-5032" fmla="*/ 4476307 h 4492350"/>
                <a:gd name="connsiteX26-5033" fmla="*/ 2186296 w 3662637"/>
                <a:gd name="connsiteY26-5034" fmla="*/ 4491415 h 4492350"/>
                <a:gd name="connsiteX27-5035" fmla="*/ 1711842 w 3662637"/>
                <a:gd name="connsiteY27-5036" fmla="*/ 4492350 h 4492350"/>
                <a:gd name="connsiteX0-5037" fmla="*/ 1711842 w 3662637"/>
                <a:gd name="connsiteY0-5038" fmla="*/ 4492350 h 4492350"/>
                <a:gd name="connsiteX1-5039" fmla="*/ 1765005 w 3662637"/>
                <a:gd name="connsiteY1-5040" fmla="*/ 3785190 h 4492350"/>
                <a:gd name="connsiteX2-5041" fmla="*/ 1275907 w 3662637"/>
                <a:gd name="connsiteY2-5042" fmla="*/ 3381153 h 4492350"/>
                <a:gd name="connsiteX3-5043" fmla="*/ 0 w 3662637"/>
                <a:gd name="connsiteY3-5044" fmla="*/ 2945218 h 4492350"/>
                <a:gd name="connsiteX4-5045" fmla="*/ 1095154 w 3662637"/>
                <a:gd name="connsiteY4-5046" fmla="*/ 3242930 h 4492350"/>
                <a:gd name="connsiteX5-5047" fmla="*/ 361507 w 3662637"/>
                <a:gd name="connsiteY5-5048" fmla="*/ 2456121 h 4492350"/>
                <a:gd name="connsiteX6-5049" fmla="*/ 1743740 w 3662637"/>
                <a:gd name="connsiteY6-5050" fmla="*/ 3519376 h 4492350"/>
                <a:gd name="connsiteX7-5051" fmla="*/ 1652058 w 3662637"/>
                <a:gd name="connsiteY7-5052" fmla="*/ 2400346 h 4492350"/>
                <a:gd name="connsiteX8-5053" fmla="*/ 8208 w 3662637"/>
                <a:gd name="connsiteY8-5054" fmla="*/ 750901 h 4492350"/>
                <a:gd name="connsiteX9-5055" fmla="*/ 956930 w 3662637"/>
                <a:gd name="connsiteY9-5056" fmla="*/ 1924493 h 4492350"/>
                <a:gd name="connsiteX10-5057" fmla="*/ 1061670 w 3662637"/>
                <a:gd name="connsiteY10-5058" fmla="*/ 857226 h 4492350"/>
                <a:gd name="connsiteX11-5059" fmla="*/ 1162773 w 3662637"/>
                <a:gd name="connsiteY11-5060" fmla="*/ 2026621 h 4492350"/>
                <a:gd name="connsiteX12-5061" fmla="*/ 1682742 w 3662637"/>
                <a:gd name="connsiteY12-5062" fmla="*/ 2194318 h 4492350"/>
                <a:gd name="connsiteX13-5063" fmla="*/ 1924493 w 3662637"/>
                <a:gd name="connsiteY13-5064" fmla="*/ 0 h 4492350"/>
                <a:gd name="connsiteX14-5065" fmla="*/ 1995936 w 3662637"/>
                <a:gd name="connsiteY14-5066" fmla="*/ 986216 h 4492350"/>
                <a:gd name="connsiteX15-5067" fmla="*/ 1850065 w 3662637"/>
                <a:gd name="connsiteY15-5068" fmla="*/ 2060385 h 4492350"/>
                <a:gd name="connsiteX16-5069" fmla="*/ 2025596 w 3662637"/>
                <a:gd name="connsiteY16-5070" fmla="*/ 3046321 h 4492350"/>
                <a:gd name="connsiteX17-5071" fmla="*/ 2615609 w 3662637"/>
                <a:gd name="connsiteY17-5072" fmla="*/ 2519916 h 4492350"/>
                <a:gd name="connsiteX18-5073" fmla="*/ 2881796 w 3662637"/>
                <a:gd name="connsiteY18-5074" fmla="*/ 1291762 h 4492350"/>
                <a:gd name="connsiteX19-5075" fmla="*/ 2774911 w 3662637"/>
                <a:gd name="connsiteY19-5076" fmla="*/ 2383091 h 4492350"/>
                <a:gd name="connsiteX20-5077" fmla="*/ 3662637 w 3662637"/>
                <a:gd name="connsiteY20-5078" fmla="*/ 1124252 h 4492350"/>
                <a:gd name="connsiteX21-5079" fmla="*/ 2190307 w 3662637"/>
                <a:gd name="connsiteY21-5080" fmla="*/ 3370521 h 4492350"/>
                <a:gd name="connsiteX22-5081" fmla="*/ 2137144 w 3662637"/>
                <a:gd name="connsiteY22-5082" fmla="*/ 3817088 h 4492350"/>
                <a:gd name="connsiteX23-5083" fmla="*/ 3285460 w 3662637"/>
                <a:gd name="connsiteY23-5084" fmla="*/ 3094074 h 4492350"/>
                <a:gd name="connsiteX24-5085" fmla="*/ 2162419 w 3662637"/>
                <a:gd name="connsiteY24-5086" fmla="*/ 4030951 h 4492350"/>
                <a:gd name="connsiteX25-5087" fmla="*/ 2200940 w 3662637"/>
                <a:gd name="connsiteY25-5088" fmla="*/ 4476307 h 4492350"/>
                <a:gd name="connsiteX26-5089" fmla="*/ 2186296 w 3662637"/>
                <a:gd name="connsiteY26-5090" fmla="*/ 4491415 h 4492350"/>
                <a:gd name="connsiteX27-5091" fmla="*/ 1711842 w 3662637"/>
                <a:gd name="connsiteY27-5092" fmla="*/ 4492350 h 4492350"/>
                <a:gd name="connsiteX0-5093" fmla="*/ 1711842 w 3662637"/>
                <a:gd name="connsiteY0-5094" fmla="*/ 4492350 h 4492350"/>
                <a:gd name="connsiteX1-5095" fmla="*/ 1765005 w 3662637"/>
                <a:gd name="connsiteY1-5096" fmla="*/ 3785190 h 4492350"/>
                <a:gd name="connsiteX2-5097" fmla="*/ 1275907 w 3662637"/>
                <a:gd name="connsiteY2-5098" fmla="*/ 3381153 h 4492350"/>
                <a:gd name="connsiteX3-5099" fmla="*/ 0 w 3662637"/>
                <a:gd name="connsiteY3-5100" fmla="*/ 2945218 h 4492350"/>
                <a:gd name="connsiteX4-5101" fmla="*/ 1095154 w 3662637"/>
                <a:gd name="connsiteY4-5102" fmla="*/ 3242930 h 4492350"/>
                <a:gd name="connsiteX5-5103" fmla="*/ 361507 w 3662637"/>
                <a:gd name="connsiteY5-5104" fmla="*/ 2456121 h 4492350"/>
                <a:gd name="connsiteX6-5105" fmla="*/ 1743740 w 3662637"/>
                <a:gd name="connsiteY6-5106" fmla="*/ 3519376 h 4492350"/>
                <a:gd name="connsiteX7-5107" fmla="*/ 1652058 w 3662637"/>
                <a:gd name="connsiteY7-5108" fmla="*/ 2400346 h 4492350"/>
                <a:gd name="connsiteX8-5109" fmla="*/ 8208 w 3662637"/>
                <a:gd name="connsiteY8-5110" fmla="*/ 750901 h 4492350"/>
                <a:gd name="connsiteX9-5111" fmla="*/ 956930 w 3662637"/>
                <a:gd name="connsiteY9-5112" fmla="*/ 1924493 h 4492350"/>
                <a:gd name="connsiteX10-5113" fmla="*/ 1061670 w 3662637"/>
                <a:gd name="connsiteY10-5114" fmla="*/ 857226 h 4492350"/>
                <a:gd name="connsiteX11-5115" fmla="*/ 1162773 w 3662637"/>
                <a:gd name="connsiteY11-5116" fmla="*/ 2026621 h 4492350"/>
                <a:gd name="connsiteX12-5117" fmla="*/ 1682742 w 3662637"/>
                <a:gd name="connsiteY12-5118" fmla="*/ 2194318 h 4492350"/>
                <a:gd name="connsiteX13-5119" fmla="*/ 1924493 w 3662637"/>
                <a:gd name="connsiteY13-5120" fmla="*/ 0 h 4492350"/>
                <a:gd name="connsiteX14-5121" fmla="*/ 1995936 w 3662637"/>
                <a:gd name="connsiteY14-5122" fmla="*/ 986216 h 4492350"/>
                <a:gd name="connsiteX15-5123" fmla="*/ 1850065 w 3662637"/>
                <a:gd name="connsiteY15-5124" fmla="*/ 2060385 h 4492350"/>
                <a:gd name="connsiteX16-5125" fmla="*/ 2025596 w 3662637"/>
                <a:gd name="connsiteY16-5126" fmla="*/ 3046321 h 4492350"/>
                <a:gd name="connsiteX17-5127" fmla="*/ 2615609 w 3662637"/>
                <a:gd name="connsiteY17-5128" fmla="*/ 2519916 h 4492350"/>
                <a:gd name="connsiteX18-5129" fmla="*/ 2881796 w 3662637"/>
                <a:gd name="connsiteY18-5130" fmla="*/ 1291762 h 4492350"/>
                <a:gd name="connsiteX19-5131" fmla="*/ 2774911 w 3662637"/>
                <a:gd name="connsiteY19-5132" fmla="*/ 2383091 h 4492350"/>
                <a:gd name="connsiteX20-5133" fmla="*/ 3662637 w 3662637"/>
                <a:gd name="connsiteY20-5134" fmla="*/ 1124252 h 4492350"/>
                <a:gd name="connsiteX21-5135" fmla="*/ 2190307 w 3662637"/>
                <a:gd name="connsiteY21-5136" fmla="*/ 3370521 h 4492350"/>
                <a:gd name="connsiteX22-5137" fmla="*/ 2137144 w 3662637"/>
                <a:gd name="connsiteY22-5138" fmla="*/ 3817088 h 4492350"/>
                <a:gd name="connsiteX23-5139" fmla="*/ 3285460 w 3662637"/>
                <a:gd name="connsiteY23-5140" fmla="*/ 3094074 h 4492350"/>
                <a:gd name="connsiteX24-5141" fmla="*/ 2162419 w 3662637"/>
                <a:gd name="connsiteY24-5142" fmla="*/ 4030951 h 4492350"/>
                <a:gd name="connsiteX25-5143" fmla="*/ 2200940 w 3662637"/>
                <a:gd name="connsiteY25-5144" fmla="*/ 4476307 h 4492350"/>
                <a:gd name="connsiteX26-5145" fmla="*/ 2186296 w 3662637"/>
                <a:gd name="connsiteY26-5146" fmla="*/ 4491415 h 4492350"/>
                <a:gd name="connsiteX27-5147" fmla="*/ 1711842 w 3662637"/>
                <a:gd name="connsiteY27-5148" fmla="*/ 4492350 h 4492350"/>
                <a:gd name="connsiteX0-5149" fmla="*/ 1711842 w 3662637"/>
                <a:gd name="connsiteY0-5150" fmla="*/ 4492350 h 4492350"/>
                <a:gd name="connsiteX1-5151" fmla="*/ 1765005 w 3662637"/>
                <a:gd name="connsiteY1-5152" fmla="*/ 3785190 h 4492350"/>
                <a:gd name="connsiteX2-5153" fmla="*/ 1275907 w 3662637"/>
                <a:gd name="connsiteY2-5154" fmla="*/ 3381153 h 4492350"/>
                <a:gd name="connsiteX3-5155" fmla="*/ 0 w 3662637"/>
                <a:gd name="connsiteY3-5156" fmla="*/ 2945218 h 4492350"/>
                <a:gd name="connsiteX4-5157" fmla="*/ 1095154 w 3662637"/>
                <a:gd name="connsiteY4-5158" fmla="*/ 3242930 h 4492350"/>
                <a:gd name="connsiteX5-5159" fmla="*/ 361507 w 3662637"/>
                <a:gd name="connsiteY5-5160" fmla="*/ 2456121 h 4492350"/>
                <a:gd name="connsiteX6-5161" fmla="*/ 1743740 w 3662637"/>
                <a:gd name="connsiteY6-5162" fmla="*/ 3519376 h 4492350"/>
                <a:gd name="connsiteX7-5163" fmla="*/ 1652058 w 3662637"/>
                <a:gd name="connsiteY7-5164" fmla="*/ 2400346 h 4492350"/>
                <a:gd name="connsiteX8-5165" fmla="*/ 8208 w 3662637"/>
                <a:gd name="connsiteY8-5166" fmla="*/ 750901 h 4492350"/>
                <a:gd name="connsiteX9-5167" fmla="*/ 956930 w 3662637"/>
                <a:gd name="connsiteY9-5168" fmla="*/ 1924493 h 4492350"/>
                <a:gd name="connsiteX10-5169" fmla="*/ 1061670 w 3662637"/>
                <a:gd name="connsiteY10-5170" fmla="*/ 857226 h 4492350"/>
                <a:gd name="connsiteX11-5171" fmla="*/ 1162773 w 3662637"/>
                <a:gd name="connsiteY11-5172" fmla="*/ 2026621 h 4492350"/>
                <a:gd name="connsiteX12-5173" fmla="*/ 1682742 w 3662637"/>
                <a:gd name="connsiteY12-5174" fmla="*/ 2194318 h 4492350"/>
                <a:gd name="connsiteX13-5175" fmla="*/ 1924493 w 3662637"/>
                <a:gd name="connsiteY13-5176" fmla="*/ 0 h 4492350"/>
                <a:gd name="connsiteX14-5177" fmla="*/ 1995936 w 3662637"/>
                <a:gd name="connsiteY14-5178" fmla="*/ 986216 h 4492350"/>
                <a:gd name="connsiteX15-5179" fmla="*/ 1850065 w 3662637"/>
                <a:gd name="connsiteY15-5180" fmla="*/ 2060385 h 4492350"/>
                <a:gd name="connsiteX16-5181" fmla="*/ 2025596 w 3662637"/>
                <a:gd name="connsiteY16-5182" fmla="*/ 3046321 h 4492350"/>
                <a:gd name="connsiteX17-5183" fmla="*/ 2615609 w 3662637"/>
                <a:gd name="connsiteY17-5184" fmla="*/ 2519916 h 4492350"/>
                <a:gd name="connsiteX18-5185" fmla="*/ 2881796 w 3662637"/>
                <a:gd name="connsiteY18-5186" fmla="*/ 1291762 h 4492350"/>
                <a:gd name="connsiteX19-5187" fmla="*/ 2774911 w 3662637"/>
                <a:gd name="connsiteY19-5188" fmla="*/ 2383091 h 4492350"/>
                <a:gd name="connsiteX20-5189" fmla="*/ 3662637 w 3662637"/>
                <a:gd name="connsiteY20-5190" fmla="*/ 1124252 h 4492350"/>
                <a:gd name="connsiteX21-5191" fmla="*/ 2190307 w 3662637"/>
                <a:gd name="connsiteY21-5192" fmla="*/ 3370521 h 4492350"/>
                <a:gd name="connsiteX22-5193" fmla="*/ 2137144 w 3662637"/>
                <a:gd name="connsiteY22-5194" fmla="*/ 3817088 h 4492350"/>
                <a:gd name="connsiteX23-5195" fmla="*/ 3285460 w 3662637"/>
                <a:gd name="connsiteY23-5196" fmla="*/ 3094074 h 4492350"/>
                <a:gd name="connsiteX24-5197" fmla="*/ 2162419 w 3662637"/>
                <a:gd name="connsiteY24-5198" fmla="*/ 4030951 h 4492350"/>
                <a:gd name="connsiteX25-5199" fmla="*/ 2200940 w 3662637"/>
                <a:gd name="connsiteY25-5200" fmla="*/ 4476307 h 4492350"/>
                <a:gd name="connsiteX26-5201" fmla="*/ 2186296 w 3662637"/>
                <a:gd name="connsiteY26-5202" fmla="*/ 4491415 h 4492350"/>
                <a:gd name="connsiteX27-5203" fmla="*/ 1711842 w 3662637"/>
                <a:gd name="connsiteY27-5204" fmla="*/ 4492350 h 4492350"/>
                <a:gd name="connsiteX0-5205" fmla="*/ 1711842 w 3662637"/>
                <a:gd name="connsiteY0-5206" fmla="*/ 4492350 h 4492350"/>
                <a:gd name="connsiteX1-5207" fmla="*/ 1765005 w 3662637"/>
                <a:gd name="connsiteY1-5208" fmla="*/ 3785190 h 4492350"/>
                <a:gd name="connsiteX2-5209" fmla="*/ 1275907 w 3662637"/>
                <a:gd name="connsiteY2-5210" fmla="*/ 3381153 h 4492350"/>
                <a:gd name="connsiteX3-5211" fmla="*/ 0 w 3662637"/>
                <a:gd name="connsiteY3-5212" fmla="*/ 2945218 h 4492350"/>
                <a:gd name="connsiteX4-5213" fmla="*/ 1095154 w 3662637"/>
                <a:gd name="connsiteY4-5214" fmla="*/ 3242930 h 4492350"/>
                <a:gd name="connsiteX5-5215" fmla="*/ 361507 w 3662637"/>
                <a:gd name="connsiteY5-5216" fmla="*/ 2456121 h 4492350"/>
                <a:gd name="connsiteX6-5217" fmla="*/ 1743740 w 3662637"/>
                <a:gd name="connsiteY6-5218" fmla="*/ 3519376 h 4492350"/>
                <a:gd name="connsiteX7-5219" fmla="*/ 1652058 w 3662637"/>
                <a:gd name="connsiteY7-5220" fmla="*/ 2400346 h 4492350"/>
                <a:gd name="connsiteX8-5221" fmla="*/ 8208 w 3662637"/>
                <a:gd name="connsiteY8-5222" fmla="*/ 750901 h 4492350"/>
                <a:gd name="connsiteX9-5223" fmla="*/ 956930 w 3662637"/>
                <a:gd name="connsiteY9-5224" fmla="*/ 1924493 h 4492350"/>
                <a:gd name="connsiteX10-5225" fmla="*/ 1061670 w 3662637"/>
                <a:gd name="connsiteY10-5226" fmla="*/ 857226 h 4492350"/>
                <a:gd name="connsiteX11-5227" fmla="*/ 1162773 w 3662637"/>
                <a:gd name="connsiteY11-5228" fmla="*/ 2026621 h 4492350"/>
                <a:gd name="connsiteX12-5229" fmla="*/ 1682742 w 3662637"/>
                <a:gd name="connsiteY12-5230" fmla="*/ 2194318 h 4492350"/>
                <a:gd name="connsiteX13-5231" fmla="*/ 1924493 w 3662637"/>
                <a:gd name="connsiteY13-5232" fmla="*/ 0 h 4492350"/>
                <a:gd name="connsiteX14-5233" fmla="*/ 1995936 w 3662637"/>
                <a:gd name="connsiteY14-5234" fmla="*/ 986216 h 4492350"/>
                <a:gd name="connsiteX15-5235" fmla="*/ 1850065 w 3662637"/>
                <a:gd name="connsiteY15-5236" fmla="*/ 2060385 h 4492350"/>
                <a:gd name="connsiteX16-5237" fmla="*/ 2025596 w 3662637"/>
                <a:gd name="connsiteY16-5238" fmla="*/ 3046321 h 4492350"/>
                <a:gd name="connsiteX17-5239" fmla="*/ 2615609 w 3662637"/>
                <a:gd name="connsiteY17-5240" fmla="*/ 2519916 h 4492350"/>
                <a:gd name="connsiteX18-5241" fmla="*/ 2881796 w 3662637"/>
                <a:gd name="connsiteY18-5242" fmla="*/ 1291762 h 4492350"/>
                <a:gd name="connsiteX19-5243" fmla="*/ 2774911 w 3662637"/>
                <a:gd name="connsiteY19-5244" fmla="*/ 2383091 h 4492350"/>
                <a:gd name="connsiteX20-5245" fmla="*/ 3662637 w 3662637"/>
                <a:gd name="connsiteY20-5246" fmla="*/ 1124252 h 4492350"/>
                <a:gd name="connsiteX21-5247" fmla="*/ 2190307 w 3662637"/>
                <a:gd name="connsiteY21-5248" fmla="*/ 3370521 h 4492350"/>
                <a:gd name="connsiteX22-5249" fmla="*/ 2137144 w 3662637"/>
                <a:gd name="connsiteY22-5250" fmla="*/ 3817088 h 4492350"/>
                <a:gd name="connsiteX23-5251" fmla="*/ 3285460 w 3662637"/>
                <a:gd name="connsiteY23-5252" fmla="*/ 3094074 h 4492350"/>
                <a:gd name="connsiteX24-5253" fmla="*/ 2162419 w 3662637"/>
                <a:gd name="connsiteY24-5254" fmla="*/ 4030951 h 4492350"/>
                <a:gd name="connsiteX25-5255" fmla="*/ 2200940 w 3662637"/>
                <a:gd name="connsiteY25-5256" fmla="*/ 4476307 h 4492350"/>
                <a:gd name="connsiteX26-5257" fmla="*/ 2186296 w 3662637"/>
                <a:gd name="connsiteY26-5258" fmla="*/ 4491415 h 4492350"/>
                <a:gd name="connsiteX27-5259" fmla="*/ 1711842 w 3662637"/>
                <a:gd name="connsiteY27-5260" fmla="*/ 4492350 h 4492350"/>
                <a:gd name="connsiteX0-5261" fmla="*/ 1711842 w 3662637"/>
                <a:gd name="connsiteY0-5262" fmla="*/ 4492350 h 4492350"/>
                <a:gd name="connsiteX1-5263" fmla="*/ 1765005 w 3662637"/>
                <a:gd name="connsiteY1-5264" fmla="*/ 3785190 h 4492350"/>
                <a:gd name="connsiteX2-5265" fmla="*/ 1275907 w 3662637"/>
                <a:gd name="connsiteY2-5266" fmla="*/ 3381153 h 4492350"/>
                <a:gd name="connsiteX3-5267" fmla="*/ 0 w 3662637"/>
                <a:gd name="connsiteY3-5268" fmla="*/ 2945218 h 4492350"/>
                <a:gd name="connsiteX4-5269" fmla="*/ 1095154 w 3662637"/>
                <a:gd name="connsiteY4-5270" fmla="*/ 3242930 h 4492350"/>
                <a:gd name="connsiteX5-5271" fmla="*/ 361507 w 3662637"/>
                <a:gd name="connsiteY5-5272" fmla="*/ 2456121 h 4492350"/>
                <a:gd name="connsiteX6-5273" fmla="*/ 1743740 w 3662637"/>
                <a:gd name="connsiteY6-5274" fmla="*/ 3519376 h 4492350"/>
                <a:gd name="connsiteX7-5275" fmla="*/ 1652058 w 3662637"/>
                <a:gd name="connsiteY7-5276" fmla="*/ 2400346 h 4492350"/>
                <a:gd name="connsiteX8-5277" fmla="*/ 28261 w 3662637"/>
                <a:gd name="connsiteY8-5278" fmla="*/ 742880 h 4492350"/>
                <a:gd name="connsiteX9-5279" fmla="*/ 956930 w 3662637"/>
                <a:gd name="connsiteY9-5280" fmla="*/ 1924493 h 4492350"/>
                <a:gd name="connsiteX10-5281" fmla="*/ 1061670 w 3662637"/>
                <a:gd name="connsiteY10-5282" fmla="*/ 857226 h 4492350"/>
                <a:gd name="connsiteX11-5283" fmla="*/ 1162773 w 3662637"/>
                <a:gd name="connsiteY11-5284" fmla="*/ 2026621 h 4492350"/>
                <a:gd name="connsiteX12-5285" fmla="*/ 1682742 w 3662637"/>
                <a:gd name="connsiteY12-5286" fmla="*/ 2194318 h 4492350"/>
                <a:gd name="connsiteX13-5287" fmla="*/ 1924493 w 3662637"/>
                <a:gd name="connsiteY13-5288" fmla="*/ 0 h 4492350"/>
                <a:gd name="connsiteX14-5289" fmla="*/ 1995936 w 3662637"/>
                <a:gd name="connsiteY14-5290" fmla="*/ 986216 h 4492350"/>
                <a:gd name="connsiteX15-5291" fmla="*/ 1850065 w 3662637"/>
                <a:gd name="connsiteY15-5292" fmla="*/ 2060385 h 4492350"/>
                <a:gd name="connsiteX16-5293" fmla="*/ 2025596 w 3662637"/>
                <a:gd name="connsiteY16-5294" fmla="*/ 3046321 h 4492350"/>
                <a:gd name="connsiteX17-5295" fmla="*/ 2615609 w 3662637"/>
                <a:gd name="connsiteY17-5296" fmla="*/ 2519916 h 4492350"/>
                <a:gd name="connsiteX18-5297" fmla="*/ 2881796 w 3662637"/>
                <a:gd name="connsiteY18-5298" fmla="*/ 1291762 h 4492350"/>
                <a:gd name="connsiteX19-5299" fmla="*/ 2774911 w 3662637"/>
                <a:gd name="connsiteY19-5300" fmla="*/ 2383091 h 4492350"/>
                <a:gd name="connsiteX20-5301" fmla="*/ 3662637 w 3662637"/>
                <a:gd name="connsiteY20-5302" fmla="*/ 1124252 h 4492350"/>
                <a:gd name="connsiteX21-5303" fmla="*/ 2190307 w 3662637"/>
                <a:gd name="connsiteY21-5304" fmla="*/ 3370521 h 4492350"/>
                <a:gd name="connsiteX22-5305" fmla="*/ 2137144 w 3662637"/>
                <a:gd name="connsiteY22-5306" fmla="*/ 3817088 h 4492350"/>
                <a:gd name="connsiteX23-5307" fmla="*/ 3285460 w 3662637"/>
                <a:gd name="connsiteY23-5308" fmla="*/ 3094074 h 4492350"/>
                <a:gd name="connsiteX24-5309" fmla="*/ 2162419 w 3662637"/>
                <a:gd name="connsiteY24-5310" fmla="*/ 4030951 h 4492350"/>
                <a:gd name="connsiteX25-5311" fmla="*/ 2200940 w 3662637"/>
                <a:gd name="connsiteY25-5312" fmla="*/ 4476307 h 4492350"/>
                <a:gd name="connsiteX26-5313" fmla="*/ 2186296 w 3662637"/>
                <a:gd name="connsiteY26-5314" fmla="*/ 4491415 h 4492350"/>
                <a:gd name="connsiteX27-5315" fmla="*/ 1711842 w 3662637"/>
                <a:gd name="connsiteY27-5316" fmla="*/ 4492350 h 4492350"/>
                <a:gd name="connsiteX0-5317" fmla="*/ 1711842 w 3662637"/>
                <a:gd name="connsiteY0-5318" fmla="*/ 4492350 h 4492350"/>
                <a:gd name="connsiteX1-5319" fmla="*/ 1765005 w 3662637"/>
                <a:gd name="connsiteY1-5320" fmla="*/ 3785190 h 4492350"/>
                <a:gd name="connsiteX2-5321" fmla="*/ 1275907 w 3662637"/>
                <a:gd name="connsiteY2-5322" fmla="*/ 3381153 h 4492350"/>
                <a:gd name="connsiteX3-5323" fmla="*/ 0 w 3662637"/>
                <a:gd name="connsiteY3-5324" fmla="*/ 2945218 h 4492350"/>
                <a:gd name="connsiteX4-5325" fmla="*/ 1095154 w 3662637"/>
                <a:gd name="connsiteY4-5326" fmla="*/ 3242930 h 4492350"/>
                <a:gd name="connsiteX5-5327" fmla="*/ 361507 w 3662637"/>
                <a:gd name="connsiteY5-5328" fmla="*/ 2456121 h 4492350"/>
                <a:gd name="connsiteX6-5329" fmla="*/ 1743740 w 3662637"/>
                <a:gd name="connsiteY6-5330" fmla="*/ 3519376 h 4492350"/>
                <a:gd name="connsiteX7-5331" fmla="*/ 1652058 w 3662637"/>
                <a:gd name="connsiteY7-5332" fmla="*/ 2400346 h 4492350"/>
                <a:gd name="connsiteX8-5333" fmla="*/ 28261 w 3662637"/>
                <a:gd name="connsiteY8-5334" fmla="*/ 742880 h 4492350"/>
                <a:gd name="connsiteX9-5335" fmla="*/ 956930 w 3662637"/>
                <a:gd name="connsiteY9-5336" fmla="*/ 1924493 h 4492350"/>
                <a:gd name="connsiteX10-5337" fmla="*/ 1061670 w 3662637"/>
                <a:gd name="connsiteY10-5338" fmla="*/ 857226 h 4492350"/>
                <a:gd name="connsiteX11-5339" fmla="*/ 1162773 w 3662637"/>
                <a:gd name="connsiteY11-5340" fmla="*/ 2026621 h 4492350"/>
                <a:gd name="connsiteX12-5341" fmla="*/ 1682742 w 3662637"/>
                <a:gd name="connsiteY12-5342" fmla="*/ 2194318 h 4492350"/>
                <a:gd name="connsiteX13-5343" fmla="*/ 1924493 w 3662637"/>
                <a:gd name="connsiteY13-5344" fmla="*/ 0 h 4492350"/>
                <a:gd name="connsiteX14-5345" fmla="*/ 1995936 w 3662637"/>
                <a:gd name="connsiteY14-5346" fmla="*/ 986216 h 4492350"/>
                <a:gd name="connsiteX15-5347" fmla="*/ 1850065 w 3662637"/>
                <a:gd name="connsiteY15-5348" fmla="*/ 2060385 h 4492350"/>
                <a:gd name="connsiteX16-5349" fmla="*/ 2025596 w 3662637"/>
                <a:gd name="connsiteY16-5350" fmla="*/ 3046321 h 4492350"/>
                <a:gd name="connsiteX17-5351" fmla="*/ 2615609 w 3662637"/>
                <a:gd name="connsiteY17-5352" fmla="*/ 2519916 h 4492350"/>
                <a:gd name="connsiteX18-5353" fmla="*/ 2881796 w 3662637"/>
                <a:gd name="connsiteY18-5354" fmla="*/ 1291762 h 4492350"/>
                <a:gd name="connsiteX19-5355" fmla="*/ 2774911 w 3662637"/>
                <a:gd name="connsiteY19-5356" fmla="*/ 2383091 h 4492350"/>
                <a:gd name="connsiteX20-5357" fmla="*/ 3662637 w 3662637"/>
                <a:gd name="connsiteY20-5358" fmla="*/ 1124252 h 4492350"/>
                <a:gd name="connsiteX21-5359" fmla="*/ 2190307 w 3662637"/>
                <a:gd name="connsiteY21-5360" fmla="*/ 3370521 h 4492350"/>
                <a:gd name="connsiteX22-5361" fmla="*/ 2137144 w 3662637"/>
                <a:gd name="connsiteY22-5362" fmla="*/ 3817088 h 4492350"/>
                <a:gd name="connsiteX23-5363" fmla="*/ 3285460 w 3662637"/>
                <a:gd name="connsiteY23-5364" fmla="*/ 3094074 h 4492350"/>
                <a:gd name="connsiteX24-5365" fmla="*/ 2162419 w 3662637"/>
                <a:gd name="connsiteY24-5366" fmla="*/ 4030951 h 4492350"/>
                <a:gd name="connsiteX25-5367" fmla="*/ 2200940 w 3662637"/>
                <a:gd name="connsiteY25-5368" fmla="*/ 4476307 h 4492350"/>
                <a:gd name="connsiteX26-5369" fmla="*/ 2186296 w 3662637"/>
                <a:gd name="connsiteY26-5370" fmla="*/ 4491415 h 4492350"/>
                <a:gd name="connsiteX27-5371" fmla="*/ 1711842 w 3662637"/>
                <a:gd name="connsiteY27-5372" fmla="*/ 4492350 h 4492350"/>
                <a:gd name="connsiteX0-5373" fmla="*/ 1711842 w 3662637"/>
                <a:gd name="connsiteY0-5374" fmla="*/ 4492350 h 4492350"/>
                <a:gd name="connsiteX1-5375" fmla="*/ 1765005 w 3662637"/>
                <a:gd name="connsiteY1-5376" fmla="*/ 3785190 h 4492350"/>
                <a:gd name="connsiteX2-5377" fmla="*/ 1275907 w 3662637"/>
                <a:gd name="connsiteY2-5378" fmla="*/ 3381153 h 4492350"/>
                <a:gd name="connsiteX3-5379" fmla="*/ 0 w 3662637"/>
                <a:gd name="connsiteY3-5380" fmla="*/ 2945218 h 4492350"/>
                <a:gd name="connsiteX4-5381" fmla="*/ 1095154 w 3662637"/>
                <a:gd name="connsiteY4-5382" fmla="*/ 3242930 h 4492350"/>
                <a:gd name="connsiteX5-5383" fmla="*/ 361507 w 3662637"/>
                <a:gd name="connsiteY5-5384" fmla="*/ 2456121 h 4492350"/>
                <a:gd name="connsiteX6-5385" fmla="*/ 1743740 w 3662637"/>
                <a:gd name="connsiteY6-5386" fmla="*/ 3519376 h 4492350"/>
                <a:gd name="connsiteX7-5387" fmla="*/ 1652058 w 3662637"/>
                <a:gd name="connsiteY7-5388" fmla="*/ 2400346 h 4492350"/>
                <a:gd name="connsiteX8-5389" fmla="*/ 28261 w 3662637"/>
                <a:gd name="connsiteY8-5390" fmla="*/ 742880 h 4492350"/>
                <a:gd name="connsiteX9-5391" fmla="*/ 956930 w 3662637"/>
                <a:gd name="connsiteY9-5392" fmla="*/ 1924493 h 4492350"/>
                <a:gd name="connsiteX10-5393" fmla="*/ 1061670 w 3662637"/>
                <a:gd name="connsiteY10-5394" fmla="*/ 857226 h 4492350"/>
                <a:gd name="connsiteX11-5395" fmla="*/ 1162773 w 3662637"/>
                <a:gd name="connsiteY11-5396" fmla="*/ 2026621 h 4492350"/>
                <a:gd name="connsiteX12-5397" fmla="*/ 1682742 w 3662637"/>
                <a:gd name="connsiteY12-5398" fmla="*/ 2194318 h 4492350"/>
                <a:gd name="connsiteX13-5399" fmla="*/ 1924493 w 3662637"/>
                <a:gd name="connsiteY13-5400" fmla="*/ 0 h 4492350"/>
                <a:gd name="connsiteX14-5401" fmla="*/ 1995936 w 3662637"/>
                <a:gd name="connsiteY14-5402" fmla="*/ 986216 h 4492350"/>
                <a:gd name="connsiteX15-5403" fmla="*/ 1850065 w 3662637"/>
                <a:gd name="connsiteY15-5404" fmla="*/ 2060385 h 4492350"/>
                <a:gd name="connsiteX16-5405" fmla="*/ 2025596 w 3662637"/>
                <a:gd name="connsiteY16-5406" fmla="*/ 3046321 h 4492350"/>
                <a:gd name="connsiteX17-5407" fmla="*/ 2615609 w 3662637"/>
                <a:gd name="connsiteY17-5408" fmla="*/ 2519916 h 4492350"/>
                <a:gd name="connsiteX18-5409" fmla="*/ 2881796 w 3662637"/>
                <a:gd name="connsiteY18-5410" fmla="*/ 1291762 h 4492350"/>
                <a:gd name="connsiteX19-5411" fmla="*/ 2774911 w 3662637"/>
                <a:gd name="connsiteY19-5412" fmla="*/ 2383091 h 4492350"/>
                <a:gd name="connsiteX20-5413" fmla="*/ 3662637 w 3662637"/>
                <a:gd name="connsiteY20-5414" fmla="*/ 1124252 h 4492350"/>
                <a:gd name="connsiteX21-5415" fmla="*/ 2190307 w 3662637"/>
                <a:gd name="connsiteY21-5416" fmla="*/ 3370521 h 4492350"/>
                <a:gd name="connsiteX22-5417" fmla="*/ 2137144 w 3662637"/>
                <a:gd name="connsiteY22-5418" fmla="*/ 3817088 h 4492350"/>
                <a:gd name="connsiteX23-5419" fmla="*/ 3285460 w 3662637"/>
                <a:gd name="connsiteY23-5420" fmla="*/ 3094074 h 4492350"/>
                <a:gd name="connsiteX24-5421" fmla="*/ 2162419 w 3662637"/>
                <a:gd name="connsiteY24-5422" fmla="*/ 4030951 h 4492350"/>
                <a:gd name="connsiteX25-5423" fmla="*/ 2200940 w 3662637"/>
                <a:gd name="connsiteY25-5424" fmla="*/ 4476307 h 4492350"/>
                <a:gd name="connsiteX26-5425" fmla="*/ 2186296 w 3662637"/>
                <a:gd name="connsiteY26-5426" fmla="*/ 4491415 h 4492350"/>
                <a:gd name="connsiteX27-5427" fmla="*/ 1711842 w 3662637"/>
                <a:gd name="connsiteY27-5428" fmla="*/ 4492350 h 4492350"/>
                <a:gd name="connsiteX0-5429" fmla="*/ 1711842 w 3662637"/>
                <a:gd name="connsiteY0-5430" fmla="*/ 4492350 h 4492350"/>
                <a:gd name="connsiteX1-5431" fmla="*/ 1765005 w 3662637"/>
                <a:gd name="connsiteY1-5432" fmla="*/ 3785190 h 4492350"/>
                <a:gd name="connsiteX2-5433" fmla="*/ 1275907 w 3662637"/>
                <a:gd name="connsiteY2-5434" fmla="*/ 3381153 h 4492350"/>
                <a:gd name="connsiteX3-5435" fmla="*/ 0 w 3662637"/>
                <a:gd name="connsiteY3-5436" fmla="*/ 2945218 h 4492350"/>
                <a:gd name="connsiteX4-5437" fmla="*/ 1095154 w 3662637"/>
                <a:gd name="connsiteY4-5438" fmla="*/ 3242930 h 4492350"/>
                <a:gd name="connsiteX5-5439" fmla="*/ 361507 w 3662637"/>
                <a:gd name="connsiteY5-5440" fmla="*/ 2456121 h 4492350"/>
                <a:gd name="connsiteX6-5441" fmla="*/ 1743740 w 3662637"/>
                <a:gd name="connsiteY6-5442" fmla="*/ 3519376 h 4492350"/>
                <a:gd name="connsiteX7-5443" fmla="*/ 1652058 w 3662637"/>
                <a:gd name="connsiteY7-5444" fmla="*/ 2400346 h 4492350"/>
                <a:gd name="connsiteX8-5445" fmla="*/ 28261 w 3662637"/>
                <a:gd name="connsiteY8-5446" fmla="*/ 742880 h 4492350"/>
                <a:gd name="connsiteX9-5447" fmla="*/ 956930 w 3662637"/>
                <a:gd name="connsiteY9-5448" fmla="*/ 1924493 h 4492350"/>
                <a:gd name="connsiteX10-5449" fmla="*/ 1061670 w 3662637"/>
                <a:gd name="connsiteY10-5450" fmla="*/ 857226 h 4492350"/>
                <a:gd name="connsiteX11-5451" fmla="*/ 1162773 w 3662637"/>
                <a:gd name="connsiteY11-5452" fmla="*/ 2026621 h 4492350"/>
                <a:gd name="connsiteX12-5453" fmla="*/ 1682742 w 3662637"/>
                <a:gd name="connsiteY12-5454" fmla="*/ 2194318 h 4492350"/>
                <a:gd name="connsiteX13-5455" fmla="*/ 1924493 w 3662637"/>
                <a:gd name="connsiteY13-5456" fmla="*/ 0 h 4492350"/>
                <a:gd name="connsiteX14-5457" fmla="*/ 1995936 w 3662637"/>
                <a:gd name="connsiteY14-5458" fmla="*/ 986216 h 4492350"/>
                <a:gd name="connsiteX15-5459" fmla="*/ 1850065 w 3662637"/>
                <a:gd name="connsiteY15-5460" fmla="*/ 2060385 h 4492350"/>
                <a:gd name="connsiteX16-5461" fmla="*/ 2025596 w 3662637"/>
                <a:gd name="connsiteY16-5462" fmla="*/ 3046321 h 4492350"/>
                <a:gd name="connsiteX17-5463" fmla="*/ 2615609 w 3662637"/>
                <a:gd name="connsiteY17-5464" fmla="*/ 2519916 h 4492350"/>
                <a:gd name="connsiteX18-5465" fmla="*/ 2881796 w 3662637"/>
                <a:gd name="connsiteY18-5466" fmla="*/ 1291762 h 4492350"/>
                <a:gd name="connsiteX19-5467" fmla="*/ 2774911 w 3662637"/>
                <a:gd name="connsiteY19-5468" fmla="*/ 2383091 h 4492350"/>
                <a:gd name="connsiteX20-5469" fmla="*/ 3662637 w 3662637"/>
                <a:gd name="connsiteY20-5470" fmla="*/ 1124252 h 4492350"/>
                <a:gd name="connsiteX21-5471" fmla="*/ 2190307 w 3662637"/>
                <a:gd name="connsiteY21-5472" fmla="*/ 3370521 h 4492350"/>
                <a:gd name="connsiteX22-5473" fmla="*/ 2137144 w 3662637"/>
                <a:gd name="connsiteY22-5474" fmla="*/ 3817088 h 4492350"/>
                <a:gd name="connsiteX23-5475" fmla="*/ 3285460 w 3662637"/>
                <a:gd name="connsiteY23-5476" fmla="*/ 3094074 h 4492350"/>
                <a:gd name="connsiteX24-5477" fmla="*/ 2162419 w 3662637"/>
                <a:gd name="connsiteY24-5478" fmla="*/ 4030951 h 4492350"/>
                <a:gd name="connsiteX25-5479" fmla="*/ 2200940 w 3662637"/>
                <a:gd name="connsiteY25-5480" fmla="*/ 4476307 h 4492350"/>
                <a:gd name="connsiteX26-5481" fmla="*/ 2186296 w 3662637"/>
                <a:gd name="connsiteY26-5482" fmla="*/ 4491415 h 4492350"/>
                <a:gd name="connsiteX27-5483" fmla="*/ 1711842 w 3662637"/>
                <a:gd name="connsiteY27-5484" fmla="*/ 4492350 h 4492350"/>
                <a:gd name="connsiteX0-5485" fmla="*/ 1711842 w 3662637"/>
                <a:gd name="connsiteY0-5486" fmla="*/ 4492350 h 4492350"/>
                <a:gd name="connsiteX1-5487" fmla="*/ 1765005 w 3662637"/>
                <a:gd name="connsiteY1-5488" fmla="*/ 3785190 h 4492350"/>
                <a:gd name="connsiteX2-5489" fmla="*/ 1275907 w 3662637"/>
                <a:gd name="connsiteY2-5490" fmla="*/ 3381153 h 4492350"/>
                <a:gd name="connsiteX3-5491" fmla="*/ 0 w 3662637"/>
                <a:gd name="connsiteY3-5492" fmla="*/ 2945218 h 4492350"/>
                <a:gd name="connsiteX4-5493" fmla="*/ 1095154 w 3662637"/>
                <a:gd name="connsiteY4-5494" fmla="*/ 3242930 h 4492350"/>
                <a:gd name="connsiteX5-5495" fmla="*/ 361507 w 3662637"/>
                <a:gd name="connsiteY5-5496" fmla="*/ 2456121 h 4492350"/>
                <a:gd name="connsiteX6-5497" fmla="*/ 1743740 w 3662637"/>
                <a:gd name="connsiteY6-5498" fmla="*/ 3519376 h 4492350"/>
                <a:gd name="connsiteX7-5499" fmla="*/ 1652058 w 3662637"/>
                <a:gd name="connsiteY7-5500" fmla="*/ 2400346 h 4492350"/>
                <a:gd name="connsiteX8-5501" fmla="*/ 28261 w 3662637"/>
                <a:gd name="connsiteY8-5502" fmla="*/ 742880 h 4492350"/>
                <a:gd name="connsiteX9-5503" fmla="*/ 956930 w 3662637"/>
                <a:gd name="connsiteY9-5504" fmla="*/ 1924493 h 4492350"/>
                <a:gd name="connsiteX10-5505" fmla="*/ 1061670 w 3662637"/>
                <a:gd name="connsiteY10-5506" fmla="*/ 857226 h 4492350"/>
                <a:gd name="connsiteX11-5507" fmla="*/ 1162773 w 3662637"/>
                <a:gd name="connsiteY11-5508" fmla="*/ 2026621 h 4492350"/>
                <a:gd name="connsiteX12-5509" fmla="*/ 1682742 w 3662637"/>
                <a:gd name="connsiteY12-5510" fmla="*/ 2194318 h 4492350"/>
                <a:gd name="connsiteX13-5511" fmla="*/ 1924493 w 3662637"/>
                <a:gd name="connsiteY13-5512" fmla="*/ 0 h 4492350"/>
                <a:gd name="connsiteX14-5513" fmla="*/ 1995936 w 3662637"/>
                <a:gd name="connsiteY14-5514" fmla="*/ 986216 h 4492350"/>
                <a:gd name="connsiteX15-5515" fmla="*/ 1850065 w 3662637"/>
                <a:gd name="connsiteY15-5516" fmla="*/ 2060385 h 4492350"/>
                <a:gd name="connsiteX16-5517" fmla="*/ 2025596 w 3662637"/>
                <a:gd name="connsiteY16-5518" fmla="*/ 3046321 h 4492350"/>
                <a:gd name="connsiteX17-5519" fmla="*/ 2615609 w 3662637"/>
                <a:gd name="connsiteY17-5520" fmla="*/ 2519916 h 4492350"/>
                <a:gd name="connsiteX18-5521" fmla="*/ 2881796 w 3662637"/>
                <a:gd name="connsiteY18-5522" fmla="*/ 1291762 h 4492350"/>
                <a:gd name="connsiteX19-5523" fmla="*/ 2774911 w 3662637"/>
                <a:gd name="connsiteY19-5524" fmla="*/ 2383091 h 4492350"/>
                <a:gd name="connsiteX20-5525" fmla="*/ 3662637 w 3662637"/>
                <a:gd name="connsiteY20-5526" fmla="*/ 1124252 h 4492350"/>
                <a:gd name="connsiteX21-5527" fmla="*/ 2190307 w 3662637"/>
                <a:gd name="connsiteY21-5528" fmla="*/ 3370521 h 4492350"/>
                <a:gd name="connsiteX22-5529" fmla="*/ 2137144 w 3662637"/>
                <a:gd name="connsiteY22-5530" fmla="*/ 3817088 h 4492350"/>
                <a:gd name="connsiteX23-5531" fmla="*/ 3285460 w 3662637"/>
                <a:gd name="connsiteY23-5532" fmla="*/ 3094074 h 4492350"/>
                <a:gd name="connsiteX24-5533" fmla="*/ 2162419 w 3662637"/>
                <a:gd name="connsiteY24-5534" fmla="*/ 4030951 h 4492350"/>
                <a:gd name="connsiteX25-5535" fmla="*/ 2200940 w 3662637"/>
                <a:gd name="connsiteY25-5536" fmla="*/ 4476307 h 4492350"/>
                <a:gd name="connsiteX26-5537" fmla="*/ 2186296 w 3662637"/>
                <a:gd name="connsiteY26-5538" fmla="*/ 4491415 h 4492350"/>
                <a:gd name="connsiteX27-5539" fmla="*/ 1711842 w 3662637"/>
                <a:gd name="connsiteY27-5540" fmla="*/ 4492350 h 4492350"/>
                <a:gd name="connsiteX0-5541" fmla="*/ 1711842 w 3662637"/>
                <a:gd name="connsiteY0-5542" fmla="*/ 4492350 h 4492350"/>
                <a:gd name="connsiteX1-5543" fmla="*/ 1765005 w 3662637"/>
                <a:gd name="connsiteY1-5544" fmla="*/ 3785190 h 4492350"/>
                <a:gd name="connsiteX2-5545" fmla="*/ 1275907 w 3662637"/>
                <a:gd name="connsiteY2-5546" fmla="*/ 3381153 h 4492350"/>
                <a:gd name="connsiteX3-5547" fmla="*/ 0 w 3662637"/>
                <a:gd name="connsiteY3-5548" fmla="*/ 2945218 h 4492350"/>
                <a:gd name="connsiteX4-5549" fmla="*/ 1095154 w 3662637"/>
                <a:gd name="connsiteY4-5550" fmla="*/ 3242930 h 4492350"/>
                <a:gd name="connsiteX5-5551" fmla="*/ 361507 w 3662637"/>
                <a:gd name="connsiteY5-5552" fmla="*/ 2456121 h 4492350"/>
                <a:gd name="connsiteX6-5553" fmla="*/ 1743740 w 3662637"/>
                <a:gd name="connsiteY6-5554" fmla="*/ 3519376 h 4492350"/>
                <a:gd name="connsiteX7-5555" fmla="*/ 1652058 w 3662637"/>
                <a:gd name="connsiteY7-5556" fmla="*/ 2400346 h 4492350"/>
                <a:gd name="connsiteX8-5557" fmla="*/ 28261 w 3662637"/>
                <a:gd name="connsiteY8-5558" fmla="*/ 742880 h 4492350"/>
                <a:gd name="connsiteX9-5559" fmla="*/ 956930 w 3662637"/>
                <a:gd name="connsiteY9-5560" fmla="*/ 1924493 h 4492350"/>
                <a:gd name="connsiteX10-5561" fmla="*/ 1061670 w 3662637"/>
                <a:gd name="connsiteY10-5562" fmla="*/ 857226 h 4492350"/>
                <a:gd name="connsiteX11-5563" fmla="*/ 1162773 w 3662637"/>
                <a:gd name="connsiteY11-5564" fmla="*/ 2026621 h 4492350"/>
                <a:gd name="connsiteX12-5565" fmla="*/ 1682742 w 3662637"/>
                <a:gd name="connsiteY12-5566" fmla="*/ 2194318 h 4492350"/>
                <a:gd name="connsiteX13-5567" fmla="*/ 1924493 w 3662637"/>
                <a:gd name="connsiteY13-5568" fmla="*/ 0 h 4492350"/>
                <a:gd name="connsiteX14-5569" fmla="*/ 1995936 w 3662637"/>
                <a:gd name="connsiteY14-5570" fmla="*/ 986216 h 4492350"/>
                <a:gd name="connsiteX15-5571" fmla="*/ 1850065 w 3662637"/>
                <a:gd name="connsiteY15-5572" fmla="*/ 2060385 h 4492350"/>
                <a:gd name="connsiteX16-5573" fmla="*/ 2025596 w 3662637"/>
                <a:gd name="connsiteY16-5574" fmla="*/ 3046321 h 4492350"/>
                <a:gd name="connsiteX17-5575" fmla="*/ 2615609 w 3662637"/>
                <a:gd name="connsiteY17-5576" fmla="*/ 2519916 h 4492350"/>
                <a:gd name="connsiteX18-5577" fmla="*/ 2881796 w 3662637"/>
                <a:gd name="connsiteY18-5578" fmla="*/ 1291762 h 4492350"/>
                <a:gd name="connsiteX19-5579" fmla="*/ 2774911 w 3662637"/>
                <a:gd name="connsiteY19-5580" fmla="*/ 2383091 h 4492350"/>
                <a:gd name="connsiteX20-5581" fmla="*/ 3662637 w 3662637"/>
                <a:gd name="connsiteY20-5582" fmla="*/ 1124252 h 4492350"/>
                <a:gd name="connsiteX21-5583" fmla="*/ 2190307 w 3662637"/>
                <a:gd name="connsiteY21-5584" fmla="*/ 3370521 h 4492350"/>
                <a:gd name="connsiteX22-5585" fmla="*/ 2137144 w 3662637"/>
                <a:gd name="connsiteY22-5586" fmla="*/ 3817088 h 4492350"/>
                <a:gd name="connsiteX23-5587" fmla="*/ 3285460 w 3662637"/>
                <a:gd name="connsiteY23-5588" fmla="*/ 3094074 h 4492350"/>
                <a:gd name="connsiteX24-5589" fmla="*/ 2162419 w 3662637"/>
                <a:gd name="connsiteY24-5590" fmla="*/ 4030951 h 4492350"/>
                <a:gd name="connsiteX25-5591" fmla="*/ 2200940 w 3662637"/>
                <a:gd name="connsiteY25-5592" fmla="*/ 4476307 h 4492350"/>
                <a:gd name="connsiteX26-5593" fmla="*/ 2186296 w 3662637"/>
                <a:gd name="connsiteY26-5594" fmla="*/ 4491415 h 4492350"/>
                <a:gd name="connsiteX27-5595" fmla="*/ 1711842 w 3662637"/>
                <a:gd name="connsiteY27-5596" fmla="*/ 4492350 h 4492350"/>
                <a:gd name="connsiteX0-5597" fmla="*/ 1711842 w 3662637"/>
                <a:gd name="connsiteY0-5598" fmla="*/ 4492350 h 4492350"/>
                <a:gd name="connsiteX1-5599" fmla="*/ 1765005 w 3662637"/>
                <a:gd name="connsiteY1-5600" fmla="*/ 3785190 h 4492350"/>
                <a:gd name="connsiteX2-5601" fmla="*/ 1275907 w 3662637"/>
                <a:gd name="connsiteY2-5602" fmla="*/ 3381153 h 4492350"/>
                <a:gd name="connsiteX3-5603" fmla="*/ 0 w 3662637"/>
                <a:gd name="connsiteY3-5604" fmla="*/ 2945218 h 4492350"/>
                <a:gd name="connsiteX4-5605" fmla="*/ 1095154 w 3662637"/>
                <a:gd name="connsiteY4-5606" fmla="*/ 3242930 h 4492350"/>
                <a:gd name="connsiteX5-5607" fmla="*/ 381560 w 3662637"/>
                <a:gd name="connsiteY5-5608" fmla="*/ 2432058 h 4492350"/>
                <a:gd name="connsiteX6-5609" fmla="*/ 1743740 w 3662637"/>
                <a:gd name="connsiteY6-5610" fmla="*/ 3519376 h 4492350"/>
                <a:gd name="connsiteX7-5611" fmla="*/ 1652058 w 3662637"/>
                <a:gd name="connsiteY7-5612" fmla="*/ 2400346 h 4492350"/>
                <a:gd name="connsiteX8-5613" fmla="*/ 28261 w 3662637"/>
                <a:gd name="connsiteY8-5614" fmla="*/ 742880 h 4492350"/>
                <a:gd name="connsiteX9-5615" fmla="*/ 956930 w 3662637"/>
                <a:gd name="connsiteY9-5616" fmla="*/ 1924493 h 4492350"/>
                <a:gd name="connsiteX10-5617" fmla="*/ 1061670 w 3662637"/>
                <a:gd name="connsiteY10-5618" fmla="*/ 857226 h 4492350"/>
                <a:gd name="connsiteX11-5619" fmla="*/ 1162773 w 3662637"/>
                <a:gd name="connsiteY11-5620" fmla="*/ 2026621 h 4492350"/>
                <a:gd name="connsiteX12-5621" fmla="*/ 1682742 w 3662637"/>
                <a:gd name="connsiteY12-5622" fmla="*/ 2194318 h 4492350"/>
                <a:gd name="connsiteX13-5623" fmla="*/ 1924493 w 3662637"/>
                <a:gd name="connsiteY13-5624" fmla="*/ 0 h 4492350"/>
                <a:gd name="connsiteX14-5625" fmla="*/ 1995936 w 3662637"/>
                <a:gd name="connsiteY14-5626" fmla="*/ 986216 h 4492350"/>
                <a:gd name="connsiteX15-5627" fmla="*/ 1850065 w 3662637"/>
                <a:gd name="connsiteY15-5628" fmla="*/ 2060385 h 4492350"/>
                <a:gd name="connsiteX16-5629" fmla="*/ 2025596 w 3662637"/>
                <a:gd name="connsiteY16-5630" fmla="*/ 3046321 h 4492350"/>
                <a:gd name="connsiteX17-5631" fmla="*/ 2615609 w 3662637"/>
                <a:gd name="connsiteY17-5632" fmla="*/ 2519916 h 4492350"/>
                <a:gd name="connsiteX18-5633" fmla="*/ 2881796 w 3662637"/>
                <a:gd name="connsiteY18-5634" fmla="*/ 1291762 h 4492350"/>
                <a:gd name="connsiteX19-5635" fmla="*/ 2774911 w 3662637"/>
                <a:gd name="connsiteY19-5636" fmla="*/ 2383091 h 4492350"/>
                <a:gd name="connsiteX20-5637" fmla="*/ 3662637 w 3662637"/>
                <a:gd name="connsiteY20-5638" fmla="*/ 1124252 h 4492350"/>
                <a:gd name="connsiteX21-5639" fmla="*/ 2190307 w 3662637"/>
                <a:gd name="connsiteY21-5640" fmla="*/ 3370521 h 4492350"/>
                <a:gd name="connsiteX22-5641" fmla="*/ 2137144 w 3662637"/>
                <a:gd name="connsiteY22-5642" fmla="*/ 3817088 h 4492350"/>
                <a:gd name="connsiteX23-5643" fmla="*/ 3285460 w 3662637"/>
                <a:gd name="connsiteY23-5644" fmla="*/ 3094074 h 4492350"/>
                <a:gd name="connsiteX24-5645" fmla="*/ 2162419 w 3662637"/>
                <a:gd name="connsiteY24-5646" fmla="*/ 4030951 h 4492350"/>
                <a:gd name="connsiteX25-5647" fmla="*/ 2200940 w 3662637"/>
                <a:gd name="connsiteY25-5648" fmla="*/ 4476307 h 4492350"/>
                <a:gd name="connsiteX26-5649" fmla="*/ 2186296 w 3662637"/>
                <a:gd name="connsiteY26-5650" fmla="*/ 4491415 h 4492350"/>
                <a:gd name="connsiteX27-5651" fmla="*/ 1711842 w 3662637"/>
                <a:gd name="connsiteY27-5652" fmla="*/ 4492350 h 4492350"/>
                <a:gd name="connsiteX0-5653" fmla="*/ 1711842 w 3662637"/>
                <a:gd name="connsiteY0-5654" fmla="*/ 4492350 h 4492350"/>
                <a:gd name="connsiteX1-5655" fmla="*/ 1765005 w 3662637"/>
                <a:gd name="connsiteY1-5656" fmla="*/ 3785190 h 4492350"/>
                <a:gd name="connsiteX2-5657" fmla="*/ 1275907 w 3662637"/>
                <a:gd name="connsiteY2-5658" fmla="*/ 3381153 h 4492350"/>
                <a:gd name="connsiteX3-5659" fmla="*/ 0 w 3662637"/>
                <a:gd name="connsiteY3-5660" fmla="*/ 2945218 h 4492350"/>
                <a:gd name="connsiteX4-5661" fmla="*/ 1095154 w 3662637"/>
                <a:gd name="connsiteY4-5662" fmla="*/ 3242930 h 4492350"/>
                <a:gd name="connsiteX5-5663" fmla="*/ 381560 w 3662637"/>
                <a:gd name="connsiteY5-5664" fmla="*/ 2432058 h 4492350"/>
                <a:gd name="connsiteX6-5665" fmla="*/ 1743740 w 3662637"/>
                <a:gd name="connsiteY6-5666" fmla="*/ 3519376 h 4492350"/>
                <a:gd name="connsiteX7-5667" fmla="*/ 1652058 w 3662637"/>
                <a:gd name="connsiteY7-5668" fmla="*/ 2400346 h 4492350"/>
                <a:gd name="connsiteX8-5669" fmla="*/ 28261 w 3662637"/>
                <a:gd name="connsiteY8-5670" fmla="*/ 742880 h 4492350"/>
                <a:gd name="connsiteX9-5671" fmla="*/ 956930 w 3662637"/>
                <a:gd name="connsiteY9-5672" fmla="*/ 1924493 h 4492350"/>
                <a:gd name="connsiteX10-5673" fmla="*/ 1061670 w 3662637"/>
                <a:gd name="connsiteY10-5674" fmla="*/ 857226 h 4492350"/>
                <a:gd name="connsiteX11-5675" fmla="*/ 1162773 w 3662637"/>
                <a:gd name="connsiteY11-5676" fmla="*/ 2026621 h 4492350"/>
                <a:gd name="connsiteX12-5677" fmla="*/ 1682742 w 3662637"/>
                <a:gd name="connsiteY12-5678" fmla="*/ 2194318 h 4492350"/>
                <a:gd name="connsiteX13-5679" fmla="*/ 1924493 w 3662637"/>
                <a:gd name="connsiteY13-5680" fmla="*/ 0 h 4492350"/>
                <a:gd name="connsiteX14-5681" fmla="*/ 1995936 w 3662637"/>
                <a:gd name="connsiteY14-5682" fmla="*/ 986216 h 4492350"/>
                <a:gd name="connsiteX15-5683" fmla="*/ 1850065 w 3662637"/>
                <a:gd name="connsiteY15-5684" fmla="*/ 2060385 h 4492350"/>
                <a:gd name="connsiteX16-5685" fmla="*/ 2025596 w 3662637"/>
                <a:gd name="connsiteY16-5686" fmla="*/ 3046321 h 4492350"/>
                <a:gd name="connsiteX17-5687" fmla="*/ 2615609 w 3662637"/>
                <a:gd name="connsiteY17-5688" fmla="*/ 2519916 h 4492350"/>
                <a:gd name="connsiteX18-5689" fmla="*/ 2881796 w 3662637"/>
                <a:gd name="connsiteY18-5690" fmla="*/ 1291762 h 4492350"/>
                <a:gd name="connsiteX19-5691" fmla="*/ 2774911 w 3662637"/>
                <a:gd name="connsiteY19-5692" fmla="*/ 2383091 h 4492350"/>
                <a:gd name="connsiteX20-5693" fmla="*/ 3662637 w 3662637"/>
                <a:gd name="connsiteY20-5694" fmla="*/ 1124252 h 4492350"/>
                <a:gd name="connsiteX21-5695" fmla="*/ 2190307 w 3662637"/>
                <a:gd name="connsiteY21-5696" fmla="*/ 3370521 h 4492350"/>
                <a:gd name="connsiteX22-5697" fmla="*/ 2137144 w 3662637"/>
                <a:gd name="connsiteY22-5698" fmla="*/ 3817088 h 4492350"/>
                <a:gd name="connsiteX23-5699" fmla="*/ 3285460 w 3662637"/>
                <a:gd name="connsiteY23-5700" fmla="*/ 3094074 h 4492350"/>
                <a:gd name="connsiteX24-5701" fmla="*/ 2162419 w 3662637"/>
                <a:gd name="connsiteY24-5702" fmla="*/ 4030951 h 4492350"/>
                <a:gd name="connsiteX25-5703" fmla="*/ 2200940 w 3662637"/>
                <a:gd name="connsiteY25-5704" fmla="*/ 4476307 h 4492350"/>
                <a:gd name="connsiteX26-5705" fmla="*/ 2186296 w 3662637"/>
                <a:gd name="connsiteY26-5706" fmla="*/ 4491415 h 4492350"/>
                <a:gd name="connsiteX27-5707" fmla="*/ 1711842 w 3662637"/>
                <a:gd name="connsiteY27-5708" fmla="*/ 4492350 h 4492350"/>
                <a:gd name="connsiteX0-5709" fmla="*/ 1711842 w 3662637"/>
                <a:gd name="connsiteY0-5710" fmla="*/ 4492350 h 4492350"/>
                <a:gd name="connsiteX1-5711" fmla="*/ 1765005 w 3662637"/>
                <a:gd name="connsiteY1-5712" fmla="*/ 3785190 h 4492350"/>
                <a:gd name="connsiteX2-5713" fmla="*/ 1275907 w 3662637"/>
                <a:gd name="connsiteY2-5714" fmla="*/ 3381153 h 4492350"/>
                <a:gd name="connsiteX3-5715" fmla="*/ 0 w 3662637"/>
                <a:gd name="connsiteY3-5716" fmla="*/ 2945218 h 4492350"/>
                <a:gd name="connsiteX4-5717" fmla="*/ 1095154 w 3662637"/>
                <a:gd name="connsiteY4-5718" fmla="*/ 3242930 h 4492350"/>
                <a:gd name="connsiteX5-5719" fmla="*/ 381560 w 3662637"/>
                <a:gd name="connsiteY5-5720" fmla="*/ 2432058 h 4492350"/>
                <a:gd name="connsiteX6-5721" fmla="*/ 1743740 w 3662637"/>
                <a:gd name="connsiteY6-5722" fmla="*/ 3519376 h 4492350"/>
                <a:gd name="connsiteX7-5723" fmla="*/ 1652058 w 3662637"/>
                <a:gd name="connsiteY7-5724" fmla="*/ 2400346 h 4492350"/>
                <a:gd name="connsiteX8-5725" fmla="*/ 28261 w 3662637"/>
                <a:gd name="connsiteY8-5726" fmla="*/ 742880 h 4492350"/>
                <a:gd name="connsiteX9-5727" fmla="*/ 956930 w 3662637"/>
                <a:gd name="connsiteY9-5728" fmla="*/ 1924493 h 4492350"/>
                <a:gd name="connsiteX10-5729" fmla="*/ 1061670 w 3662637"/>
                <a:gd name="connsiteY10-5730" fmla="*/ 857226 h 4492350"/>
                <a:gd name="connsiteX11-5731" fmla="*/ 1162773 w 3662637"/>
                <a:gd name="connsiteY11-5732" fmla="*/ 2026621 h 4492350"/>
                <a:gd name="connsiteX12-5733" fmla="*/ 1682742 w 3662637"/>
                <a:gd name="connsiteY12-5734" fmla="*/ 2194318 h 4492350"/>
                <a:gd name="connsiteX13-5735" fmla="*/ 1924493 w 3662637"/>
                <a:gd name="connsiteY13-5736" fmla="*/ 0 h 4492350"/>
                <a:gd name="connsiteX14-5737" fmla="*/ 1995936 w 3662637"/>
                <a:gd name="connsiteY14-5738" fmla="*/ 986216 h 4492350"/>
                <a:gd name="connsiteX15-5739" fmla="*/ 1850065 w 3662637"/>
                <a:gd name="connsiteY15-5740" fmla="*/ 2060385 h 4492350"/>
                <a:gd name="connsiteX16-5741" fmla="*/ 2025596 w 3662637"/>
                <a:gd name="connsiteY16-5742" fmla="*/ 3046321 h 4492350"/>
                <a:gd name="connsiteX17-5743" fmla="*/ 2615609 w 3662637"/>
                <a:gd name="connsiteY17-5744" fmla="*/ 2519916 h 4492350"/>
                <a:gd name="connsiteX18-5745" fmla="*/ 2881796 w 3662637"/>
                <a:gd name="connsiteY18-5746" fmla="*/ 1291762 h 4492350"/>
                <a:gd name="connsiteX19-5747" fmla="*/ 2774911 w 3662637"/>
                <a:gd name="connsiteY19-5748" fmla="*/ 2383091 h 4492350"/>
                <a:gd name="connsiteX20-5749" fmla="*/ 3662637 w 3662637"/>
                <a:gd name="connsiteY20-5750" fmla="*/ 1124252 h 4492350"/>
                <a:gd name="connsiteX21-5751" fmla="*/ 2190307 w 3662637"/>
                <a:gd name="connsiteY21-5752" fmla="*/ 3370521 h 4492350"/>
                <a:gd name="connsiteX22-5753" fmla="*/ 2137144 w 3662637"/>
                <a:gd name="connsiteY22-5754" fmla="*/ 3817088 h 4492350"/>
                <a:gd name="connsiteX23-5755" fmla="*/ 3285460 w 3662637"/>
                <a:gd name="connsiteY23-5756" fmla="*/ 3094074 h 4492350"/>
                <a:gd name="connsiteX24-5757" fmla="*/ 2162419 w 3662637"/>
                <a:gd name="connsiteY24-5758" fmla="*/ 4030951 h 4492350"/>
                <a:gd name="connsiteX25-5759" fmla="*/ 2200940 w 3662637"/>
                <a:gd name="connsiteY25-5760" fmla="*/ 4476307 h 4492350"/>
                <a:gd name="connsiteX26-5761" fmla="*/ 2186296 w 3662637"/>
                <a:gd name="connsiteY26-5762" fmla="*/ 4491415 h 4492350"/>
                <a:gd name="connsiteX27-5763" fmla="*/ 1711842 w 3662637"/>
                <a:gd name="connsiteY27-5764" fmla="*/ 4492350 h 4492350"/>
                <a:gd name="connsiteX0-5765" fmla="*/ 1711842 w 3662637"/>
                <a:gd name="connsiteY0-5766" fmla="*/ 4492350 h 4492350"/>
                <a:gd name="connsiteX1-5767" fmla="*/ 1765005 w 3662637"/>
                <a:gd name="connsiteY1-5768" fmla="*/ 3785190 h 4492350"/>
                <a:gd name="connsiteX2-5769" fmla="*/ 1275907 w 3662637"/>
                <a:gd name="connsiteY2-5770" fmla="*/ 3381153 h 4492350"/>
                <a:gd name="connsiteX3-5771" fmla="*/ 0 w 3662637"/>
                <a:gd name="connsiteY3-5772" fmla="*/ 2945218 h 4492350"/>
                <a:gd name="connsiteX4-5773" fmla="*/ 1111196 w 3662637"/>
                <a:gd name="connsiteY4-5774" fmla="*/ 3238920 h 4492350"/>
                <a:gd name="connsiteX5-5775" fmla="*/ 381560 w 3662637"/>
                <a:gd name="connsiteY5-5776" fmla="*/ 2432058 h 4492350"/>
                <a:gd name="connsiteX6-5777" fmla="*/ 1743740 w 3662637"/>
                <a:gd name="connsiteY6-5778" fmla="*/ 3519376 h 4492350"/>
                <a:gd name="connsiteX7-5779" fmla="*/ 1652058 w 3662637"/>
                <a:gd name="connsiteY7-5780" fmla="*/ 2400346 h 4492350"/>
                <a:gd name="connsiteX8-5781" fmla="*/ 28261 w 3662637"/>
                <a:gd name="connsiteY8-5782" fmla="*/ 742880 h 4492350"/>
                <a:gd name="connsiteX9-5783" fmla="*/ 956930 w 3662637"/>
                <a:gd name="connsiteY9-5784" fmla="*/ 1924493 h 4492350"/>
                <a:gd name="connsiteX10-5785" fmla="*/ 1061670 w 3662637"/>
                <a:gd name="connsiteY10-5786" fmla="*/ 857226 h 4492350"/>
                <a:gd name="connsiteX11-5787" fmla="*/ 1162773 w 3662637"/>
                <a:gd name="connsiteY11-5788" fmla="*/ 2026621 h 4492350"/>
                <a:gd name="connsiteX12-5789" fmla="*/ 1682742 w 3662637"/>
                <a:gd name="connsiteY12-5790" fmla="*/ 2194318 h 4492350"/>
                <a:gd name="connsiteX13-5791" fmla="*/ 1924493 w 3662637"/>
                <a:gd name="connsiteY13-5792" fmla="*/ 0 h 4492350"/>
                <a:gd name="connsiteX14-5793" fmla="*/ 1995936 w 3662637"/>
                <a:gd name="connsiteY14-5794" fmla="*/ 986216 h 4492350"/>
                <a:gd name="connsiteX15-5795" fmla="*/ 1850065 w 3662637"/>
                <a:gd name="connsiteY15-5796" fmla="*/ 2060385 h 4492350"/>
                <a:gd name="connsiteX16-5797" fmla="*/ 2025596 w 3662637"/>
                <a:gd name="connsiteY16-5798" fmla="*/ 3046321 h 4492350"/>
                <a:gd name="connsiteX17-5799" fmla="*/ 2615609 w 3662637"/>
                <a:gd name="connsiteY17-5800" fmla="*/ 2519916 h 4492350"/>
                <a:gd name="connsiteX18-5801" fmla="*/ 2881796 w 3662637"/>
                <a:gd name="connsiteY18-5802" fmla="*/ 1291762 h 4492350"/>
                <a:gd name="connsiteX19-5803" fmla="*/ 2774911 w 3662637"/>
                <a:gd name="connsiteY19-5804" fmla="*/ 2383091 h 4492350"/>
                <a:gd name="connsiteX20-5805" fmla="*/ 3662637 w 3662637"/>
                <a:gd name="connsiteY20-5806" fmla="*/ 1124252 h 4492350"/>
                <a:gd name="connsiteX21-5807" fmla="*/ 2190307 w 3662637"/>
                <a:gd name="connsiteY21-5808" fmla="*/ 3370521 h 4492350"/>
                <a:gd name="connsiteX22-5809" fmla="*/ 2137144 w 3662637"/>
                <a:gd name="connsiteY22-5810" fmla="*/ 3817088 h 4492350"/>
                <a:gd name="connsiteX23-5811" fmla="*/ 3285460 w 3662637"/>
                <a:gd name="connsiteY23-5812" fmla="*/ 3094074 h 4492350"/>
                <a:gd name="connsiteX24-5813" fmla="*/ 2162419 w 3662637"/>
                <a:gd name="connsiteY24-5814" fmla="*/ 4030951 h 4492350"/>
                <a:gd name="connsiteX25-5815" fmla="*/ 2200940 w 3662637"/>
                <a:gd name="connsiteY25-5816" fmla="*/ 4476307 h 4492350"/>
                <a:gd name="connsiteX26-5817" fmla="*/ 2186296 w 3662637"/>
                <a:gd name="connsiteY26-5818" fmla="*/ 4491415 h 4492350"/>
                <a:gd name="connsiteX27-5819" fmla="*/ 1711842 w 3662637"/>
                <a:gd name="connsiteY27-5820" fmla="*/ 4492350 h 4492350"/>
                <a:gd name="connsiteX0-5821" fmla="*/ 1711842 w 3662637"/>
                <a:gd name="connsiteY0-5822" fmla="*/ 4492350 h 4492350"/>
                <a:gd name="connsiteX1-5823" fmla="*/ 1765005 w 3662637"/>
                <a:gd name="connsiteY1-5824" fmla="*/ 3785190 h 4492350"/>
                <a:gd name="connsiteX2-5825" fmla="*/ 1275907 w 3662637"/>
                <a:gd name="connsiteY2-5826" fmla="*/ 3381153 h 4492350"/>
                <a:gd name="connsiteX3-5827" fmla="*/ 0 w 3662637"/>
                <a:gd name="connsiteY3-5828" fmla="*/ 2945218 h 4492350"/>
                <a:gd name="connsiteX4-5829" fmla="*/ 1111196 w 3662637"/>
                <a:gd name="connsiteY4-5830" fmla="*/ 3238920 h 4492350"/>
                <a:gd name="connsiteX5-5831" fmla="*/ 381560 w 3662637"/>
                <a:gd name="connsiteY5-5832" fmla="*/ 2432058 h 4492350"/>
                <a:gd name="connsiteX6-5833" fmla="*/ 1743740 w 3662637"/>
                <a:gd name="connsiteY6-5834" fmla="*/ 3519376 h 4492350"/>
                <a:gd name="connsiteX7-5835" fmla="*/ 1652058 w 3662637"/>
                <a:gd name="connsiteY7-5836" fmla="*/ 2400346 h 4492350"/>
                <a:gd name="connsiteX8-5837" fmla="*/ 28261 w 3662637"/>
                <a:gd name="connsiteY8-5838" fmla="*/ 742880 h 4492350"/>
                <a:gd name="connsiteX9-5839" fmla="*/ 956930 w 3662637"/>
                <a:gd name="connsiteY9-5840" fmla="*/ 1924493 h 4492350"/>
                <a:gd name="connsiteX10-5841" fmla="*/ 1061670 w 3662637"/>
                <a:gd name="connsiteY10-5842" fmla="*/ 857226 h 4492350"/>
                <a:gd name="connsiteX11-5843" fmla="*/ 1162773 w 3662637"/>
                <a:gd name="connsiteY11-5844" fmla="*/ 2026621 h 4492350"/>
                <a:gd name="connsiteX12-5845" fmla="*/ 1682742 w 3662637"/>
                <a:gd name="connsiteY12-5846" fmla="*/ 2194318 h 4492350"/>
                <a:gd name="connsiteX13-5847" fmla="*/ 1924493 w 3662637"/>
                <a:gd name="connsiteY13-5848" fmla="*/ 0 h 4492350"/>
                <a:gd name="connsiteX14-5849" fmla="*/ 1995936 w 3662637"/>
                <a:gd name="connsiteY14-5850" fmla="*/ 986216 h 4492350"/>
                <a:gd name="connsiteX15-5851" fmla="*/ 1850065 w 3662637"/>
                <a:gd name="connsiteY15-5852" fmla="*/ 2060385 h 4492350"/>
                <a:gd name="connsiteX16-5853" fmla="*/ 2025596 w 3662637"/>
                <a:gd name="connsiteY16-5854" fmla="*/ 3046321 h 4492350"/>
                <a:gd name="connsiteX17-5855" fmla="*/ 2615609 w 3662637"/>
                <a:gd name="connsiteY17-5856" fmla="*/ 2519916 h 4492350"/>
                <a:gd name="connsiteX18-5857" fmla="*/ 2881796 w 3662637"/>
                <a:gd name="connsiteY18-5858" fmla="*/ 1291762 h 4492350"/>
                <a:gd name="connsiteX19-5859" fmla="*/ 2774911 w 3662637"/>
                <a:gd name="connsiteY19-5860" fmla="*/ 2383091 h 4492350"/>
                <a:gd name="connsiteX20-5861" fmla="*/ 3662637 w 3662637"/>
                <a:gd name="connsiteY20-5862" fmla="*/ 1124252 h 4492350"/>
                <a:gd name="connsiteX21-5863" fmla="*/ 2190307 w 3662637"/>
                <a:gd name="connsiteY21-5864" fmla="*/ 3370521 h 4492350"/>
                <a:gd name="connsiteX22-5865" fmla="*/ 2137144 w 3662637"/>
                <a:gd name="connsiteY22-5866" fmla="*/ 3817088 h 4492350"/>
                <a:gd name="connsiteX23-5867" fmla="*/ 3285460 w 3662637"/>
                <a:gd name="connsiteY23-5868" fmla="*/ 3094074 h 4492350"/>
                <a:gd name="connsiteX24-5869" fmla="*/ 2162419 w 3662637"/>
                <a:gd name="connsiteY24-5870" fmla="*/ 4030951 h 4492350"/>
                <a:gd name="connsiteX25-5871" fmla="*/ 2200940 w 3662637"/>
                <a:gd name="connsiteY25-5872" fmla="*/ 4476307 h 4492350"/>
                <a:gd name="connsiteX26-5873" fmla="*/ 2186296 w 3662637"/>
                <a:gd name="connsiteY26-5874" fmla="*/ 4491415 h 4492350"/>
                <a:gd name="connsiteX27-5875" fmla="*/ 1711842 w 3662637"/>
                <a:gd name="connsiteY27-5876" fmla="*/ 4492350 h 4492350"/>
                <a:gd name="connsiteX0-5877" fmla="*/ 1711842 w 3662637"/>
                <a:gd name="connsiteY0-5878" fmla="*/ 4492350 h 4492350"/>
                <a:gd name="connsiteX1-5879" fmla="*/ 1765005 w 3662637"/>
                <a:gd name="connsiteY1-5880" fmla="*/ 3785190 h 4492350"/>
                <a:gd name="connsiteX2-5881" fmla="*/ 1275907 w 3662637"/>
                <a:gd name="connsiteY2-5882" fmla="*/ 3381153 h 4492350"/>
                <a:gd name="connsiteX3-5883" fmla="*/ 0 w 3662637"/>
                <a:gd name="connsiteY3-5884" fmla="*/ 2945218 h 4492350"/>
                <a:gd name="connsiteX4-5885" fmla="*/ 1111196 w 3662637"/>
                <a:gd name="connsiteY4-5886" fmla="*/ 3238920 h 4492350"/>
                <a:gd name="connsiteX5-5887" fmla="*/ 381560 w 3662637"/>
                <a:gd name="connsiteY5-5888" fmla="*/ 2432058 h 4492350"/>
                <a:gd name="connsiteX6-5889" fmla="*/ 1743740 w 3662637"/>
                <a:gd name="connsiteY6-5890" fmla="*/ 3519376 h 4492350"/>
                <a:gd name="connsiteX7-5891" fmla="*/ 1652058 w 3662637"/>
                <a:gd name="connsiteY7-5892" fmla="*/ 2400346 h 4492350"/>
                <a:gd name="connsiteX8-5893" fmla="*/ 28261 w 3662637"/>
                <a:gd name="connsiteY8-5894" fmla="*/ 742880 h 4492350"/>
                <a:gd name="connsiteX9-5895" fmla="*/ 956930 w 3662637"/>
                <a:gd name="connsiteY9-5896" fmla="*/ 1924493 h 4492350"/>
                <a:gd name="connsiteX10-5897" fmla="*/ 1061670 w 3662637"/>
                <a:gd name="connsiteY10-5898" fmla="*/ 857226 h 4492350"/>
                <a:gd name="connsiteX11-5899" fmla="*/ 1162773 w 3662637"/>
                <a:gd name="connsiteY11-5900" fmla="*/ 2026621 h 4492350"/>
                <a:gd name="connsiteX12-5901" fmla="*/ 1682742 w 3662637"/>
                <a:gd name="connsiteY12-5902" fmla="*/ 2194318 h 4492350"/>
                <a:gd name="connsiteX13-5903" fmla="*/ 1924493 w 3662637"/>
                <a:gd name="connsiteY13-5904" fmla="*/ 0 h 4492350"/>
                <a:gd name="connsiteX14-5905" fmla="*/ 1995936 w 3662637"/>
                <a:gd name="connsiteY14-5906" fmla="*/ 986216 h 4492350"/>
                <a:gd name="connsiteX15-5907" fmla="*/ 1850065 w 3662637"/>
                <a:gd name="connsiteY15-5908" fmla="*/ 2060385 h 4492350"/>
                <a:gd name="connsiteX16-5909" fmla="*/ 2025596 w 3662637"/>
                <a:gd name="connsiteY16-5910" fmla="*/ 3046321 h 4492350"/>
                <a:gd name="connsiteX17-5911" fmla="*/ 2615609 w 3662637"/>
                <a:gd name="connsiteY17-5912" fmla="*/ 2519916 h 4492350"/>
                <a:gd name="connsiteX18-5913" fmla="*/ 2881796 w 3662637"/>
                <a:gd name="connsiteY18-5914" fmla="*/ 1291762 h 4492350"/>
                <a:gd name="connsiteX19-5915" fmla="*/ 2774911 w 3662637"/>
                <a:gd name="connsiteY19-5916" fmla="*/ 2383091 h 4492350"/>
                <a:gd name="connsiteX20-5917" fmla="*/ 3662637 w 3662637"/>
                <a:gd name="connsiteY20-5918" fmla="*/ 1124252 h 4492350"/>
                <a:gd name="connsiteX21-5919" fmla="*/ 2190307 w 3662637"/>
                <a:gd name="connsiteY21-5920" fmla="*/ 3370521 h 4492350"/>
                <a:gd name="connsiteX22-5921" fmla="*/ 2137144 w 3662637"/>
                <a:gd name="connsiteY22-5922" fmla="*/ 3817088 h 4492350"/>
                <a:gd name="connsiteX23-5923" fmla="*/ 3285460 w 3662637"/>
                <a:gd name="connsiteY23-5924" fmla="*/ 3094074 h 4492350"/>
                <a:gd name="connsiteX24-5925" fmla="*/ 2162419 w 3662637"/>
                <a:gd name="connsiteY24-5926" fmla="*/ 4030951 h 4492350"/>
                <a:gd name="connsiteX25-5927" fmla="*/ 2200940 w 3662637"/>
                <a:gd name="connsiteY25-5928" fmla="*/ 4476307 h 4492350"/>
                <a:gd name="connsiteX26-5929" fmla="*/ 2186296 w 3662637"/>
                <a:gd name="connsiteY26-5930" fmla="*/ 4491415 h 4492350"/>
                <a:gd name="connsiteX27-5931" fmla="*/ 1711842 w 3662637"/>
                <a:gd name="connsiteY27-5932" fmla="*/ 4492350 h 4492350"/>
                <a:gd name="connsiteX0-5933" fmla="*/ 1711842 w 3662637"/>
                <a:gd name="connsiteY0-5934" fmla="*/ 4492350 h 4492350"/>
                <a:gd name="connsiteX1-5935" fmla="*/ 1765005 w 3662637"/>
                <a:gd name="connsiteY1-5936" fmla="*/ 3785190 h 4492350"/>
                <a:gd name="connsiteX2-5937" fmla="*/ 1275907 w 3662637"/>
                <a:gd name="connsiteY2-5938" fmla="*/ 3381153 h 4492350"/>
                <a:gd name="connsiteX3-5939" fmla="*/ 0 w 3662637"/>
                <a:gd name="connsiteY3-5940" fmla="*/ 2945218 h 4492350"/>
                <a:gd name="connsiteX4-5941" fmla="*/ 1111196 w 3662637"/>
                <a:gd name="connsiteY4-5942" fmla="*/ 3238920 h 4492350"/>
                <a:gd name="connsiteX5-5943" fmla="*/ 381560 w 3662637"/>
                <a:gd name="connsiteY5-5944" fmla="*/ 2432058 h 4492350"/>
                <a:gd name="connsiteX6-5945" fmla="*/ 1743740 w 3662637"/>
                <a:gd name="connsiteY6-5946" fmla="*/ 3519376 h 4492350"/>
                <a:gd name="connsiteX7-5947" fmla="*/ 1652058 w 3662637"/>
                <a:gd name="connsiteY7-5948" fmla="*/ 2400346 h 4492350"/>
                <a:gd name="connsiteX8-5949" fmla="*/ 28261 w 3662637"/>
                <a:gd name="connsiteY8-5950" fmla="*/ 742880 h 4492350"/>
                <a:gd name="connsiteX9-5951" fmla="*/ 956930 w 3662637"/>
                <a:gd name="connsiteY9-5952" fmla="*/ 1924493 h 4492350"/>
                <a:gd name="connsiteX10-5953" fmla="*/ 1061670 w 3662637"/>
                <a:gd name="connsiteY10-5954" fmla="*/ 857226 h 4492350"/>
                <a:gd name="connsiteX11-5955" fmla="*/ 1162773 w 3662637"/>
                <a:gd name="connsiteY11-5956" fmla="*/ 2026621 h 4492350"/>
                <a:gd name="connsiteX12-5957" fmla="*/ 1682742 w 3662637"/>
                <a:gd name="connsiteY12-5958" fmla="*/ 2194318 h 4492350"/>
                <a:gd name="connsiteX13-5959" fmla="*/ 1924493 w 3662637"/>
                <a:gd name="connsiteY13-5960" fmla="*/ 0 h 4492350"/>
                <a:gd name="connsiteX14-5961" fmla="*/ 1995936 w 3662637"/>
                <a:gd name="connsiteY14-5962" fmla="*/ 986216 h 4492350"/>
                <a:gd name="connsiteX15-5963" fmla="*/ 1850065 w 3662637"/>
                <a:gd name="connsiteY15-5964" fmla="*/ 2060385 h 4492350"/>
                <a:gd name="connsiteX16-5965" fmla="*/ 2025596 w 3662637"/>
                <a:gd name="connsiteY16-5966" fmla="*/ 3046321 h 4492350"/>
                <a:gd name="connsiteX17-5967" fmla="*/ 2615609 w 3662637"/>
                <a:gd name="connsiteY17-5968" fmla="*/ 2519916 h 4492350"/>
                <a:gd name="connsiteX18-5969" fmla="*/ 2881796 w 3662637"/>
                <a:gd name="connsiteY18-5970" fmla="*/ 1291762 h 4492350"/>
                <a:gd name="connsiteX19-5971" fmla="*/ 2774911 w 3662637"/>
                <a:gd name="connsiteY19-5972" fmla="*/ 2383091 h 4492350"/>
                <a:gd name="connsiteX20-5973" fmla="*/ 3662637 w 3662637"/>
                <a:gd name="connsiteY20-5974" fmla="*/ 1124252 h 4492350"/>
                <a:gd name="connsiteX21-5975" fmla="*/ 2190307 w 3662637"/>
                <a:gd name="connsiteY21-5976" fmla="*/ 3370521 h 4492350"/>
                <a:gd name="connsiteX22-5977" fmla="*/ 2137144 w 3662637"/>
                <a:gd name="connsiteY22-5978" fmla="*/ 3817088 h 4492350"/>
                <a:gd name="connsiteX23-5979" fmla="*/ 3285460 w 3662637"/>
                <a:gd name="connsiteY23-5980" fmla="*/ 3094074 h 4492350"/>
                <a:gd name="connsiteX24-5981" fmla="*/ 2162419 w 3662637"/>
                <a:gd name="connsiteY24-5982" fmla="*/ 4030951 h 4492350"/>
                <a:gd name="connsiteX25-5983" fmla="*/ 2200940 w 3662637"/>
                <a:gd name="connsiteY25-5984" fmla="*/ 4476307 h 4492350"/>
                <a:gd name="connsiteX26-5985" fmla="*/ 2186296 w 3662637"/>
                <a:gd name="connsiteY26-5986" fmla="*/ 4491415 h 4492350"/>
                <a:gd name="connsiteX27-5987" fmla="*/ 1711842 w 3662637"/>
                <a:gd name="connsiteY27-5988" fmla="*/ 4492350 h 4492350"/>
                <a:gd name="connsiteX0-5989" fmla="*/ 1711842 w 3662637"/>
                <a:gd name="connsiteY0-5990" fmla="*/ 4492350 h 4492350"/>
                <a:gd name="connsiteX1-5991" fmla="*/ 1765005 w 3662637"/>
                <a:gd name="connsiteY1-5992" fmla="*/ 3785190 h 4492350"/>
                <a:gd name="connsiteX2-5993" fmla="*/ 1275907 w 3662637"/>
                <a:gd name="connsiteY2-5994" fmla="*/ 3381153 h 4492350"/>
                <a:gd name="connsiteX3-5995" fmla="*/ 0 w 3662637"/>
                <a:gd name="connsiteY3-5996" fmla="*/ 2945218 h 4492350"/>
                <a:gd name="connsiteX4-5997" fmla="*/ 1111196 w 3662637"/>
                <a:gd name="connsiteY4-5998" fmla="*/ 3238920 h 4492350"/>
                <a:gd name="connsiteX5-5999" fmla="*/ 381560 w 3662637"/>
                <a:gd name="connsiteY5-6000" fmla="*/ 2432058 h 4492350"/>
                <a:gd name="connsiteX6-6001" fmla="*/ 1743740 w 3662637"/>
                <a:gd name="connsiteY6-6002" fmla="*/ 3519376 h 4492350"/>
                <a:gd name="connsiteX7-6003" fmla="*/ 1652058 w 3662637"/>
                <a:gd name="connsiteY7-6004" fmla="*/ 2400346 h 4492350"/>
                <a:gd name="connsiteX8-6005" fmla="*/ 28261 w 3662637"/>
                <a:gd name="connsiteY8-6006" fmla="*/ 742880 h 4492350"/>
                <a:gd name="connsiteX9-6007" fmla="*/ 956930 w 3662637"/>
                <a:gd name="connsiteY9-6008" fmla="*/ 1924493 h 4492350"/>
                <a:gd name="connsiteX10-6009" fmla="*/ 1061670 w 3662637"/>
                <a:gd name="connsiteY10-6010" fmla="*/ 857226 h 4492350"/>
                <a:gd name="connsiteX11-6011" fmla="*/ 1162773 w 3662637"/>
                <a:gd name="connsiteY11-6012" fmla="*/ 2026621 h 4492350"/>
                <a:gd name="connsiteX12-6013" fmla="*/ 1682742 w 3662637"/>
                <a:gd name="connsiteY12-6014" fmla="*/ 2194318 h 4492350"/>
                <a:gd name="connsiteX13-6015" fmla="*/ 1924493 w 3662637"/>
                <a:gd name="connsiteY13-6016" fmla="*/ 0 h 4492350"/>
                <a:gd name="connsiteX14-6017" fmla="*/ 1995936 w 3662637"/>
                <a:gd name="connsiteY14-6018" fmla="*/ 986216 h 4492350"/>
                <a:gd name="connsiteX15-6019" fmla="*/ 1850065 w 3662637"/>
                <a:gd name="connsiteY15-6020" fmla="*/ 2060385 h 4492350"/>
                <a:gd name="connsiteX16-6021" fmla="*/ 2025596 w 3662637"/>
                <a:gd name="connsiteY16-6022" fmla="*/ 3046321 h 4492350"/>
                <a:gd name="connsiteX17-6023" fmla="*/ 2615609 w 3662637"/>
                <a:gd name="connsiteY17-6024" fmla="*/ 2519916 h 4492350"/>
                <a:gd name="connsiteX18-6025" fmla="*/ 2881796 w 3662637"/>
                <a:gd name="connsiteY18-6026" fmla="*/ 1291762 h 4492350"/>
                <a:gd name="connsiteX19-6027" fmla="*/ 2774911 w 3662637"/>
                <a:gd name="connsiteY19-6028" fmla="*/ 2383091 h 4492350"/>
                <a:gd name="connsiteX20-6029" fmla="*/ 3662637 w 3662637"/>
                <a:gd name="connsiteY20-6030" fmla="*/ 1124252 h 4492350"/>
                <a:gd name="connsiteX21-6031" fmla="*/ 2190307 w 3662637"/>
                <a:gd name="connsiteY21-6032" fmla="*/ 3370521 h 4492350"/>
                <a:gd name="connsiteX22-6033" fmla="*/ 2137144 w 3662637"/>
                <a:gd name="connsiteY22-6034" fmla="*/ 3817088 h 4492350"/>
                <a:gd name="connsiteX23-6035" fmla="*/ 3285460 w 3662637"/>
                <a:gd name="connsiteY23-6036" fmla="*/ 3094074 h 4492350"/>
                <a:gd name="connsiteX24-6037" fmla="*/ 2162419 w 3662637"/>
                <a:gd name="connsiteY24-6038" fmla="*/ 4030951 h 4492350"/>
                <a:gd name="connsiteX25-6039" fmla="*/ 2200940 w 3662637"/>
                <a:gd name="connsiteY25-6040" fmla="*/ 4476307 h 4492350"/>
                <a:gd name="connsiteX26-6041" fmla="*/ 2186296 w 3662637"/>
                <a:gd name="connsiteY26-6042" fmla="*/ 4491415 h 4492350"/>
                <a:gd name="connsiteX27-6043" fmla="*/ 1711842 w 3662637"/>
                <a:gd name="connsiteY27-6044" fmla="*/ 4492350 h 4492350"/>
                <a:gd name="connsiteX0-6045" fmla="*/ 1711842 w 3662637"/>
                <a:gd name="connsiteY0-6046" fmla="*/ 4492350 h 4492350"/>
                <a:gd name="connsiteX1-6047" fmla="*/ 1765005 w 3662637"/>
                <a:gd name="connsiteY1-6048" fmla="*/ 3785190 h 4492350"/>
                <a:gd name="connsiteX2-6049" fmla="*/ 1275907 w 3662637"/>
                <a:gd name="connsiteY2-6050" fmla="*/ 3381153 h 4492350"/>
                <a:gd name="connsiteX3-6051" fmla="*/ 0 w 3662637"/>
                <a:gd name="connsiteY3-6052" fmla="*/ 2945218 h 4492350"/>
                <a:gd name="connsiteX4-6053" fmla="*/ 1111196 w 3662637"/>
                <a:gd name="connsiteY4-6054" fmla="*/ 3238920 h 4492350"/>
                <a:gd name="connsiteX5-6055" fmla="*/ 381560 w 3662637"/>
                <a:gd name="connsiteY5-6056" fmla="*/ 2432058 h 4492350"/>
                <a:gd name="connsiteX6-6057" fmla="*/ 1743740 w 3662637"/>
                <a:gd name="connsiteY6-6058" fmla="*/ 3519376 h 4492350"/>
                <a:gd name="connsiteX7-6059" fmla="*/ 1652058 w 3662637"/>
                <a:gd name="connsiteY7-6060" fmla="*/ 2400346 h 4492350"/>
                <a:gd name="connsiteX8-6061" fmla="*/ 28261 w 3662637"/>
                <a:gd name="connsiteY8-6062" fmla="*/ 742880 h 4492350"/>
                <a:gd name="connsiteX9-6063" fmla="*/ 956930 w 3662637"/>
                <a:gd name="connsiteY9-6064" fmla="*/ 1924493 h 4492350"/>
                <a:gd name="connsiteX10-6065" fmla="*/ 1061670 w 3662637"/>
                <a:gd name="connsiteY10-6066" fmla="*/ 857226 h 4492350"/>
                <a:gd name="connsiteX11-6067" fmla="*/ 1162773 w 3662637"/>
                <a:gd name="connsiteY11-6068" fmla="*/ 2026621 h 4492350"/>
                <a:gd name="connsiteX12-6069" fmla="*/ 1682742 w 3662637"/>
                <a:gd name="connsiteY12-6070" fmla="*/ 2194318 h 4492350"/>
                <a:gd name="connsiteX13-6071" fmla="*/ 1924493 w 3662637"/>
                <a:gd name="connsiteY13-6072" fmla="*/ 0 h 4492350"/>
                <a:gd name="connsiteX14-6073" fmla="*/ 1995936 w 3662637"/>
                <a:gd name="connsiteY14-6074" fmla="*/ 986216 h 4492350"/>
                <a:gd name="connsiteX15-6075" fmla="*/ 1850065 w 3662637"/>
                <a:gd name="connsiteY15-6076" fmla="*/ 2060385 h 4492350"/>
                <a:gd name="connsiteX16-6077" fmla="*/ 2025596 w 3662637"/>
                <a:gd name="connsiteY16-6078" fmla="*/ 3046321 h 4492350"/>
                <a:gd name="connsiteX17-6079" fmla="*/ 2615609 w 3662637"/>
                <a:gd name="connsiteY17-6080" fmla="*/ 2519916 h 4492350"/>
                <a:gd name="connsiteX18-6081" fmla="*/ 2881796 w 3662637"/>
                <a:gd name="connsiteY18-6082" fmla="*/ 1291762 h 4492350"/>
                <a:gd name="connsiteX19-6083" fmla="*/ 2774911 w 3662637"/>
                <a:gd name="connsiteY19-6084" fmla="*/ 2383091 h 4492350"/>
                <a:gd name="connsiteX20-6085" fmla="*/ 3662637 w 3662637"/>
                <a:gd name="connsiteY20-6086" fmla="*/ 1124252 h 4492350"/>
                <a:gd name="connsiteX21-6087" fmla="*/ 2190307 w 3662637"/>
                <a:gd name="connsiteY21-6088" fmla="*/ 3370521 h 4492350"/>
                <a:gd name="connsiteX22-6089" fmla="*/ 2137144 w 3662637"/>
                <a:gd name="connsiteY22-6090" fmla="*/ 3817088 h 4492350"/>
                <a:gd name="connsiteX23-6091" fmla="*/ 3285460 w 3662637"/>
                <a:gd name="connsiteY23-6092" fmla="*/ 3094074 h 4492350"/>
                <a:gd name="connsiteX24-6093" fmla="*/ 2162419 w 3662637"/>
                <a:gd name="connsiteY24-6094" fmla="*/ 4030951 h 4492350"/>
                <a:gd name="connsiteX25-6095" fmla="*/ 2200940 w 3662637"/>
                <a:gd name="connsiteY25-6096" fmla="*/ 4476307 h 4492350"/>
                <a:gd name="connsiteX26-6097" fmla="*/ 2186296 w 3662637"/>
                <a:gd name="connsiteY26-6098" fmla="*/ 4491415 h 4492350"/>
                <a:gd name="connsiteX27-6099" fmla="*/ 1711842 w 3662637"/>
                <a:gd name="connsiteY27-6100" fmla="*/ 4492350 h 4492350"/>
                <a:gd name="connsiteX0-6101" fmla="*/ 1711842 w 3662637"/>
                <a:gd name="connsiteY0-6102" fmla="*/ 4492350 h 4492350"/>
                <a:gd name="connsiteX1-6103" fmla="*/ 1765005 w 3662637"/>
                <a:gd name="connsiteY1-6104" fmla="*/ 3785190 h 4492350"/>
                <a:gd name="connsiteX2-6105" fmla="*/ 1275907 w 3662637"/>
                <a:gd name="connsiteY2-6106" fmla="*/ 3381153 h 4492350"/>
                <a:gd name="connsiteX3-6107" fmla="*/ 0 w 3662637"/>
                <a:gd name="connsiteY3-6108" fmla="*/ 2945218 h 4492350"/>
                <a:gd name="connsiteX4-6109" fmla="*/ 1111196 w 3662637"/>
                <a:gd name="connsiteY4-6110" fmla="*/ 3238920 h 4492350"/>
                <a:gd name="connsiteX5-6111" fmla="*/ 381560 w 3662637"/>
                <a:gd name="connsiteY5-6112" fmla="*/ 2432058 h 4492350"/>
                <a:gd name="connsiteX6-6113" fmla="*/ 1743740 w 3662637"/>
                <a:gd name="connsiteY6-6114" fmla="*/ 3519376 h 4492350"/>
                <a:gd name="connsiteX7-6115" fmla="*/ 1652058 w 3662637"/>
                <a:gd name="connsiteY7-6116" fmla="*/ 2400346 h 4492350"/>
                <a:gd name="connsiteX8-6117" fmla="*/ 28261 w 3662637"/>
                <a:gd name="connsiteY8-6118" fmla="*/ 742880 h 4492350"/>
                <a:gd name="connsiteX9-6119" fmla="*/ 956930 w 3662637"/>
                <a:gd name="connsiteY9-6120" fmla="*/ 1924493 h 4492350"/>
                <a:gd name="connsiteX10-6121" fmla="*/ 1061670 w 3662637"/>
                <a:gd name="connsiteY10-6122" fmla="*/ 857226 h 4492350"/>
                <a:gd name="connsiteX11-6123" fmla="*/ 1162773 w 3662637"/>
                <a:gd name="connsiteY11-6124" fmla="*/ 2026621 h 4492350"/>
                <a:gd name="connsiteX12-6125" fmla="*/ 1682742 w 3662637"/>
                <a:gd name="connsiteY12-6126" fmla="*/ 2194318 h 4492350"/>
                <a:gd name="connsiteX13-6127" fmla="*/ 1924493 w 3662637"/>
                <a:gd name="connsiteY13-6128" fmla="*/ 0 h 4492350"/>
                <a:gd name="connsiteX14-6129" fmla="*/ 1995936 w 3662637"/>
                <a:gd name="connsiteY14-6130" fmla="*/ 986216 h 4492350"/>
                <a:gd name="connsiteX15-6131" fmla="*/ 1850065 w 3662637"/>
                <a:gd name="connsiteY15-6132" fmla="*/ 2060385 h 4492350"/>
                <a:gd name="connsiteX16-6133" fmla="*/ 2025596 w 3662637"/>
                <a:gd name="connsiteY16-6134" fmla="*/ 3046321 h 4492350"/>
                <a:gd name="connsiteX17-6135" fmla="*/ 2615609 w 3662637"/>
                <a:gd name="connsiteY17-6136" fmla="*/ 2519916 h 4492350"/>
                <a:gd name="connsiteX18-6137" fmla="*/ 2881796 w 3662637"/>
                <a:gd name="connsiteY18-6138" fmla="*/ 1291762 h 4492350"/>
                <a:gd name="connsiteX19-6139" fmla="*/ 2774911 w 3662637"/>
                <a:gd name="connsiteY19-6140" fmla="*/ 2383091 h 4492350"/>
                <a:gd name="connsiteX20-6141" fmla="*/ 3662637 w 3662637"/>
                <a:gd name="connsiteY20-6142" fmla="*/ 1124252 h 4492350"/>
                <a:gd name="connsiteX21-6143" fmla="*/ 2190307 w 3662637"/>
                <a:gd name="connsiteY21-6144" fmla="*/ 3370521 h 4492350"/>
                <a:gd name="connsiteX22-6145" fmla="*/ 2137144 w 3662637"/>
                <a:gd name="connsiteY22-6146" fmla="*/ 3817088 h 4492350"/>
                <a:gd name="connsiteX23-6147" fmla="*/ 3285460 w 3662637"/>
                <a:gd name="connsiteY23-6148" fmla="*/ 3094074 h 4492350"/>
                <a:gd name="connsiteX24-6149" fmla="*/ 2162419 w 3662637"/>
                <a:gd name="connsiteY24-6150" fmla="*/ 4030951 h 4492350"/>
                <a:gd name="connsiteX25-6151" fmla="*/ 2200940 w 3662637"/>
                <a:gd name="connsiteY25-6152" fmla="*/ 4476307 h 4492350"/>
                <a:gd name="connsiteX26-6153" fmla="*/ 2186296 w 3662637"/>
                <a:gd name="connsiteY26-6154" fmla="*/ 4491415 h 4492350"/>
                <a:gd name="connsiteX27-6155" fmla="*/ 1711842 w 3662637"/>
                <a:gd name="connsiteY27-6156" fmla="*/ 4492350 h 4492350"/>
                <a:gd name="connsiteX0-6157" fmla="*/ 1711842 w 3662637"/>
                <a:gd name="connsiteY0-6158" fmla="*/ 4492350 h 4492350"/>
                <a:gd name="connsiteX1-6159" fmla="*/ 1765005 w 3662637"/>
                <a:gd name="connsiteY1-6160" fmla="*/ 3785190 h 4492350"/>
                <a:gd name="connsiteX2-6161" fmla="*/ 1275907 w 3662637"/>
                <a:gd name="connsiteY2-6162" fmla="*/ 3381153 h 4492350"/>
                <a:gd name="connsiteX3-6163" fmla="*/ 0 w 3662637"/>
                <a:gd name="connsiteY3-6164" fmla="*/ 2945218 h 4492350"/>
                <a:gd name="connsiteX4-6165" fmla="*/ 1111196 w 3662637"/>
                <a:gd name="connsiteY4-6166" fmla="*/ 3238920 h 4492350"/>
                <a:gd name="connsiteX5-6167" fmla="*/ 381560 w 3662637"/>
                <a:gd name="connsiteY5-6168" fmla="*/ 2432058 h 4492350"/>
                <a:gd name="connsiteX6-6169" fmla="*/ 1743740 w 3662637"/>
                <a:gd name="connsiteY6-6170" fmla="*/ 3519376 h 4492350"/>
                <a:gd name="connsiteX7-6171" fmla="*/ 1652058 w 3662637"/>
                <a:gd name="connsiteY7-6172" fmla="*/ 2400346 h 4492350"/>
                <a:gd name="connsiteX8-6173" fmla="*/ 28261 w 3662637"/>
                <a:gd name="connsiteY8-6174" fmla="*/ 742880 h 4492350"/>
                <a:gd name="connsiteX9-6175" fmla="*/ 956930 w 3662637"/>
                <a:gd name="connsiteY9-6176" fmla="*/ 1924493 h 4492350"/>
                <a:gd name="connsiteX10-6177" fmla="*/ 1061670 w 3662637"/>
                <a:gd name="connsiteY10-6178" fmla="*/ 857226 h 4492350"/>
                <a:gd name="connsiteX11-6179" fmla="*/ 1162773 w 3662637"/>
                <a:gd name="connsiteY11-6180" fmla="*/ 2026621 h 4492350"/>
                <a:gd name="connsiteX12-6181" fmla="*/ 1682742 w 3662637"/>
                <a:gd name="connsiteY12-6182" fmla="*/ 2194318 h 4492350"/>
                <a:gd name="connsiteX13-6183" fmla="*/ 1924493 w 3662637"/>
                <a:gd name="connsiteY13-6184" fmla="*/ 0 h 4492350"/>
                <a:gd name="connsiteX14-6185" fmla="*/ 1995936 w 3662637"/>
                <a:gd name="connsiteY14-6186" fmla="*/ 986216 h 4492350"/>
                <a:gd name="connsiteX15-6187" fmla="*/ 1850065 w 3662637"/>
                <a:gd name="connsiteY15-6188" fmla="*/ 2060385 h 4492350"/>
                <a:gd name="connsiteX16-6189" fmla="*/ 2025596 w 3662637"/>
                <a:gd name="connsiteY16-6190" fmla="*/ 3046321 h 4492350"/>
                <a:gd name="connsiteX17-6191" fmla="*/ 2615609 w 3662637"/>
                <a:gd name="connsiteY17-6192" fmla="*/ 2519916 h 4492350"/>
                <a:gd name="connsiteX18-6193" fmla="*/ 2881796 w 3662637"/>
                <a:gd name="connsiteY18-6194" fmla="*/ 1291762 h 4492350"/>
                <a:gd name="connsiteX19-6195" fmla="*/ 2774911 w 3662637"/>
                <a:gd name="connsiteY19-6196" fmla="*/ 2383091 h 4492350"/>
                <a:gd name="connsiteX20-6197" fmla="*/ 3662637 w 3662637"/>
                <a:gd name="connsiteY20-6198" fmla="*/ 1124252 h 4492350"/>
                <a:gd name="connsiteX21-6199" fmla="*/ 2190307 w 3662637"/>
                <a:gd name="connsiteY21-6200" fmla="*/ 3370521 h 4492350"/>
                <a:gd name="connsiteX22-6201" fmla="*/ 2137144 w 3662637"/>
                <a:gd name="connsiteY22-6202" fmla="*/ 3817088 h 4492350"/>
                <a:gd name="connsiteX23-6203" fmla="*/ 3285460 w 3662637"/>
                <a:gd name="connsiteY23-6204" fmla="*/ 3094074 h 4492350"/>
                <a:gd name="connsiteX24-6205" fmla="*/ 2162419 w 3662637"/>
                <a:gd name="connsiteY24-6206" fmla="*/ 4030951 h 4492350"/>
                <a:gd name="connsiteX25-6207" fmla="*/ 2200940 w 3662637"/>
                <a:gd name="connsiteY25-6208" fmla="*/ 4476307 h 4492350"/>
                <a:gd name="connsiteX26-6209" fmla="*/ 2186296 w 3662637"/>
                <a:gd name="connsiteY26-6210" fmla="*/ 4491415 h 4492350"/>
                <a:gd name="connsiteX27-6211" fmla="*/ 1711842 w 3662637"/>
                <a:gd name="connsiteY27-6212" fmla="*/ 4492350 h 4492350"/>
                <a:gd name="connsiteX0-6213" fmla="*/ 1687779 w 3638574"/>
                <a:gd name="connsiteY0-6214" fmla="*/ 4492350 h 4492350"/>
                <a:gd name="connsiteX1-6215" fmla="*/ 1740942 w 3638574"/>
                <a:gd name="connsiteY1-6216" fmla="*/ 3785190 h 4492350"/>
                <a:gd name="connsiteX2-6217" fmla="*/ 1251844 w 3638574"/>
                <a:gd name="connsiteY2-6218" fmla="*/ 3381153 h 4492350"/>
                <a:gd name="connsiteX3-6219" fmla="*/ 0 w 3638574"/>
                <a:gd name="connsiteY3-6220" fmla="*/ 2917145 h 4492350"/>
                <a:gd name="connsiteX4-6221" fmla="*/ 1087133 w 3638574"/>
                <a:gd name="connsiteY4-6222" fmla="*/ 3238920 h 4492350"/>
                <a:gd name="connsiteX5-6223" fmla="*/ 357497 w 3638574"/>
                <a:gd name="connsiteY5-6224" fmla="*/ 2432058 h 4492350"/>
                <a:gd name="connsiteX6-6225" fmla="*/ 1719677 w 3638574"/>
                <a:gd name="connsiteY6-6226" fmla="*/ 3519376 h 4492350"/>
                <a:gd name="connsiteX7-6227" fmla="*/ 1627995 w 3638574"/>
                <a:gd name="connsiteY7-6228" fmla="*/ 2400346 h 4492350"/>
                <a:gd name="connsiteX8-6229" fmla="*/ 4198 w 3638574"/>
                <a:gd name="connsiteY8-6230" fmla="*/ 742880 h 4492350"/>
                <a:gd name="connsiteX9-6231" fmla="*/ 932867 w 3638574"/>
                <a:gd name="connsiteY9-6232" fmla="*/ 1924493 h 4492350"/>
                <a:gd name="connsiteX10-6233" fmla="*/ 1037607 w 3638574"/>
                <a:gd name="connsiteY10-6234" fmla="*/ 857226 h 4492350"/>
                <a:gd name="connsiteX11-6235" fmla="*/ 1138710 w 3638574"/>
                <a:gd name="connsiteY11-6236" fmla="*/ 2026621 h 4492350"/>
                <a:gd name="connsiteX12-6237" fmla="*/ 1658679 w 3638574"/>
                <a:gd name="connsiteY12-6238" fmla="*/ 2194318 h 4492350"/>
                <a:gd name="connsiteX13-6239" fmla="*/ 1900430 w 3638574"/>
                <a:gd name="connsiteY13-6240" fmla="*/ 0 h 4492350"/>
                <a:gd name="connsiteX14-6241" fmla="*/ 1971873 w 3638574"/>
                <a:gd name="connsiteY14-6242" fmla="*/ 986216 h 4492350"/>
                <a:gd name="connsiteX15-6243" fmla="*/ 1826002 w 3638574"/>
                <a:gd name="connsiteY15-6244" fmla="*/ 2060385 h 4492350"/>
                <a:gd name="connsiteX16-6245" fmla="*/ 2001533 w 3638574"/>
                <a:gd name="connsiteY16-6246" fmla="*/ 3046321 h 4492350"/>
                <a:gd name="connsiteX17-6247" fmla="*/ 2591546 w 3638574"/>
                <a:gd name="connsiteY17-6248" fmla="*/ 2519916 h 4492350"/>
                <a:gd name="connsiteX18-6249" fmla="*/ 2857733 w 3638574"/>
                <a:gd name="connsiteY18-6250" fmla="*/ 1291762 h 4492350"/>
                <a:gd name="connsiteX19-6251" fmla="*/ 2750848 w 3638574"/>
                <a:gd name="connsiteY19-6252" fmla="*/ 2383091 h 4492350"/>
                <a:gd name="connsiteX20-6253" fmla="*/ 3638574 w 3638574"/>
                <a:gd name="connsiteY20-6254" fmla="*/ 1124252 h 4492350"/>
                <a:gd name="connsiteX21-6255" fmla="*/ 2166244 w 3638574"/>
                <a:gd name="connsiteY21-6256" fmla="*/ 3370521 h 4492350"/>
                <a:gd name="connsiteX22-6257" fmla="*/ 2113081 w 3638574"/>
                <a:gd name="connsiteY22-6258" fmla="*/ 3817088 h 4492350"/>
                <a:gd name="connsiteX23-6259" fmla="*/ 3261397 w 3638574"/>
                <a:gd name="connsiteY23-6260" fmla="*/ 3094074 h 4492350"/>
                <a:gd name="connsiteX24-6261" fmla="*/ 2138356 w 3638574"/>
                <a:gd name="connsiteY24-6262" fmla="*/ 4030951 h 4492350"/>
                <a:gd name="connsiteX25-6263" fmla="*/ 2176877 w 3638574"/>
                <a:gd name="connsiteY25-6264" fmla="*/ 4476307 h 4492350"/>
                <a:gd name="connsiteX26-6265" fmla="*/ 2162233 w 3638574"/>
                <a:gd name="connsiteY26-6266" fmla="*/ 4491415 h 4492350"/>
                <a:gd name="connsiteX27-6267" fmla="*/ 1687779 w 3638574"/>
                <a:gd name="connsiteY27-6268" fmla="*/ 4492350 h 4492350"/>
                <a:gd name="connsiteX0-6269" fmla="*/ 1687779 w 3638574"/>
                <a:gd name="connsiteY0-6270" fmla="*/ 4492350 h 4492350"/>
                <a:gd name="connsiteX1-6271" fmla="*/ 1740942 w 3638574"/>
                <a:gd name="connsiteY1-6272" fmla="*/ 3785190 h 4492350"/>
                <a:gd name="connsiteX2-6273" fmla="*/ 1251844 w 3638574"/>
                <a:gd name="connsiteY2-6274" fmla="*/ 3381153 h 4492350"/>
                <a:gd name="connsiteX3-6275" fmla="*/ 0 w 3638574"/>
                <a:gd name="connsiteY3-6276" fmla="*/ 2917145 h 4492350"/>
                <a:gd name="connsiteX4-6277" fmla="*/ 1087133 w 3638574"/>
                <a:gd name="connsiteY4-6278" fmla="*/ 3238920 h 4492350"/>
                <a:gd name="connsiteX5-6279" fmla="*/ 357497 w 3638574"/>
                <a:gd name="connsiteY5-6280" fmla="*/ 2432058 h 4492350"/>
                <a:gd name="connsiteX6-6281" fmla="*/ 1719677 w 3638574"/>
                <a:gd name="connsiteY6-6282" fmla="*/ 3519376 h 4492350"/>
                <a:gd name="connsiteX7-6283" fmla="*/ 1627995 w 3638574"/>
                <a:gd name="connsiteY7-6284" fmla="*/ 2400346 h 4492350"/>
                <a:gd name="connsiteX8-6285" fmla="*/ 4198 w 3638574"/>
                <a:gd name="connsiteY8-6286" fmla="*/ 742880 h 4492350"/>
                <a:gd name="connsiteX9-6287" fmla="*/ 932867 w 3638574"/>
                <a:gd name="connsiteY9-6288" fmla="*/ 1924493 h 4492350"/>
                <a:gd name="connsiteX10-6289" fmla="*/ 1037607 w 3638574"/>
                <a:gd name="connsiteY10-6290" fmla="*/ 857226 h 4492350"/>
                <a:gd name="connsiteX11-6291" fmla="*/ 1138710 w 3638574"/>
                <a:gd name="connsiteY11-6292" fmla="*/ 2026621 h 4492350"/>
                <a:gd name="connsiteX12-6293" fmla="*/ 1658679 w 3638574"/>
                <a:gd name="connsiteY12-6294" fmla="*/ 2194318 h 4492350"/>
                <a:gd name="connsiteX13-6295" fmla="*/ 1900430 w 3638574"/>
                <a:gd name="connsiteY13-6296" fmla="*/ 0 h 4492350"/>
                <a:gd name="connsiteX14-6297" fmla="*/ 1971873 w 3638574"/>
                <a:gd name="connsiteY14-6298" fmla="*/ 986216 h 4492350"/>
                <a:gd name="connsiteX15-6299" fmla="*/ 1826002 w 3638574"/>
                <a:gd name="connsiteY15-6300" fmla="*/ 2060385 h 4492350"/>
                <a:gd name="connsiteX16-6301" fmla="*/ 2001533 w 3638574"/>
                <a:gd name="connsiteY16-6302" fmla="*/ 3046321 h 4492350"/>
                <a:gd name="connsiteX17-6303" fmla="*/ 2591546 w 3638574"/>
                <a:gd name="connsiteY17-6304" fmla="*/ 2519916 h 4492350"/>
                <a:gd name="connsiteX18-6305" fmla="*/ 2857733 w 3638574"/>
                <a:gd name="connsiteY18-6306" fmla="*/ 1291762 h 4492350"/>
                <a:gd name="connsiteX19-6307" fmla="*/ 2750848 w 3638574"/>
                <a:gd name="connsiteY19-6308" fmla="*/ 2383091 h 4492350"/>
                <a:gd name="connsiteX20-6309" fmla="*/ 3638574 w 3638574"/>
                <a:gd name="connsiteY20-6310" fmla="*/ 1124252 h 4492350"/>
                <a:gd name="connsiteX21-6311" fmla="*/ 2166244 w 3638574"/>
                <a:gd name="connsiteY21-6312" fmla="*/ 3370521 h 4492350"/>
                <a:gd name="connsiteX22-6313" fmla="*/ 2113081 w 3638574"/>
                <a:gd name="connsiteY22-6314" fmla="*/ 3817088 h 4492350"/>
                <a:gd name="connsiteX23-6315" fmla="*/ 3261397 w 3638574"/>
                <a:gd name="connsiteY23-6316" fmla="*/ 3094074 h 4492350"/>
                <a:gd name="connsiteX24-6317" fmla="*/ 2138356 w 3638574"/>
                <a:gd name="connsiteY24-6318" fmla="*/ 4030951 h 4492350"/>
                <a:gd name="connsiteX25-6319" fmla="*/ 2176877 w 3638574"/>
                <a:gd name="connsiteY25-6320" fmla="*/ 4476307 h 4492350"/>
                <a:gd name="connsiteX26-6321" fmla="*/ 2162233 w 3638574"/>
                <a:gd name="connsiteY26-6322" fmla="*/ 4491415 h 4492350"/>
                <a:gd name="connsiteX27-6323" fmla="*/ 1687779 w 3638574"/>
                <a:gd name="connsiteY27-6324" fmla="*/ 4492350 h 4492350"/>
                <a:gd name="connsiteX0-6325" fmla="*/ 1687779 w 3638574"/>
                <a:gd name="connsiteY0-6326" fmla="*/ 4492350 h 4492350"/>
                <a:gd name="connsiteX1-6327" fmla="*/ 1740942 w 3638574"/>
                <a:gd name="connsiteY1-6328" fmla="*/ 3785190 h 4492350"/>
                <a:gd name="connsiteX2-6329" fmla="*/ 1251844 w 3638574"/>
                <a:gd name="connsiteY2-6330" fmla="*/ 3381153 h 4492350"/>
                <a:gd name="connsiteX3-6331" fmla="*/ 0 w 3638574"/>
                <a:gd name="connsiteY3-6332" fmla="*/ 2917145 h 4492350"/>
                <a:gd name="connsiteX4-6333" fmla="*/ 1087133 w 3638574"/>
                <a:gd name="connsiteY4-6334" fmla="*/ 3238920 h 4492350"/>
                <a:gd name="connsiteX5-6335" fmla="*/ 357497 w 3638574"/>
                <a:gd name="connsiteY5-6336" fmla="*/ 2432058 h 4492350"/>
                <a:gd name="connsiteX6-6337" fmla="*/ 1719677 w 3638574"/>
                <a:gd name="connsiteY6-6338" fmla="*/ 3519376 h 4492350"/>
                <a:gd name="connsiteX7-6339" fmla="*/ 1627995 w 3638574"/>
                <a:gd name="connsiteY7-6340" fmla="*/ 2400346 h 4492350"/>
                <a:gd name="connsiteX8-6341" fmla="*/ 4198 w 3638574"/>
                <a:gd name="connsiteY8-6342" fmla="*/ 742880 h 4492350"/>
                <a:gd name="connsiteX9-6343" fmla="*/ 932867 w 3638574"/>
                <a:gd name="connsiteY9-6344" fmla="*/ 1924493 h 4492350"/>
                <a:gd name="connsiteX10-6345" fmla="*/ 1037607 w 3638574"/>
                <a:gd name="connsiteY10-6346" fmla="*/ 857226 h 4492350"/>
                <a:gd name="connsiteX11-6347" fmla="*/ 1138710 w 3638574"/>
                <a:gd name="connsiteY11-6348" fmla="*/ 2026621 h 4492350"/>
                <a:gd name="connsiteX12-6349" fmla="*/ 1658679 w 3638574"/>
                <a:gd name="connsiteY12-6350" fmla="*/ 2194318 h 4492350"/>
                <a:gd name="connsiteX13-6351" fmla="*/ 1900430 w 3638574"/>
                <a:gd name="connsiteY13-6352" fmla="*/ 0 h 4492350"/>
                <a:gd name="connsiteX14-6353" fmla="*/ 1971873 w 3638574"/>
                <a:gd name="connsiteY14-6354" fmla="*/ 986216 h 4492350"/>
                <a:gd name="connsiteX15-6355" fmla="*/ 1826002 w 3638574"/>
                <a:gd name="connsiteY15-6356" fmla="*/ 2060385 h 4492350"/>
                <a:gd name="connsiteX16-6357" fmla="*/ 2001533 w 3638574"/>
                <a:gd name="connsiteY16-6358" fmla="*/ 3046321 h 4492350"/>
                <a:gd name="connsiteX17-6359" fmla="*/ 2591546 w 3638574"/>
                <a:gd name="connsiteY17-6360" fmla="*/ 2519916 h 4492350"/>
                <a:gd name="connsiteX18-6361" fmla="*/ 2857733 w 3638574"/>
                <a:gd name="connsiteY18-6362" fmla="*/ 1291762 h 4492350"/>
                <a:gd name="connsiteX19-6363" fmla="*/ 2750848 w 3638574"/>
                <a:gd name="connsiteY19-6364" fmla="*/ 2383091 h 4492350"/>
                <a:gd name="connsiteX20-6365" fmla="*/ 3638574 w 3638574"/>
                <a:gd name="connsiteY20-6366" fmla="*/ 1124252 h 4492350"/>
                <a:gd name="connsiteX21-6367" fmla="*/ 2166244 w 3638574"/>
                <a:gd name="connsiteY21-6368" fmla="*/ 3370521 h 4492350"/>
                <a:gd name="connsiteX22-6369" fmla="*/ 2113081 w 3638574"/>
                <a:gd name="connsiteY22-6370" fmla="*/ 3817088 h 4492350"/>
                <a:gd name="connsiteX23-6371" fmla="*/ 3261397 w 3638574"/>
                <a:gd name="connsiteY23-6372" fmla="*/ 3094074 h 4492350"/>
                <a:gd name="connsiteX24-6373" fmla="*/ 2138356 w 3638574"/>
                <a:gd name="connsiteY24-6374" fmla="*/ 4030951 h 4492350"/>
                <a:gd name="connsiteX25-6375" fmla="*/ 2176877 w 3638574"/>
                <a:gd name="connsiteY25-6376" fmla="*/ 4476307 h 4492350"/>
                <a:gd name="connsiteX26-6377" fmla="*/ 2162233 w 3638574"/>
                <a:gd name="connsiteY26-6378" fmla="*/ 4491415 h 4492350"/>
                <a:gd name="connsiteX27-6379" fmla="*/ 1687779 w 3638574"/>
                <a:gd name="connsiteY27-6380" fmla="*/ 4492350 h 4492350"/>
                <a:gd name="connsiteX0-6381" fmla="*/ 1687779 w 3638574"/>
                <a:gd name="connsiteY0-6382" fmla="*/ 4492350 h 4492350"/>
                <a:gd name="connsiteX1-6383" fmla="*/ 1740942 w 3638574"/>
                <a:gd name="connsiteY1-6384" fmla="*/ 3785190 h 4492350"/>
                <a:gd name="connsiteX2-6385" fmla="*/ 1239812 w 3638574"/>
                <a:gd name="connsiteY2-6386" fmla="*/ 3369121 h 4492350"/>
                <a:gd name="connsiteX3-6387" fmla="*/ 0 w 3638574"/>
                <a:gd name="connsiteY3-6388" fmla="*/ 2917145 h 4492350"/>
                <a:gd name="connsiteX4-6389" fmla="*/ 1087133 w 3638574"/>
                <a:gd name="connsiteY4-6390" fmla="*/ 3238920 h 4492350"/>
                <a:gd name="connsiteX5-6391" fmla="*/ 357497 w 3638574"/>
                <a:gd name="connsiteY5-6392" fmla="*/ 2432058 h 4492350"/>
                <a:gd name="connsiteX6-6393" fmla="*/ 1719677 w 3638574"/>
                <a:gd name="connsiteY6-6394" fmla="*/ 3519376 h 4492350"/>
                <a:gd name="connsiteX7-6395" fmla="*/ 1627995 w 3638574"/>
                <a:gd name="connsiteY7-6396" fmla="*/ 2400346 h 4492350"/>
                <a:gd name="connsiteX8-6397" fmla="*/ 4198 w 3638574"/>
                <a:gd name="connsiteY8-6398" fmla="*/ 742880 h 4492350"/>
                <a:gd name="connsiteX9-6399" fmla="*/ 932867 w 3638574"/>
                <a:gd name="connsiteY9-6400" fmla="*/ 1924493 h 4492350"/>
                <a:gd name="connsiteX10-6401" fmla="*/ 1037607 w 3638574"/>
                <a:gd name="connsiteY10-6402" fmla="*/ 857226 h 4492350"/>
                <a:gd name="connsiteX11-6403" fmla="*/ 1138710 w 3638574"/>
                <a:gd name="connsiteY11-6404" fmla="*/ 2026621 h 4492350"/>
                <a:gd name="connsiteX12-6405" fmla="*/ 1658679 w 3638574"/>
                <a:gd name="connsiteY12-6406" fmla="*/ 2194318 h 4492350"/>
                <a:gd name="connsiteX13-6407" fmla="*/ 1900430 w 3638574"/>
                <a:gd name="connsiteY13-6408" fmla="*/ 0 h 4492350"/>
                <a:gd name="connsiteX14-6409" fmla="*/ 1971873 w 3638574"/>
                <a:gd name="connsiteY14-6410" fmla="*/ 986216 h 4492350"/>
                <a:gd name="connsiteX15-6411" fmla="*/ 1826002 w 3638574"/>
                <a:gd name="connsiteY15-6412" fmla="*/ 2060385 h 4492350"/>
                <a:gd name="connsiteX16-6413" fmla="*/ 2001533 w 3638574"/>
                <a:gd name="connsiteY16-6414" fmla="*/ 3046321 h 4492350"/>
                <a:gd name="connsiteX17-6415" fmla="*/ 2591546 w 3638574"/>
                <a:gd name="connsiteY17-6416" fmla="*/ 2519916 h 4492350"/>
                <a:gd name="connsiteX18-6417" fmla="*/ 2857733 w 3638574"/>
                <a:gd name="connsiteY18-6418" fmla="*/ 1291762 h 4492350"/>
                <a:gd name="connsiteX19-6419" fmla="*/ 2750848 w 3638574"/>
                <a:gd name="connsiteY19-6420" fmla="*/ 2383091 h 4492350"/>
                <a:gd name="connsiteX20-6421" fmla="*/ 3638574 w 3638574"/>
                <a:gd name="connsiteY20-6422" fmla="*/ 1124252 h 4492350"/>
                <a:gd name="connsiteX21-6423" fmla="*/ 2166244 w 3638574"/>
                <a:gd name="connsiteY21-6424" fmla="*/ 3370521 h 4492350"/>
                <a:gd name="connsiteX22-6425" fmla="*/ 2113081 w 3638574"/>
                <a:gd name="connsiteY22-6426" fmla="*/ 3817088 h 4492350"/>
                <a:gd name="connsiteX23-6427" fmla="*/ 3261397 w 3638574"/>
                <a:gd name="connsiteY23-6428" fmla="*/ 3094074 h 4492350"/>
                <a:gd name="connsiteX24-6429" fmla="*/ 2138356 w 3638574"/>
                <a:gd name="connsiteY24-6430" fmla="*/ 4030951 h 4492350"/>
                <a:gd name="connsiteX25-6431" fmla="*/ 2176877 w 3638574"/>
                <a:gd name="connsiteY25-6432" fmla="*/ 4476307 h 4492350"/>
                <a:gd name="connsiteX26-6433" fmla="*/ 2162233 w 3638574"/>
                <a:gd name="connsiteY26-6434" fmla="*/ 4491415 h 4492350"/>
                <a:gd name="connsiteX27-6435" fmla="*/ 1687779 w 3638574"/>
                <a:gd name="connsiteY27-6436" fmla="*/ 4492350 h 4492350"/>
                <a:gd name="connsiteX0-6437" fmla="*/ 1687779 w 3638574"/>
                <a:gd name="connsiteY0-6438" fmla="*/ 4492350 h 4492350"/>
                <a:gd name="connsiteX1-6439" fmla="*/ 1740942 w 3638574"/>
                <a:gd name="connsiteY1-6440" fmla="*/ 3785190 h 4492350"/>
                <a:gd name="connsiteX2-6441" fmla="*/ 1239812 w 3638574"/>
                <a:gd name="connsiteY2-6442" fmla="*/ 3369121 h 4492350"/>
                <a:gd name="connsiteX3-6443" fmla="*/ 0 w 3638574"/>
                <a:gd name="connsiteY3-6444" fmla="*/ 2917145 h 4492350"/>
                <a:gd name="connsiteX4-6445" fmla="*/ 1087133 w 3638574"/>
                <a:gd name="connsiteY4-6446" fmla="*/ 3238920 h 4492350"/>
                <a:gd name="connsiteX5-6447" fmla="*/ 357497 w 3638574"/>
                <a:gd name="connsiteY5-6448" fmla="*/ 2432058 h 4492350"/>
                <a:gd name="connsiteX6-6449" fmla="*/ 1719677 w 3638574"/>
                <a:gd name="connsiteY6-6450" fmla="*/ 3519376 h 4492350"/>
                <a:gd name="connsiteX7-6451" fmla="*/ 1627995 w 3638574"/>
                <a:gd name="connsiteY7-6452" fmla="*/ 2400346 h 4492350"/>
                <a:gd name="connsiteX8-6453" fmla="*/ 4198 w 3638574"/>
                <a:gd name="connsiteY8-6454" fmla="*/ 742880 h 4492350"/>
                <a:gd name="connsiteX9-6455" fmla="*/ 932867 w 3638574"/>
                <a:gd name="connsiteY9-6456" fmla="*/ 1924493 h 4492350"/>
                <a:gd name="connsiteX10-6457" fmla="*/ 1037607 w 3638574"/>
                <a:gd name="connsiteY10-6458" fmla="*/ 857226 h 4492350"/>
                <a:gd name="connsiteX11-6459" fmla="*/ 1138710 w 3638574"/>
                <a:gd name="connsiteY11-6460" fmla="*/ 2026621 h 4492350"/>
                <a:gd name="connsiteX12-6461" fmla="*/ 1658679 w 3638574"/>
                <a:gd name="connsiteY12-6462" fmla="*/ 2194318 h 4492350"/>
                <a:gd name="connsiteX13-6463" fmla="*/ 1900430 w 3638574"/>
                <a:gd name="connsiteY13-6464" fmla="*/ 0 h 4492350"/>
                <a:gd name="connsiteX14-6465" fmla="*/ 1971873 w 3638574"/>
                <a:gd name="connsiteY14-6466" fmla="*/ 986216 h 4492350"/>
                <a:gd name="connsiteX15-6467" fmla="*/ 1826002 w 3638574"/>
                <a:gd name="connsiteY15-6468" fmla="*/ 2060385 h 4492350"/>
                <a:gd name="connsiteX16-6469" fmla="*/ 2001533 w 3638574"/>
                <a:gd name="connsiteY16-6470" fmla="*/ 3046321 h 4492350"/>
                <a:gd name="connsiteX17-6471" fmla="*/ 2591546 w 3638574"/>
                <a:gd name="connsiteY17-6472" fmla="*/ 2519916 h 4492350"/>
                <a:gd name="connsiteX18-6473" fmla="*/ 2857733 w 3638574"/>
                <a:gd name="connsiteY18-6474" fmla="*/ 1291762 h 4492350"/>
                <a:gd name="connsiteX19-6475" fmla="*/ 2750848 w 3638574"/>
                <a:gd name="connsiteY19-6476" fmla="*/ 2383091 h 4492350"/>
                <a:gd name="connsiteX20-6477" fmla="*/ 3638574 w 3638574"/>
                <a:gd name="connsiteY20-6478" fmla="*/ 1124252 h 4492350"/>
                <a:gd name="connsiteX21-6479" fmla="*/ 2166244 w 3638574"/>
                <a:gd name="connsiteY21-6480" fmla="*/ 3370521 h 4492350"/>
                <a:gd name="connsiteX22-6481" fmla="*/ 2113081 w 3638574"/>
                <a:gd name="connsiteY22-6482" fmla="*/ 3817088 h 4492350"/>
                <a:gd name="connsiteX23-6483" fmla="*/ 3261397 w 3638574"/>
                <a:gd name="connsiteY23-6484" fmla="*/ 3094074 h 4492350"/>
                <a:gd name="connsiteX24-6485" fmla="*/ 2138356 w 3638574"/>
                <a:gd name="connsiteY24-6486" fmla="*/ 4030951 h 4492350"/>
                <a:gd name="connsiteX25-6487" fmla="*/ 2176877 w 3638574"/>
                <a:gd name="connsiteY25-6488" fmla="*/ 4476307 h 4492350"/>
                <a:gd name="connsiteX26-6489" fmla="*/ 2162233 w 3638574"/>
                <a:gd name="connsiteY26-6490" fmla="*/ 4491415 h 4492350"/>
                <a:gd name="connsiteX27-6491" fmla="*/ 1687779 w 3638574"/>
                <a:gd name="connsiteY27-6492" fmla="*/ 4492350 h 4492350"/>
                <a:gd name="connsiteX0-6493" fmla="*/ 1687779 w 3638574"/>
                <a:gd name="connsiteY0-6494" fmla="*/ 4492350 h 4492350"/>
                <a:gd name="connsiteX1-6495" fmla="*/ 1740942 w 3638574"/>
                <a:gd name="connsiteY1-6496" fmla="*/ 3785190 h 4492350"/>
                <a:gd name="connsiteX2-6497" fmla="*/ 1239812 w 3638574"/>
                <a:gd name="connsiteY2-6498" fmla="*/ 3369121 h 4492350"/>
                <a:gd name="connsiteX3-6499" fmla="*/ 0 w 3638574"/>
                <a:gd name="connsiteY3-6500" fmla="*/ 2917145 h 4492350"/>
                <a:gd name="connsiteX4-6501" fmla="*/ 1087133 w 3638574"/>
                <a:gd name="connsiteY4-6502" fmla="*/ 3238920 h 4492350"/>
                <a:gd name="connsiteX5-6503" fmla="*/ 365518 w 3638574"/>
                <a:gd name="connsiteY5-6504" fmla="*/ 2420026 h 4492350"/>
                <a:gd name="connsiteX6-6505" fmla="*/ 1719677 w 3638574"/>
                <a:gd name="connsiteY6-6506" fmla="*/ 3519376 h 4492350"/>
                <a:gd name="connsiteX7-6507" fmla="*/ 1627995 w 3638574"/>
                <a:gd name="connsiteY7-6508" fmla="*/ 2400346 h 4492350"/>
                <a:gd name="connsiteX8-6509" fmla="*/ 4198 w 3638574"/>
                <a:gd name="connsiteY8-6510" fmla="*/ 742880 h 4492350"/>
                <a:gd name="connsiteX9-6511" fmla="*/ 932867 w 3638574"/>
                <a:gd name="connsiteY9-6512" fmla="*/ 1924493 h 4492350"/>
                <a:gd name="connsiteX10-6513" fmla="*/ 1037607 w 3638574"/>
                <a:gd name="connsiteY10-6514" fmla="*/ 857226 h 4492350"/>
                <a:gd name="connsiteX11-6515" fmla="*/ 1138710 w 3638574"/>
                <a:gd name="connsiteY11-6516" fmla="*/ 2026621 h 4492350"/>
                <a:gd name="connsiteX12-6517" fmla="*/ 1658679 w 3638574"/>
                <a:gd name="connsiteY12-6518" fmla="*/ 2194318 h 4492350"/>
                <a:gd name="connsiteX13-6519" fmla="*/ 1900430 w 3638574"/>
                <a:gd name="connsiteY13-6520" fmla="*/ 0 h 4492350"/>
                <a:gd name="connsiteX14-6521" fmla="*/ 1971873 w 3638574"/>
                <a:gd name="connsiteY14-6522" fmla="*/ 986216 h 4492350"/>
                <a:gd name="connsiteX15-6523" fmla="*/ 1826002 w 3638574"/>
                <a:gd name="connsiteY15-6524" fmla="*/ 2060385 h 4492350"/>
                <a:gd name="connsiteX16-6525" fmla="*/ 2001533 w 3638574"/>
                <a:gd name="connsiteY16-6526" fmla="*/ 3046321 h 4492350"/>
                <a:gd name="connsiteX17-6527" fmla="*/ 2591546 w 3638574"/>
                <a:gd name="connsiteY17-6528" fmla="*/ 2519916 h 4492350"/>
                <a:gd name="connsiteX18-6529" fmla="*/ 2857733 w 3638574"/>
                <a:gd name="connsiteY18-6530" fmla="*/ 1291762 h 4492350"/>
                <a:gd name="connsiteX19-6531" fmla="*/ 2750848 w 3638574"/>
                <a:gd name="connsiteY19-6532" fmla="*/ 2383091 h 4492350"/>
                <a:gd name="connsiteX20-6533" fmla="*/ 3638574 w 3638574"/>
                <a:gd name="connsiteY20-6534" fmla="*/ 1124252 h 4492350"/>
                <a:gd name="connsiteX21-6535" fmla="*/ 2166244 w 3638574"/>
                <a:gd name="connsiteY21-6536" fmla="*/ 3370521 h 4492350"/>
                <a:gd name="connsiteX22-6537" fmla="*/ 2113081 w 3638574"/>
                <a:gd name="connsiteY22-6538" fmla="*/ 3817088 h 4492350"/>
                <a:gd name="connsiteX23-6539" fmla="*/ 3261397 w 3638574"/>
                <a:gd name="connsiteY23-6540" fmla="*/ 3094074 h 4492350"/>
                <a:gd name="connsiteX24-6541" fmla="*/ 2138356 w 3638574"/>
                <a:gd name="connsiteY24-6542" fmla="*/ 4030951 h 4492350"/>
                <a:gd name="connsiteX25-6543" fmla="*/ 2176877 w 3638574"/>
                <a:gd name="connsiteY25-6544" fmla="*/ 4476307 h 4492350"/>
                <a:gd name="connsiteX26-6545" fmla="*/ 2162233 w 3638574"/>
                <a:gd name="connsiteY26-6546" fmla="*/ 4491415 h 4492350"/>
                <a:gd name="connsiteX27-6547" fmla="*/ 1687779 w 3638574"/>
                <a:gd name="connsiteY27-6548" fmla="*/ 4492350 h 4492350"/>
                <a:gd name="connsiteX0-6549" fmla="*/ 1687779 w 3638574"/>
                <a:gd name="connsiteY0-6550" fmla="*/ 4492350 h 4492350"/>
                <a:gd name="connsiteX1-6551" fmla="*/ 1740942 w 3638574"/>
                <a:gd name="connsiteY1-6552" fmla="*/ 3785190 h 4492350"/>
                <a:gd name="connsiteX2-6553" fmla="*/ 1239812 w 3638574"/>
                <a:gd name="connsiteY2-6554" fmla="*/ 3369121 h 4492350"/>
                <a:gd name="connsiteX3-6555" fmla="*/ 0 w 3638574"/>
                <a:gd name="connsiteY3-6556" fmla="*/ 2917145 h 4492350"/>
                <a:gd name="connsiteX4-6557" fmla="*/ 1087133 w 3638574"/>
                <a:gd name="connsiteY4-6558" fmla="*/ 3238920 h 4492350"/>
                <a:gd name="connsiteX5-6559" fmla="*/ 365518 w 3638574"/>
                <a:gd name="connsiteY5-6560" fmla="*/ 2420026 h 4492350"/>
                <a:gd name="connsiteX6-6561" fmla="*/ 1719677 w 3638574"/>
                <a:gd name="connsiteY6-6562" fmla="*/ 3519376 h 4492350"/>
                <a:gd name="connsiteX7-6563" fmla="*/ 1627995 w 3638574"/>
                <a:gd name="connsiteY7-6564" fmla="*/ 2400346 h 4492350"/>
                <a:gd name="connsiteX8-6565" fmla="*/ 4198 w 3638574"/>
                <a:gd name="connsiteY8-6566" fmla="*/ 742880 h 4492350"/>
                <a:gd name="connsiteX9-6567" fmla="*/ 932867 w 3638574"/>
                <a:gd name="connsiteY9-6568" fmla="*/ 1924493 h 4492350"/>
                <a:gd name="connsiteX10-6569" fmla="*/ 1037607 w 3638574"/>
                <a:gd name="connsiteY10-6570" fmla="*/ 857226 h 4492350"/>
                <a:gd name="connsiteX11-6571" fmla="*/ 1138710 w 3638574"/>
                <a:gd name="connsiteY11-6572" fmla="*/ 2026621 h 4492350"/>
                <a:gd name="connsiteX12-6573" fmla="*/ 1658679 w 3638574"/>
                <a:gd name="connsiteY12-6574" fmla="*/ 2194318 h 4492350"/>
                <a:gd name="connsiteX13-6575" fmla="*/ 1900430 w 3638574"/>
                <a:gd name="connsiteY13-6576" fmla="*/ 0 h 4492350"/>
                <a:gd name="connsiteX14-6577" fmla="*/ 1971873 w 3638574"/>
                <a:gd name="connsiteY14-6578" fmla="*/ 986216 h 4492350"/>
                <a:gd name="connsiteX15-6579" fmla="*/ 1826002 w 3638574"/>
                <a:gd name="connsiteY15-6580" fmla="*/ 2060385 h 4492350"/>
                <a:gd name="connsiteX16-6581" fmla="*/ 2001533 w 3638574"/>
                <a:gd name="connsiteY16-6582" fmla="*/ 3046321 h 4492350"/>
                <a:gd name="connsiteX17-6583" fmla="*/ 2591546 w 3638574"/>
                <a:gd name="connsiteY17-6584" fmla="*/ 2519916 h 4492350"/>
                <a:gd name="connsiteX18-6585" fmla="*/ 2857733 w 3638574"/>
                <a:gd name="connsiteY18-6586" fmla="*/ 1291762 h 4492350"/>
                <a:gd name="connsiteX19-6587" fmla="*/ 2750848 w 3638574"/>
                <a:gd name="connsiteY19-6588" fmla="*/ 2383091 h 4492350"/>
                <a:gd name="connsiteX20-6589" fmla="*/ 3638574 w 3638574"/>
                <a:gd name="connsiteY20-6590" fmla="*/ 1124252 h 4492350"/>
                <a:gd name="connsiteX21-6591" fmla="*/ 2166244 w 3638574"/>
                <a:gd name="connsiteY21-6592" fmla="*/ 3370521 h 4492350"/>
                <a:gd name="connsiteX22-6593" fmla="*/ 2113081 w 3638574"/>
                <a:gd name="connsiteY22-6594" fmla="*/ 3817088 h 4492350"/>
                <a:gd name="connsiteX23-6595" fmla="*/ 3261397 w 3638574"/>
                <a:gd name="connsiteY23-6596" fmla="*/ 3094074 h 4492350"/>
                <a:gd name="connsiteX24-6597" fmla="*/ 2138356 w 3638574"/>
                <a:gd name="connsiteY24-6598" fmla="*/ 4030951 h 4492350"/>
                <a:gd name="connsiteX25-6599" fmla="*/ 2176877 w 3638574"/>
                <a:gd name="connsiteY25-6600" fmla="*/ 4476307 h 4492350"/>
                <a:gd name="connsiteX26-6601" fmla="*/ 2162233 w 3638574"/>
                <a:gd name="connsiteY26-6602" fmla="*/ 4491415 h 4492350"/>
                <a:gd name="connsiteX27-6603" fmla="*/ 1687779 w 3638574"/>
                <a:gd name="connsiteY27-6604" fmla="*/ 4492350 h 4492350"/>
                <a:gd name="connsiteX0-6605" fmla="*/ 1687779 w 3638574"/>
                <a:gd name="connsiteY0-6606" fmla="*/ 4492350 h 4492350"/>
                <a:gd name="connsiteX1-6607" fmla="*/ 1740942 w 3638574"/>
                <a:gd name="connsiteY1-6608" fmla="*/ 3785190 h 4492350"/>
                <a:gd name="connsiteX2-6609" fmla="*/ 1239812 w 3638574"/>
                <a:gd name="connsiteY2-6610" fmla="*/ 3369121 h 4492350"/>
                <a:gd name="connsiteX3-6611" fmla="*/ 0 w 3638574"/>
                <a:gd name="connsiteY3-6612" fmla="*/ 2917145 h 4492350"/>
                <a:gd name="connsiteX4-6613" fmla="*/ 1087133 w 3638574"/>
                <a:gd name="connsiteY4-6614" fmla="*/ 3238920 h 4492350"/>
                <a:gd name="connsiteX5-6615" fmla="*/ 365518 w 3638574"/>
                <a:gd name="connsiteY5-6616" fmla="*/ 2420026 h 4492350"/>
                <a:gd name="connsiteX6-6617" fmla="*/ 1719677 w 3638574"/>
                <a:gd name="connsiteY6-6618" fmla="*/ 3519376 h 4492350"/>
                <a:gd name="connsiteX7-6619" fmla="*/ 1627995 w 3638574"/>
                <a:gd name="connsiteY7-6620" fmla="*/ 2400346 h 4492350"/>
                <a:gd name="connsiteX8-6621" fmla="*/ 4198 w 3638574"/>
                <a:gd name="connsiteY8-6622" fmla="*/ 742880 h 4492350"/>
                <a:gd name="connsiteX9-6623" fmla="*/ 932867 w 3638574"/>
                <a:gd name="connsiteY9-6624" fmla="*/ 1924493 h 4492350"/>
                <a:gd name="connsiteX10-6625" fmla="*/ 1037607 w 3638574"/>
                <a:gd name="connsiteY10-6626" fmla="*/ 857226 h 4492350"/>
                <a:gd name="connsiteX11-6627" fmla="*/ 1138710 w 3638574"/>
                <a:gd name="connsiteY11-6628" fmla="*/ 2026621 h 4492350"/>
                <a:gd name="connsiteX12-6629" fmla="*/ 1658679 w 3638574"/>
                <a:gd name="connsiteY12-6630" fmla="*/ 2194318 h 4492350"/>
                <a:gd name="connsiteX13-6631" fmla="*/ 1900430 w 3638574"/>
                <a:gd name="connsiteY13-6632" fmla="*/ 0 h 4492350"/>
                <a:gd name="connsiteX14-6633" fmla="*/ 1971873 w 3638574"/>
                <a:gd name="connsiteY14-6634" fmla="*/ 986216 h 4492350"/>
                <a:gd name="connsiteX15-6635" fmla="*/ 1826002 w 3638574"/>
                <a:gd name="connsiteY15-6636" fmla="*/ 2060385 h 4492350"/>
                <a:gd name="connsiteX16-6637" fmla="*/ 2001533 w 3638574"/>
                <a:gd name="connsiteY16-6638" fmla="*/ 3046321 h 4492350"/>
                <a:gd name="connsiteX17-6639" fmla="*/ 2591546 w 3638574"/>
                <a:gd name="connsiteY17-6640" fmla="*/ 2519916 h 4492350"/>
                <a:gd name="connsiteX18-6641" fmla="*/ 2857733 w 3638574"/>
                <a:gd name="connsiteY18-6642" fmla="*/ 1291762 h 4492350"/>
                <a:gd name="connsiteX19-6643" fmla="*/ 2750848 w 3638574"/>
                <a:gd name="connsiteY19-6644" fmla="*/ 2383091 h 4492350"/>
                <a:gd name="connsiteX20-6645" fmla="*/ 3638574 w 3638574"/>
                <a:gd name="connsiteY20-6646" fmla="*/ 1124252 h 4492350"/>
                <a:gd name="connsiteX21-6647" fmla="*/ 2166244 w 3638574"/>
                <a:gd name="connsiteY21-6648" fmla="*/ 3370521 h 4492350"/>
                <a:gd name="connsiteX22-6649" fmla="*/ 2113081 w 3638574"/>
                <a:gd name="connsiteY22-6650" fmla="*/ 3817088 h 4492350"/>
                <a:gd name="connsiteX23-6651" fmla="*/ 3261397 w 3638574"/>
                <a:gd name="connsiteY23-6652" fmla="*/ 3094074 h 4492350"/>
                <a:gd name="connsiteX24-6653" fmla="*/ 2138356 w 3638574"/>
                <a:gd name="connsiteY24-6654" fmla="*/ 4030951 h 4492350"/>
                <a:gd name="connsiteX25-6655" fmla="*/ 2176877 w 3638574"/>
                <a:gd name="connsiteY25-6656" fmla="*/ 4476307 h 4492350"/>
                <a:gd name="connsiteX26-6657" fmla="*/ 2162233 w 3638574"/>
                <a:gd name="connsiteY26-6658" fmla="*/ 4491415 h 4492350"/>
                <a:gd name="connsiteX27-6659" fmla="*/ 1687779 w 3638574"/>
                <a:gd name="connsiteY27-6660" fmla="*/ 4492350 h 4492350"/>
                <a:gd name="connsiteX0-6661" fmla="*/ 1687779 w 3638574"/>
                <a:gd name="connsiteY0-6662" fmla="*/ 4492350 h 4492350"/>
                <a:gd name="connsiteX1-6663" fmla="*/ 1740942 w 3638574"/>
                <a:gd name="connsiteY1-6664" fmla="*/ 3785190 h 4492350"/>
                <a:gd name="connsiteX2-6665" fmla="*/ 1239812 w 3638574"/>
                <a:gd name="connsiteY2-6666" fmla="*/ 3369121 h 4492350"/>
                <a:gd name="connsiteX3-6667" fmla="*/ 0 w 3638574"/>
                <a:gd name="connsiteY3-6668" fmla="*/ 2917145 h 4492350"/>
                <a:gd name="connsiteX4-6669" fmla="*/ 1087133 w 3638574"/>
                <a:gd name="connsiteY4-6670" fmla="*/ 3238920 h 4492350"/>
                <a:gd name="connsiteX5-6671" fmla="*/ 365518 w 3638574"/>
                <a:gd name="connsiteY5-6672" fmla="*/ 2420026 h 4492350"/>
                <a:gd name="connsiteX6-6673" fmla="*/ 1719677 w 3638574"/>
                <a:gd name="connsiteY6-6674" fmla="*/ 3519376 h 4492350"/>
                <a:gd name="connsiteX7-6675" fmla="*/ 1627995 w 3638574"/>
                <a:gd name="connsiteY7-6676" fmla="*/ 2400346 h 4492350"/>
                <a:gd name="connsiteX8-6677" fmla="*/ 4198 w 3638574"/>
                <a:gd name="connsiteY8-6678" fmla="*/ 742880 h 4492350"/>
                <a:gd name="connsiteX9-6679" fmla="*/ 932867 w 3638574"/>
                <a:gd name="connsiteY9-6680" fmla="*/ 1924493 h 4492350"/>
                <a:gd name="connsiteX10-6681" fmla="*/ 1037607 w 3638574"/>
                <a:gd name="connsiteY10-6682" fmla="*/ 857226 h 4492350"/>
                <a:gd name="connsiteX11-6683" fmla="*/ 1138710 w 3638574"/>
                <a:gd name="connsiteY11-6684" fmla="*/ 2026621 h 4492350"/>
                <a:gd name="connsiteX12-6685" fmla="*/ 1658679 w 3638574"/>
                <a:gd name="connsiteY12-6686" fmla="*/ 2194318 h 4492350"/>
                <a:gd name="connsiteX13-6687" fmla="*/ 1900430 w 3638574"/>
                <a:gd name="connsiteY13-6688" fmla="*/ 0 h 4492350"/>
                <a:gd name="connsiteX14-6689" fmla="*/ 1971873 w 3638574"/>
                <a:gd name="connsiteY14-6690" fmla="*/ 986216 h 4492350"/>
                <a:gd name="connsiteX15-6691" fmla="*/ 1826002 w 3638574"/>
                <a:gd name="connsiteY15-6692" fmla="*/ 2060385 h 4492350"/>
                <a:gd name="connsiteX16-6693" fmla="*/ 2001533 w 3638574"/>
                <a:gd name="connsiteY16-6694" fmla="*/ 3046321 h 4492350"/>
                <a:gd name="connsiteX17-6695" fmla="*/ 2591546 w 3638574"/>
                <a:gd name="connsiteY17-6696" fmla="*/ 2519916 h 4492350"/>
                <a:gd name="connsiteX18-6697" fmla="*/ 2857733 w 3638574"/>
                <a:gd name="connsiteY18-6698" fmla="*/ 1291762 h 4492350"/>
                <a:gd name="connsiteX19-6699" fmla="*/ 2750848 w 3638574"/>
                <a:gd name="connsiteY19-6700" fmla="*/ 2383091 h 4492350"/>
                <a:gd name="connsiteX20-6701" fmla="*/ 3638574 w 3638574"/>
                <a:gd name="connsiteY20-6702" fmla="*/ 1124252 h 4492350"/>
                <a:gd name="connsiteX21-6703" fmla="*/ 2166244 w 3638574"/>
                <a:gd name="connsiteY21-6704" fmla="*/ 3370521 h 4492350"/>
                <a:gd name="connsiteX22-6705" fmla="*/ 2113081 w 3638574"/>
                <a:gd name="connsiteY22-6706" fmla="*/ 3817088 h 4492350"/>
                <a:gd name="connsiteX23-6707" fmla="*/ 3261397 w 3638574"/>
                <a:gd name="connsiteY23-6708" fmla="*/ 3094074 h 4492350"/>
                <a:gd name="connsiteX24-6709" fmla="*/ 2138356 w 3638574"/>
                <a:gd name="connsiteY24-6710" fmla="*/ 4030951 h 4492350"/>
                <a:gd name="connsiteX25-6711" fmla="*/ 2176877 w 3638574"/>
                <a:gd name="connsiteY25-6712" fmla="*/ 4476307 h 4492350"/>
                <a:gd name="connsiteX26-6713" fmla="*/ 2162233 w 3638574"/>
                <a:gd name="connsiteY26-6714" fmla="*/ 4491415 h 4492350"/>
                <a:gd name="connsiteX27-6715" fmla="*/ 1687779 w 3638574"/>
                <a:gd name="connsiteY27-6716" fmla="*/ 4492350 h 4492350"/>
                <a:gd name="connsiteX0-6717" fmla="*/ 1687779 w 3638574"/>
                <a:gd name="connsiteY0-6718" fmla="*/ 4492350 h 4492350"/>
                <a:gd name="connsiteX1-6719" fmla="*/ 1740942 w 3638574"/>
                <a:gd name="connsiteY1-6720" fmla="*/ 3785190 h 4492350"/>
                <a:gd name="connsiteX2-6721" fmla="*/ 1239812 w 3638574"/>
                <a:gd name="connsiteY2-6722" fmla="*/ 3369121 h 4492350"/>
                <a:gd name="connsiteX3-6723" fmla="*/ 0 w 3638574"/>
                <a:gd name="connsiteY3-6724" fmla="*/ 2917145 h 4492350"/>
                <a:gd name="connsiteX4-6725" fmla="*/ 1087133 w 3638574"/>
                <a:gd name="connsiteY4-6726" fmla="*/ 3238920 h 4492350"/>
                <a:gd name="connsiteX5-6727" fmla="*/ 365518 w 3638574"/>
                <a:gd name="connsiteY5-6728" fmla="*/ 2420026 h 4492350"/>
                <a:gd name="connsiteX6-6729" fmla="*/ 1719677 w 3638574"/>
                <a:gd name="connsiteY6-6730" fmla="*/ 3519376 h 4492350"/>
                <a:gd name="connsiteX7-6731" fmla="*/ 1627995 w 3638574"/>
                <a:gd name="connsiteY7-6732" fmla="*/ 2400346 h 4492350"/>
                <a:gd name="connsiteX8-6733" fmla="*/ 4198 w 3638574"/>
                <a:gd name="connsiteY8-6734" fmla="*/ 742880 h 4492350"/>
                <a:gd name="connsiteX9-6735" fmla="*/ 932867 w 3638574"/>
                <a:gd name="connsiteY9-6736" fmla="*/ 1924493 h 4492350"/>
                <a:gd name="connsiteX10-6737" fmla="*/ 1037607 w 3638574"/>
                <a:gd name="connsiteY10-6738" fmla="*/ 857226 h 4492350"/>
                <a:gd name="connsiteX11-6739" fmla="*/ 1138710 w 3638574"/>
                <a:gd name="connsiteY11-6740" fmla="*/ 2026621 h 4492350"/>
                <a:gd name="connsiteX12-6741" fmla="*/ 1658679 w 3638574"/>
                <a:gd name="connsiteY12-6742" fmla="*/ 2194318 h 4492350"/>
                <a:gd name="connsiteX13-6743" fmla="*/ 1900430 w 3638574"/>
                <a:gd name="connsiteY13-6744" fmla="*/ 0 h 4492350"/>
                <a:gd name="connsiteX14-6745" fmla="*/ 1971873 w 3638574"/>
                <a:gd name="connsiteY14-6746" fmla="*/ 986216 h 4492350"/>
                <a:gd name="connsiteX15-6747" fmla="*/ 1826002 w 3638574"/>
                <a:gd name="connsiteY15-6748" fmla="*/ 2060385 h 4492350"/>
                <a:gd name="connsiteX16-6749" fmla="*/ 2001533 w 3638574"/>
                <a:gd name="connsiteY16-6750" fmla="*/ 3046321 h 4492350"/>
                <a:gd name="connsiteX17-6751" fmla="*/ 2591546 w 3638574"/>
                <a:gd name="connsiteY17-6752" fmla="*/ 2519916 h 4492350"/>
                <a:gd name="connsiteX18-6753" fmla="*/ 2857733 w 3638574"/>
                <a:gd name="connsiteY18-6754" fmla="*/ 1291762 h 4492350"/>
                <a:gd name="connsiteX19-6755" fmla="*/ 2750848 w 3638574"/>
                <a:gd name="connsiteY19-6756" fmla="*/ 2383091 h 4492350"/>
                <a:gd name="connsiteX20-6757" fmla="*/ 3638574 w 3638574"/>
                <a:gd name="connsiteY20-6758" fmla="*/ 1124252 h 4492350"/>
                <a:gd name="connsiteX21-6759" fmla="*/ 2166244 w 3638574"/>
                <a:gd name="connsiteY21-6760" fmla="*/ 3370521 h 4492350"/>
                <a:gd name="connsiteX22-6761" fmla="*/ 2113081 w 3638574"/>
                <a:gd name="connsiteY22-6762" fmla="*/ 3817088 h 4492350"/>
                <a:gd name="connsiteX23-6763" fmla="*/ 3261397 w 3638574"/>
                <a:gd name="connsiteY23-6764" fmla="*/ 3094074 h 4492350"/>
                <a:gd name="connsiteX24-6765" fmla="*/ 2138356 w 3638574"/>
                <a:gd name="connsiteY24-6766" fmla="*/ 4030951 h 4492350"/>
                <a:gd name="connsiteX25-6767" fmla="*/ 2176877 w 3638574"/>
                <a:gd name="connsiteY25-6768" fmla="*/ 4476307 h 4492350"/>
                <a:gd name="connsiteX26-6769" fmla="*/ 2162233 w 3638574"/>
                <a:gd name="connsiteY26-6770" fmla="*/ 4491415 h 4492350"/>
                <a:gd name="connsiteX27-6771" fmla="*/ 1687779 w 3638574"/>
                <a:gd name="connsiteY27-6772" fmla="*/ 4492350 h 4492350"/>
                <a:gd name="connsiteX0-6773" fmla="*/ 1687779 w 3638574"/>
                <a:gd name="connsiteY0-6774" fmla="*/ 4492350 h 4492350"/>
                <a:gd name="connsiteX1-6775" fmla="*/ 1740942 w 3638574"/>
                <a:gd name="connsiteY1-6776" fmla="*/ 3785190 h 4492350"/>
                <a:gd name="connsiteX2-6777" fmla="*/ 1239812 w 3638574"/>
                <a:gd name="connsiteY2-6778" fmla="*/ 3369121 h 4492350"/>
                <a:gd name="connsiteX3-6779" fmla="*/ 0 w 3638574"/>
                <a:gd name="connsiteY3-6780" fmla="*/ 2917145 h 4492350"/>
                <a:gd name="connsiteX4-6781" fmla="*/ 1087133 w 3638574"/>
                <a:gd name="connsiteY4-6782" fmla="*/ 3238920 h 4492350"/>
                <a:gd name="connsiteX5-6783" fmla="*/ 389581 w 3638574"/>
                <a:gd name="connsiteY5-6784" fmla="*/ 2412005 h 4492350"/>
                <a:gd name="connsiteX6-6785" fmla="*/ 1719677 w 3638574"/>
                <a:gd name="connsiteY6-6786" fmla="*/ 3519376 h 4492350"/>
                <a:gd name="connsiteX7-6787" fmla="*/ 1627995 w 3638574"/>
                <a:gd name="connsiteY7-6788" fmla="*/ 2400346 h 4492350"/>
                <a:gd name="connsiteX8-6789" fmla="*/ 4198 w 3638574"/>
                <a:gd name="connsiteY8-6790" fmla="*/ 742880 h 4492350"/>
                <a:gd name="connsiteX9-6791" fmla="*/ 932867 w 3638574"/>
                <a:gd name="connsiteY9-6792" fmla="*/ 1924493 h 4492350"/>
                <a:gd name="connsiteX10-6793" fmla="*/ 1037607 w 3638574"/>
                <a:gd name="connsiteY10-6794" fmla="*/ 857226 h 4492350"/>
                <a:gd name="connsiteX11-6795" fmla="*/ 1138710 w 3638574"/>
                <a:gd name="connsiteY11-6796" fmla="*/ 2026621 h 4492350"/>
                <a:gd name="connsiteX12-6797" fmla="*/ 1658679 w 3638574"/>
                <a:gd name="connsiteY12-6798" fmla="*/ 2194318 h 4492350"/>
                <a:gd name="connsiteX13-6799" fmla="*/ 1900430 w 3638574"/>
                <a:gd name="connsiteY13-6800" fmla="*/ 0 h 4492350"/>
                <a:gd name="connsiteX14-6801" fmla="*/ 1971873 w 3638574"/>
                <a:gd name="connsiteY14-6802" fmla="*/ 986216 h 4492350"/>
                <a:gd name="connsiteX15-6803" fmla="*/ 1826002 w 3638574"/>
                <a:gd name="connsiteY15-6804" fmla="*/ 2060385 h 4492350"/>
                <a:gd name="connsiteX16-6805" fmla="*/ 2001533 w 3638574"/>
                <a:gd name="connsiteY16-6806" fmla="*/ 3046321 h 4492350"/>
                <a:gd name="connsiteX17-6807" fmla="*/ 2591546 w 3638574"/>
                <a:gd name="connsiteY17-6808" fmla="*/ 2519916 h 4492350"/>
                <a:gd name="connsiteX18-6809" fmla="*/ 2857733 w 3638574"/>
                <a:gd name="connsiteY18-6810" fmla="*/ 1291762 h 4492350"/>
                <a:gd name="connsiteX19-6811" fmla="*/ 2750848 w 3638574"/>
                <a:gd name="connsiteY19-6812" fmla="*/ 2383091 h 4492350"/>
                <a:gd name="connsiteX20-6813" fmla="*/ 3638574 w 3638574"/>
                <a:gd name="connsiteY20-6814" fmla="*/ 1124252 h 4492350"/>
                <a:gd name="connsiteX21-6815" fmla="*/ 2166244 w 3638574"/>
                <a:gd name="connsiteY21-6816" fmla="*/ 3370521 h 4492350"/>
                <a:gd name="connsiteX22-6817" fmla="*/ 2113081 w 3638574"/>
                <a:gd name="connsiteY22-6818" fmla="*/ 3817088 h 4492350"/>
                <a:gd name="connsiteX23-6819" fmla="*/ 3261397 w 3638574"/>
                <a:gd name="connsiteY23-6820" fmla="*/ 3094074 h 4492350"/>
                <a:gd name="connsiteX24-6821" fmla="*/ 2138356 w 3638574"/>
                <a:gd name="connsiteY24-6822" fmla="*/ 4030951 h 4492350"/>
                <a:gd name="connsiteX25-6823" fmla="*/ 2176877 w 3638574"/>
                <a:gd name="connsiteY25-6824" fmla="*/ 4476307 h 4492350"/>
                <a:gd name="connsiteX26-6825" fmla="*/ 2162233 w 3638574"/>
                <a:gd name="connsiteY26-6826" fmla="*/ 4491415 h 4492350"/>
                <a:gd name="connsiteX27-6827" fmla="*/ 1687779 w 3638574"/>
                <a:gd name="connsiteY27-6828" fmla="*/ 4492350 h 4492350"/>
                <a:gd name="connsiteX0-6829" fmla="*/ 1687779 w 3638574"/>
                <a:gd name="connsiteY0-6830" fmla="*/ 4492350 h 4492350"/>
                <a:gd name="connsiteX1-6831" fmla="*/ 1740942 w 3638574"/>
                <a:gd name="connsiteY1-6832" fmla="*/ 3785190 h 4492350"/>
                <a:gd name="connsiteX2-6833" fmla="*/ 1239812 w 3638574"/>
                <a:gd name="connsiteY2-6834" fmla="*/ 3369121 h 4492350"/>
                <a:gd name="connsiteX3-6835" fmla="*/ 0 w 3638574"/>
                <a:gd name="connsiteY3-6836" fmla="*/ 2917145 h 4492350"/>
                <a:gd name="connsiteX4-6837" fmla="*/ 1087133 w 3638574"/>
                <a:gd name="connsiteY4-6838" fmla="*/ 3238920 h 4492350"/>
                <a:gd name="connsiteX5-6839" fmla="*/ 389581 w 3638574"/>
                <a:gd name="connsiteY5-6840" fmla="*/ 2412005 h 4492350"/>
                <a:gd name="connsiteX6-6841" fmla="*/ 1719677 w 3638574"/>
                <a:gd name="connsiteY6-6842" fmla="*/ 3519376 h 4492350"/>
                <a:gd name="connsiteX7-6843" fmla="*/ 1627995 w 3638574"/>
                <a:gd name="connsiteY7-6844" fmla="*/ 2400346 h 4492350"/>
                <a:gd name="connsiteX8-6845" fmla="*/ 4198 w 3638574"/>
                <a:gd name="connsiteY8-6846" fmla="*/ 742880 h 4492350"/>
                <a:gd name="connsiteX9-6847" fmla="*/ 932867 w 3638574"/>
                <a:gd name="connsiteY9-6848" fmla="*/ 1924493 h 4492350"/>
                <a:gd name="connsiteX10-6849" fmla="*/ 1037607 w 3638574"/>
                <a:gd name="connsiteY10-6850" fmla="*/ 857226 h 4492350"/>
                <a:gd name="connsiteX11-6851" fmla="*/ 1138710 w 3638574"/>
                <a:gd name="connsiteY11-6852" fmla="*/ 2026621 h 4492350"/>
                <a:gd name="connsiteX12-6853" fmla="*/ 1658679 w 3638574"/>
                <a:gd name="connsiteY12-6854" fmla="*/ 2194318 h 4492350"/>
                <a:gd name="connsiteX13-6855" fmla="*/ 1900430 w 3638574"/>
                <a:gd name="connsiteY13-6856" fmla="*/ 0 h 4492350"/>
                <a:gd name="connsiteX14-6857" fmla="*/ 1971873 w 3638574"/>
                <a:gd name="connsiteY14-6858" fmla="*/ 986216 h 4492350"/>
                <a:gd name="connsiteX15-6859" fmla="*/ 1826002 w 3638574"/>
                <a:gd name="connsiteY15-6860" fmla="*/ 2060385 h 4492350"/>
                <a:gd name="connsiteX16-6861" fmla="*/ 2001533 w 3638574"/>
                <a:gd name="connsiteY16-6862" fmla="*/ 3046321 h 4492350"/>
                <a:gd name="connsiteX17-6863" fmla="*/ 2591546 w 3638574"/>
                <a:gd name="connsiteY17-6864" fmla="*/ 2519916 h 4492350"/>
                <a:gd name="connsiteX18-6865" fmla="*/ 2857733 w 3638574"/>
                <a:gd name="connsiteY18-6866" fmla="*/ 1291762 h 4492350"/>
                <a:gd name="connsiteX19-6867" fmla="*/ 2750848 w 3638574"/>
                <a:gd name="connsiteY19-6868" fmla="*/ 2383091 h 4492350"/>
                <a:gd name="connsiteX20-6869" fmla="*/ 3638574 w 3638574"/>
                <a:gd name="connsiteY20-6870" fmla="*/ 1124252 h 4492350"/>
                <a:gd name="connsiteX21-6871" fmla="*/ 2166244 w 3638574"/>
                <a:gd name="connsiteY21-6872" fmla="*/ 3370521 h 4492350"/>
                <a:gd name="connsiteX22-6873" fmla="*/ 2113081 w 3638574"/>
                <a:gd name="connsiteY22-6874" fmla="*/ 3817088 h 4492350"/>
                <a:gd name="connsiteX23-6875" fmla="*/ 3261397 w 3638574"/>
                <a:gd name="connsiteY23-6876" fmla="*/ 3094074 h 4492350"/>
                <a:gd name="connsiteX24-6877" fmla="*/ 2138356 w 3638574"/>
                <a:gd name="connsiteY24-6878" fmla="*/ 4030951 h 4492350"/>
                <a:gd name="connsiteX25-6879" fmla="*/ 2176877 w 3638574"/>
                <a:gd name="connsiteY25-6880" fmla="*/ 4476307 h 4492350"/>
                <a:gd name="connsiteX26-6881" fmla="*/ 2162233 w 3638574"/>
                <a:gd name="connsiteY26-6882" fmla="*/ 4491415 h 4492350"/>
                <a:gd name="connsiteX27-6883" fmla="*/ 1687779 w 3638574"/>
                <a:gd name="connsiteY27-6884" fmla="*/ 4492350 h 4492350"/>
                <a:gd name="connsiteX0-6885" fmla="*/ 1687779 w 3638574"/>
                <a:gd name="connsiteY0-6886" fmla="*/ 4492350 h 4492350"/>
                <a:gd name="connsiteX1-6887" fmla="*/ 1740942 w 3638574"/>
                <a:gd name="connsiteY1-6888" fmla="*/ 3785190 h 4492350"/>
                <a:gd name="connsiteX2-6889" fmla="*/ 1239812 w 3638574"/>
                <a:gd name="connsiteY2-6890" fmla="*/ 3369121 h 4492350"/>
                <a:gd name="connsiteX3-6891" fmla="*/ 0 w 3638574"/>
                <a:gd name="connsiteY3-6892" fmla="*/ 2917145 h 4492350"/>
                <a:gd name="connsiteX4-6893" fmla="*/ 1087133 w 3638574"/>
                <a:gd name="connsiteY4-6894" fmla="*/ 3238920 h 4492350"/>
                <a:gd name="connsiteX5-6895" fmla="*/ 389581 w 3638574"/>
                <a:gd name="connsiteY5-6896" fmla="*/ 2412005 h 4492350"/>
                <a:gd name="connsiteX6-6897" fmla="*/ 1719677 w 3638574"/>
                <a:gd name="connsiteY6-6898" fmla="*/ 3519376 h 4492350"/>
                <a:gd name="connsiteX7-6899" fmla="*/ 1627995 w 3638574"/>
                <a:gd name="connsiteY7-6900" fmla="*/ 2400346 h 4492350"/>
                <a:gd name="connsiteX8-6901" fmla="*/ 4198 w 3638574"/>
                <a:gd name="connsiteY8-6902" fmla="*/ 742880 h 4492350"/>
                <a:gd name="connsiteX9-6903" fmla="*/ 932867 w 3638574"/>
                <a:gd name="connsiteY9-6904" fmla="*/ 1924493 h 4492350"/>
                <a:gd name="connsiteX10-6905" fmla="*/ 1037607 w 3638574"/>
                <a:gd name="connsiteY10-6906" fmla="*/ 857226 h 4492350"/>
                <a:gd name="connsiteX11-6907" fmla="*/ 1138710 w 3638574"/>
                <a:gd name="connsiteY11-6908" fmla="*/ 2026621 h 4492350"/>
                <a:gd name="connsiteX12-6909" fmla="*/ 1658679 w 3638574"/>
                <a:gd name="connsiteY12-6910" fmla="*/ 2194318 h 4492350"/>
                <a:gd name="connsiteX13-6911" fmla="*/ 1900430 w 3638574"/>
                <a:gd name="connsiteY13-6912" fmla="*/ 0 h 4492350"/>
                <a:gd name="connsiteX14-6913" fmla="*/ 1971873 w 3638574"/>
                <a:gd name="connsiteY14-6914" fmla="*/ 986216 h 4492350"/>
                <a:gd name="connsiteX15-6915" fmla="*/ 1826002 w 3638574"/>
                <a:gd name="connsiteY15-6916" fmla="*/ 2060385 h 4492350"/>
                <a:gd name="connsiteX16-6917" fmla="*/ 2001533 w 3638574"/>
                <a:gd name="connsiteY16-6918" fmla="*/ 3046321 h 4492350"/>
                <a:gd name="connsiteX17-6919" fmla="*/ 2591546 w 3638574"/>
                <a:gd name="connsiteY17-6920" fmla="*/ 2519916 h 4492350"/>
                <a:gd name="connsiteX18-6921" fmla="*/ 2857733 w 3638574"/>
                <a:gd name="connsiteY18-6922" fmla="*/ 1291762 h 4492350"/>
                <a:gd name="connsiteX19-6923" fmla="*/ 2750848 w 3638574"/>
                <a:gd name="connsiteY19-6924" fmla="*/ 2383091 h 4492350"/>
                <a:gd name="connsiteX20-6925" fmla="*/ 3638574 w 3638574"/>
                <a:gd name="connsiteY20-6926" fmla="*/ 1124252 h 4492350"/>
                <a:gd name="connsiteX21-6927" fmla="*/ 2166244 w 3638574"/>
                <a:gd name="connsiteY21-6928" fmla="*/ 3370521 h 4492350"/>
                <a:gd name="connsiteX22-6929" fmla="*/ 2113081 w 3638574"/>
                <a:gd name="connsiteY22-6930" fmla="*/ 3817088 h 4492350"/>
                <a:gd name="connsiteX23-6931" fmla="*/ 3261397 w 3638574"/>
                <a:gd name="connsiteY23-6932" fmla="*/ 3094074 h 4492350"/>
                <a:gd name="connsiteX24-6933" fmla="*/ 2138356 w 3638574"/>
                <a:gd name="connsiteY24-6934" fmla="*/ 4030951 h 4492350"/>
                <a:gd name="connsiteX25-6935" fmla="*/ 2176877 w 3638574"/>
                <a:gd name="connsiteY25-6936" fmla="*/ 4476307 h 4492350"/>
                <a:gd name="connsiteX26-6937" fmla="*/ 2162233 w 3638574"/>
                <a:gd name="connsiteY26-6938" fmla="*/ 4491415 h 4492350"/>
                <a:gd name="connsiteX27-6939" fmla="*/ 1687779 w 3638574"/>
                <a:gd name="connsiteY27-6940" fmla="*/ 4492350 h 4492350"/>
                <a:gd name="connsiteX0-6941" fmla="*/ 1687779 w 3638574"/>
                <a:gd name="connsiteY0-6942" fmla="*/ 4492350 h 4492350"/>
                <a:gd name="connsiteX1-6943" fmla="*/ 1740942 w 3638574"/>
                <a:gd name="connsiteY1-6944" fmla="*/ 3785190 h 4492350"/>
                <a:gd name="connsiteX2-6945" fmla="*/ 1239812 w 3638574"/>
                <a:gd name="connsiteY2-6946" fmla="*/ 3369121 h 4492350"/>
                <a:gd name="connsiteX3-6947" fmla="*/ 0 w 3638574"/>
                <a:gd name="connsiteY3-6948" fmla="*/ 2917145 h 4492350"/>
                <a:gd name="connsiteX4-6949" fmla="*/ 1087133 w 3638574"/>
                <a:gd name="connsiteY4-6950" fmla="*/ 3238920 h 4492350"/>
                <a:gd name="connsiteX5-6951" fmla="*/ 389581 w 3638574"/>
                <a:gd name="connsiteY5-6952" fmla="*/ 2412005 h 4492350"/>
                <a:gd name="connsiteX6-6953" fmla="*/ 1719677 w 3638574"/>
                <a:gd name="connsiteY6-6954" fmla="*/ 3519376 h 4492350"/>
                <a:gd name="connsiteX7-6955" fmla="*/ 1627995 w 3638574"/>
                <a:gd name="connsiteY7-6956" fmla="*/ 2400346 h 4492350"/>
                <a:gd name="connsiteX8-6957" fmla="*/ 4198 w 3638574"/>
                <a:gd name="connsiteY8-6958" fmla="*/ 742880 h 4492350"/>
                <a:gd name="connsiteX9-6959" fmla="*/ 932867 w 3638574"/>
                <a:gd name="connsiteY9-6960" fmla="*/ 1924493 h 4492350"/>
                <a:gd name="connsiteX10-6961" fmla="*/ 1037607 w 3638574"/>
                <a:gd name="connsiteY10-6962" fmla="*/ 857226 h 4492350"/>
                <a:gd name="connsiteX11-6963" fmla="*/ 1138710 w 3638574"/>
                <a:gd name="connsiteY11-6964" fmla="*/ 2026621 h 4492350"/>
                <a:gd name="connsiteX12-6965" fmla="*/ 1658679 w 3638574"/>
                <a:gd name="connsiteY12-6966" fmla="*/ 2194318 h 4492350"/>
                <a:gd name="connsiteX13-6967" fmla="*/ 1900430 w 3638574"/>
                <a:gd name="connsiteY13-6968" fmla="*/ 0 h 4492350"/>
                <a:gd name="connsiteX14-6969" fmla="*/ 1971873 w 3638574"/>
                <a:gd name="connsiteY14-6970" fmla="*/ 986216 h 4492350"/>
                <a:gd name="connsiteX15-6971" fmla="*/ 1826002 w 3638574"/>
                <a:gd name="connsiteY15-6972" fmla="*/ 2060385 h 4492350"/>
                <a:gd name="connsiteX16-6973" fmla="*/ 2001533 w 3638574"/>
                <a:gd name="connsiteY16-6974" fmla="*/ 3046321 h 4492350"/>
                <a:gd name="connsiteX17-6975" fmla="*/ 2591546 w 3638574"/>
                <a:gd name="connsiteY17-6976" fmla="*/ 2519916 h 4492350"/>
                <a:gd name="connsiteX18-6977" fmla="*/ 2857733 w 3638574"/>
                <a:gd name="connsiteY18-6978" fmla="*/ 1291762 h 4492350"/>
                <a:gd name="connsiteX19-6979" fmla="*/ 2750848 w 3638574"/>
                <a:gd name="connsiteY19-6980" fmla="*/ 2383091 h 4492350"/>
                <a:gd name="connsiteX20-6981" fmla="*/ 3638574 w 3638574"/>
                <a:gd name="connsiteY20-6982" fmla="*/ 1124252 h 4492350"/>
                <a:gd name="connsiteX21-6983" fmla="*/ 2166244 w 3638574"/>
                <a:gd name="connsiteY21-6984" fmla="*/ 3370521 h 4492350"/>
                <a:gd name="connsiteX22-6985" fmla="*/ 2113081 w 3638574"/>
                <a:gd name="connsiteY22-6986" fmla="*/ 3817088 h 4492350"/>
                <a:gd name="connsiteX23-6987" fmla="*/ 3261397 w 3638574"/>
                <a:gd name="connsiteY23-6988" fmla="*/ 3094074 h 4492350"/>
                <a:gd name="connsiteX24-6989" fmla="*/ 2138356 w 3638574"/>
                <a:gd name="connsiteY24-6990" fmla="*/ 4030951 h 4492350"/>
                <a:gd name="connsiteX25-6991" fmla="*/ 2176877 w 3638574"/>
                <a:gd name="connsiteY25-6992" fmla="*/ 4476307 h 4492350"/>
                <a:gd name="connsiteX26-6993" fmla="*/ 2162233 w 3638574"/>
                <a:gd name="connsiteY26-6994" fmla="*/ 4491415 h 4492350"/>
                <a:gd name="connsiteX27-6995" fmla="*/ 1687779 w 3638574"/>
                <a:gd name="connsiteY27-6996" fmla="*/ 4492350 h 4492350"/>
                <a:gd name="connsiteX0-6997" fmla="*/ 1687779 w 3638574"/>
                <a:gd name="connsiteY0-6998" fmla="*/ 4492350 h 4492350"/>
                <a:gd name="connsiteX1-6999" fmla="*/ 1740942 w 3638574"/>
                <a:gd name="connsiteY1-7000" fmla="*/ 3785190 h 4492350"/>
                <a:gd name="connsiteX2-7001" fmla="*/ 1239812 w 3638574"/>
                <a:gd name="connsiteY2-7002" fmla="*/ 3369121 h 4492350"/>
                <a:gd name="connsiteX3-7003" fmla="*/ 0 w 3638574"/>
                <a:gd name="connsiteY3-7004" fmla="*/ 2917145 h 4492350"/>
                <a:gd name="connsiteX4-7005" fmla="*/ 1087133 w 3638574"/>
                <a:gd name="connsiteY4-7006" fmla="*/ 3238920 h 4492350"/>
                <a:gd name="connsiteX5-7007" fmla="*/ 389581 w 3638574"/>
                <a:gd name="connsiteY5-7008" fmla="*/ 2412005 h 4492350"/>
                <a:gd name="connsiteX6-7009" fmla="*/ 1719677 w 3638574"/>
                <a:gd name="connsiteY6-7010" fmla="*/ 3519376 h 4492350"/>
                <a:gd name="connsiteX7-7011" fmla="*/ 1627995 w 3638574"/>
                <a:gd name="connsiteY7-7012" fmla="*/ 2400346 h 4492350"/>
                <a:gd name="connsiteX8-7013" fmla="*/ 4198 w 3638574"/>
                <a:gd name="connsiteY8-7014" fmla="*/ 742880 h 4492350"/>
                <a:gd name="connsiteX9-7015" fmla="*/ 932867 w 3638574"/>
                <a:gd name="connsiteY9-7016" fmla="*/ 1924493 h 4492350"/>
                <a:gd name="connsiteX10-7017" fmla="*/ 1037607 w 3638574"/>
                <a:gd name="connsiteY10-7018" fmla="*/ 857226 h 4492350"/>
                <a:gd name="connsiteX11-7019" fmla="*/ 1138710 w 3638574"/>
                <a:gd name="connsiteY11-7020" fmla="*/ 2026621 h 4492350"/>
                <a:gd name="connsiteX12-7021" fmla="*/ 1658679 w 3638574"/>
                <a:gd name="connsiteY12-7022" fmla="*/ 2194318 h 4492350"/>
                <a:gd name="connsiteX13-7023" fmla="*/ 1900430 w 3638574"/>
                <a:gd name="connsiteY13-7024" fmla="*/ 0 h 4492350"/>
                <a:gd name="connsiteX14-7025" fmla="*/ 1971873 w 3638574"/>
                <a:gd name="connsiteY14-7026" fmla="*/ 986216 h 4492350"/>
                <a:gd name="connsiteX15-7027" fmla="*/ 1826002 w 3638574"/>
                <a:gd name="connsiteY15-7028" fmla="*/ 2060385 h 4492350"/>
                <a:gd name="connsiteX16-7029" fmla="*/ 2001533 w 3638574"/>
                <a:gd name="connsiteY16-7030" fmla="*/ 3046321 h 4492350"/>
                <a:gd name="connsiteX17-7031" fmla="*/ 2591546 w 3638574"/>
                <a:gd name="connsiteY17-7032" fmla="*/ 2519916 h 4492350"/>
                <a:gd name="connsiteX18-7033" fmla="*/ 2857733 w 3638574"/>
                <a:gd name="connsiteY18-7034" fmla="*/ 1291762 h 4492350"/>
                <a:gd name="connsiteX19-7035" fmla="*/ 2750848 w 3638574"/>
                <a:gd name="connsiteY19-7036" fmla="*/ 2383091 h 4492350"/>
                <a:gd name="connsiteX20-7037" fmla="*/ 3638574 w 3638574"/>
                <a:gd name="connsiteY20-7038" fmla="*/ 1124252 h 4492350"/>
                <a:gd name="connsiteX21-7039" fmla="*/ 2166244 w 3638574"/>
                <a:gd name="connsiteY21-7040" fmla="*/ 3370521 h 4492350"/>
                <a:gd name="connsiteX22-7041" fmla="*/ 2113081 w 3638574"/>
                <a:gd name="connsiteY22-7042" fmla="*/ 3817088 h 4492350"/>
                <a:gd name="connsiteX23-7043" fmla="*/ 3261397 w 3638574"/>
                <a:gd name="connsiteY23-7044" fmla="*/ 3094074 h 4492350"/>
                <a:gd name="connsiteX24-7045" fmla="*/ 2138356 w 3638574"/>
                <a:gd name="connsiteY24-7046" fmla="*/ 4030951 h 4492350"/>
                <a:gd name="connsiteX25-7047" fmla="*/ 2176877 w 3638574"/>
                <a:gd name="connsiteY25-7048" fmla="*/ 4476307 h 4492350"/>
                <a:gd name="connsiteX26-7049" fmla="*/ 2162233 w 3638574"/>
                <a:gd name="connsiteY26-7050" fmla="*/ 4491415 h 4492350"/>
                <a:gd name="connsiteX27-7051" fmla="*/ 1687779 w 3638574"/>
                <a:gd name="connsiteY27-7052" fmla="*/ 4492350 h 4492350"/>
                <a:gd name="connsiteX0-7053" fmla="*/ 1687779 w 3638574"/>
                <a:gd name="connsiteY0-7054" fmla="*/ 4492350 h 4492350"/>
                <a:gd name="connsiteX1-7055" fmla="*/ 1740942 w 3638574"/>
                <a:gd name="connsiteY1-7056" fmla="*/ 3785190 h 4492350"/>
                <a:gd name="connsiteX2-7057" fmla="*/ 1239812 w 3638574"/>
                <a:gd name="connsiteY2-7058" fmla="*/ 3369121 h 4492350"/>
                <a:gd name="connsiteX3-7059" fmla="*/ 0 w 3638574"/>
                <a:gd name="connsiteY3-7060" fmla="*/ 2917145 h 4492350"/>
                <a:gd name="connsiteX4-7061" fmla="*/ 1087133 w 3638574"/>
                <a:gd name="connsiteY4-7062" fmla="*/ 3238920 h 4492350"/>
                <a:gd name="connsiteX5-7063" fmla="*/ 389581 w 3638574"/>
                <a:gd name="connsiteY5-7064" fmla="*/ 2412005 h 4492350"/>
                <a:gd name="connsiteX6-7065" fmla="*/ 1719677 w 3638574"/>
                <a:gd name="connsiteY6-7066" fmla="*/ 3519376 h 4492350"/>
                <a:gd name="connsiteX7-7067" fmla="*/ 1627995 w 3638574"/>
                <a:gd name="connsiteY7-7068" fmla="*/ 2400346 h 4492350"/>
                <a:gd name="connsiteX8-7069" fmla="*/ 4198 w 3638574"/>
                <a:gd name="connsiteY8-7070" fmla="*/ 742880 h 4492350"/>
                <a:gd name="connsiteX9-7071" fmla="*/ 932867 w 3638574"/>
                <a:gd name="connsiteY9-7072" fmla="*/ 1924493 h 4492350"/>
                <a:gd name="connsiteX10-7073" fmla="*/ 1037607 w 3638574"/>
                <a:gd name="connsiteY10-7074" fmla="*/ 857226 h 4492350"/>
                <a:gd name="connsiteX11-7075" fmla="*/ 1138710 w 3638574"/>
                <a:gd name="connsiteY11-7076" fmla="*/ 2026621 h 4492350"/>
                <a:gd name="connsiteX12-7077" fmla="*/ 1658679 w 3638574"/>
                <a:gd name="connsiteY12-7078" fmla="*/ 2194318 h 4492350"/>
                <a:gd name="connsiteX13-7079" fmla="*/ 1900430 w 3638574"/>
                <a:gd name="connsiteY13-7080" fmla="*/ 0 h 4492350"/>
                <a:gd name="connsiteX14-7081" fmla="*/ 1971873 w 3638574"/>
                <a:gd name="connsiteY14-7082" fmla="*/ 986216 h 4492350"/>
                <a:gd name="connsiteX15-7083" fmla="*/ 1826002 w 3638574"/>
                <a:gd name="connsiteY15-7084" fmla="*/ 2060385 h 4492350"/>
                <a:gd name="connsiteX16-7085" fmla="*/ 2001533 w 3638574"/>
                <a:gd name="connsiteY16-7086" fmla="*/ 3046321 h 4492350"/>
                <a:gd name="connsiteX17-7087" fmla="*/ 2591546 w 3638574"/>
                <a:gd name="connsiteY17-7088" fmla="*/ 2519916 h 4492350"/>
                <a:gd name="connsiteX18-7089" fmla="*/ 2857733 w 3638574"/>
                <a:gd name="connsiteY18-7090" fmla="*/ 1291762 h 4492350"/>
                <a:gd name="connsiteX19-7091" fmla="*/ 2750848 w 3638574"/>
                <a:gd name="connsiteY19-7092" fmla="*/ 2383091 h 4492350"/>
                <a:gd name="connsiteX20-7093" fmla="*/ 3638574 w 3638574"/>
                <a:gd name="connsiteY20-7094" fmla="*/ 1124252 h 4492350"/>
                <a:gd name="connsiteX21-7095" fmla="*/ 2166244 w 3638574"/>
                <a:gd name="connsiteY21-7096" fmla="*/ 3370521 h 4492350"/>
                <a:gd name="connsiteX22-7097" fmla="*/ 2113081 w 3638574"/>
                <a:gd name="connsiteY22-7098" fmla="*/ 3817088 h 4492350"/>
                <a:gd name="connsiteX23-7099" fmla="*/ 3261397 w 3638574"/>
                <a:gd name="connsiteY23-7100" fmla="*/ 3094074 h 4492350"/>
                <a:gd name="connsiteX24-7101" fmla="*/ 2138356 w 3638574"/>
                <a:gd name="connsiteY24-7102" fmla="*/ 4030951 h 4492350"/>
                <a:gd name="connsiteX25-7103" fmla="*/ 2176877 w 3638574"/>
                <a:gd name="connsiteY25-7104" fmla="*/ 4476307 h 4492350"/>
                <a:gd name="connsiteX26-7105" fmla="*/ 2162233 w 3638574"/>
                <a:gd name="connsiteY26-7106" fmla="*/ 4491415 h 4492350"/>
                <a:gd name="connsiteX27-7107" fmla="*/ 1687779 w 3638574"/>
                <a:gd name="connsiteY27-7108" fmla="*/ 4492350 h 4492350"/>
                <a:gd name="connsiteX0-7109" fmla="*/ 1687779 w 3638574"/>
                <a:gd name="connsiteY0-7110" fmla="*/ 4492350 h 4492350"/>
                <a:gd name="connsiteX1-7111" fmla="*/ 1740942 w 3638574"/>
                <a:gd name="connsiteY1-7112" fmla="*/ 3785190 h 4492350"/>
                <a:gd name="connsiteX2-7113" fmla="*/ 1239812 w 3638574"/>
                <a:gd name="connsiteY2-7114" fmla="*/ 3369121 h 4492350"/>
                <a:gd name="connsiteX3-7115" fmla="*/ 0 w 3638574"/>
                <a:gd name="connsiteY3-7116" fmla="*/ 2917145 h 4492350"/>
                <a:gd name="connsiteX4-7117" fmla="*/ 1087133 w 3638574"/>
                <a:gd name="connsiteY4-7118" fmla="*/ 3238920 h 4492350"/>
                <a:gd name="connsiteX5-7119" fmla="*/ 389581 w 3638574"/>
                <a:gd name="connsiteY5-7120" fmla="*/ 2412005 h 4492350"/>
                <a:gd name="connsiteX6-7121" fmla="*/ 1719677 w 3638574"/>
                <a:gd name="connsiteY6-7122" fmla="*/ 3519376 h 4492350"/>
                <a:gd name="connsiteX7-7123" fmla="*/ 1627995 w 3638574"/>
                <a:gd name="connsiteY7-7124" fmla="*/ 2400346 h 4492350"/>
                <a:gd name="connsiteX8-7125" fmla="*/ 4198 w 3638574"/>
                <a:gd name="connsiteY8-7126" fmla="*/ 742880 h 4492350"/>
                <a:gd name="connsiteX9-7127" fmla="*/ 932867 w 3638574"/>
                <a:gd name="connsiteY9-7128" fmla="*/ 1924493 h 4492350"/>
                <a:gd name="connsiteX10-7129" fmla="*/ 1037607 w 3638574"/>
                <a:gd name="connsiteY10-7130" fmla="*/ 857226 h 4492350"/>
                <a:gd name="connsiteX11-7131" fmla="*/ 1138710 w 3638574"/>
                <a:gd name="connsiteY11-7132" fmla="*/ 2026621 h 4492350"/>
                <a:gd name="connsiteX12-7133" fmla="*/ 1646038 w 3638574"/>
                <a:gd name="connsiteY12-7134" fmla="*/ 2198532 h 4492350"/>
                <a:gd name="connsiteX13-7135" fmla="*/ 1900430 w 3638574"/>
                <a:gd name="connsiteY13-7136" fmla="*/ 0 h 4492350"/>
                <a:gd name="connsiteX14-7137" fmla="*/ 1971873 w 3638574"/>
                <a:gd name="connsiteY14-7138" fmla="*/ 986216 h 4492350"/>
                <a:gd name="connsiteX15-7139" fmla="*/ 1826002 w 3638574"/>
                <a:gd name="connsiteY15-7140" fmla="*/ 2060385 h 4492350"/>
                <a:gd name="connsiteX16-7141" fmla="*/ 2001533 w 3638574"/>
                <a:gd name="connsiteY16-7142" fmla="*/ 3046321 h 4492350"/>
                <a:gd name="connsiteX17-7143" fmla="*/ 2591546 w 3638574"/>
                <a:gd name="connsiteY17-7144" fmla="*/ 2519916 h 4492350"/>
                <a:gd name="connsiteX18-7145" fmla="*/ 2857733 w 3638574"/>
                <a:gd name="connsiteY18-7146" fmla="*/ 1291762 h 4492350"/>
                <a:gd name="connsiteX19-7147" fmla="*/ 2750848 w 3638574"/>
                <a:gd name="connsiteY19-7148" fmla="*/ 2383091 h 4492350"/>
                <a:gd name="connsiteX20-7149" fmla="*/ 3638574 w 3638574"/>
                <a:gd name="connsiteY20-7150" fmla="*/ 1124252 h 4492350"/>
                <a:gd name="connsiteX21-7151" fmla="*/ 2166244 w 3638574"/>
                <a:gd name="connsiteY21-7152" fmla="*/ 3370521 h 4492350"/>
                <a:gd name="connsiteX22-7153" fmla="*/ 2113081 w 3638574"/>
                <a:gd name="connsiteY22-7154" fmla="*/ 3817088 h 4492350"/>
                <a:gd name="connsiteX23-7155" fmla="*/ 3261397 w 3638574"/>
                <a:gd name="connsiteY23-7156" fmla="*/ 3094074 h 4492350"/>
                <a:gd name="connsiteX24-7157" fmla="*/ 2138356 w 3638574"/>
                <a:gd name="connsiteY24-7158" fmla="*/ 4030951 h 4492350"/>
                <a:gd name="connsiteX25-7159" fmla="*/ 2176877 w 3638574"/>
                <a:gd name="connsiteY25-7160" fmla="*/ 4476307 h 4492350"/>
                <a:gd name="connsiteX26-7161" fmla="*/ 2162233 w 3638574"/>
                <a:gd name="connsiteY26-7162" fmla="*/ 4491415 h 4492350"/>
                <a:gd name="connsiteX27-7163" fmla="*/ 1687779 w 3638574"/>
                <a:gd name="connsiteY27-7164" fmla="*/ 4492350 h 4492350"/>
                <a:gd name="connsiteX0-7165" fmla="*/ 1687779 w 3638574"/>
                <a:gd name="connsiteY0-7166" fmla="*/ 4492350 h 4492350"/>
                <a:gd name="connsiteX1-7167" fmla="*/ 1719873 w 3638574"/>
                <a:gd name="connsiteY1-7168" fmla="*/ 3785190 h 4492350"/>
                <a:gd name="connsiteX2-7169" fmla="*/ 1239812 w 3638574"/>
                <a:gd name="connsiteY2-7170" fmla="*/ 3369121 h 4492350"/>
                <a:gd name="connsiteX3-7171" fmla="*/ 0 w 3638574"/>
                <a:gd name="connsiteY3-7172" fmla="*/ 2917145 h 4492350"/>
                <a:gd name="connsiteX4-7173" fmla="*/ 1087133 w 3638574"/>
                <a:gd name="connsiteY4-7174" fmla="*/ 3238920 h 4492350"/>
                <a:gd name="connsiteX5-7175" fmla="*/ 389581 w 3638574"/>
                <a:gd name="connsiteY5-7176" fmla="*/ 2412005 h 4492350"/>
                <a:gd name="connsiteX6-7177" fmla="*/ 1719677 w 3638574"/>
                <a:gd name="connsiteY6-7178" fmla="*/ 3519376 h 4492350"/>
                <a:gd name="connsiteX7-7179" fmla="*/ 1627995 w 3638574"/>
                <a:gd name="connsiteY7-7180" fmla="*/ 2400346 h 4492350"/>
                <a:gd name="connsiteX8-7181" fmla="*/ 4198 w 3638574"/>
                <a:gd name="connsiteY8-7182" fmla="*/ 742880 h 4492350"/>
                <a:gd name="connsiteX9-7183" fmla="*/ 932867 w 3638574"/>
                <a:gd name="connsiteY9-7184" fmla="*/ 1924493 h 4492350"/>
                <a:gd name="connsiteX10-7185" fmla="*/ 1037607 w 3638574"/>
                <a:gd name="connsiteY10-7186" fmla="*/ 857226 h 4492350"/>
                <a:gd name="connsiteX11-7187" fmla="*/ 1138710 w 3638574"/>
                <a:gd name="connsiteY11-7188" fmla="*/ 2026621 h 4492350"/>
                <a:gd name="connsiteX12-7189" fmla="*/ 1646038 w 3638574"/>
                <a:gd name="connsiteY12-7190" fmla="*/ 2198532 h 4492350"/>
                <a:gd name="connsiteX13-7191" fmla="*/ 1900430 w 3638574"/>
                <a:gd name="connsiteY13-7192" fmla="*/ 0 h 4492350"/>
                <a:gd name="connsiteX14-7193" fmla="*/ 1971873 w 3638574"/>
                <a:gd name="connsiteY14-7194" fmla="*/ 986216 h 4492350"/>
                <a:gd name="connsiteX15-7195" fmla="*/ 1826002 w 3638574"/>
                <a:gd name="connsiteY15-7196" fmla="*/ 2060385 h 4492350"/>
                <a:gd name="connsiteX16-7197" fmla="*/ 2001533 w 3638574"/>
                <a:gd name="connsiteY16-7198" fmla="*/ 3046321 h 4492350"/>
                <a:gd name="connsiteX17-7199" fmla="*/ 2591546 w 3638574"/>
                <a:gd name="connsiteY17-7200" fmla="*/ 2519916 h 4492350"/>
                <a:gd name="connsiteX18-7201" fmla="*/ 2857733 w 3638574"/>
                <a:gd name="connsiteY18-7202" fmla="*/ 1291762 h 4492350"/>
                <a:gd name="connsiteX19-7203" fmla="*/ 2750848 w 3638574"/>
                <a:gd name="connsiteY19-7204" fmla="*/ 2383091 h 4492350"/>
                <a:gd name="connsiteX20-7205" fmla="*/ 3638574 w 3638574"/>
                <a:gd name="connsiteY20-7206" fmla="*/ 1124252 h 4492350"/>
                <a:gd name="connsiteX21-7207" fmla="*/ 2166244 w 3638574"/>
                <a:gd name="connsiteY21-7208" fmla="*/ 3370521 h 4492350"/>
                <a:gd name="connsiteX22-7209" fmla="*/ 2113081 w 3638574"/>
                <a:gd name="connsiteY22-7210" fmla="*/ 3817088 h 4492350"/>
                <a:gd name="connsiteX23-7211" fmla="*/ 3261397 w 3638574"/>
                <a:gd name="connsiteY23-7212" fmla="*/ 3094074 h 4492350"/>
                <a:gd name="connsiteX24-7213" fmla="*/ 2138356 w 3638574"/>
                <a:gd name="connsiteY24-7214" fmla="*/ 4030951 h 4492350"/>
                <a:gd name="connsiteX25-7215" fmla="*/ 2176877 w 3638574"/>
                <a:gd name="connsiteY25-7216" fmla="*/ 4476307 h 4492350"/>
                <a:gd name="connsiteX26-7217" fmla="*/ 2162233 w 3638574"/>
                <a:gd name="connsiteY26-7218" fmla="*/ 4491415 h 4492350"/>
                <a:gd name="connsiteX27-7219" fmla="*/ 1687779 w 3638574"/>
                <a:gd name="connsiteY27-7220" fmla="*/ 4492350 h 4492350"/>
                <a:gd name="connsiteX0-7221" fmla="*/ 1687779 w 3638574"/>
                <a:gd name="connsiteY0-7222" fmla="*/ 4492350 h 4492350"/>
                <a:gd name="connsiteX1-7223" fmla="*/ 1703018 w 3638574"/>
                <a:gd name="connsiteY1-7224" fmla="*/ 3785190 h 4492350"/>
                <a:gd name="connsiteX2-7225" fmla="*/ 1239812 w 3638574"/>
                <a:gd name="connsiteY2-7226" fmla="*/ 3369121 h 4492350"/>
                <a:gd name="connsiteX3-7227" fmla="*/ 0 w 3638574"/>
                <a:gd name="connsiteY3-7228" fmla="*/ 2917145 h 4492350"/>
                <a:gd name="connsiteX4-7229" fmla="*/ 1087133 w 3638574"/>
                <a:gd name="connsiteY4-7230" fmla="*/ 3238920 h 4492350"/>
                <a:gd name="connsiteX5-7231" fmla="*/ 389581 w 3638574"/>
                <a:gd name="connsiteY5-7232" fmla="*/ 2412005 h 4492350"/>
                <a:gd name="connsiteX6-7233" fmla="*/ 1719677 w 3638574"/>
                <a:gd name="connsiteY6-7234" fmla="*/ 3519376 h 4492350"/>
                <a:gd name="connsiteX7-7235" fmla="*/ 1627995 w 3638574"/>
                <a:gd name="connsiteY7-7236" fmla="*/ 2400346 h 4492350"/>
                <a:gd name="connsiteX8-7237" fmla="*/ 4198 w 3638574"/>
                <a:gd name="connsiteY8-7238" fmla="*/ 742880 h 4492350"/>
                <a:gd name="connsiteX9-7239" fmla="*/ 932867 w 3638574"/>
                <a:gd name="connsiteY9-7240" fmla="*/ 1924493 h 4492350"/>
                <a:gd name="connsiteX10-7241" fmla="*/ 1037607 w 3638574"/>
                <a:gd name="connsiteY10-7242" fmla="*/ 857226 h 4492350"/>
                <a:gd name="connsiteX11-7243" fmla="*/ 1138710 w 3638574"/>
                <a:gd name="connsiteY11-7244" fmla="*/ 2026621 h 4492350"/>
                <a:gd name="connsiteX12-7245" fmla="*/ 1646038 w 3638574"/>
                <a:gd name="connsiteY12-7246" fmla="*/ 2198532 h 4492350"/>
                <a:gd name="connsiteX13-7247" fmla="*/ 1900430 w 3638574"/>
                <a:gd name="connsiteY13-7248" fmla="*/ 0 h 4492350"/>
                <a:gd name="connsiteX14-7249" fmla="*/ 1971873 w 3638574"/>
                <a:gd name="connsiteY14-7250" fmla="*/ 986216 h 4492350"/>
                <a:gd name="connsiteX15-7251" fmla="*/ 1826002 w 3638574"/>
                <a:gd name="connsiteY15-7252" fmla="*/ 2060385 h 4492350"/>
                <a:gd name="connsiteX16-7253" fmla="*/ 2001533 w 3638574"/>
                <a:gd name="connsiteY16-7254" fmla="*/ 3046321 h 4492350"/>
                <a:gd name="connsiteX17-7255" fmla="*/ 2591546 w 3638574"/>
                <a:gd name="connsiteY17-7256" fmla="*/ 2519916 h 4492350"/>
                <a:gd name="connsiteX18-7257" fmla="*/ 2857733 w 3638574"/>
                <a:gd name="connsiteY18-7258" fmla="*/ 1291762 h 4492350"/>
                <a:gd name="connsiteX19-7259" fmla="*/ 2750848 w 3638574"/>
                <a:gd name="connsiteY19-7260" fmla="*/ 2383091 h 4492350"/>
                <a:gd name="connsiteX20-7261" fmla="*/ 3638574 w 3638574"/>
                <a:gd name="connsiteY20-7262" fmla="*/ 1124252 h 4492350"/>
                <a:gd name="connsiteX21-7263" fmla="*/ 2166244 w 3638574"/>
                <a:gd name="connsiteY21-7264" fmla="*/ 3370521 h 4492350"/>
                <a:gd name="connsiteX22-7265" fmla="*/ 2113081 w 3638574"/>
                <a:gd name="connsiteY22-7266" fmla="*/ 3817088 h 4492350"/>
                <a:gd name="connsiteX23-7267" fmla="*/ 3261397 w 3638574"/>
                <a:gd name="connsiteY23-7268" fmla="*/ 3094074 h 4492350"/>
                <a:gd name="connsiteX24-7269" fmla="*/ 2138356 w 3638574"/>
                <a:gd name="connsiteY24-7270" fmla="*/ 4030951 h 4492350"/>
                <a:gd name="connsiteX25-7271" fmla="*/ 2176877 w 3638574"/>
                <a:gd name="connsiteY25-7272" fmla="*/ 4476307 h 4492350"/>
                <a:gd name="connsiteX26-7273" fmla="*/ 2162233 w 3638574"/>
                <a:gd name="connsiteY26-7274" fmla="*/ 4491415 h 4492350"/>
                <a:gd name="connsiteX27-7275" fmla="*/ 1687779 w 3638574"/>
                <a:gd name="connsiteY27-7276" fmla="*/ 4492350 h 4492350"/>
                <a:gd name="connsiteX0-7277" fmla="*/ 1687779 w 3638574"/>
                <a:gd name="connsiteY0-7278" fmla="*/ 4492350 h 4492350"/>
                <a:gd name="connsiteX1-7279" fmla="*/ 1703018 w 3638574"/>
                <a:gd name="connsiteY1-7280" fmla="*/ 3785190 h 4492350"/>
                <a:gd name="connsiteX2-7281" fmla="*/ 1239812 w 3638574"/>
                <a:gd name="connsiteY2-7282" fmla="*/ 3369121 h 4492350"/>
                <a:gd name="connsiteX3-7283" fmla="*/ 0 w 3638574"/>
                <a:gd name="connsiteY3-7284" fmla="*/ 2917145 h 4492350"/>
                <a:gd name="connsiteX4-7285" fmla="*/ 1087133 w 3638574"/>
                <a:gd name="connsiteY4-7286" fmla="*/ 3238920 h 4492350"/>
                <a:gd name="connsiteX5-7287" fmla="*/ 389581 w 3638574"/>
                <a:gd name="connsiteY5-7288" fmla="*/ 2412005 h 4492350"/>
                <a:gd name="connsiteX6-7289" fmla="*/ 1719677 w 3638574"/>
                <a:gd name="connsiteY6-7290" fmla="*/ 3519376 h 4492350"/>
                <a:gd name="connsiteX7-7291" fmla="*/ 1627995 w 3638574"/>
                <a:gd name="connsiteY7-7292" fmla="*/ 2400346 h 4492350"/>
                <a:gd name="connsiteX8-7293" fmla="*/ 4198 w 3638574"/>
                <a:gd name="connsiteY8-7294" fmla="*/ 742880 h 4492350"/>
                <a:gd name="connsiteX9-7295" fmla="*/ 932867 w 3638574"/>
                <a:gd name="connsiteY9-7296" fmla="*/ 1924493 h 4492350"/>
                <a:gd name="connsiteX10-7297" fmla="*/ 1037607 w 3638574"/>
                <a:gd name="connsiteY10-7298" fmla="*/ 857226 h 4492350"/>
                <a:gd name="connsiteX11-7299" fmla="*/ 1138710 w 3638574"/>
                <a:gd name="connsiteY11-7300" fmla="*/ 2026621 h 4492350"/>
                <a:gd name="connsiteX12-7301" fmla="*/ 1646038 w 3638574"/>
                <a:gd name="connsiteY12-7302" fmla="*/ 2198532 h 4492350"/>
                <a:gd name="connsiteX13-7303" fmla="*/ 1900430 w 3638574"/>
                <a:gd name="connsiteY13-7304" fmla="*/ 0 h 4492350"/>
                <a:gd name="connsiteX14-7305" fmla="*/ 1971873 w 3638574"/>
                <a:gd name="connsiteY14-7306" fmla="*/ 986216 h 4492350"/>
                <a:gd name="connsiteX15-7307" fmla="*/ 1826002 w 3638574"/>
                <a:gd name="connsiteY15-7308" fmla="*/ 2060385 h 4492350"/>
                <a:gd name="connsiteX16-7309" fmla="*/ 2001533 w 3638574"/>
                <a:gd name="connsiteY16-7310" fmla="*/ 3046321 h 4492350"/>
                <a:gd name="connsiteX17-7311" fmla="*/ 2591546 w 3638574"/>
                <a:gd name="connsiteY17-7312" fmla="*/ 2519916 h 4492350"/>
                <a:gd name="connsiteX18-7313" fmla="*/ 2857733 w 3638574"/>
                <a:gd name="connsiteY18-7314" fmla="*/ 1291762 h 4492350"/>
                <a:gd name="connsiteX19-7315" fmla="*/ 2750848 w 3638574"/>
                <a:gd name="connsiteY19-7316" fmla="*/ 2383091 h 4492350"/>
                <a:gd name="connsiteX20-7317" fmla="*/ 3638574 w 3638574"/>
                <a:gd name="connsiteY20-7318" fmla="*/ 1124252 h 4492350"/>
                <a:gd name="connsiteX21-7319" fmla="*/ 2166244 w 3638574"/>
                <a:gd name="connsiteY21-7320" fmla="*/ 3370521 h 4492350"/>
                <a:gd name="connsiteX22-7321" fmla="*/ 2121509 w 3638574"/>
                <a:gd name="connsiteY22-7322" fmla="*/ 3808660 h 4492350"/>
                <a:gd name="connsiteX23-7323" fmla="*/ 3261397 w 3638574"/>
                <a:gd name="connsiteY23-7324" fmla="*/ 3094074 h 4492350"/>
                <a:gd name="connsiteX24-7325" fmla="*/ 2138356 w 3638574"/>
                <a:gd name="connsiteY24-7326" fmla="*/ 4030951 h 4492350"/>
                <a:gd name="connsiteX25-7327" fmla="*/ 2176877 w 3638574"/>
                <a:gd name="connsiteY25-7328" fmla="*/ 4476307 h 4492350"/>
                <a:gd name="connsiteX26-7329" fmla="*/ 2162233 w 3638574"/>
                <a:gd name="connsiteY26-7330" fmla="*/ 4491415 h 4492350"/>
                <a:gd name="connsiteX27-7331" fmla="*/ 1687779 w 3638574"/>
                <a:gd name="connsiteY27-7332" fmla="*/ 4492350 h 44923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163" y="connsiteY27-164"/>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tx2">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10" name="椭圆 9"/>
            <p:cNvSpPr>
              <a:spLocks noChangeAspect="1"/>
            </p:cNvSpPr>
            <p:nvPr/>
          </p:nvSpPr>
          <p:spPr>
            <a:xfrm>
              <a:off x="3067346" y="649312"/>
              <a:ext cx="576000" cy="576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1" name="椭圆 10"/>
            <p:cNvSpPr>
              <a:spLocks noChangeAspect="1"/>
            </p:cNvSpPr>
            <p:nvPr/>
          </p:nvSpPr>
          <p:spPr>
            <a:xfrm>
              <a:off x="4841930" y="1772770"/>
              <a:ext cx="576000" cy="576000"/>
            </a:xfrm>
            <a:prstGeom prst="ellipse">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015" dirty="0" smtClean="0">
                  <a:solidFill>
                    <a:srgbClr val="FFFFFF"/>
                  </a:solidFill>
                  <a:latin typeface="微软雅黑" panose="020B0503020204020204" pitchFamily="34" charset="-122"/>
                  <a:ea typeface="微软雅黑" panose="020B0503020204020204" pitchFamily="34" charset="-122"/>
                </a:rPr>
                <a:t>标题</a:t>
              </a:r>
              <a:endParaRPr lang="zh-CN" altLang="en-US" sz="1015" dirty="0">
                <a:solidFill>
                  <a:srgbClr val="FFFFFF"/>
                </a:solidFill>
                <a:latin typeface="微软雅黑" panose="020B0503020204020204" pitchFamily="34" charset="-122"/>
                <a:ea typeface="微软雅黑" panose="020B0503020204020204" pitchFamily="34" charset="-122"/>
              </a:endParaRPr>
            </a:p>
          </p:txBody>
        </p:sp>
        <p:sp>
          <p:nvSpPr>
            <p:cNvPr id="12" name="椭圆 11"/>
            <p:cNvSpPr>
              <a:spLocks noChangeAspect="1"/>
            </p:cNvSpPr>
            <p:nvPr/>
          </p:nvSpPr>
          <p:spPr>
            <a:xfrm>
              <a:off x="1203356" y="1393823"/>
              <a:ext cx="576000" cy="576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3" name="椭圆 12"/>
            <p:cNvSpPr>
              <a:spLocks noChangeAspect="1"/>
            </p:cNvSpPr>
            <p:nvPr/>
          </p:nvSpPr>
          <p:spPr>
            <a:xfrm>
              <a:off x="1141364" y="3598492"/>
              <a:ext cx="576000" cy="576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4" name="椭圆 13"/>
            <p:cNvSpPr>
              <a:spLocks noChangeAspect="1"/>
            </p:cNvSpPr>
            <p:nvPr/>
          </p:nvSpPr>
          <p:spPr>
            <a:xfrm>
              <a:off x="4553930" y="3743424"/>
              <a:ext cx="576000" cy="576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5" name="椭圆 14"/>
            <p:cNvSpPr>
              <a:spLocks noChangeAspect="1"/>
            </p:cNvSpPr>
            <p:nvPr/>
          </p:nvSpPr>
          <p:spPr>
            <a:xfrm>
              <a:off x="4008926" y="1985321"/>
              <a:ext cx="576000" cy="576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smtClean="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6" name="椭圆 15"/>
            <p:cNvSpPr>
              <a:spLocks noChangeAspect="1"/>
            </p:cNvSpPr>
            <p:nvPr/>
          </p:nvSpPr>
          <p:spPr>
            <a:xfrm>
              <a:off x="2253739" y="1550864"/>
              <a:ext cx="576000" cy="576000"/>
            </a:xfrm>
            <a:prstGeom prst="ellipse">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825" dirty="0">
                  <a:solidFill>
                    <a:srgbClr val="FFFFFF"/>
                  </a:solidFill>
                  <a:latin typeface="微软雅黑" panose="020B0503020204020204" pitchFamily="34" charset="-122"/>
                  <a:ea typeface="微软雅黑" panose="020B0503020204020204" pitchFamily="34" charset="-122"/>
                </a:rPr>
                <a:t>标题</a:t>
              </a:r>
              <a:endParaRPr lang="zh-CN" altLang="en-US" sz="825" dirty="0">
                <a:solidFill>
                  <a:srgbClr val="FFFFFF"/>
                </a:solidFill>
                <a:latin typeface="微软雅黑" panose="020B0503020204020204" pitchFamily="34" charset="-122"/>
                <a:ea typeface="微软雅黑" panose="020B0503020204020204" pitchFamily="34" charset="-122"/>
              </a:endParaRPr>
            </a:p>
          </p:txBody>
        </p:sp>
        <p:sp>
          <p:nvSpPr>
            <p:cNvPr id="17" name="椭圆 16"/>
            <p:cNvSpPr>
              <a:spLocks noChangeAspect="1"/>
            </p:cNvSpPr>
            <p:nvPr/>
          </p:nvSpPr>
          <p:spPr>
            <a:xfrm>
              <a:off x="3379361" y="2780910"/>
              <a:ext cx="288000" cy="288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18" name="椭圆 17"/>
            <p:cNvSpPr>
              <a:spLocks noChangeAspect="1"/>
            </p:cNvSpPr>
            <p:nvPr/>
          </p:nvSpPr>
          <p:spPr>
            <a:xfrm>
              <a:off x="4512681" y="2699148"/>
              <a:ext cx="288000" cy="288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19" name="椭圆 18"/>
            <p:cNvSpPr>
              <a:spLocks noChangeAspect="1"/>
            </p:cNvSpPr>
            <p:nvPr/>
          </p:nvSpPr>
          <p:spPr>
            <a:xfrm>
              <a:off x="3012542" y="2126864"/>
              <a:ext cx="288000" cy="288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20" name="椭圆 19"/>
            <p:cNvSpPr>
              <a:spLocks noChangeAspect="1"/>
            </p:cNvSpPr>
            <p:nvPr/>
          </p:nvSpPr>
          <p:spPr>
            <a:xfrm>
              <a:off x="1996735" y="2576819"/>
              <a:ext cx="288000" cy="288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21" name="椭圆 20"/>
            <p:cNvSpPr>
              <a:spLocks noChangeAspect="1"/>
            </p:cNvSpPr>
            <p:nvPr/>
          </p:nvSpPr>
          <p:spPr>
            <a:xfrm>
              <a:off x="1828224" y="3455424"/>
              <a:ext cx="288000" cy="288000"/>
            </a:xfrm>
            <a:prstGeom prst="ellipse">
              <a:avLst/>
            </a:prstGeom>
            <a:solidFill>
              <a:schemeClr val="tx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22" name="椭圆 21"/>
            <p:cNvSpPr>
              <a:spLocks noChangeAspect="1"/>
            </p:cNvSpPr>
            <p:nvPr/>
          </p:nvSpPr>
          <p:spPr>
            <a:xfrm>
              <a:off x="2588233" y="4077918"/>
              <a:ext cx="288000" cy="288000"/>
            </a:xfrm>
            <a:prstGeom prst="ellipse">
              <a:avLst/>
            </a:prstGeom>
            <a:solidFill>
              <a:schemeClr val="bg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23" name="椭圆 22"/>
            <p:cNvSpPr>
              <a:spLocks noChangeAspect="1"/>
            </p:cNvSpPr>
            <p:nvPr/>
          </p:nvSpPr>
          <p:spPr>
            <a:xfrm>
              <a:off x="3516909" y="3743424"/>
              <a:ext cx="288000" cy="288000"/>
            </a:xfrm>
            <a:prstGeom prst="ellipse">
              <a:avLst/>
            </a:prstGeom>
            <a:solidFill>
              <a:schemeClr val="tx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sp>
          <p:nvSpPr>
            <p:cNvPr id="24" name="椭圆 23"/>
            <p:cNvSpPr>
              <a:spLocks noChangeAspect="1"/>
            </p:cNvSpPr>
            <p:nvPr/>
          </p:nvSpPr>
          <p:spPr>
            <a:xfrm>
              <a:off x="3954758" y="4550164"/>
              <a:ext cx="288000" cy="288000"/>
            </a:xfrm>
            <a:prstGeom prst="ellipse">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solidFill>
                  <a:srgbClr val="FFFFFF"/>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4799436" y="2183354"/>
            <a:ext cx="3209516" cy="632481"/>
          </a:xfrm>
          <a:prstGeom prst="rect">
            <a:avLst/>
          </a:prstGeom>
          <a:noFill/>
        </p:spPr>
        <p:txBody>
          <a:bodyPr wrap="square" rtlCol="0">
            <a:spAutoFit/>
          </a:bodyPr>
          <a:lstStyle/>
          <a:p>
            <a:pPr>
              <a:lnSpc>
                <a:spcPct val="130000"/>
              </a:lnSpc>
            </a:pPr>
            <a:r>
              <a:rPr lang="zh-CN" altLang="en-US" sz="900">
                <a:solidFill>
                  <a:schemeClr val="bg2">
                    <a:lumMod val="25000"/>
                  </a:schemeClr>
                </a:solidFill>
                <a:latin typeface="微软雅黑" panose="020B0503020204020204" pitchFamily="34" charset="-122"/>
                <a:ea typeface="微软雅黑" panose="020B0503020204020204" pitchFamily="34" charset="-122"/>
              </a:rPr>
              <a:t>点击添加正文、温馨提示正文行距在</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a:t>
            </a:r>
            <a:r>
              <a:rPr lang="en-US" altLang="zh-CN" sz="900">
                <a:solidFill>
                  <a:schemeClr val="bg2">
                    <a:lumMod val="25000"/>
                  </a:schemeClr>
                </a:solidFill>
                <a:latin typeface="微软雅黑" panose="020B0503020204020204" pitchFamily="34" charset="-122"/>
                <a:ea typeface="微软雅黑" panose="020B0503020204020204" pitchFamily="34" charset="-122"/>
              </a:rPr>
              <a:t>1.2~1.3</a:t>
            </a:r>
            <a:r>
              <a:rPr lang="zh-CN" altLang="en-US" sz="90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endParaRPr lang="zh-CN" altLang="en-US" sz="900">
              <a:solidFill>
                <a:schemeClr val="bg2">
                  <a:lumMod val="25000"/>
                </a:schemeClr>
              </a:solidFill>
              <a:latin typeface="微软雅黑" panose="020B0503020204020204" pitchFamily="34" charset="-122"/>
              <a:ea typeface="微软雅黑" panose="020B0503020204020204" pitchFamily="34" charset="-122"/>
            </a:endParaRPr>
          </a:p>
        </p:txBody>
      </p:sp>
      <p:sp>
        <p:nvSpPr>
          <p:cNvPr id="26" name="矩形 25"/>
          <p:cNvSpPr/>
          <p:nvPr/>
        </p:nvSpPr>
        <p:spPr>
          <a:xfrm>
            <a:off x="4799435" y="1906355"/>
            <a:ext cx="1223412" cy="248209"/>
          </a:xfrm>
          <a:prstGeom prst="rect">
            <a:avLst/>
          </a:prstGeom>
        </p:spPr>
        <p:txBody>
          <a:bodyPr wrap="none">
            <a:spAutoFit/>
          </a:bodyPr>
          <a:lstStyle/>
          <a:p>
            <a:r>
              <a:rPr lang="zh-CN" altLang="en-US" sz="1015" dirty="0">
                <a:solidFill>
                  <a:schemeClr val="bg1"/>
                </a:solidFill>
                <a:latin typeface="微软雅黑" panose="020B0503020204020204" pitchFamily="34" charset="-122"/>
                <a:ea typeface="微软雅黑" panose="020B0503020204020204" pitchFamily="34" charset="-122"/>
              </a:rPr>
              <a:t>点击此处添加标题</a:t>
            </a:r>
            <a:endParaRPr lang="zh-CN" altLang="en-US" sz="1015"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799436" y="3686072"/>
            <a:ext cx="3209516" cy="632481"/>
          </a:xfrm>
          <a:prstGeom prst="rect">
            <a:avLst/>
          </a:prstGeom>
          <a:noFill/>
        </p:spPr>
        <p:txBody>
          <a:bodyPr wrap="square" rtlCol="0">
            <a:spAutoFit/>
          </a:bodyPr>
          <a:lstStyle/>
          <a:p>
            <a:pPr>
              <a:lnSpc>
                <a:spcPct val="130000"/>
              </a:lnSpc>
            </a:pPr>
            <a:r>
              <a:rPr lang="zh-CN" altLang="en-US" sz="900" dirty="0">
                <a:solidFill>
                  <a:schemeClr val="bg2">
                    <a:lumMod val="25000"/>
                  </a:schemeClr>
                </a:solidFill>
                <a:latin typeface="微软雅黑" panose="020B0503020204020204" pitchFamily="34" charset="-122"/>
                <a:ea typeface="微软雅黑" panose="020B0503020204020204" pitchFamily="34" charset="-122"/>
              </a:rPr>
              <a:t>点击添加正文、温馨提示正文行距在</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a:t>
            </a:r>
            <a:r>
              <a:rPr lang="en-US" altLang="zh-CN" sz="900" dirty="0">
                <a:solidFill>
                  <a:schemeClr val="bg2">
                    <a:lumMod val="25000"/>
                  </a:schemeClr>
                </a:solidFill>
                <a:latin typeface="微软雅黑" panose="020B0503020204020204" pitchFamily="34" charset="-122"/>
                <a:ea typeface="微软雅黑" panose="020B0503020204020204" pitchFamily="34" charset="-122"/>
              </a:rPr>
              <a:t>1.2~1.3</a:t>
            </a:r>
            <a:r>
              <a:rPr lang="zh-CN" altLang="en-US" sz="900" dirty="0">
                <a:solidFill>
                  <a:schemeClr val="bg2">
                    <a:lumMod val="25000"/>
                  </a:schemeClr>
                </a:solidFill>
                <a:latin typeface="微软雅黑" panose="020B0503020204020204" pitchFamily="34" charset="-122"/>
                <a:ea typeface="微软雅黑" panose="020B0503020204020204" pitchFamily="34" charset="-122"/>
              </a:rPr>
              <a:t>之间点击添加正文、温馨提示正文行距在</a:t>
            </a:r>
            <a:endParaRPr lang="zh-CN" altLang="en-US" sz="900" dirty="0">
              <a:solidFill>
                <a:schemeClr val="bg2">
                  <a:lumMod val="25000"/>
                </a:schemeClr>
              </a:solidFill>
              <a:latin typeface="微软雅黑" panose="020B0503020204020204" pitchFamily="34" charset="-122"/>
              <a:ea typeface="微软雅黑" panose="020B0503020204020204" pitchFamily="34" charset="-122"/>
            </a:endParaRPr>
          </a:p>
        </p:txBody>
      </p:sp>
      <p:sp>
        <p:nvSpPr>
          <p:cNvPr id="28" name="矩形 27"/>
          <p:cNvSpPr/>
          <p:nvPr/>
        </p:nvSpPr>
        <p:spPr>
          <a:xfrm>
            <a:off x="4799435" y="3409073"/>
            <a:ext cx="1223412" cy="248209"/>
          </a:xfrm>
          <a:prstGeom prst="rect">
            <a:avLst/>
          </a:prstGeom>
        </p:spPr>
        <p:txBody>
          <a:bodyPr wrap="none">
            <a:spAutoFit/>
          </a:bodyPr>
          <a:lstStyle/>
          <a:p>
            <a:r>
              <a:rPr lang="zh-CN" altLang="en-US" sz="1015">
                <a:latin typeface="微软雅黑" panose="020B0503020204020204" pitchFamily="34" charset="-122"/>
                <a:ea typeface="微软雅黑" panose="020B0503020204020204" pitchFamily="34" charset="-122"/>
              </a:rPr>
              <a:t>点击此处添加标题</a:t>
            </a:r>
            <a:endParaRPr lang="zh-CN" altLang="en-US" sz="1015">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additive="base">
                                        <p:cTn id="12" dur="500" fill="hold"/>
                                        <p:tgtEl>
                                          <p:spTgt spid="25"/>
                                        </p:tgtEl>
                                        <p:attrNameLst>
                                          <p:attrName>ppt_x</p:attrName>
                                        </p:attrNameLst>
                                      </p:cBhvr>
                                      <p:tavLst>
                                        <p:tav tm="0">
                                          <p:val>
                                            <p:strVal val="1+#ppt_w/2"/>
                                          </p:val>
                                        </p:tav>
                                        <p:tav tm="100000">
                                          <p:val>
                                            <p:strVal val="#ppt_x"/>
                                          </p:val>
                                        </p:tav>
                                      </p:tavLst>
                                    </p:anim>
                                    <p:anim calcmode="lin" valueType="num">
                                      <p:cBhvr additive="base">
                                        <p:cTn id="13" dur="500" fill="hold"/>
                                        <p:tgtEl>
                                          <p:spTgt spid="25"/>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additive="base">
                                        <p:cTn id="17" dur="500" fill="hold"/>
                                        <p:tgtEl>
                                          <p:spTgt spid="26"/>
                                        </p:tgtEl>
                                        <p:attrNameLst>
                                          <p:attrName>ppt_x</p:attrName>
                                        </p:attrNameLst>
                                      </p:cBhvr>
                                      <p:tavLst>
                                        <p:tav tm="0">
                                          <p:val>
                                            <p:strVal val="1+#ppt_w/2"/>
                                          </p:val>
                                        </p:tav>
                                        <p:tav tm="100000">
                                          <p:val>
                                            <p:strVal val="#ppt_x"/>
                                          </p:val>
                                        </p:tav>
                                      </p:tavLst>
                                    </p:anim>
                                    <p:anim calcmode="lin" valueType="num">
                                      <p:cBhvr additive="base">
                                        <p:cTn id="18" dur="500" fill="hold"/>
                                        <p:tgtEl>
                                          <p:spTgt spid="26"/>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additive="base">
                                        <p:cTn id="22" dur="500" fill="hold"/>
                                        <p:tgtEl>
                                          <p:spTgt spid="27"/>
                                        </p:tgtEl>
                                        <p:attrNameLst>
                                          <p:attrName>ppt_x</p:attrName>
                                        </p:attrNameLst>
                                      </p:cBhvr>
                                      <p:tavLst>
                                        <p:tav tm="0">
                                          <p:val>
                                            <p:strVal val="1+#ppt_w/2"/>
                                          </p:val>
                                        </p:tav>
                                        <p:tav tm="100000">
                                          <p:val>
                                            <p:strVal val="#ppt_x"/>
                                          </p:val>
                                        </p:tav>
                                      </p:tavLst>
                                    </p:anim>
                                    <p:anim calcmode="lin" valueType="num">
                                      <p:cBhvr additive="base">
                                        <p:cTn id="23" dur="500" fill="hold"/>
                                        <p:tgtEl>
                                          <p:spTgt spid="2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grpId="0"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1+#ppt_w/2"/>
                                          </p:val>
                                        </p:tav>
                                        <p:tav tm="100000">
                                          <p:val>
                                            <p:strVal val="#ppt_x"/>
                                          </p:val>
                                        </p:tav>
                                      </p:tavLst>
                                    </p:anim>
                                    <p:anim calcmode="lin" valueType="num">
                                      <p:cBhvr additive="base">
                                        <p:cTn id="28"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611188" y="803187"/>
            <a:ext cx="7535050" cy="3952176"/>
            <a:chOff x="611188" y="803187"/>
            <a:chExt cx="7535050" cy="3952176"/>
          </a:xfrm>
        </p:grpSpPr>
        <p:sp>
          <p:nvSpPr>
            <p:cNvPr id="9" name="Freeform 138"/>
            <p:cNvSpPr/>
            <p:nvPr/>
          </p:nvSpPr>
          <p:spPr bwMode="auto">
            <a:xfrm>
              <a:off x="4419041" y="803187"/>
              <a:ext cx="229490" cy="883605"/>
            </a:xfrm>
            <a:custGeom>
              <a:avLst/>
              <a:gdLst>
                <a:gd name="T0" fmla="*/ 161 w 161"/>
                <a:gd name="T1" fmla="*/ 438 h 619"/>
                <a:gd name="T2" fmla="*/ 161 w 161"/>
                <a:gd name="T3" fmla="*/ 51 h 619"/>
                <a:gd name="T4" fmla="*/ 110 w 161"/>
                <a:gd name="T5" fmla="*/ 0 h 619"/>
                <a:gd name="T6" fmla="*/ 51 w 161"/>
                <a:gd name="T7" fmla="*/ 0 h 619"/>
                <a:gd name="T8" fmla="*/ 0 w 161"/>
                <a:gd name="T9" fmla="*/ 51 h 619"/>
                <a:gd name="T10" fmla="*/ 0 w 161"/>
                <a:gd name="T11" fmla="*/ 619 h 619"/>
                <a:gd name="T12" fmla="*/ 161 w 161"/>
                <a:gd name="T13" fmla="*/ 438 h 619"/>
              </a:gdLst>
              <a:ahLst/>
              <a:cxnLst>
                <a:cxn ang="0">
                  <a:pos x="T0" y="T1"/>
                </a:cxn>
                <a:cxn ang="0">
                  <a:pos x="T2" y="T3"/>
                </a:cxn>
                <a:cxn ang="0">
                  <a:pos x="T4" y="T5"/>
                </a:cxn>
                <a:cxn ang="0">
                  <a:pos x="T6" y="T7"/>
                </a:cxn>
                <a:cxn ang="0">
                  <a:pos x="T8" y="T9"/>
                </a:cxn>
                <a:cxn ang="0">
                  <a:pos x="T10" y="T11"/>
                </a:cxn>
                <a:cxn ang="0">
                  <a:pos x="T12" y="T13"/>
                </a:cxn>
              </a:cxnLst>
              <a:rect l="0" t="0" r="r" b="b"/>
              <a:pathLst>
                <a:path w="161" h="619">
                  <a:moveTo>
                    <a:pt x="161" y="438"/>
                  </a:moveTo>
                  <a:cubicBezTo>
                    <a:pt x="161" y="51"/>
                    <a:pt x="161" y="51"/>
                    <a:pt x="161" y="51"/>
                  </a:cubicBezTo>
                  <a:cubicBezTo>
                    <a:pt x="161" y="23"/>
                    <a:pt x="138" y="0"/>
                    <a:pt x="110" y="0"/>
                  </a:cubicBezTo>
                  <a:cubicBezTo>
                    <a:pt x="51" y="0"/>
                    <a:pt x="51" y="0"/>
                    <a:pt x="51" y="0"/>
                  </a:cubicBezTo>
                  <a:cubicBezTo>
                    <a:pt x="23" y="0"/>
                    <a:pt x="0" y="23"/>
                    <a:pt x="0" y="51"/>
                  </a:cubicBezTo>
                  <a:cubicBezTo>
                    <a:pt x="0" y="619"/>
                    <a:pt x="0" y="619"/>
                    <a:pt x="0" y="619"/>
                  </a:cubicBezTo>
                  <a:cubicBezTo>
                    <a:pt x="9" y="561"/>
                    <a:pt x="53" y="461"/>
                    <a:pt x="161" y="438"/>
                  </a:cubicBezTo>
                  <a:close/>
                </a:path>
              </a:pathLst>
            </a:custGeom>
            <a:solidFill>
              <a:schemeClr val="bg1"/>
            </a:solidFill>
            <a:ln>
              <a:noFill/>
            </a:ln>
          </p:spPr>
          <p:txBody>
            <a:bodyPr/>
            <a:lstStyle/>
            <a:p>
              <a:endParaRPr lang="zh-CN" altLang="en-US" sz="1600">
                <a:solidFill>
                  <a:srgbClr val="080808"/>
                </a:solidFill>
              </a:endParaRPr>
            </a:p>
          </p:txBody>
        </p:sp>
        <p:sp>
          <p:nvSpPr>
            <p:cNvPr id="10" name="Freeform 140"/>
            <p:cNvSpPr/>
            <p:nvPr/>
          </p:nvSpPr>
          <p:spPr bwMode="auto">
            <a:xfrm>
              <a:off x="4419041" y="3514468"/>
              <a:ext cx="1500618" cy="1240895"/>
            </a:xfrm>
            <a:custGeom>
              <a:avLst/>
              <a:gdLst>
                <a:gd name="T0" fmla="*/ 1004 w 1051"/>
                <a:gd name="T1" fmla="*/ 0 h 869"/>
                <a:gd name="T2" fmla="*/ 218 w 1051"/>
                <a:gd name="T3" fmla="*/ 0 h 869"/>
                <a:gd name="T4" fmla="*/ 161 w 1051"/>
                <a:gd name="T5" fmla="*/ 5 h 869"/>
                <a:gd name="T6" fmla="*/ 0 w 1051"/>
                <a:gd name="T7" fmla="*/ 186 h 869"/>
                <a:gd name="T8" fmla="*/ 0 w 1051"/>
                <a:gd name="T9" fmla="*/ 201 h 869"/>
                <a:gd name="T10" fmla="*/ 0 w 1051"/>
                <a:gd name="T11" fmla="*/ 818 h 869"/>
                <a:gd name="T12" fmla="*/ 51 w 1051"/>
                <a:gd name="T13" fmla="*/ 869 h 869"/>
                <a:gd name="T14" fmla="*/ 110 w 1051"/>
                <a:gd name="T15" fmla="*/ 869 h 869"/>
                <a:gd name="T16" fmla="*/ 161 w 1051"/>
                <a:gd name="T17" fmla="*/ 818 h 869"/>
                <a:gd name="T18" fmla="*/ 161 w 1051"/>
                <a:gd name="T19" fmla="*/ 101 h 869"/>
                <a:gd name="T20" fmla="*/ 214 w 1051"/>
                <a:gd name="T21" fmla="*/ 92 h 869"/>
                <a:gd name="T22" fmla="*/ 1005 w 1051"/>
                <a:gd name="T23" fmla="*/ 92 h 869"/>
                <a:gd name="T24" fmla="*/ 1051 w 1051"/>
                <a:gd name="T25" fmla="*/ 46 h 869"/>
                <a:gd name="T26" fmla="*/ 1004 w 1051"/>
                <a:gd name="T27" fmla="*/ 0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1" h="869">
                  <a:moveTo>
                    <a:pt x="1004" y="0"/>
                  </a:moveTo>
                  <a:cubicBezTo>
                    <a:pt x="998" y="1"/>
                    <a:pt x="364" y="6"/>
                    <a:pt x="218" y="0"/>
                  </a:cubicBezTo>
                  <a:cubicBezTo>
                    <a:pt x="197" y="0"/>
                    <a:pt x="178" y="2"/>
                    <a:pt x="161" y="5"/>
                  </a:cubicBezTo>
                  <a:cubicBezTo>
                    <a:pt x="53" y="28"/>
                    <a:pt x="9" y="127"/>
                    <a:pt x="0" y="186"/>
                  </a:cubicBezTo>
                  <a:cubicBezTo>
                    <a:pt x="0" y="201"/>
                    <a:pt x="0" y="201"/>
                    <a:pt x="0" y="201"/>
                  </a:cubicBezTo>
                  <a:cubicBezTo>
                    <a:pt x="0" y="818"/>
                    <a:pt x="0" y="818"/>
                    <a:pt x="0" y="818"/>
                  </a:cubicBezTo>
                  <a:cubicBezTo>
                    <a:pt x="0" y="846"/>
                    <a:pt x="23" y="869"/>
                    <a:pt x="51" y="869"/>
                  </a:cubicBezTo>
                  <a:cubicBezTo>
                    <a:pt x="110" y="869"/>
                    <a:pt x="110" y="869"/>
                    <a:pt x="110" y="869"/>
                  </a:cubicBezTo>
                  <a:cubicBezTo>
                    <a:pt x="138" y="869"/>
                    <a:pt x="161" y="846"/>
                    <a:pt x="161" y="818"/>
                  </a:cubicBezTo>
                  <a:cubicBezTo>
                    <a:pt x="161" y="101"/>
                    <a:pt x="161" y="101"/>
                    <a:pt x="161" y="101"/>
                  </a:cubicBezTo>
                  <a:cubicBezTo>
                    <a:pt x="176" y="95"/>
                    <a:pt x="193" y="92"/>
                    <a:pt x="214" y="92"/>
                  </a:cubicBezTo>
                  <a:cubicBezTo>
                    <a:pt x="363" y="98"/>
                    <a:pt x="979" y="93"/>
                    <a:pt x="1005" y="92"/>
                  </a:cubicBezTo>
                  <a:cubicBezTo>
                    <a:pt x="1030" y="92"/>
                    <a:pt x="1051" y="71"/>
                    <a:pt x="1051" y="46"/>
                  </a:cubicBezTo>
                  <a:cubicBezTo>
                    <a:pt x="1050" y="21"/>
                    <a:pt x="1030" y="1"/>
                    <a:pt x="1004" y="0"/>
                  </a:cubicBezTo>
                  <a:close/>
                </a:path>
              </a:pathLst>
            </a:custGeom>
            <a:solidFill>
              <a:schemeClr val="tx2"/>
            </a:solidFill>
            <a:ln>
              <a:noFill/>
            </a:ln>
          </p:spPr>
          <p:txBody>
            <a:bodyPr/>
            <a:lstStyle/>
            <a:p>
              <a:endParaRPr lang="zh-CN" altLang="en-US" sz="1600">
                <a:solidFill>
                  <a:srgbClr val="080808"/>
                </a:solidFill>
              </a:endParaRPr>
            </a:p>
          </p:txBody>
        </p:sp>
        <p:sp>
          <p:nvSpPr>
            <p:cNvPr id="11" name="Freeform 141"/>
            <p:cNvSpPr/>
            <p:nvPr/>
          </p:nvSpPr>
          <p:spPr bwMode="auto">
            <a:xfrm>
              <a:off x="4502867" y="2839739"/>
              <a:ext cx="1374" cy="20613"/>
            </a:xfrm>
            <a:custGeom>
              <a:avLst/>
              <a:gdLst>
                <a:gd name="T0" fmla="*/ 1 w 1"/>
                <a:gd name="T1" fmla="*/ 2 h 15"/>
                <a:gd name="T2" fmla="*/ 0 w 1"/>
                <a:gd name="T3" fmla="*/ 0 h 15"/>
                <a:gd name="T4" fmla="*/ 0 w 1"/>
                <a:gd name="T5" fmla="*/ 15 h 15"/>
                <a:gd name="T6" fmla="*/ 1 w 1"/>
                <a:gd name="T7" fmla="*/ 2 h 15"/>
              </a:gdLst>
              <a:ahLst/>
              <a:cxnLst>
                <a:cxn ang="0">
                  <a:pos x="T0" y="T1"/>
                </a:cxn>
                <a:cxn ang="0">
                  <a:pos x="T2" y="T3"/>
                </a:cxn>
                <a:cxn ang="0">
                  <a:pos x="T4" y="T5"/>
                </a:cxn>
                <a:cxn ang="0">
                  <a:pos x="T6" y="T7"/>
                </a:cxn>
              </a:cxnLst>
              <a:rect l="0" t="0" r="r" b="b"/>
              <a:pathLst>
                <a:path w="1" h="15">
                  <a:moveTo>
                    <a:pt x="1" y="2"/>
                  </a:moveTo>
                  <a:cubicBezTo>
                    <a:pt x="0" y="1"/>
                    <a:pt x="0" y="0"/>
                    <a:pt x="0" y="0"/>
                  </a:cubicBezTo>
                  <a:cubicBezTo>
                    <a:pt x="0" y="15"/>
                    <a:pt x="0" y="15"/>
                    <a:pt x="0" y="15"/>
                  </a:cubicBezTo>
                  <a:cubicBezTo>
                    <a:pt x="1" y="11"/>
                    <a:pt x="1" y="6"/>
                    <a:pt x="1" y="2"/>
                  </a:cubicBezTo>
                  <a:close/>
                </a:path>
              </a:pathLst>
            </a:custGeom>
            <a:solidFill>
              <a:srgbClr val="FFD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rgbClr val="080808"/>
                </a:solidFill>
              </a:endParaRPr>
            </a:p>
          </p:txBody>
        </p:sp>
        <p:sp>
          <p:nvSpPr>
            <p:cNvPr id="12" name="Freeform 142"/>
            <p:cNvSpPr/>
            <p:nvPr/>
          </p:nvSpPr>
          <p:spPr bwMode="auto">
            <a:xfrm>
              <a:off x="3149288" y="2529172"/>
              <a:ext cx="1499243" cy="1250515"/>
            </a:xfrm>
            <a:custGeom>
              <a:avLst/>
              <a:gdLst>
                <a:gd name="T0" fmla="*/ 889 w 1050"/>
                <a:gd name="T1" fmla="*/ 6 h 876"/>
                <a:gd name="T2" fmla="*/ 833 w 1050"/>
                <a:gd name="T3" fmla="*/ 1 h 876"/>
                <a:gd name="T4" fmla="*/ 46 w 1050"/>
                <a:gd name="T5" fmla="*/ 1 h 876"/>
                <a:gd name="T6" fmla="*/ 0 w 1050"/>
                <a:gd name="T7" fmla="*/ 47 h 876"/>
                <a:gd name="T8" fmla="*/ 46 w 1050"/>
                <a:gd name="T9" fmla="*/ 93 h 876"/>
                <a:gd name="T10" fmla="*/ 836 w 1050"/>
                <a:gd name="T11" fmla="*/ 93 h 876"/>
                <a:gd name="T12" fmla="*/ 889 w 1050"/>
                <a:gd name="T13" fmla="*/ 102 h 876"/>
                <a:gd name="T14" fmla="*/ 889 w 1050"/>
                <a:gd name="T15" fmla="*/ 876 h 876"/>
                <a:gd name="T16" fmla="*/ 1050 w 1050"/>
                <a:gd name="T17" fmla="*/ 695 h 876"/>
                <a:gd name="T18" fmla="*/ 1050 w 1050"/>
                <a:gd name="T19" fmla="*/ 202 h 876"/>
                <a:gd name="T20" fmla="*/ 1050 w 1050"/>
                <a:gd name="T21" fmla="*/ 186 h 876"/>
                <a:gd name="T22" fmla="*/ 889 w 1050"/>
                <a:gd name="T23" fmla="*/ 6 h 8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0" h="876">
                  <a:moveTo>
                    <a:pt x="889" y="6"/>
                  </a:moveTo>
                  <a:cubicBezTo>
                    <a:pt x="872" y="2"/>
                    <a:pt x="853" y="0"/>
                    <a:pt x="833" y="1"/>
                  </a:cubicBezTo>
                  <a:cubicBezTo>
                    <a:pt x="687" y="6"/>
                    <a:pt x="53" y="1"/>
                    <a:pt x="46" y="1"/>
                  </a:cubicBezTo>
                  <a:cubicBezTo>
                    <a:pt x="21" y="1"/>
                    <a:pt x="0" y="21"/>
                    <a:pt x="0" y="47"/>
                  </a:cubicBezTo>
                  <a:cubicBezTo>
                    <a:pt x="0" y="72"/>
                    <a:pt x="20" y="93"/>
                    <a:pt x="46" y="93"/>
                  </a:cubicBezTo>
                  <a:cubicBezTo>
                    <a:pt x="72" y="93"/>
                    <a:pt x="688" y="98"/>
                    <a:pt x="836" y="93"/>
                  </a:cubicBezTo>
                  <a:cubicBezTo>
                    <a:pt x="857" y="92"/>
                    <a:pt x="875" y="96"/>
                    <a:pt x="889" y="102"/>
                  </a:cubicBezTo>
                  <a:cubicBezTo>
                    <a:pt x="889" y="876"/>
                    <a:pt x="889" y="876"/>
                    <a:pt x="889" y="876"/>
                  </a:cubicBezTo>
                  <a:cubicBezTo>
                    <a:pt x="898" y="817"/>
                    <a:pt x="942" y="718"/>
                    <a:pt x="1050" y="695"/>
                  </a:cubicBezTo>
                  <a:cubicBezTo>
                    <a:pt x="1050" y="202"/>
                    <a:pt x="1050" y="202"/>
                    <a:pt x="1050" y="202"/>
                  </a:cubicBezTo>
                  <a:cubicBezTo>
                    <a:pt x="1050" y="186"/>
                    <a:pt x="1050" y="186"/>
                    <a:pt x="1050" y="186"/>
                  </a:cubicBezTo>
                  <a:cubicBezTo>
                    <a:pt x="1041" y="128"/>
                    <a:pt x="997" y="29"/>
                    <a:pt x="889" y="6"/>
                  </a:cubicBezTo>
                  <a:close/>
                </a:path>
              </a:pathLst>
            </a:custGeom>
            <a:solidFill>
              <a:schemeClr val="bg2"/>
            </a:solidFill>
            <a:ln>
              <a:noFill/>
            </a:ln>
          </p:spPr>
          <p:txBody>
            <a:bodyPr/>
            <a:lstStyle/>
            <a:p>
              <a:endParaRPr lang="zh-CN" altLang="en-US" sz="1600">
                <a:solidFill>
                  <a:srgbClr val="080808"/>
                </a:solidFill>
              </a:endParaRPr>
            </a:p>
          </p:txBody>
        </p:sp>
        <p:sp>
          <p:nvSpPr>
            <p:cNvPr id="13" name="Freeform 143"/>
            <p:cNvSpPr/>
            <p:nvPr/>
          </p:nvSpPr>
          <p:spPr bwMode="auto">
            <a:xfrm>
              <a:off x="4419041" y="1420199"/>
              <a:ext cx="1500618" cy="1374192"/>
            </a:xfrm>
            <a:custGeom>
              <a:avLst/>
              <a:gdLst>
                <a:gd name="T0" fmla="*/ 1004 w 1051"/>
                <a:gd name="T1" fmla="*/ 1 h 963"/>
                <a:gd name="T2" fmla="*/ 218 w 1051"/>
                <a:gd name="T3" fmla="*/ 1 h 963"/>
                <a:gd name="T4" fmla="*/ 161 w 1051"/>
                <a:gd name="T5" fmla="*/ 6 h 963"/>
                <a:gd name="T6" fmla="*/ 0 w 1051"/>
                <a:gd name="T7" fmla="*/ 187 h 963"/>
                <a:gd name="T8" fmla="*/ 0 w 1051"/>
                <a:gd name="T9" fmla="*/ 201 h 963"/>
                <a:gd name="T10" fmla="*/ 0 w 1051"/>
                <a:gd name="T11" fmla="*/ 783 h 963"/>
                <a:gd name="T12" fmla="*/ 161 w 1051"/>
                <a:gd name="T13" fmla="*/ 963 h 963"/>
                <a:gd name="T14" fmla="*/ 161 w 1051"/>
                <a:gd name="T15" fmla="*/ 102 h 963"/>
                <a:gd name="T16" fmla="*/ 214 w 1051"/>
                <a:gd name="T17" fmla="*/ 93 h 963"/>
                <a:gd name="T18" fmla="*/ 1005 w 1051"/>
                <a:gd name="T19" fmla="*/ 93 h 963"/>
                <a:gd name="T20" fmla="*/ 1051 w 1051"/>
                <a:gd name="T21" fmla="*/ 46 h 963"/>
                <a:gd name="T22" fmla="*/ 1004 w 1051"/>
                <a:gd name="T23" fmla="*/ 1 h 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51" h="963">
                  <a:moveTo>
                    <a:pt x="1004" y="1"/>
                  </a:moveTo>
                  <a:cubicBezTo>
                    <a:pt x="998" y="1"/>
                    <a:pt x="364" y="6"/>
                    <a:pt x="218" y="1"/>
                  </a:cubicBezTo>
                  <a:cubicBezTo>
                    <a:pt x="197" y="0"/>
                    <a:pt x="178" y="2"/>
                    <a:pt x="161" y="6"/>
                  </a:cubicBezTo>
                  <a:cubicBezTo>
                    <a:pt x="53" y="29"/>
                    <a:pt x="9" y="129"/>
                    <a:pt x="0" y="187"/>
                  </a:cubicBezTo>
                  <a:cubicBezTo>
                    <a:pt x="0" y="201"/>
                    <a:pt x="0" y="201"/>
                    <a:pt x="0" y="201"/>
                  </a:cubicBezTo>
                  <a:cubicBezTo>
                    <a:pt x="0" y="783"/>
                    <a:pt x="0" y="783"/>
                    <a:pt x="0" y="783"/>
                  </a:cubicBezTo>
                  <a:cubicBezTo>
                    <a:pt x="108" y="806"/>
                    <a:pt x="152" y="905"/>
                    <a:pt x="161" y="963"/>
                  </a:cubicBezTo>
                  <a:cubicBezTo>
                    <a:pt x="161" y="102"/>
                    <a:pt x="161" y="102"/>
                    <a:pt x="161" y="102"/>
                  </a:cubicBezTo>
                  <a:cubicBezTo>
                    <a:pt x="176" y="96"/>
                    <a:pt x="193" y="92"/>
                    <a:pt x="214" y="93"/>
                  </a:cubicBezTo>
                  <a:cubicBezTo>
                    <a:pt x="363" y="98"/>
                    <a:pt x="979" y="93"/>
                    <a:pt x="1005" y="93"/>
                  </a:cubicBezTo>
                  <a:cubicBezTo>
                    <a:pt x="1031" y="93"/>
                    <a:pt x="1051" y="72"/>
                    <a:pt x="1051" y="46"/>
                  </a:cubicBezTo>
                  <a:cubicBezTo>
                    <a:pt x="1051" y="21"/>
                    <a:pt x="1030" y="1"/>
                    <a:pt x="1004" y="1"/>
                  </a:cubicBezTo>
                  <a:close/>
                </a:path>
              </a:pathLst>
            </a:custGeom>
            <a:solidFill>
              <a:schemeClr val="tx1"/>
            </a:solidFill>
            <a:ln>
              <a:noFill/>
            </a:ln>
          </p:spPr>
          <p:txBody>
            <a:bodyPr/>
            <a:lstStyle/>
            <a:p>
              <a:endParaRPr lang="zh-CN" altLang="en-US" sz="1600">
                <a:solidFill>
                  <a:srgbClr val="080808"/>
                </a:solidFill>
              </a:endParaRPr>
            </a:p>
          </p:txBody>
        </p:sp>
        <p:sp>
          <p:nvSpPr>
            <p:cNvPr id="14" name="TextBox 97"/>
            <p:cNvSpPr txBox="1"/>
            <p:nvPr/>
          </p:nvSpPr>
          <p:spPr bwMode="auto">
            <a:xfrm>
              <a:off x="6156176" y="113159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8BC925"/>
                  </a:solidFill>
                  <a:latin typeface="微软雅黑" panose="020B0503020204020204" pitchFamily="34" charset="-122"/>
                  <a:ea typeface="微软雅黑" panose="020B0503020204020204" pitchFamily="34" charset="-122"/>
                  <a:cs typeface="Arial" panose="020B0604020202020204" pitchFamily="34" charset="0"/>
                </a:defRPr>
              </a:lvl1pPr>
            </a:lstStyle>
            <a:p>
              <a:pPr algn="l"/>
              <a:r>
                <a:rPr lang="zh-CN" altLang="en-US" dirty="0">
                  <a:solidFill>
                    <a:schemeClr val="tx1"/>
                  </a:solidFill>
                </a:rPr>
                <a:t>添加标题</a:t>
              </a:r>
              <a:endParaRPr lang="zh-CN" altLang="en-US" dirty="0">
                <a:solidFill>
                  <a:schemeClr val="tx1"/>
                </a:solidFill>
              </a:endParaRPr>
            </a:p>
          </p:txBody>
        </p:sp>
        <p:sp>
          <p:nvSpPr>
            <p:cNvPr id="15" name="矩形 1"/>
            <p:cNvSpPr>
              <a:spLocks noChangeArrowheads="1"/>
            </p:cNvSpPr>
            <p:nvPr/>
          </p:nvSpPr>
          <p:spPr bwMode="auto">
            <a:xfrm>
              <a:off x="6164187" y="143165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a:t>
              </a:r>
              <a:r>
                <a:rPr lang="zh-CN" altLang="en-US" sz="1000" dirty="0" smtClean="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99"/>
            <p:cNvSpPr txBox="1"/>
            <p:nvPr/>
          </p:nvSpPr>
          <p:spPr bwMode="auto">
            <a:xfrm>
              <a:off x="1684516" y="224981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EBAC07"/>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2"/>
                  </a:solidFill>
                </a:rPr>
                <a:t>添加标题</a:t>
              </a:r>
              <a:endParaRPr lang="zh-CN" altLang="en-US" dirty="0">
                <a:solidFill>
                  <a:schemeClr val="bg2"/>
                </a:solidFill>
              </a:endParaRPr>
            </a:p>
          </p:txBody>
        </p:sp>
        <p:sp>
          <p:nvSpPr>
            <p:cNvPr id="17" name="矩形 1"/>
            <p:cNvSpPr>
              <a:spLocks noChangeArrowheads="1"/>
            </p:cNvSpPr>
            <p:nvPr/>
          </p:nvSpPr>
          <p:spPr bwMode="auto">
            <a:xfrm>
              <a:off x="611188" y="2568189"/>
              <a:ext cx="2222950"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01"/>
            <p:cNvSpPr txBox="1"/>
            <p:nvPr/>
          </p:nvSpPr>
          <p:spPr bwMode="auto">
            <a:xfrm>
              <a:off x="6164265" y="3229500"/>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F83003"/>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tx2"/>
                  </a:solidFill>
                </a:rPr>
                <a:t>添加标题</a:t>
              </a:r>
              <a:endParaRPr lang="zh-CN" altLang="en-US" dirty="0">
                <a:solidFill>
                  <a:schemeClr val="tx2"/>
                </a:solidFill>
              </a:endParaRPr>
            </a:p>
          </p:txBody>
        </p:sp>
        <p:sp>
          <p:nvSpPr>
            <p:cNvPr id="19" name="矩形 1"/>
            <p:cNvSpPr>
              <a:spLocks noChangeArrowheads="1"/>
            </p:cNvSpPr>
            <p:nvPr/>
          </p:nvSpPr>
          <p:spPr bwMode="auto">
            <a:xfrm>
              <a:off x="6172276" y="3529569"/>
              <a:ext cx="1973962"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单击添加文本单击添加文本单击添加文本单击添加文本单击</a:t>
              </a:r>
              <a:endParaRPr lang="zh-CN" altLang="en-US" sz="1000"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椭圆 19"/>
            <p:cNvSpPr/>
            <p:nvPr/>
          </p:nvSpPr>
          <p:spPr>
            <a:xfrm>
              <a:off x="5590452" y="3300820"/>
              <a:ext cx="536130" cy="536130"/>
            </a:xfrm>
            <a:prstGeom prst="ellipse">
              <a:avLst/>
            </a:prstGeom>
            <a:solidFill>
              <a:schemeClr val="tx2"/>
            </a:solidFill>
            <a:ln>
              <a:solidFill>
                <a:schemeClr val="tx2"/>
              </a:solidFill>
            </a:ln>
          </p:spPr>
          <p:txBody>
            <a:bodyPr/>
            <a:lstStyle/>
            <a:p>
              <a:endParaRPr lang="zh-CN" altLang="en-US" sz="1600">
                <a:solidFill>
                  <a:srgbClr val="080808"/>
                </a:solidFill>
              </a:endParaRPr>
            </a:p>
          </p:txBody>
        </p:sp>
        <p:sp>
          <p:nvSpPr>
            <p:cNvPr id="21" name="椭圆 20"/>
            <p:cNvSpPr/>
            <p:nvPr/>
          </p:nvSpPr>
          <p:spPr>
            <a:xfrm>
              <a:off x="5590452" y="1230720"/>
              <a:ext cx="536130" cy="536130"/>
            </a:xfrm>
            <a:prstGeom prst="ellipse">
              <a:avLst/>
            </a:prstGeom>
            <a:solidFill>
              <a:schemeClr val="tx1"/>
            </a:solidFill>
            <a:ln>
              <a:noFill/>
            </a:ln>
          </p:spPr>
          <p:txBody>
            <a:bodyPr/>
            <a:lstStyle/>
            <a:p>
              <a:endParaRPr lang="zh-CN" altLang="en-US" sz="1600">
                <a:solidFill>
                  <a:srgbClr val="080808"/>
                </a:solidFill>
              </a:endParaRPr>
            </a:p>
          </p:txBody>
        </p:sp>
        <p:sp>
          <p:nvSpPr>
            <p:cNvPr id="22" name="椭圆 21"/>
            <p:cNvSpPr/>
            <p:nvPr/>
          </p:nvSpPr>
          <p:spPr>
            <a:xfrm>
              <a:off x="2881223" y="2324222"/>
              <a:ext cx="536130" cy="536130"/>
            </a:xfrm>
            <a:prstGeom prst="ellipse">
              <a:avLst/>
            </a:prstGeom>
            <a:solidFill>
              <a:schemeClr val="bg2"/>
            </a:solidFill>
            <a:ln>
              <a:noFill/>
            </a:ln>
          </p:spPr>
          <p:txBody>
            <a:bodyPr/>
            <a:lstStyle/>
            <a:p>
              <a:endParaRPr lang="zh-CN" altLang="en-US" sz="1600">
                <a:solidFill>
                  <a:srgbClr val="080808"/>
                </a:solidFill>
              </a:endParaRPr>
            </a:p>
          </p:txBody>
        </p:sp>
        <p:sp>
          <p:nvSpPr>
            <p:cNvPr id="23" name="TextBox 682"/>
            <p:cNvSpPr txBox="1"/>
            <p:nvPr/>
          </p:nvSpPr>
          <p:spPr>
            <a:xfrm>
              <a:off x="5663670" y="1301196"/>
              <a:ext cx="369012" cy="40011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2000" dirty="0" smtClean="0">
                  <a:solidFill>
                    <a:schemeClr val="accent2"/>
                  </a:solidFill>
                </a:rPr>
                <a:t>C</a:t>
              </a:r>
              <a:endParaRPr lang="zh-CN" altLang="en-US" sz="2000" dirty="0">
                <a:solidFill>
                  <a:schemeClr val="accent2"/>
                </a:solidFill>
              </a:endParaRPr>
            </a:p>
          </p:txBody>
        </p:sp>
        <p:sp>
          <p:nvSpPr>
            <p:cNvPr id="24" name="TextBox 682"/>
            <p:cNvSpPr txBox="1"/>
            <p:nvPr/>
          </p:nvSpPr>
          <p:spPr>
            <a:xfrm>
              <a:off x="5670884" y="3379577"/>
              <a:ext cx="354584" cy="40011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2000" dirty="0" smtClean="0">
                  <a:solidFill>
                    <a:schemeClr val="accent2"/>
                  </a:solidFill>
                </a:rPr>
                <a:t>A</a:t>
              </a:r>
              <a:endParaRPr lang="zh-CN" altLang="en-US" sz="2000" dirty="0">
                <a:solidFill>
                  <a:schemeClr val="accent2"/>
                </a:solidFill>
              </a:endParaRPr>
            </a:p>
          </p:txBody>
        </p:sp>
        <p:sp>
          <p:nvSpPr>
            <p:cNvPr id="25" name="TextBox 682"/>
            <p:cNvSpPr txBox="1"/>
            <p:nvPr/>
          </p:nvSpPr>
          <p:spPr>
            <a:xfrm>
              <a:off x="2976310" y="2397162"/>
              <a:ext cx="354584" cy="400110"/>
            </a:xfrm>
            <a:prstGeom prst="rect">
              <a:avLst/>
            </a:prstGeom>
            <a:noFill/>
          </p:spPr>
          <p:txBody>
            <a:bodyPr wrap="none">
              <a:spAutoFit/>
            </a:bodyPr>
            <a:lstStyle>
              <a:defPPr>
                <a:defRPr lang="zh-CN"/>
              </a:defPPr>
              <a:lvl1pPr>
                <a:defRPr>
                  <a:solidFill>
                    <a:schemeClr val="bg1"/>
                  </a:solidFill>
                  <a:latin typeface="方正中等线简体" panose="03000509000000000000" pitchFamily="65" charset="-122"/>
                  <a:ea typeface="方正中等线简体" panose="03000509000000000000" pitchFamily="65" charset="-122"/>
                </a:defRPr>
              </a:lvl1pPr>
            </a:lstStyle>
            <a:p>
              <a:pPr algn="ctr"/>
              <a:r>
                <a:rPr lang="en-US" altLang="zh-CN" sz="2000" dirty="0" smtClean="0">
                  <a:solidFill>
                    <a:schemeClr val="accent2"/>
                  </a:solidFill>
                </a:rPr>
                <a:t>B</a:t>
              </a:r>
              <a:endParaRPr lang="zh-CN" altLang="en-US" sz="2000" dirty="0">
                <a:solidFill>
                  <a:schemeClr val="accent2"/>
                </a:solidFill>
              </a:endParaRPr>
            </a:p>
          </p:txBody>
        </p:sp>
        <p:sp>
          <p:nvSpPr>
            <p:cNvPr id="26" name="TextBox 109"/>
            <p:cNvSpPr txBox="1"/>
            <p:nvPr/>
          </p:nvSpPr>
          <p:spPr bwMode="auto">
            <a:xfrm>
              <a:off x="3305969" y="892281"/>
              <a:ext cx="1159292" cy="338554"/>
            </a:xfrm>
            <a:prstGeom prst="rect">
              <a:avLst/>
            </a:prstGeom>
            <a:noFill/>
          </p:spPr>
          <p:txBody>
            <a:bodyPr wrap="none">
              <a:spAutoFit/>
            </a:bodyPr>
            <a:lstStyle>
              <a:defPPr>
                <a:defRPr lang="zh-CN"/>
              </a:defPPr>
              <a:lvl1pPr algn="ctr" fontAlgn="auto">
                <a:spcBef>
                  <a:spcPts val="0"/>
                </a:spcBef>
                <a:spcAft>
                  <a:spcPts val="0"/>
                </a:spcAft>
                <a:defRPr sz="1600" spc="300">
                  <a:solidFill>
                    <a:srgbClr val="284848"/>
                  </a:solidFill>
                  <a:latin typeface="微软雅黑" panose="020B0503020204020204" pitchFamily="34" charset="-122"/>
                  <a:ea typeface="微软雅黑" panose="020B0503020204020204" pitchFamily="34" charset="-122"/>
                  <a:cs typeface="Arial" panose="020B0604020202020204" pitchFamily="34" charset="0"/>
                </a:defRPr>
              </a:lvl1pPr>
            </a:lstStyle>
            <a:p>
              <a:r>
                <a:rPr lang="zh-CN" altLang="en-US" dirty="0">
                  <a:solidFill>
                    <a:schemeClr val="bg1"/>
                  </a:solidFill>
                </a:rPr>
                <a:t>添加标题</a:t>
              </a:r>
              <a:endParaRPr lang="zh-CN" altLang="en-US" dirty="0">
                <a:solidFill>
                  <a:schemeClr val="bg1"/>
                </a:solidFill>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8"/>
                                        </p:tgtEl>
                                      </p:cBhvr>
                                    </p:animEffect>
                                    <p:animScale>
                                      <p:cBhvr>
                                        <p:cTn id="13" dur="250" autoRev="1" fill="hold"/>
                                        <p:tgtEl>
                                          <p:spTgt spid="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Line 2"/>
          <p:cNvSpPr>
            <a:spLocks noChangeShapeType="1"/>
          </p:cNvSpPr>
          <p:nvPr/>
        </p:nvSpPr>
        <p:spPr bwMode="auto">
          <a:xfrm flipH="1">
            <a:off x="6010276" y="2309813"/>
            <a:ext cx="1354931" cy="1016794"/>
          </a:xfrm>
          <a:prstGeom prst="line">
            <a:avLst/>
          </a:prstGeom>
          <a:noFill/>
          <a:ln w="12700" cmpd="sng">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9" name="Line 7"/>
          <p:cNvSpPr>
            <a:spLocks noChangeShapeType="1"/>
          </p:cNvSpPr>
          <p:nvPr/>
        </p:nvSpPr>
        <p:spPr bwMode="auto">
          <a:xfrm flipH="1">
            <a:off x="1762126" y="2369344"/>
            <a:ext cx="1356122" cy="1016794"/>
          </a:xfrm>
          <a:prstGeom prst="line">
            <a:avLst/>
          </a:prstGeom>
          <a:noFill/>
          <a:ln w="12700" cmpd="sng">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10" name="Line 8"/>
          <p:cNvSpPr>
            <a:spLocks noChangeShapeType="1"/>
          </p:cNvSpPr>
          <p:nvPr/>
        </p:nvSpPr>
        <p:spPr bwMode="auto">
          <a:xfrm>
            <a:off x="3850482" y="2466976"/>
            <a:ext cx="1288256" cy="1146572"/>
          </a:xfrm>
          <a:prstGeom prst="line">
            <a:avLst/>
          </a:prstGeom>
          <a:noFill/>
          <a:ln w="12700" cmpd="sng">
            <a:solidFill>
              <a:schemeClr val="accent3"/>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accent1"/>
              </a:solidFill>
            </a:endParaRPr>
          </a:p>
        </p:txBody>
      </p:sp>
      <p:sp>
        <p:nvSpPr>
          <p:cNvPr id="11" name="Text Box 9"/>
          <p:cNvSpPr txBox="1">
            <a:spLocks noChangeArrowheads="1"/>
          </p:cNvSpPr>
          <p:nvPr/>
        </p:nvSpPr>
        <p:spPr bwMode="auto">
          <a:xfrm>
            <a:off x="469106" y="2034779"/>
            <a:ext cx="160139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bg1"/>
                </a:solidFill>
                <a:ea typeface="微软雅黑" panose="020B0503020204020204" pitchFamily="34" charset="-122"/>
                <a:sym typeface="Calibri" panose="020F0502020204030204" pitchFamily="34" charset="0"/>
              </a:rPr>
              <a:t>标题</a:t>
            </a:r>
            <a:endParaRPr lang="zh-CN" dirty="0">
              <a:solidFill>
                <a:schemeClr val="bg1"/>
              </a:solidFill>
              <a:ea typeface="微软雅黑" panose="020B0503020204020204" pitchFamily="34" charset="-122"/>
              <a:sym typeface="Calibri" panose="020F0502020204030204" pitchFamily="34" charset="0"/>
            </a:endParaRPr>
          </a:p>
        </p:txBody>
      </p:sp>
      <p:sp>
        <p:nvSpPr>
          <p:cNvPr id="12" name="Text Box 10"/>
          <p:cNvSpPr txBox="1">
            <a:spLocks noChangeArrowheads="1"/>
          </p:cNvSpPr>
          <p:nvPr/>
        </p:nvSpPr>
        <p:spPr bwMode="auto">
          <a:xfrm>
            <a:off x="469107" y="2307432"/>
            <a:ext cx="1841897" cy="6740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endParaRPr lang="zh-CN" altLang="en-US" sz="1050" dirty="0">
              <a:solidFill>
                <a:schemeClr val="accent1"/>
              </a:solidFill>
              <a:ea typeface="微软雅黑" panose="020B0503020204020204" pitchFamily="34" charset="-122"/>
              <a:sym typeface="Calibri" panose="020F0502020204030204" pitchFamily="34" charset="0"/>
            </a:endParaRPr>
          </a:p>
        </p:txBody>
      </p:sp>
      <p:sp>
        <p:nvSpPr>
          <p:cNvPr id="13" name="Text Box 11"/>
          <p:cNvSpPr txBox="1">
            <a:spLocks noChangeArrowheads="1"/>
          </p:cNvSpPr>
          <p:nvPr/>
        </p:nvSpPr>
        <p:spPr bwMode="auto">
          <a:xfrm>
            <a:off x="4732735" y="2089547"/>
            <a:ext cx="160139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bg2"/>
                </a:solidFill>
                <a:ea typeface="微软雅黑" panose="020B0503020204020204" pitchFamily="34" charset="-122"/>
                <a:sym typeface="Calibri" panose="020F0502020204030204" pitchFamily="34" charset="0"/>
              </a:rPr>
              <a:t>标题</a:t>
            </a:r>
            <a:endParaRPr lang="zh-CN" dirty="0">
              <a:solidFill>
                <a:schemeClr val="bg2"/>
              </a:solidFill>
              <a:ea typeface="微软雅黑" panose="020B0503020204020204" pitchFamily="34" charset="-122"/>
              <a:sym typeface="Calibri" panose="020F0502020204030204" pitchFamily="34" charset="0"/>
            </a:endParaRPr>
          </a:p>
        </p:txBody>
      </p:sp>
      <p:sp>
        <p:nvSpPr>
          <p:cNvPr id="14" name="Text Box 12"/>
          <p:cNvSpPr txBox="1">
            <a:spLocks noChangeArrowheads="1"/>
          </p:cNvSpPr>
          <p:nvPr/>
        </p:nvSpPr>
        <p:spPr bwMode="auto">
          <a:xfrm>
            <a:off x="4658916" y="2329767"/>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endParaRPr lang="zh-CN" altLang="en-US" sz="1050" dirty="0">
              <a:solidFill>
                <a:schemeClr val="accent1"/>
              </a:solidFill>
              <a:ea typeface="微软雅黑" panose="020B0503020204020204" pitchFamily="34" charset="-122"/>
              <a:sym typeface="Calibri" panose="020F0502020204030204" pitchFamily="34" charset="0"/>
            </a:endParaRPr>
          </a:p>
        </p:txBody>
      </p:sp>
      <p:sp>
        <p:nvSpPr>
          <p:cNvPr id="15" name="Text Box 13"/>
          <p:cNvSpPr txBox="1">
            <a:spLocks noChangeArrowheads="1"/>
          </p:cNvSpPr>
          <p:nvPr/>
        </p:nvSpPr>
        <p:spPr bwMode="auto">
          <a:xfrm>
            <a:off x="2584848" y="2838450"/>
            <a:ext cx="1602581"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ea typeface="微软雅黑" panose="020B0503020204020204" pitchFamily="34" charset="-122"/>
                <a:sym typeface="Calibri" panose="020F0502020204030204" pitchFamily="34" charset="0"/>
              </a:rPr>
              <a:t>标题</a:t>
            </a:r>
            <a:endParaRPr lang="zh-CN" dirty="0">
              <a:ea typeface="微软雅黑" panose="020B0503020204020204" pitchFamily="34" charset="-122"/>
              <a:sym typeface="Calibri" panose="020F0502020204030204" pitchFamily="34" charset="0"/>
            </a:endParaRPr>
          </a:p>
        </p:txBody>
      </p:sp>
      <p:sp>
        <p:nvSpPr>
          <p:cNvPr id="16" name="Text Box 14"/>
          <p:cNvSpPr txBox="1">
            <a:spLocks noChangeArrowheads="1"/>
          </p:cNvSpPr>
          <p:nvPr/>
        </p:nvSpPr>
        <p:spPr bwMode="auto">
          <a:xfrm>
            <a:off x="2584847" y="3111104"/>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endParaRPr lang="zh-CN" altLang="en-US" sz="1050" dirty="0">
              <a:solidFill>
                <a:schemeClr val="accent1"/>
              </a:solidFill>
              <a:ea typeface="微软雅黑" panose="020B0503020204020204" pitchFamily="34" charset="-122"/>
              <a:sym typeface="Calibri" panose="020F0502020204030204" pitchFamily="34" charset="0"/>
            </a:endParaRPr>
          </a:p>
        </p:txBody>
      </p:sp>
      <p:sp>
        <p:nvSpPr>
          <p:cNvPr id="17" name="Text Box 15"/>
          <p:cNvSpPr txBox="1">
            <a:spLocks noChangeArrowheads="1"/>
          </p:cNvSpPr>
          <p:nvPr/>
        </p:nvSpPr>
        <p:spPr bwMode="auto">
          <a:xfrm>
            <a:off x="7009210" y="2524125"/>
            <a:ext cx="1601390"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zh-CN" dirty="0">
                <a:solidFill>
                  <a:schemeClr val="tx2"/>
                </a:solidFill>
                <a:ea typeface="微软雅黑" panose="020B0503020204020204" pitchFamily="34" charset="-122"/>
                <a:sym typeface="Calibri" panose="020F0502020204030204" pitchFamily="34" charset="0"/>
              </a:rPr>
              <a:t>标题</a:t>
            </a:r>
            <a:endParaRPr lang="zh-CN" dirty="0">
              <a:solidFill>
                <a:schemeClr val="tx2"/>
              </a:solidFill>
              <a:ea typeface="微软雅黑" panose="020B0503020204020204" pitchFamily="34" charset="-122"/>
              <a:sym typeface="Calibri" panose="020F0502020204030204" pitchFamily="34" charset="0"/>
            </a:endParaRPr>
          </a:p>
        </p:txBody>
      </p:sp>
      <p:sp>
        <p:nvSpPr>
          <p:cNvPr id="18" name="Text Box 16"/>
          <p:cNvSpPr txBox="1">
            <a:spLocks noChangeArrowheads="1"/>
          </p:cNvSpPr>
          <p:nvPr/>
        </p:nvSpPr>
        <p:spPr bwMode="auto">
          <a:xfrm>
            <a:off x="6935391" y="2833823"/>
            <a:ext cx="1841897" cy="6740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nSpc>
                <a:spcPct val="120000"/>
              </a:lnSpc>
            </a:pPr>
            <a:r>
              <a:rPr lang="zh-CN" altLang="en-US" sz="1050" dirty="0">
                <a:solidFill>
                  <a:schemeClr val="accent1"/>
                </a:solidFill>
                <a:ea typeface="微软雅黑" panose="020B0503020204020204" pitchFamily="34" charset="-122"/>
                <a:sym typeface="Calibri" panose="020F0502020204030204" pitchFamily="34" charset="0"/>
              </a:rPr>
              <a:t>输入说明文字内容输入说明文字内容输入说明文字内容输入说明文字内容</a:t>
            </a:r>
            <a:endParaRPr lang="zh-CN" altLang="en-US" sz="1050" dirty="0">
              <a:solidFill>
                <a:schemeClr val="accent1"/>
              </a:solidFill>
              <a:ea typeface="微软雅黑" panose="020B0503020204020204" pitchFamily="34" charset="-122"/>
              <a:sym typeface="Calibri" panose="020F0502020204030204" pitchFamily="34" charset="0"/>
            </a:endParaRPr>
          </a:p>
        </p:txBody>
      </p:sp>
      <p:grpSp>
        <p:nvGrpSpPr>
          <p:cNvPr id="19" name="组合 18"/>
          <p:cNvGrpSpPr/>
          <p:nvPr/>
        </p:nvGrpSpPr>
        <p:grpSpPr>
          <a:xfrm>
            <a:off x="853679" y="3173016"/>
            <a:ext cx="1009650" cy="1008459"/>
            <a:chOff x="853679" y="3173016"/>
            <a:chExt cx="1009650" cy="1008459"/>
          </a:xfrm>
        </p:grpSpPr>
        <p:sp>
          <p:nvSpPr>
            <p:cNvPr id="20" name="Oval 6"/>
            <p:cNvSpPr>
              <a:spLocks noChangeArrowheads="1"/>
            </p:cNvSpPr>
            <p:nvPr/>
          </p:nvSpPr>
          <p:spPr bwMode="auto">
            <a:xfrm>
              <a:off x="853679" y="3173016"/>
              <a:ext cx="1009650" cy="1008459"/>
            </a:xfrm>
            <a:prstGeom prst="ellipse">
              <a:avLst/>
            </a:prstGeom>
            <a:solidFill>
              <a:schemeClr val="bg1"/>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1" name="Text Box 9"/>
            <p:cNvSpPr txBox="1">
              <a:spLocks noChangeArrowheads="1"/>
            </p:cNvSpPr>
            <p:nvPr/>
          </p:nvSpPr>
          <p:spPr bwMode="auto">
            <a:xfrm>
              <a:off x="1038914" y="3430602"/>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01</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2" name="组合 21"/>
          <p:cNvGrpSpPr/>
          <p:nvPr/>
        </p:nvGrpSpPr>
        <p:grpSpPr>
          <a:xfrm>
            <a:off x="5131594" y="3167063"/>
            <a:ext cx="1009650" cy="1008460"/>
            <a:chOff x="5131594" y="3167063"/>
            <a:chExt cx="1009650" cy="1008460"/>
          </a:xfrm>
        </p:grpSpPr>
        <p:sp>
          <p:nvSpPr>
            <p:cNvPr id="23" name="Oval 3"/>
            <p:cNvSpPr>
              <a:spLocks noChangeArrowheads="1"/>
            </p:cNvSpPr>
            <p:nvPr/>
          </p:nvSpPr>
          <p:spPr bwMode="auto">
            <a:xfrm>
              <a:off x="5131594" y="3167063"/>
              <a:ext cx="1009650" cy="1008460"/>
            </a:xfrm>
            <a:prstGeom prst="ellipse">
              <a:avLst/>
            </a:prstGeom>
            <a:solidFill>
              <a:schemeClr val="bg2"/>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4" name="Text Box 9"/>
            <p:cNvSpPr txBox="1">
              <a:spLocks noChangeArrowheads="1"/>
            </p:cNvSpPr>
            <p:nvPr/>
          </p:nvSpPr>
          <p:spPr bwMode="auto">
            <a:xfrm>
              <a:off x="5332047" y="3430602"/>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03</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5" name="组合 24"/>
          <p:cNvGrpSpPr/>
          <p:nvPr/>
        </p:nvGrpSpPr>
        <p:grpSpPr>
          <a:xfrm>
            <a:off x="3026569" y="1568054"/>
            <a:ext cx="1008460" cy="1009650"/>
            <a:chOff x="3026569" y="1568054"/>
            <a:chExt cx="1008460" cy="1009650"/>
          </a:xfrm>
        </p:grpSpPr>
        <p:sp>
          <p:nvSpPr>
            <p:cNvPr id="26" name="Oval 5"/>
            <p:cNvSpPr>
              <a:spLocks noChangeArrowheads="1"/>
            </p:cNvSpPr>
            <p:nvPr/>
          </p:nvSpPr>
          <p:spPr bwMode="auto">
            <a:xfrm>
              <a:off x="3026569" y="1568054"/>
              <a:ext cx="1008460" cy="1009650"/>
            </a:xfrm>
            <a:prstGeom prst="ellipse">
              <a:avLst/>
            </a:prstGeom>
            <a:solidFill>
              <a:schemeClr val="tx1"/>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27" name="Text Box 9"/>
            <p:cNvSpPr txBox="1">
              <a:spLocks noChangeArrowheads="1"/>
            </p:cNvSpPr>
            <p:nvPr/>
          </p:nvSpPr>
          <p:spPr bwMode="auto">
            <a:xfrm>
              <a:off x="3241738" y="1821680"/>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02</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grpSp>
        <p:nvGrpSpPr>
          <p:cNvPr id="28" name="组合 27"/>
          <p:cNvGrpSpPr/>
          <p:nvPr/>
        </p:nvGrpSpPr>
        <p:grpSpPr>
          <a:xfrm>
            <a:off x="7208044" y="1438275"/>
            <a:ext cx="1009650" cy="1008460"/>
            <a:chOff x="7208044" y="1438275"/>
            <a:chExt cx="1009650" cy="1008460"/>
          </a:xfrm>
        </p:grpSpPr>
        <p:sp>
          <p:nvSpPr>
            <p:cNvPr id="29" name="Oval 4"/>
            <p:cNvSpPr>
              <a:spLocks noChangeArrowheads="1"/>
            </p:cNvSpPr>
            <p:nvPr/>
          </p:nvSpPr>
          <p:spPr bwMode="auto">
            <a:xfrm>
              <a:off x="7208044" y="1438275"/>
              <a:ext cx="1009650" cy="1008460"/>
            </a:xfrm>
            <a:prstGeom prst="ellipse">
              <a:avLst/>
            </a:prstGeom>
            <a:solidFill>
              <a:schemeClr val="tx2"/>
            </a:solidFill>
            <a:ln>
              <a:noFill/>
            </a:ln>
            <a:effectLst/>
          </p:spPr>
          <p:txBody>
            <a:bodyPr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endParaRPr lang="zh-CN" altLang="en-US">
                <a:solidFill>
                  <a:schemeClr val="accent1"/>
                </a:solidFill>
                <a:sym typeface="Calibri" panose="020F0502020204030204" pitchFamily="34" charset="0"/>
              </a:endParaRPr>
            </a:p>
          </p:txBody>
        </p:sp>
        <p:sp>
          <p:nvSpPr>
            <p:cNvPr id="30" name="Text Box 9"/>
            <p:cNvSpPr txBox="1">
              <a:spLocks noChangeArrowheads="1"/>
            </p:cNvSpPr>
            <p:nvPr/>
          </p:nvSpPr>
          <p:spPr bwMode="auto">
            <a:xfrm>
              <a:off x="7396783" y="1693648"/>
              <a:ext cx="608744" cy="4770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a:r>
                <a:rPr lang="en-US" altLang="zh-CN" sz="2500" dirty="0" smtClean="0">
                  <a:solidFill>
                    <a:schemeClr val="accent2"/>
                  </a:solidFill>
                  <a:latin typeface="微软雅黑" panose="020B0503020204020204" pitchFamily="34" charset="-122"/>
                  <a:ea typeface="微软雅黑" panose="020B0503020204020204" pitchFamily="34" charset="-122"/>
                  <a:sym typeface="Calibri" panose="020F0502020204030204" pitchFamily="34" charset="0"/>
                </a:rPr>
                <a:t>04</a:t>
              </a:r>
              <a:endParaRPr lang="zh-CN" sz="2500" dirty="0">
                <a:solidFill>
                  <a:schemeClr val="accent2"/>
                </a:solidFill>
                <a:latin typeface="微软雅黑" panose="020B0503020204020204" pitchFamily="34" charset="-122"/>
                <a:ea typeface="微软雅黑" panose="020B0503020204020204" pitchFamily="34" charset="-122"/>
                <a:sym typeface="Calibri" panose="020F050202020403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500"/>
                                        <p:tgtEl>
                                          <p:spTgt spid="9"/>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p:cTn id="27" dur="500" fill="hold"/>
                                        <p:tgtEl>
                                          <p:spTgt spid="22"/>
                                        </p:tgtEl>
                                        <p:attrNameLst>
                                          <p:attrName>ppt_w</p:attrName>
                                        </p:attrNameLst>
                                      </p:cBhvr>
                                      <p:tavLst>
                                        <p:tav tm="0">
                                          <p:val>
                                            <p:fltVal val="0"/>
                                          </p:val>
                                        </p:tav>
                                        <p:tav tm="100000">
                                          <p:val>
                                            <p:strVal val="#ppt_w"/>
                                          </p:val>
                                        </p:tav>
                                      </p:tavLst>
                                    </p:anim>
                                    <p:anim calcmode="lin" valueType="num">
                                      <p:cBhvr>
                                        <p:cTn id="28" dur="500" fill="hold"/>
                                        <p:tgtEl>
                                          <p:spTgt spid="22"/>
                                        </p:tgtEl>
                                        <p:attrNameLst>
                                          <p:attrName>ppt_h</p:attrName>
                                        </p:attrNameLst>
                                      </p:cBhvr>
                                      <p:tavLst>
                                        <p:tav tm="0">
                                          <p:val>
                                            <p:fltVal val="0"/>
                                          </p:val>
                                        </p:tav>
                                        <p:tav tm="100000">
                                          <p:val>
                                            <p:strVal val="#ppt_h"/>
                                          </p:val>
                                        </p:tav>
                                      </p:tavLst>
                                    </p:anim>
                                    <p:animEffect transition="in" filter="fade">
                                      <p:cBhvr>
                                        <p:cTn id="29" dur="500"/>
                                        <p:tgtEl>
                                          <p:spTgt spid="22"/>
                                        </p:tgtEl>
                                      </p:cBhvr>
                                    </p:animEffect>
                                  </p:childTnLst>
                                </p:cTn>
                              </p:par>
                            </p:childTnLst>
                          </p:cTn>
                        </p:par>
                        <p:par>
                          <p:cTn id="30" fill="hold">
                            <p:stCondLst>
                              <p:cond delay="2500"/>
                            </p:stCondLst>
                            <p:childTnLst>
                              <p:par>
                                <p:cTn id="31" presetID="22" presetClass="entr" presetSubtype="4"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ipe(down)">
                                      <p:cBhvr>
                                        <p:cTn id="33" dur="500"/>
                                        <p:tgtEl>
                                          <p:spTgt spid="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childTnLst>
                          </p:cTn>
                        </p:par>
                        <p:par>
                          <p:cTn id="40" fill="hold">
                            <p:stCondLst>
                              <p:cond delay="3500"/>
                            </p:stCondLst>
                            <p:childTnLst>
                              <p:par>
                                <p:cTn id="41" presetID="42"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500"/>
                                        <p:tgtEl>
                                          <p:spTgt spid="11"/>
                                        </p:tgtEl>
                                      </p:cBhvr>
                                    </p:animEffect>
                                    <p:anim calcmode="lin" valueType="num">
                                      <p:cBhvr>
                                        <p:cTn id="44" dur="500" fill="hold"/>
                                        <p:tgtEl>
                                          <p:spTgt spid="11"/>
                                        </p:tgtEl>
                                        <p:attrNameLst>
                                          <p:attrName>ppt_x</p:attrName>
                                        </p:attrNameLst>
                                      </p:cBhvr>
                                      <p:tavLst>
                                        <p:tav tm="0">
                                          <p:val>
                                            <p:strVal val="#ppt_x"/>
                                          </p:val>
                                        </p:tav>
                                        <p:tav tm="100000">
                                          <p:val>
                                            <p:strVal val="#ppt_x"/>
                                          </p:val>
                                        </p:tav>
                                      </p:tavLst>
                                    </p:anim>
                                    <p:anim calcmode="lin" valueType="num">
                                      <p:cBhvr>
                                        <p:cTn id="45" dur="500" fill="hold"/>
                                        <p:tgtEl>
                                          <p:spTgt spid="11"/>
                                        </p:tgtEl>
                                        <p:attrNameLst>
                                          <p:attrName>ppt_y</p:attrName>
                                        </p:attrNameLst>
                                      </p:cBhvr>
                                      <p:tavLst>
                                        <p:tav tm="0">
                                          <p:val>
                                            <p:strVal val="#ppt_y+.1"/>
                                          </p:val>
                                        </p:tav>
                                        <p:tav tm="100000">
                                          <p:val>
                                            <p:strVal val="#ppt_y"/>
                                          </p:val>
                                        </p:tav>
                                      </p:tavLst>
                                    </p:anim>
                                  </p:childTnLst>
                                </p:cTn>
                              </p:par>
                            </p:childTnLst>
                          </p:cTn>
                        </p:par>
                        <p:par>
                          <p:cTn id="46" fill="hold">
                            <p:stCondLst>
                              <p:cond delay="4000"/>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500"/>
                                        <p:tgtEl>
                                          <p:spTgt spid="12"/>
                                        </p:tgtEl>
                                      </p:cBhvr>
                                    </p:animEffect>
                                    <p:anim calcmode="lin" valueType="num">
                                      <p:cBhvr>
                                        <p:cTn id="50" dur="500" fill="hold"/>
                                        <p:tgtEl>
                                          <p:spTgt spid="12"/>
                                        </p:tgtEl>
                                        <p:attrNameLst>
                                          <p:attrName>ppt_x</p:attrName>
                                        </p:attrNameLst>
                                      </p:cBhvr>
                                      <p:tavLst>
                                        <p:tav tm="0">
                                          <p:val>
                                            <p:strVal val="#ppt_x"/>
                                          </p:val>
                                        </p:tav>
                                        <p:tav tm="100000">
                                          <p:val>
                                            <p:strVal val="#ppt_x"/>
                                          </p:val>
                                        </p:tav>
                                      </p:tavLst>
                                    </p:anim>
                                    <p:anim calcmode="lin" valueType="num">
                                      <p:cBhvr>
                                        <p:cTn id="51" dur="50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4500"/>
                            </p:stCondLst>
                            <p:childTnLst>
                              <p:par>
                                <p:cTn id="53" presetID="42" presetClass="entr" presetSubtype="0"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anim calcmode="lin" valueType="num">
                                      <p:cBhvr>
                                        <p:cTn id="56" dur="500" fill="hold"/>
                                        <p:tgtEl>
                                          <p:spTgt spid="15"/>
                                        </p:tgtEl>
                                        <p:attrNameLst>
                                          <p:attrName>ppt_x</p:attrName>
                                        </p:attrNameLst>
                                      </p:cBhvr>
                                      <p:tavLst>
                                        <p:tav tm="0">
                                          <p:val>
                                            <p:strVal val="#ppt_x"/>
                                          </p:val>
                                        </p:tav>
                                        <p:tav tm="100000">
                                          <p:val>
                                            <p:strVal val="#ppt_x"/>
                                          </p:val>
                                        </p:tav>
                                      </p:tavLst>
                                    </p:anim>
                                    <p:anim calcmode="lin" valueType="num">
                                      <p:cBhvr>
                                        <p:cTn id="57" dur="5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5000"/>
                            </p:stCondLst>
                            <p:childTnLst>
                              <p:par>
                                <p:cTn id="59" presetID="42" presetClass="entr" presetSubtype="0"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fade">
                                      <p:cBhvr>
                                        <p:cTn id="61" dur="500"/>
                                        <p:tgtEl>
                                          <p:spTgt spid="16"/>
                                        </p:tgtEl>
                                      </p:cBhvr>
                                    </p:animEffect>
                                    <p:anim calcmode="lin" valueType="num">
                                      <p:cBhvr>
                                        <p:cTn id="62" dur="500" fill="hold"/>
                                        <p:tgtEl>
                                          <p:spTgt spid="16"/>
                                        </p:tgtEl>
                                        <p:attrNameLst>
                                          <p:attrName>ppt_x</p:attrName>
                                        </p:attrNameLst>
                                      </p:cBhvr>
                                      <p:tavLst>
                                        <p:tav tm="0">
                                          <p:val>
                                            <p:strVal val="#ppt_x"/>
                                          </p:val>
                                        </p:tav>
                                        <p:tav tm="100000">
                                          <p:val>
                                            <p:strVal val="#ppt_x"/>
                                          </p:val>
                                        </p:tav>
                                      </p:tavLst>
                                    </p:anim>
                                    <p:anim calcmode="lin" valueType="num">
                                      <p:cBhvr>
                                        <p:cTn id="63" dur="500" fill="hold"/>
                                        <p:tgtEl>
                                          <p:spTgt spid="16"/>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42" presetClass="entr" presetSubtype="0"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500"/>
                                        <p:tgtEl>
                                          <p:spTgt spid="13"/>
                                        </p:tgtEl>
                                      </p:cBhvr>
                                    </p:animEffect>
                                    <p:anim calcmode="lin" valueType="num">
                                      <p:cBhvr>
                                        <p:cTn id="68" dur="500" fill="hold"/>
                                        <p:tgtEl>
                                          <p:spTgt spid="13"/>
                                        </p:tgtEl>
                                        <p:attrNameLst>
                                          <p:attrName>ppt_x</p:attrName>
                                        </p:attrNameLst>
                                      </p:cBhvr>
                                      <p:tavLst>
                                        <p:tav tm="0">
                                          <p:val>
                                            <p:strVal val="#ppt_x"/>
                                          </p:val>
                                        </p:tav>
                                        <p:tav tm="100000">
                                          <p:val>
                                            <p:strVal val="#ppt_x"/>
                                          </p:val>
                                        </p:tav>
                                      </p:tavLst>
                                    </p:anim>
                                    <p:anim calcmode="lin" valueType="num">
                                      <p:cBhvr>
                                        <p:cTn id="69" dur="500" fill="hold"/>
                                        <p:tgtEl>
                                          <p:spTgt spid="13"/>
                                        </p:tgtEl>
                                        <p:attrNameLst>
                                          <p:attrName>ppt_y</p:attrName>
                                        </p:attrNameLst>
                                      </p:cBhvr>
                                      <p:tavLst>
                                        <p:tav tm="0">
                                          <p:val>
                                            <p:strVal val="#ppt_y+.1"/>
                                          </p:val>
                                        </p:tav>
                                        <p:tav tm="100000">
                                          <p:val>
                                            <p:strVal val="#ppt_y"/>
                                          </p:val>
                                        </p:tav>
                                      </p:tavLst>
                                    </p:anim>
                                  </p:childTnLst>
                                </p:cTn>
                              </p:par>
                            </p:childTnLst>
                          </p:cTn>
                        </p:par>
                        <p:par>
                          <p:cTn id="70" fill="hold">
                            <p:stCondLst>
                              <p:cond delay="6000"/>
                            </p:stCondLst>
                            <p:childTnLst>
                              <p:par>
                                <p:cTn id="71" presetID="42" presetClass="entr" presetSubtype="0" fill="hold" grpId="0" nodeType="after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anim calcmode="lin" valueType="num">
                                      <p:cBhvr>
                                        <p:cTn id="74" dur="500" fill="hold"/>
                                        <p:tgtEl>
                                          <p:spTgt spid="14"/>
                                        </p:tgtEl>
                                        <p:attrNameLst>
                                          <p:attrName>ppt_x</p:attrName>
                                        </p:attrNameLst>
                                      </p:cBhvr>
                                      <p:tavLst>
                                        <p:tav tm="0">
                                          <p:val>
                                            <p:strVal val="#ppt_x"/>
                                          </p:val>
                                        </p:tav>
                                        <p:tav tm="100000">
                                          <p:val>
                                            <p:strVal val="#ppt_x"/>
                                          </p:val>
                                        </p:tav>
                                      </p:tavLst>
                                    </p:anim>
                                    <p:anim calcmode="lin" valueType="num">
                                      <p:cBhvr>
                                        <p:cTn id="75" dur="500" fill="hold"/>
                                        <p:tgtEl>
                                          <p:spTgt spid="14"/>
                                        </p:tgtEl>
                                        <p:attrNameLst>
                                          <p:attrName>ppt_y</p:attrName>
                                        </p:attrNameLst>
                                      </p:cBhvr>
                                      <p:tavLst>
                                        <p:tav tm="0">
                                          <p:val>
                                            <p:strVal val="#ppt_y+.1"/>
                                          </p:val>
                                        </p:tav>
                                        <p:tav tm="100000">
                                          <p:val>
                                            <p:strVal val="#ppt_y"/>
                                          </p:val>
                                        </p:tav>
                                      </p:tavLst>
                                    </p:anim>
                                  </p:childTnLst>
                                </p:cTn>
                              </p:par>
                            </p:childTnLst>
                          </p:cTn>
                        </p:par>
                        <p:par>
                          <p:cTn id="76" fill="hold">
                            <p:stCondLst>
                              <p:cond delay="6500"/>
                            </p:stCondLst>
                            <p:childTnLst>
                              <p:par>
                                <p:cTn id="77" presetID="42" presetClass="entr" presetSubtype="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anim calcmode="lin" valueType="num">
                                      <p:cBhvr>
                                        <p:cTn id="80" dur="500" fill="hold"/>
                                        <p:tgtEl>
                                          <p:spTgt spid="17"/>
                                        </p:tgtEl>
                                        <p:attrNameLst>
                                          <p:attrName>ppt_x</p:attrName>
                                        </p:attrNameLst>
                                      </p:cBhvr>
                                      <p:tavLst>
                                        <p:tav tm="0">
                                          <p:val>
                                            <p:strVal val="#ppt_x"/>
                                          </p:val>
                                        </p:tav>
                                        <p:tav tm="100000">
                                          <p:val>
                                            <p:strVal val="#ppt_x"/>
                                          </p:val>
                                        </p:tav>
                                      </p:tavLst>
                                    </p:anim>
                                    <p:anim calcmode="lin" valueType="num">
                                      <p:cBhvr>
                                        <p:cTn id="81" dur="500" fill="hold"/>
                                        <p:tgtEl>
                                          <p:spTgt spid="17"/>
                                        </p:tgtEl>
                                        <p:attrNameLst>
                                          <p:attrName>ppt_y</p:attrName>
                                        </p:attrNameLst>
                                      </p:cBhvr>
                                      <p:tavLst>
                                        <p:tav tm="0">
                                          <p:val>
                                            <p:strVal val="#ppt_y+.1"/>
                                          </p:val>
                                        </p:tav>
                                        <p:tav tm="100000">
                                          <p:val>
                                            <p:strVal val="#ppt_y"/>
                                          </p:val>
                                        </p:tav>
                                      </p:tavLst>
                                    </p:anim>
                                  </p:childTnLst>
                                </p:cTn>
                              </p:par>
                            </p:childTnLst>
                          </p:cTn>
                        </p:par>
                        <p:par>
                          <p:cTn id="82" fill="hold">
                            <p:stCondLst>
                              <p:cond delay="7000"/>
                            </p:stCondLst>
                            <p:childTnLst>
                              <p:par>
                                <p:cTn id="83" presetID="42" presetClass="entr" presetSubtype="0"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Effect transition="in" filter="fade">
                                      <p:cBhvr>
                                        <p:cTn id="85" dur="500"/>
                                        <p:tgtEl>
                                          <p:spTgt spid="18"/>
                                        </p:tgtEl>
                                      </p:cBhvr>
                                    </p:animEffect>
                                    <p:anim calcmode="lin" valueType="num">
                                      <p:cBhvr>
                                        <p:cTn id="86" dur="500" fill="hold"/>
                                        <p:tgtEl>
                                          <p:spTgt spid="18"/>
                                        </p:tgtEl>
                                        <p:attrNameLst>
                                          <p:attrName>ppt_x</p:attrName>
                                        </p:attrNameLst>
                                      </p:cBhvr>
                                      <p:tavLst>
                                        <p:tav tm="0">
                                          <p:val>
                                            <p:strVal val="#ppt_x"/>
                                          </p:val>
                                        </p:tav>
                                        <p:tav tm="100000">
                                          <p:val>
                                            <p:strVal val="#ppt_x"/>
                                          </p:val>
                                        </p:tav>
                                      </p:tavLst>
                                    </p:anim>
                                    <p:anim calcmode="lin" valueType="num">
                                      <p:cBhvr>
                                        <p:cTn id="87" dur="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p:bldP spid="12" grpId="0"/>
      <p:bldP spid="13" grpId="0"/>
      <p:bldP spid="14" grpId="0"/>
      <p:bldP spid="15" grpId="0"/>
      <p:bldP spid="16" grpId="0"/>
      <p:bldP spid="17" grpId="0"/>
      <p:bldP spid="1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tx2"/>
                </a:solidFill>
                <a:latin typeface="微软雅黑" panose="020B0503020204020204" pitchFamily="34" charset="-122"/>
                <a:ea typeface="微软雅黑" panose="020B0503020204020204" pitchFamily="34" charset="-122"/>
              </a:rPr>
              <a:t>标题内容</a:t>
            </a:r>
            <a:endParaRPr lang="en-US" altLang="zh-CN" sz="2800" dirty="0">
              <a:solidFill>
                <a:schemeClr val="tx2"/>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Text Placeholder 1"/>
          <p:cNvSpPr txBox="1"/>
          <p:nvPr/>
        </p:nvSpPr>
        <p:spPr>
          <a:xfrm>
            <a:off x="5954230" y="1945947"/>
            <a:ext cx="2218170" cy="86769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单击此处添加段落文字内容</a:t>
            </a:r>
            <a:endPar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0" lvl="0" indent="0">
              <a:lnSpc>
                <a:spcPct val="120000"/>
              </a:lnSpc>
              <a:buClr>
                <a:srgbClr val="14A6A3"/>
              </a:buClr>
              <a:buNone/>
            </a:pPr>
            <a:r>
              <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单击此处添加段落文字内容</a:t>
            </a:r>
            <a:endPar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0" lvl="0" indent="0">
              <a:lnSpc>
                <a:spcPct val="120000"/>
              </a:lnSpc>
              <a:buClr>
                <a:srgbClr val="14A6A3"/>
              </a:buClr>
              <a:buNone/>
            </a:pPr>
            <a:r>
              <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单击此处添加段落文字内容</a:t>
            </a:r>
            <a:endPar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9" name="Oval 4"/>
          <p:cNvSpPr/>
          <p:nvPr/>
        </p:nvSpPr>
        <p:spPr>
          <a:xfrm>
            <a:off x="1309842" y="2618652"/>
            <a:ext cx="1081386" cy="1081386"/>
          </a:xfrm>
          <a:prstGeom prst="ellipse">
            <a:avLst/>
          </a:pr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accent2"/>
                </a:solidFill>
                <a:latin typeface="微软雅黑" panose="020B0503020204020204" pitchFamily="34" charset="-122"/>
                <a:ea typeface="微软雅黑" panose="020B0503020204020204" pitchFamily="34" charset="-122"/>
              </a:rPr>
              <a:t>35%</a:t>
            </a:r>
            <a:endParaRPr lang="en-US" sz="2000" dirty="0" smtClean="0">
              <a:solidFill>
                <a:schemeClr val="accent2"/>
              </a:solidFill>
              <a:latin typeface="微软雅黑" panose="020B0503020204020204" pitchFamily="34" charset="-122"/>
              <a:ea typeface="微软雅黑" panose="020B0503020204020204" pitchFamily="34" charset="-122"/>
            </a:endParaRPr>
          </a:p>
        </p:txBody>
      </p:sp>
      <p:sp>
        <p:nvSpPr>
          <p:cNvPr id="10" name="Rectangular Callout 5"/>
          <p:cNvSpPr/>
          <p:nvPr/>
        </p:nvSpPr>
        <p:spPr>
          <a:xfrm>
            <a:off x="1621780" y="1322508"/>
            <a:ext cx="1732991" cy="890859"/>
          </a:xfrm>
          <a:prstGeom prst="wedgeRectCallout">
            <a:avLst>
              <a:gd name="adj1" fmla="val -35040"/>
              <a:gd name="adj2" fmla="val 85930"/>
            </a:avLst>
          </a:prstGeom>
          <a:noFill/>
          <a:ln w="6350"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1" name="Oval 6"/>
          <p:cNvSpPr/>
          <p:nvPr/>
        </p:nvSpPr>
        <p:spPr>
          <a:xfrm>
            <a:off x="2280317" y="3673149"/>
            <a:ext cx="1081386" cy="1081386"/>
          </a:xfrm>
          <a:prstGeom prst="ellipse">
            <a:avLst/>
          </a:prstGeom>
          <a:solidFill>
            <a:schemeClr val="tx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accent2"/>
                </a:solidFill>
                <a:latin typeface="微软雅黑" panose="020B0503020204020204" pitchFamily="34" charset="-122"/>
                <a:ea typeface="微软雅黑" panose="020B0503020204020204" pitchFamily="34" charset="-122"/>
              </a:rPr>
              <a:t>25%</a:t>
            </a:r>
            <a:endParaRPr lang="en-US" sz="2000" dirty="0" smtClean="0">
              <a:solidFill>
                <a:schemeClr val="accent2"/>
              </a:solidFill>
              <a:latin typeface="微软雅黑" panose="020B0503020204020204" pitchFamily="34" charset="-122"/>
              <a:ea typeface="微软雅黑" panose="020B0503020204020204" pitchFamily="34" charset="-122"/>
            </a:endParaRPr>
          </a:p>
        </p:txBody>
      </p:sp>
      <p:sp>
        <p:nvSpPr>
          <p:cNvPr id="12" name="Rectangular Callout 7"/>
          <p:cNvSpPr/>
          <p:nvPr/>
        </p:nvSpPr>
        <p:spPr>
          <a:xfrm>
            <a:off x="2488276" y="2508190"/>
            <a:ext cx="1732991" cy="890859"/>
          </a:xfrm>
          <a:prstGeom prst="wedgeRectCallout">
            <a:avLst>
              <a:gd name="adj1" fmla="val -33923"/>
              <a:gd name="adj2" fmla="val 84612"/>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3" name="Oval 8"/>
          <p:cNvSpPr/>
          <p:nvPr/>
        </p:nvSpPr>
        <p:spPr>
          <a:xfrm>
            <a:off x="4332178" y="2665402"/>
            <a:ext cx="1081386" cy="1081386"/>
          </a:xfrm>
          <a:prstGeom prst="ellipse">
            <a:avLst/>
          </a:prstGeom>
          <a:solidFill>
            <a:schemeClr val="bg2"/>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smtClean="0">
                <a:solidFill>
                  <a:schemeClr val="accent2"/>
                </a:solidFill>
                <a:latin typeface="微软雅黑" panose="020B0503020204020204" pitchFamily="34" charset="-122"/>
                <a:ea typeface="微软雅黑" panose="020B0503020204020204" pitchFamily="34" charset="-122"/>
              </a:rPr>
              <a:t>50%</a:t>
            </a:r>
            <a:endParaRPr lang="en-US" sz="2000" dirty="0" smtClean="0">
              <a:solidFill>
                <a:schemeClr val="accent2"/>
              </a:solidFill>
              <a:latin typeface="微软雅黑" panose="020B0503020204020204" pitchFamily="34" charset="-122"/>
              <a:ea typeface="微软雅黑" panose="020B0503020204020204" pitchFamily="34" charset="-122"/>
            </a:endParaRPr>
          </a:p>
        </p:txBody>
      </p:sp>
      <p:sp>
        <p:nvSpPr>
          <p:cNvPr id="14" name="Rectangular Callout 9"/>
          <p:cNvSpPr/>
          <p:nvPr/>
        </p:nvSpPr>
        <p:spPr>
          <a:xfrm>
            <a:off x="3701369" y="1302889"/>
            <a:ext cx="1732991" cy="890859"/>
          </a:xfrm>
          <a:prstGeom prst="wedgeRectCallout">
            <a:avLst>
              <a:gd name="adj1" fmla="val 12910"/>
              <a:gd name="adj2" fmla="val 87187"/>
            </a:avLst>
          </a:prstGeom>
          <a:noFill/>
          <a:ln w="6350" cmpd="sng">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r>
              <a:rPr lang="zh-CN" altLang="en-US"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algn="ctr">
              <a:lnSpc>
                <a:spcPct val="110000"/>
              </a:lnSpc>
            </a:pPr>
            <a:endParaRPr lang="en-US" altLang="zh-CN" sz="105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Rectangle 10"/>
          <p:cNvSpPr/>
          <p:nvPr/>
        </p:nvSpPr>
        <p:spPr>
          <a:xfrm>
            <a:off x="5954230" y="1427281"/>
            <a:ext cx="2218170" cy="338554"/>
          </a:xfrm>
          <a:prstGeom prst="rect">
            <a:avLst/>
          </a:prstGeom>
        </p:spPr>
        <p:txBody>
          <a:bodyPr wrap="square">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6" name="直接连接符 15"/>
          <p:cNvCxnSpPr/>
          <p:nvPr/>
        </p:nvCxnSpPr>
        <p:spPr bwMode="auto">
          <a:xfrm>
            <a:off x="6023522" y="1882573"/>
            <a:ext cx="1940924" cy="0"/>
          </a:xfrm>
          <a:prstGeom prst="line">
            <a:avLst/>
          </a:prstGeom>
          <a:solidFill>
            <a:schemeClr val="accent1"/>
          </a:solidFill>
          <a:ln w="9525" cap="flat" cmpd="sng" algn="ctr">
            <a:solidFill>
              <a:schemeClr val="bg1"/>
            </a:solidFill>
            <a:prstDash val="solid"/>
            <a:round/>
            <a:headEnd type="none" w="med" len="med"/>
            <a:tailEnd type="none" w="med" len="med"/>
          </a:ln>
          <a:effectLst/>
        </p:spPr>
      </p:cxnSp>
      <p:sp>
        <p:nvSpPr>
          <p:cNvPr id="17" name="Text Placeholder 1"/>
          <p:cNvSpPr txBox="1"/>
          <p:nvPr/>
        </p:nvSpPr>
        <p:spPr>
          <a:xfrm>
            <a:off x="5954230" y="3609573"/>
            <a:ext cx="2218170" cy="86769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20000"/>
              </a:lnSpc>
              <a:buClr>
                <a:srgbClr val="14A6A3"/>
              </a:buClr>
              <a:buNone/>
            </a:pPr>
            <a:r>
              <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单击此处添加段落文字内容</a:t>
            </a:r>
            <a:endPar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0" lvl="0" indent="0">
              <a:lnSpc>
                <a:spcPct val="120000"/>
              </a:lnSpc>
              <a:buClr>
                <a:srgbClr val="14A6A3"/>
              </a:buClr>
              <a:buNone/>
            </a:pPr>
            <a:r>
              <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单击此处添加段落文字内容</a:t>
            </a:r>
            <a:endPar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0" lvl="0" indent="0">
              <a:lnSpc>
                <a:spcPct val="120000"/>
              </a:lnSpc>
              <a:buClr>
                <a:srgbClr val="14A6A3"/>
              </a:buClr>
              <a:buNone/>
            </a:pPr>
            <a:r>
              <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单击此处添加段落文字内容</a:t>
            </a:r>
            <a:endParaRPr lang="zh-CN" altLang="en-US" sz="11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8" name="Rectangle 10"/>
          <p:cNvSpPr/>
          <p:nvPr/>
        </p:nvSpPr>
        <p:spPr>
          <a:xfrm>
            <a:off x="5954230" y="3090908"/>
            <a:ext cx="2218170" cy="338554"/>
          </a:xfrm>
          <a:prstGeom prst="rect">
            <a:avLst/>
          </a:prstGeom>
        </p:spPr>
        <p:txBody>
          <a:bodyPr wrap="square">
            <a:spAutoFit/>
          </a:bodyPr>
          <a:lstStyle/>
          <a:p>
            <a:r>
              <a:rPr lang="zh-CN" altLang="en-US" sz="1600" dirty="0" smtClean="0">
                <a:latin typeface="微软雅黑" panose="020B0503020204020204" pitchFamily="34" charset="-122"/>
                <a:ea typeface="微软雅黑" panose="020B0503020204020204" pitchFamily="34" charset="-122"/>
                <a:cs typeface="Arial" panose="020B0604020202020204" pitchFamily="34" charset="0"/>
              </a:rPr>
              <a:t>单击添加文字内容</a:t>
            </a:r>
            <a:endParaRPr lang="en-US" sz="1600"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9" name="直接连接符 18"/>
          <p:cNvCxnSpPr/>
          <p:nvPr/>
        </p:nvCxnSpPr>
        <p:spPr bwMode="auto">
          <a:xfrm>
            <a:off x="6023522" y="3546200"/>
            <a:ext cx="1940924" cy="0"/>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15"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fltVal val="0"/>
                                          </p:val>
                                        </p:tav>
                                        <p:tav tm="100000">
                                          <p:val>
                                            <p:strVal val="#ppt_w"/>
                                          </p:val>
                                        </p:tav>
                                      </p:tavLst>
                                    </p:anim>
                                    <p:anim calcmode="lin" valueType="num">
                                      <p:cBhvr>
                                        <p:cTn id="15" dur="1000" fill="hold"/>
                                        <p:tgtEl>
                                          <p:spTgt spid="11"/>
                                        </p:tgtEl>
                                        <p:attrNameLst>
                                          <p:attrName>ppt_h</p:attrName>
                                        </p:attrNameLst>
                                      </p:cBhvr>
                                      <p:tavLst>
                                        <p:tav tm="0">
                                          <p:val>
                                            <p:fltVal val="0"/>
                                          </p:val>
                                        </p:tav>
                                        <p:tav tm="100000">
                                          <p:val>
                                            <p:strVal val="#ppt_h"/>
                                          </p:val>
                                        </p:tav>
                                      </p:tavLst>
                                    </p:anim>
                                    <p:anim calcmode="lin" valueType="num">
                                      <p:cBhvr>
                                        <p:cTn id="16"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2000"/>
                            </p:stCondLst>
                            <p:childTnLst>
                              <p:par>
                                <p:cTn id="19" presetID="15"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 calcmode="lin" valueType="num">
                                      <p:cBhvr>
                                        <p:cTn id="21" dur="1000" fill="hold"/>
                                        <p:tgtEl>
                                          <p:spTgt spid="13"/>
                                        </p:tgtEl>
                                        <p:attrNameLst>
                                          <p:attrName>ppt_w</p:attrName>
                                        </p:attrNameLst>
                                      </p:cBhvr>
                                      <p:tavLst>
                                        <p:tav tm="0">
                                          <p:val>
                                            <p:fltVal val="0"/>
                                          </p:val>
                                        </p:tav>
                                        <p:tav tm="100000">
                                          <p:val>
                                            <p:strVal val="#ppt_w"/>
                                          </p:val>
                                        </p:tav>
                                      </p:tavLst>
                                    </p:anim>
                                    <p:anim calcmode="lin" valueType="num">
                                      <p:cBhvr>
                                        <p:cTn id="22" dur="1000" fill="hold"/>
                                        <p:tgtEl>
                                          <p:spTgt spid="13"/>
                                        </p:tgtEl>
                                        <p:attrNameLst>
                                          <p:attrName>ppt_h</p:attrName>
                                        </p:attrNameLst>
                                      </p:cBhvr>
                                      <p:tavLst>
                                        <p:tav tm="0">
                                          <p:val>
                                            <p:fltVal val="0"/>
                                          </p:val>
                                        </p:tav>
                                        <p:tav tm="100000">
                                          <p:val>
                                            <p:strVal val="#ppt_h"/>
                                          </p:val>
                                        </p:tav>
                                      </p:tavLst>
                                    </p:anim>
                                    <p:anim calcmode="lin" valueType="num">
                                      <p:cBhvr>
                                        <p:cTn id="23" dur="1000" fill="hold"/>
                                        <p:tgtEl>
                                          <p:spTgt spid="13"/>
                                        </p:tgtEl>
                                        <p:attrNameLst>
                                          <p:attrName>ppt_x</p:attrName>
                                        </p:attrNameLst>
                                      </p:cBhvr>
                                      <p:tavLst>
                                        <p:tav tm="0" fmla="#ppt_x+(cos(-2*pi*(1-$))*-#ppt_x-sin(-2*pi*(1-$))*(1-#ppt_y))*(1-$)">
                                          <p:val>
                                            <p:fltVal val="0"/>
                                          </p:val>
                                        </p:tav>
                                        <p:tav tm="100000">
                                          <p:val>
                                            <p:fltVal val="1"/>
                                          </p:val>
                                        </p:tav>
                                      </p:tavLst>
                                    </p:anim>
                                    <p:anim calcmode="lin" valueType="num">
                                      <p:cBhvr>
                                        <p:cTn id="24" dur="1000" fill="hold"/>
                                        <p:tgtEl>
                                          <p:spTgt spid="13"/>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4000"/>
                            </p:stCondLst>
                            <p:childTnLst>
                              <p:par>
                                <p:cTn id="32" presetID="42" presetClass="entr" presetSubtype="0"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1000"/>
                                        <p:tgtEl>
                                          <p:spTgt spid="12"/>
                                        </p:tgtEl>
                                      </p:cBhvr>
                                    </p:animEffect>
                                    <p:anim calcmode="lin" valueType="num">
                                      <p:cBhvr>
                                        <p:cTn id="35" dur="1000" fill="hold"/>
                                        <p:tgtEl>
                                          <p:spTgt spid="12"/>
                                        </p:tgtEl>
                                        <p:attrNameLst>
                                          <p:attrName>ppt_x</p:attrName>
                                        </p:attrNameLst>
                                      </p:cBhvr>
                                      <p:tavLst>
                                        <p:tav tm="0">
                                          <p:val>
                                            <p:strVal val="#ppt_x"/>
                                          </p:val>
                                        </p:tav>
                                        <p:tav tm="100000">
                                          <p:val>
                                            <p:strVal val="#ppt_x"/>
                                          </p:val>
                                        </p:tav>
                                      </p:tavLst>
                                    </p:anim>
                                    <p:anim calcmode="lin" valueType="num">
                                      <p:cBhvr>
                                        <p:cTn id="36" dur="1000" fill="hold"/>
                                        <p:tgtEl>
                                          <p:spTgt spid="12"/>
                                        </p:tgtEl>
                                        <p:attrNameLst>
                                          <p:attrName>ppt_y</p:attrName>
                                        </p:attrNameLst>
                                      </p:cBhvr>
                                      <p:tavLst>
                                        <p:tav tm="0">
                                          <p:val>
                                            <p:strVal val="#ppt_y+.1"/>
                                          </p:val>
                                        </p:tav>
                                        <p:tav tm="100000">
                                          <p:val>
                                            <p:strVal val="#ppt_y"/>
                                          </p:val>
                                        </p:tav>
                                      </p:tavLst>
                                    </p:anim>
                                  </p:childTnLst>
                                </p:cTn>
                              </p:par>
                            </p:childTnLst>
                          </p:cTn>
                        </p:par>
                        <p:par>
                          <p:cTn id="37" fill="hold">
                            <p:stCondLst>
                              <p:cond delay="5000"/>
                            </p:stCondLst>
                            <p:childTnLst>
                              <p:par>
                                <p:cTn id="38" presetID="42"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22" presetClass="entr" presetSubtype="8" fill="hold" grpId="0"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6500"/>
                            </p:stCondLst>
                            <p:childTnLst>
                              <p:par>
                                <p:cTn id="48" presetID="22" presetClass="entr" presetSubtype="2"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ipe(right)">
                                      <p:cBhvr>
                                        <p:cTn id="50" dur="500"/>
                                        <p:tgtEl>
                                          <p:spTgt spid="16"/>
                                        </p:tgtEl>
                                      </p:cBhvr>
                                    </p:animEffect>
                                  </p:childTnLst>
                                </p:cTn>
                              </p:par>
                            </p:childTnLst>
                          </p:cTn>
                        </p:par>
                        <p:par>
                          <p:cTn id="51" fill="hold">
                            <p:stCondLst>
                              <p:cond delay="7000"/>
                            </p:stCondLst>
                            <p:childTnLst>
                              <p:par>
                                <p:cTn id="52" presetID="42" presetClass="entr" presetSubtype="0"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fade">
                                      <p:cBhvr>
                                        <p:cTn id="54" dur="1000"/>
                                        <p:tgtEl>
                                          <p:spTgt spid="8"/>
                                        </p:tgtEl>
                                      </p:cBhvr>
                                    </p:animEffect>
                                    <p:anim calcmode="lin" valueType="num">
                                      <p:cBhvr>
                                        <p:cTn id="55" dur="1000" fill="hold"/>
                                        <p:tgtEl>
                                          <p:spTgt spid="8"/>
                                        </p:tgtEl>
                                        <p:attrNameLst>
                                          <p:attrName>ppt_x</p:attrName>
                                        </p:attrNameLst>
                                      </p:cBhvr>
                                      <p:tavLst>
                                        <p:tav tm="0">
                                          <p:val>
                                            <p:strVal val="#ppt_x"/>
                                          </p:val>
                                        </p:tav>
                                        <p:tav tm="100000">
                                          <p:val>
                                            <p:strVal val="#ppt_x"/>
                                          </p:val>
                                        </p:tav>
                                      </p:tavLst>
                                    </p:anim>
                                    <p:anim calcmode="lin" valueType="num">
                                      <p:cBhvr>
                                        <p:cTn id="56" dur="1000" fill="hold"/>
                                        <p:tgtEl>
                                          <p:spTgt spid="8"/>
                                        </p:tgtEl>
                                        <p:attrNameLst>
                                          <p:attrName>ppt_y</p:attrName>
                                        </p:attrNameLst>
                                      </p:cBhvr>
                                      <p:tavLst>
                                        <p:tav tm="0">
                                          <p:val>
                                            <p:strVal val="#ppt_y+.1"/>
                                          </p:val>
                                        </p:tav>
                                        <p:tav tm="100000">
                                          <p:val>
                                            <p:strVal val="#ppt_y"/>
                                          </p:val>
                                        </p:tav>
                                      </p:tavLst>
                                    </p:anim>
                                  </p:childTnLst>
                                </p:cTn>
                              </p:par>
                            </p:childTnLst>
                          </p:cTn>
                        </p:par>
                        <p:par>
                          <p:cTn id="57" fill="hold">
                            <p:stCondLst>
                              <p:cond delay="8000"/>
                            </p:stCondLst>
                            <p:childTnLst>
                              <p:par>
                                <p:cTn id="58" presetID="22" presetClass="entr" presetSubtype="8" fill="hold" grpId="0"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childTnLst>
                          </p:cTn>
                        </p:par>
                        <p:par>
                          <p:cTn id="61" fill="hold">
                            <p:stCondLst>
                              <p:cond delay="8500"/>
                            </p:stCondLst>
                            <p:childTnLst>
                              <p:par>
                                <p:cTn id="62" presetID="22" presetClass="entr" presetSubtype="2"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500"/>
                                        <p:tgtEl>
                                          <p:spTgt spid="19"/>
                                        </p:tgtEl>
                                      </p:cBhvr>
                                    </p:animEffect>
                                  </p:childTnLst>
                                </p:cTn>
                              </p:par>
                            </p:childTnLst>
                          </p:cTn>
                        </p:par>
                        <p:par>
                          <p:cTn id="65" fill="hold">
                            <p:stCondLst>
                              <p:cond delay="9000"/>
                            </p:stCondLst>
                            <p:childTnLst>
                              <p:par>
                                <p:cTn id="66" presetID="42" presetClass="entr" presetSubtype="0"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fade">
                                      <p:cBhvr>
                                        <p:cTn id="68" dur="1000"/>
                                        <p:tgtEl>
                                          <p:spTgt spid="17"/>
                                        </p:tgtEl>
                                      </p:cBhvr>
                                    </p:animEffect>
                                    <p:anim calcmode="lin" valueType="num">
                                      <p:cBhvr>
                                        <p:cTn id="69" dur="1000" fill="hold"/>
                                        <p:tgtEl>
                                          <p:spTgt spid="17"/>
                                        </p:tgtEl>
                                        <p:attrNameLst>
                                          <p:attrName>ppt_x</p:attrName>
                                        </p:attrNameLst>
                                      </p:cBhvr>
                                      <p:tavLst>
                                        <p:tav tm="0">
                                          <p:val>
                                            <p:strVal val="#ppt_x"/>
                                          </p:val>
                                        </p:tav>
                                        <p:tav tm="100000">
                                          <p:val>
                                            <p:strVal val="#ppt_x"/>
                                          </p:val>
                                        </p:tav>
                                      </p:tavLst>
                                    </p:anim>
                                    <p:anim calcmode="lin" valueType="num">
                                      <p:cBhvr>
                                        <p:cTn id="7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animBg="1"/>
      <p:bldP spid="11" grpId="0" animBg="1"/>
      <p:bldP spid="12" grpId="0" animBg="1"/>
      <p:bldP spid="13" grpId="0" animBg="1"/>
      <p:bldP spid="14" grpId="0" animBg="1"/>
      <p:bldP spid="15" grpId="0"/>
      <p:bldP spid="17" grpId="0"/>
      <p:bldP spid="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cstate="screen"/>
          <a:srcRect/>
          <a:stretch>
            <a:fillRect/>
          </a:stretch>
        </p:blipFill>
        <p:spPr>
          <a:xfrm>
            <a:off x="3707904" y="864096"/>
            <a:ext cx="2664296" cy="1491630"/>
          </a:xfrm>
          <a:prstGeom prst="rect">
            <a:avLst/>
          </a:prstGeom>
        </p:spPr>
      </p:pic>
      <p:pic>
        <p:nvPicPr>
          <p:cNvPr id="5" name="图片 4"/>
          <p:cNvPicPr>
            <a:picLocks noChangeAspect="1"/>
          </p:cNvPicPr>
          <p:nvPr/>
        </p:nvPicPr>
        <p:blipFill>
          <a:blip r:embed="rId2" cstate="screen"/>
          <a:stretch>
            <a:fillRect/>
          </a:stretch>
        </p:blipFill>
        <p:spPr>
          <a:xfrm>
            <a:off x="-612576" y="1531764"/>
            <a:ext cx="3840465" cy="3840465"/>
          </a:xfrm>
          <a:prstGeom prst="rect">
            <a:avLst/>
          </a:prstGeom>
        </p:spPr>
      </p:pic>
      <p:pic>
        <p:nvPicPr>
          <p:cNvPr id="6" name="图片 5"/>
          <p:cNvPicPr>
            <a:picLocks noChangeAspect="1"/>
          </p:cNvPicPr>
          <p:nvPr/>
        </p:nvPicPr>
        <p:blipFill>
          <a:blip r:embed="rId3" cstate="screen"/>
          <a:stretch>
            <a:fillRect/>
          </a:stretch>
        </p:blipFill>
        <p:spPr>
          <a:xfrm>
            <a:off x="5572065" y="2775069"/>
            <a:ext cx="1936383" cy="1936383"/>
          </a:xfrm>
          <a:prstGeom prst="rect">
            <a:avLst/>
          </a:prstGeom>
        </p:spPr>
      </p:pic>
      <p:sp>
        <p:nvSpPr>
          <p:cNvPr id="7" name="文本框 6"/>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01content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10" name="图片 9"/>
          <p:cNvPicPr>
            <a:picLocks noChangeAspect="1"/>
          </p:cNvPicPr>
          <p:nvPr/>
        </p:nvPicPr>
        <p:blipFill>
          <a:blip r:embed="rId4" cstate="screen"/>
          <a:stretch>
            <a:fillRect/>
          </a:stretch>
        </p:blipFill>
        <p:spPr>
          <a:xfrm>
            <a:off x="-615812" y="3264669"/>
            <a:ext cx="2451507" cy="24515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1000"/>
                                        <p:tgtEl>
                                          <p:spTgt spid="4"/>
                                        </p:tgtEl>
                                      </p:cBhvr>
                                    </p:animEffect>
                                    <p:anim calcmode="lin" valueType="num">
                                      <p:cBhvr>
                                        <p:cTn id="24" dur="1000" fill="hold"/>
                                        <p:tgtEl>
                                          <p:spTgt spid="4"/>
                                        </p:tgtEl>
                                        <p:attrNameLst>
                                          <p:attrName>ppt_x</p:attrName>
                                        </p:attrNameLst>
                                      </p:cBhvr>
                                      <p:tavLst>
                                        <p:tav tm="0">
                                          <p:val>
                                            <p:strVal val="#ppt_x"/>
                                          </p:val>
                                        </p:tav>
                                        <p:tav tm="100000">
                                          <p:val>
                                            <p:strVal val="#ppt_x"/>
                                          </p:val>
                                        </p:tav>
                                      </p:tavLst>
                                    </p:anim>
                                    <p:anim calcmode="lin" valueType="num">
                                      <p:cBhvr>
                                        <p:cTn id="2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screen"/>
          <a:stretch>
            <a:fillRect/>
          </a:stretch>
        </p:blipFill>
        <p:spPr>
          <a:xfrm>
            <a:off x="2171695" y="1419621"/>
            <a:ext cx="3552433" cy="3552433"/>
          </a:xfrm>
          <a:prstGeom prst="rect">
            <a:avLst/>
          </a:prstGeom>
        </p:spPr>
      </p:pic>
      <p:pic>
        <p:nvPicPr>
          <p:cNvPr id="3" name="图片 2"/>
          <p:cNvPicPr>
            <a:picLocks noChangeAspect="1"/>
          </p:cNvPicPr>
          <p:nvPr/>
        </p:nvPicPr>
        <p:blipFill>
          <a:blip r:embed="rId2" cstate="screen"/>
          <a:stretch>
            <a:fillRect/>
          </a:stretch>
        </p:blipFill>
        <p:spPr>
          <a:xfrm>
            <a:off x="3389878" y="2637804"/>
            <a:ext cx="3552433" cy="3552433"/>
          </a:xfrm>
          <a:prstGeom prst="rect">
            <a:avLst/>
          </a:prstGeom>
        </p:spPr>
      </p:pic>
      <p:pic>
        <p:nvPicPr>
          <p:cNvPr id="4" name="图片 3"/>
          <p:cNvPicPr>
            <a:picLocks noChangeAspect="1"/>
          </p:cNvPicPr>
          <p:nvPr/>
        </p:nvPicPr>
        <p:blipFill>
          <a:blip r:embed="rId3" cstate="screen"/>
          <a:stretch>
            <a:fillRect/>
          </a:stretch>
        </p:blipFill>
        <p:spPr>
          <a:xfrm>
            <a:off x="6243209" y="1895291"/>
            <a:ext cx="3552433" cy="3552433"/>
          </a:xfrm>
          <a:prstGeom prst="rect">
            <a:avLst/>
          </a:prstGeom>
        </p:spPr>
      </p:pic>
      <p:pic>
        <p:nvPicPr>
          <p:cNvPr id="5" name="图片 4"/>
          <p:cNvPicPr>
            <a:picLocks noChangeAspect="1"/>
          </p:cNvPicPr>
          <p:nvPr/>
        </p:nvPicPr>
        <p:blipFill>
          <a:blip r:embed="rId4" cstate="screen"/>
          <a:stretch>
            <a:fillRect/>
          </a:stretch>
        </p:blipFill>
        <p:spPr>
          <a:xfrm>
            <a:off x="3840781" y="-614632"/>
            <a:ext cx="3552433" cy="3552433"/>
          </a:xfrm>
          <a:prstGeom prst="rect">
            <a:avLst/>
          </a:prstGeom>
        </p:spPr>
      </p:pic>
      <p:pic>
        <p:nvPicPr>
          <p:cNvPr id="6" name="图片 5"/>
          <p:cNvPicPr>
            <a:picLocks noChangeAspect="1"/>
          </p:cNvPicPr>
          <p:nvPr/>
        </p:nvPicPr>
        <p:blipFill>
          <a:blip r:embed="rId5" cstate="screen"/>
          <a:stretch>
            <a:fillRect/>
          </a:stretch>
        </p:blipFill>
        <p:spPr>
          <a:xfrm>
            <a:off x="4272976" y="1590890"/>
            <a:ext cx="3552433" cy="3552433"/>
          </a:xfrm>
          <a:prstGeom prst="rect">
            <a:avLst/>
          </a:prstGeom>
        </p:spPr>
      </p:pic>
      <p:pic>
        <p:nvPicPr>
          <p:cNvPr id="7" name="图片 6"/>
          <p:cNvPicPr>
            <a:picLocks noChangeAspect="1"/>
          </p:cNvPicPr>
          <p:nvPr/>
        </p:nvPicPr>
        <p:blipFill>
          <a:blip r:embed="rId6" cstate="screen"/>
          <a:stretch>
            <a:fillRect/>
          </a:stretch>
        </p:blipFill>
        <p:spPr>
          <a:xfrm>
            <a:off x="1958428" y="-278637"/>
            <a:ext cx="3552433" cy="3552433"/>
          </a:xfrm>
          <a:prstGeom prst="rect">
            <a:avLst/>
          </a:prstGeom>
        </p:spPr>
      </p:pic>
      <p:pic>
        <p:nvPicPr>
          <p:cNvPr id="8" name="图片 7"/>
          <p:cNvPicPr>
            <a:picLocks noChangeAspect="1"/>
          </p:cNvPicPr>
          <p:nvPr/>
        </p:nvPicPr>
        <p:blipFill>
          <a:blip r:embed="rId7" cstate="screen"/>
          <a:stretch>
            <a:fillRect/>
          </a:stretch>
        </p:blipFill>
        <p:spPr>
          <a:xfrm>
            <a:off x="1564555" y="2067692"/>
            <a:ext cx="3552433" cy="3552433"/>
          </a:xfrm>
          <a:prstGeom prst="rect">
            <a:avLst/>
          </a:prstGeom>
        </p:spPr>
      </p:pic>
      <p:pic>
        <p:nvPicPr>
          <p:cNvPr id="9" name="图片 8"/>
          <p:cNvPicPr>
            <a:picLocks noChangeAspect="1"/>
          </p:cNvPicPr>
          <p:nvPr/>
        </p:nvPicPr>
        <p:blipFill>
          <a:blip r:embed="rId8" cstate="screen"/>
          <a:stretch>
            <a:fillRect/>
          </a:stretch>
        </p:blipFill>
        <p:spPr>
          <a:xfrm>
            <a:off x="-129303" y="2871802"/>
            <a:ext cx="3552433" cy="3552433"/>
          </a:xfrm>
          <a:prstGeom prst="rect">
            <a:avLst/>
          </a:prstGeom>
        </p:spPr>
      </p:pic>
      <p:pic>
        <p:nvPicPr>
          <p:cNvPr id="10" name="图片 9"/>
          <p:cNvPicPr>
            <a:picLocks noChangeAspect="1"/>
          </p:cNvPicPr>
          <p:nvPr/>
        </p:nvPicPr>
        <p:blipFill>
          <a:blip r:embed="rId9" cstate="screen"/>
          <a:stretch>
            <a:fillRect/>
          </a:stretch>
        </p:blipFill>
        <p:spPr>
          <a:xfrm>
            <a:off x="734540" y="-680631"/>
            <a:ext cx="3552433" cy="3552433"/>
          </a:xfrm>
          <a:prstGeom prst="rect">
            <a:avLst/>
          </a:prstGeom>
        </p:spPr>
      </p:pic>
      <p:pic>
        <p:nvPicPr>
          <p:cNvPr id="11" name="图片 10"/>
          <p:cNvPicPr>
            <a:picLocks noChangeAspect="1"/>
          </p:cNvPicPr>
          <p:nvPr/>
        </p:nvPicPr>
        <p:blipFill>
          <a:blip r:embed="rId10" cstate="screen"/>
          <a:stretch>
            <a:fillRect/>
          </a:stretch>
        </p:blipFill>
        <p:spPr>
          <a:xfrm>
            <a:off x="-960653" y="2067692"/>
            <a:ext cx="3552433" cy="3552433"/>
          </a:xfrm>
          <a:prstGeom prst="rect">
            <a:avLst/>
          </a:prstGeom>
        </p:spPr>
      </p:pic>
      <p:pic>
        <p:nvPicPr>
          <p:cNvPr id="12" name="图片 11"/>
          <p:cNvPicPr>
            <a:picLocks noChangeAspect="1"/>
          </p:cNvPicPr>
          <p:nvPr/>
        </p:nvPicPr>
        <p:blipFill>
          <a:blip r:embed="rId11" cstate="screen"/>
          <a:stretch>
            <a:fillRect/>
          </a:stretch>
        </p:blipFill>
        <p:spPr>
          <a:xfrm>
            <a:off x="2757856" y="1203587"/>
            <a:ext cx="3552433" cy="3552433"/>
          </a:xfrm>
          <a:prstGeom prst="rect">
            <a:avLst/>
          </a:prstGeom>
        </p:spPr>
      </p:pic>
      <p:pic>
        <p:nvPicPr>
          <p:cNvPr id="13" name="图片 12"/>
          <p:cNvPicPr>
            <a:picLocks noChangeAspect="1"/>
          </p:cNvPicPr>
          <p:nvPr/>
        </p:nvPicPr>
        <p:blipFill>
          <a:blip r:embed="rId12" cstate="screen"/>
          <a:stretch>
            <a:fillRect/>
          </a:stretch>
        </p:blipFill>
        <p:spPr>
          <a:xfrm>
            <a:off x="-88111" y="1147540"/>
            <a:ext cx="3552433" cy="3552433"/>
          </a:xfrm>
          <a:prstGeom prst="rect">
            <a:avLst/>
          </a:prstGeom>
        </p:spPr>
      </p:pic>
      <p:pic>
        <p:nvPicPr>
          <p:cNvPr id="14" name="图片 13"/>
          <p:cNvPicPr>
            <a:picLocks noChangeAspect="1"/>
          </p:cNvPicPr>
          <p:nvPr/>
        </p:nvPicPr>
        <p:blipFill>
          <a:blip r:embed="rId13" cstate="screen"/>
          <a:stretch>
            <a:fillRect/>
          </a:stretch>
        </p:blipFill>
        <p:spPr>
          <a:xfrm>
            <a:off x="5364088" y="123478"/>
            <a:ext cx="3552433" cy="3552433"/>
          </a:xfrm>
          <a:prstGeom prst="rect">
            <a:avLst/>
          </a:prstGeom>
        </p:spPr>
      </p:pic>
      <p:sp>
        <p:nvSpPr>
          <p:cNvPr id="15" name="文本框 14"/>
          <p:cNvSpPr txBox="1"/>
          <p:nvPr/>
        </p:nvSpPr>
        <p:spPr>
          <a:xfrm>
            <a:off x="135902" y="203692"/>
            <a:ext cx="723275" cy="1887696"/>
          </a:xfrm>
          <a:prstGeom prst="rect">
            <a:avLst/>
          </a:prstGeom>
          <a:noFill/>
        </p:spPr>
        <p:txBody>
          <a:bodyPr vert="eaVert" wrap="none" rtlCol="0">
            <a:spAutoFit/>
          </a:bodyPr>
          <a:lstStyle/>
          <a:p>
            <a:r>
              <a:rPr lang="zh-CN" altLang="en-US" sz="3500" dirty="0">
                <a:solidFill>
                  <a:srgbClr val="829662"/>
                </a:solidFill>
                <a:latin typeface="+mj-ea"/>
                <a:ea typeface="+mj-ea"/>
              </a:rPr>
              <a:t>备</a:t>
            </a:r>
            <a:r>
              <a:rPr lang="zh-CN" altLang="en-US" sz="3500" dirty="0" smtClean="0">
                <a:solidFill>
                  <a:srgbClr val="829662"/>
                </a:solidFill>
                <a:latin typeface="+mj-ea"/>
                <a:ea typeface="+mj-ea"/>
              </a:rPr>
              <a:t>用素材</a:t>
            </a:r>
            <a:endParaRPr lang="zh-CN" altLang="en-US" sz="3500" dirty="0">
              <a:solidFill>
                <a:srgbClr val="829662"/>
              </a:solidFill>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fade">
                                      <p:cBhvr>
                                        <p:cTn id="51" dur="500"/>
                                        <p:tgtEl>
                                          <p:spTgt spid="12"/>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500"/>
                                        <p:tgtEl>
                                          <p:spTgt spid="13"/>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fade">
                                      <p:cBhvr>
                                        <p:cTn id="5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rotWithShape="1">
          <a:blip r:embed="rId1" cstate="screen"/>
          <a:srcRect/>
          <a:stretch>
            <a:fillRect/>
          </a:stretch>
        </p:blipFill>
        <p:spPr>
          <a:xfrm>
            <a:off x="0" y="0"/>
            <a:ext cx="9139939" cy="5143500"/>
          </a:xfrm>
          <a:prstGeom prst="rect">
            <a:avLst/>
          </a:prstGeom>
        </p:spPr>
      </p:pic>
      <p:pic>
        <p:nvPicPr>
          <p:cNvPr id="18" name="图片 17"/>
          <p:cNvPicPr>
            <a:picLocks noChangeAspect="1"/>
          </p:cNvPicPr>
          <p:nvPr/>
        </p:nvPicPr>
        <p:blipFill rotWithShape="1">
          <a:blip r:embed="rId2" cstate="screen"/>
          <a:srcRect/>
          <a:stretch>
            <a:fillRect/>
          </a:stretch>
        </p:blipFill>
        <p:spPr>
          <a:xfrm>
            <a:off x="4355977" y="0"/>
            <a:ext cx="2664296" cy="1491630"/>
          </a:xfrm>
          <a:prstGeom prst="rect">
            <a:avLst/>
          </a:prstGeom>
        </p:spPr>
      </p:pic>
      <p:sp>
        <p:nvSpPr>
          <p:cNvPr id="19" name="文本框 18"/>
          <p:cNvSpPr txBox="1"/>
          <p:nvPr/>
        </p:nvSpPr>
        <p:spPr>
          <a:xfrm>
            <a:off x="3131840" y="2063918"/>
            <a:ext cx="326243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Thankyou</a:t>
            </a:r>
            <a:endParaRPr lang="zh-CN" altLang="en-US" sz="6000" dirty="0">
              <a:solidFill>
                <a:srgbClr val="829662"/>
              </a:solidFill>
              <a:latin typeface="Ohka" panose="02000609000000000000" pitchFamily="49" charset="-128"/>
              <a:ea typeface="Ohka" panose="02000609000000000000" pitchFamily="49" charset="-128"/>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47" presetClass="entr" presetSubtype="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74" name="그룹 7"/>
          <p:cNvGrpSpPr/>
          <p:nvPr/>
        </p:nvGrpSpPr>
        <p:grpSpPr>
          <a:xfrm>
            <a:off x="1934563" y="3181753"/>
            <a:ext cx="5648056" cy="1046181"/>
            <a:chOff x="-3854384" y="2708920"/>
            <a:chExt cx="6986224" cy="1294048"/>
          </a:xfrm>
        </p:grpSpPr>
        <p:sp>
          <p:nvSpPr>
            <p:cNvPr id="75" name="한쪽 모서리가 잘린 사각형 8"/>
            <p:cNvSpPr/>
            <p:nvPr/>
          </p:nvSpPr>
          <p:spPr>
            <a:xfrm>
              <a:off x="-3854384" y="2708920"/>
              <a:ext cx="6986224" cy="1294048"/>
            </a:xfrm>
            <a:prstGeom prst="snip1Rect">
              <a:avLst>
                <a:gd name="adj" fmla="val 12326"/>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6" name="직각 삼각형 9"/>
            <p:cNvSpPr/>
            <p:nvPr/>
          </p:nvSpPr>
          <p:spPr>
            <a:xfrm>
              <a:off x="2987824" y="2708920"/>
              <a:ext cx="144016" cy="144016"/>
            </a:xfrm>
            <a:prstGeom prst="rtTriangl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pSp>
        <p:nvGrpSpPr>
          <p:cNvPr id="77" name="그룹 10"/>
          <p:cNvGrpSpPr/>
          <p:nvPr/>
        </p:nvGrpSpPr>
        <p:grpSpPr>
          <a:xfrm>
            <a:off x="1934563" y="1378447"/>
            <a:ext cx="5648056" cy="1046181"/>
            <a:chOff x="-3854384" y="2708920"/>
            <a:chExt cx="6986224" cy="1294048"/>
          </a:xfrm>
        </p:grpSpPr>
        <p:sp>
          <p:nvSpPr>
            <p:cNvPr id="78" name="한쪽 모서리가 잘린 사각형 11"/>
            <p:cNvSpPr/>
            <p:nvPr/>
          </p:nvSpPr>
          <p:spPr>
            <a:xfrm>
              <a:off x="-3854384" y="2708920"/>
              <a:ext cx="6986224" cy="1294048"/>
            </a:xfrm>
            <a:prstGeom prst="snip1Rect">
              <a:avLst>
                <a:gd name="adj" fmla="val 12326"/>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79" name="직각 삼각형 12"/>
            <p:cNvSpPr/>
            <p:nvPr/>
          </p:nvSpPr>
          <p:spPr>
            <a:xfrm>
              <a:off x="2987824" y="2708920"/>
              <a:ext cx="144016" cy="144016"/>
            </a:xfrm>
            <a:prstGeom prst="rtTriangl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grpSp>
      <p:graphicFrame>
        <p:nvGraphicFramePr>
          <p:cNvPr id="80" name="차트 13"/>
          <p:cNvGraphicFramePr/>
          <p:nvPr/>
        </p:nvGraphicFramePr>
        <p:xfrm>
          <a:off x="2416816" y="1401543"/>
          <a:ext cx="5096497" cy="999991"/>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81" name="차트 14"/>
          <p:cNvGraphicFramePr/>
          <p:nvPr/>
        </p:nvGraphicFramePr>
        <p:xfrm>
          <a:off x="2416816" y="3204848"/>
          <a:ext cx="5096497" cy="999991"/>
        </p:xfrm>
        <a:graphic>
          <a:graphicData uri="http://schemas.openxmlformats.org/drawingml/2006/chart">
            <c:chart xmlns:c="http://schemas.openxmlformats.org/drawingml/2006/chart" xmlns:r="http://schemas.openxmlformats.org/officeDocument/2006/relationships" r:id="rId2"/>
          </a:graphicData>
        </a:graphic>
      </p:graphicFrame>
      <p:grpSp>
        <p:nvGrpSpPr>
          <p:cNvPr id="82" name="그룹 15"/>
          <p:cNvGrpSpPr/>
          <p:nvPr/>
        </p:nvGrpSpPr>
        <p:grpSpPr>
          <a:xfrm>
            <a:off x="1934563" y="947137"/>
            <a:ext cx="4249718" cy="308531"/>
            <a:chOff x="5982005" y="2113355"/>
            <a:chExt cx="2223696" cy="381629"/>
          </a:xfrm>
        </p:grpSpPr>
        <p:sp>
          <p:nvSpPr>
            <p:cNvPr id="83"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spcBef>
                  <a:spcPts val="0"/>
                </a:spcBef>
                <a:defRPr/>
              </a:pPr>
              <a:r>
                <a:rPr lang="zh-CN" altLang="en-US" sz="105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4"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抓住时下流行颜色和款式设计的感觉</a:t>
              </a:r>
              <a:endParaRPr 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5" name="그룹 18"/>
          <p:cNvGrpSpPr/>
          <p:nvPr/>
        </p:nvGrpSpPr>
        <p:grpSpPr>
          <a:xfrm>
            <a:off x="1934563" y="2746423"/>
            <a:ext cx="4249718" cy="308531"/>
            <a:chOff x="5982005" y="2113355"/>
            <a:chExt cx="2223696" cy="381629"/>
          </a:xfrm>
        </p:grpSpPr>
        <p:sp>
          <p:nvSpPr>
            <p:cNvPr id="86" name="Rectangle 3"/>
            <p:cNvSpPr txBox="1">
              <a:spLocks noChangeArrowheads="1"/>
            </p:cNvSpPr>
            <p:nvPr/>
          </p:nvSpPr>
          <p:spPr bwMode="auto">
            <a:xfrm>
              <a:off x="5982005" y="2113355"/>
              <a:ext cx="2223696" cy="199866"/>
            </a:xfrm>
            <a:prstGeom prst="rect">
              <a:avLst/>
            </a:prstGeom>
          </p:spPr>
          <p:txBody>
            <a:bodyPr wrap="square" lIns="0" tIns="0" rIns="0" bIns="0" anchor="ctr">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spcBef>
                  <a:spcPts val="0"/>
                </a:spcBef>
                <a:defRPr/>
              </a:pPr>
              <a:r>
                <a:rPr lang="zh-CN" altLang="en-US" sz="1050" b="1"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标题文字内容</a:t>
              </a:r>
              <a:endParaRPr lang="en-US" altLang="ko-KR" sz="1050" b="1" dirty="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sp>
          <p:nvSpPr>
            <p:cNvPr id="87" name="Rectangle 3"/>
            <p:cNvSpPr txBox="1">
              <a:spLocks noChangeArrowheads="1"/>
            </p:cNvSpPr>
            <p:nvPr/>
          </p:nvSpPr>
          <p:spPr bwMode="auto">
            <a:xfrm>
              <a:off x="5982005" y="2342705"/>
              <a:ext cx="2223695" cy="152279"/>
            </a:xfrm>
            <a:prstGeom prst="rect">
              <a:avLst/>
            </a:prstGeom>
          </p:spPr>
          <p:txBody>
            <a:bodyPr wrap="square" lIns="0" tIns="0" rIns="0" bIns="0" anchor="t">
              <a:spAutoFit/>
              <a:scene3d>
                <a:camera prst="orthographicFront"/>
                <a:lightRig rig="threePt" dir="t"/>
              </a:scene3d>
              <a:sp3d>
                <a:bevelT w="0" h="0"/>
              </a:sp3d>
            </a:bodyPr>
            <a:lstStyle>
              <a:lvl1pPr marL="342900" indent="-342900" eaLnBrk="0" hangingPunct="0">
                <a:spcBef>
                  <a:spcPct val="20000"/>
                </a:spcBef>
                <a:buFont typeface="Arial" panose="020B0604020202020204" pitchFamily="34" charset="0"/>
                <a:buNone/>
                <a:defRPr lang="en-US" altLang="ko-KR" sz="2000" dirty="0" smtClean="0">
                  <a:latin typeface="Microsoft Sans Serif" panose="020B0604020202020204" pitchFamily="34" charset="0"/>
                  <a:ea typeface="+mj-ea"/>
                  <a:cs typeface="Microsoft Sans Serif" panose="020B0604020202020204" pitchFamily="34" charset="0"/>
                </a:defRPr>
              </a:lvl1pPr>
              <a:lvl2pPr marL="742950" indent="-285750" eaLnBrk="0" hangingPunct="0">
                <a:spcBef>
                  <a:spcPct val="20000"/>
                </a:spcBef>
                <a:buFont typeface="Arial" panose="020B0604020202020204" pitchFamily="34" charset="0"/>
                <a:buChar char="–"/>
                <a:defRPr sz="2800">
                  <a:latin typeface="+mn-lt"/>
                  <a:ea typeface="+mn-ea"/>
                </a:defRPr>
              </a:lvl2pPr>
              <a:lvl3pPr marL="1143000" indent="-228600" eaLnBrk="0" hangingPunct="0">
                <a:spcBef>
                  <a:spcPct val="20000"/>
                </a:spcBef>
                <a:buFont typeface="Arial" panose="020B0604020202020204" pitchFamily="34" charset="0"/>
                <a:buChar char="•"/>
                <a:defRPr sz="2400">
                  <a:latin typeface="+mn-lt"/>
                  <a:ea typeface="+mn-ea"/>
                </a:defRPr>
              </a:lvl3pPr>
              <a:lvl4pPr marL="1600200" indent="-228600" eaLnBrk="0" hangingPunct="0">
                <a:spcBef>
                  <a:spcPct val="20000"/>
                </a:spcBef>
                <a:buFont typeface="Arial" panose="020B0604020202020204" pitchFamily="34" charset="0"/>
                <a:buChar char="–"/>
                <a:defRPr sz="2000">
                  <a:latin typeface="+mn-lt"/>
                  <a:ea typeface="+mn-ea"/>
                </a:defRPr>
              </a:lvl4pPr>
              <a:lvl5pPr marL="2057400" indent="-228600" eaLnBrk="0" hangingPunct="0">
                <a:spcBef>
                  <a:spcPct val="20000"/>
                </a:spcBef>
                <a:buFont typeface="Arial" panose="020B0604020202020204" pitchFamily="34" charset="0"/>
                <a:buChar char="»"/>
                <a:defRPr sz="2000">
                  <a:latin typeface="+mn-lt"/>
                  <a:ea typeface="+mn-ea"/>
                </a:defRPr>
              </a:lvl5pPr>
              <a:lvl6pPr marL="2514600" indent="-228600">
                <a:spcBef>
                  <a:spcPct val="20000"/>
                </a:spcBef>
                <a:buFont typeface="Arial" panose="020B0604020202020204" pitchFamily="34" charset="0"/>
                <a:buChar char="•"/>
                <a:defRPr sz="2000">
                  <a:latin typeface="+mn-lt"/>
                  <a:ea typeface="+mn-ea"/>
                </a:defRPr>
              </a:lvl6pPr>
              <a:lvl7pPr marL="2971800" indent="-228600">
                <a:spcBef>
                  <a:spcPct val="20000"/>
                </a:spcBef>
                <a:buFont typeface="Arial" panose="020B0604020202020204" pitchFamily="34" charset="0"/>
                <a:buChar char="•"/>
                <a:defRPr sz="2000">
                  <a:latin typeface="+mn-lt"/>
                  <a:ea typeface="+mn-ea"/>
                </a:defRPr>
              </a:lvl7pPr>
              <a:lvl8pPr marL="3429000" indent="-228600">
                <a:spcBef>
                  <a:spcPct val="20000"/>
                </a:spcBef>
                <a:buFont typeface="Arial" panose="020B0604020202020204" pitchFamily="34" charset="0"/>
                <a:buChar char="•"/>
                <a:defRPr sz="2000">
                  <a:latin typeface="+mn-lt"/>
                  <a:ea typeface="+mn-ea"/>
                </a:defRPr>
              </a:lvl8pPr>
              <a:lvl9pPr marL="3886200" indent="-228600">
                <a:spcBef>
                  <a:spcPct val="20000"/>
                </a:spcBef>
                <a:buFont typeface="Arial" panose="020B0604020202020204" pitchFamily="34" charset="0"/>
                <a:buChar char="•"/>
                <a:defRPr sz="2000">
                  <a:latin typeface="+mn-lt"/>
                  <a:ea typeface="+mn-ea"/>
                </a:defRPr>
              </a:lvl9pPr>
            </a:lstStyle>
            <a:p>
              <a:pPr marL="0" indent="0">
                <a:spcBef>
                  <a:spcPts val="0"/>
                </a:spcBef>
                <a:defRPr/>
              </a:pPr>
              <a:r>
                <a:rPr lang="zh-CN" alt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rPr>
                <a:t>抓住时下流行颜色和款式设计的感觉</a:t>
              </a:r>
              <a:endParaRPr lang="en-US" sz="800" dirty="0" smtClean="0">
                <a:solidFill>
                  <a:schemeClr val="accent1"/>
                </a:solidFill>
                <a:latin typeface="微软雅黑" panose="020B0503020204020204" pitchFamily="34" charset="-122"/>
                <a:ea typeface="微软雅黑" panose="020B0503020204020204" pitchFamily="34" charset="-122"/>
                <a:cs typeface="Tahoma" panose="020B0604030504040204" pitchFamily="34" charset="0"/>
              </a:endParaRPr>
            </a:p>
          </p:txBody>
        </p:sp>
      </p:grpSp>
      <p:grpSp>
        <p:nvGrpSpPr>
          <p:cNvPr id="88" name="그룹 21"/>
          <p:cNvGrpSpPr/>
          <p:nvPr/>
        </p:nvGrpSpPr>
        <p:grpSpPr>
          <a:xfrm>
            <a:off x="1561381" y="1528356"/>
            <a:ext cx="746364" cy="746363"/>
            <a:chOff x="848089" y="2524252"/>
            <a:chExt cx="923196" cy="923196"/>
          </a:xfrm>
        </p:grpSpPr>
        <p:sp>
          <p:nvSpPr>
            <p:cNvPr id="89" name="타원 22"/>
            <p:cNvSpPr/>
            <p:nvPr/>
          </p:nvSpPr>
          <p:spPr>
            <a:xfrm>
              <a:off x="848089" y="2524252"/>
              <a:ext cx="923196" cy="92319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0" name="Freeform 7"/>
            <p:cNvSpPr>
              <a:spLocks noEditPoints="1"/>
            </p:cNvSpPr>
            <p:nvPr/>
          </p:nvSpPr>
          <p:spPr bwMode="auto">
            <a:xfrm>
              <a:off x="1047749" y="2723239"/>
              <a:ext cx="523876" cy="525222"/>
            </a:xfrm>
            <a:custGeom>
              <a:avLst/>
              <a:gdLst>
                <a:gd name="T0" fmla="*/ 634 w 1166"/>
                <a:gd name="T1" fmla="*/ 983 h 1168"/>
                <a:gd name="T2" fmla="*/ 855 w 1166"/>
                <a:gd name="T3" fmla="*/ 885 h 1168"/>
                <a:gd name="T4" fmla="*/ 878 w 1166"/>
                <a:gd name="T5" fmla="*/ 852 h 1168"/>
                <a:gd name="T6" fmla="*/ 1163 w 1166"/>
                <a:gd name="T7" fmla="*/ 908 h 1168"/>
                <a:gd name="T8" fmla="*/ 937 w 1166"/>
                <a:gd name="T9" fmla="*/ 931 h 1168"/>
                <a:gd name="T10" fmla="*/ 921 w 1166"/>
                <a:gd name="T11" fmla="*/ 1044 h 1168"/>
                <a:gd name="T12" fmla="*/ 709 w 1166"/>
                <a:gd name="T13" fmla="*/ 1138 h 1168"/>
                <a:gd name="T14" fmla="*/ 673 w 1166"/>
                <a:gd name="T15" fmla="*/ 1168 h 1168"/>
                <a:gd name="T16" fmla="*/ 410 w 1166"/>
                <a:gd name="T17" fmla="*/ 1096 h 1168"/>
                <a:gd name="T18" fmla="*/ 209 w 1166"/>
                <a:gd name="T19" fmla="*/ 730 h 1168"/>
                <a:gd name="T20" fmla="*/ 249 w 1166"/>
                <a:gd name="T21" fmla="*/ 708 h 1168"/>
                <a:gd name="T22" fmla="*/ 257 w 1166"/>
                <a:gd name="T23" fmla="*/ 575 h 1168"/>
                <a:gd name="T24" fmla="*/ 53 w 1166"/>
                <a:gd name="T25" fmla="*/ 540 h 1168"/>
                <a:gd name="T26" fmla="*/ 10 w 1166"/>
                <a:gd name="T27" fmla="*/ 568 h 1168"/>
                <a:gd name="T28" fmla="*/ 10 w 1166"/>
                <a:gd name="T29" fmla="*/ 700 h 1168"/>
                <a:gd name="T30" fmla="*/ 223 w 1166"/>
                <a:gd name="T31" fmla="*/ 953 h 1168"/>
                <a:gd name="T32" fmla="*/ 333 w 1166"/>
                <a:gd name="T33" fmla="*/ 797 h 1168"/>
                <a:gd name="T34" fmla="*/ 489 w 1166"/>
                <a:gd name="T35" fmla="*/ 731 h 1168"/>
                <a:gd name="T36" fmla="*/ 420 w 1166"/>
                <a:gd name="T37" fmla="*/ 898 h 1168"/>
                <a:gd name="T38" fmla="*/ 298 w 1166"/>
                <a:gd name="T39" fmla="*/ 1036 h 1168"/>
                <a:gd name="T40" fmla="*/ 228 w 1166"/>
                <a:gd name="T41" fmla="*/ 1031 h 1168"/>
                <a:gd name="T42" fmla="*/ 215 w 1166"/>
                <a:gd name="T43" fmla="*/ 963 h 1168"/>
                <a:gd name="T44" fmla="*/ 566 w 1166"/>
                <a:gd name="T45" fmla="*/ 11 h 1168"/>
                <a:gd name="T46" fmla="*/ 606 w 1166"/>
                <a:gd name="T47" fmla="*/ 58 h 1168"/>
                <a:gd name="T48" fmla="*/ 610 w 1166"/>
                <a:gd name="T49" fmla="*/ 113 h 1168"/>
                <a:gd name="T50" fmla="*/ 576 w 1166"/>
                <a:gd name="T51" fmla="*/ 176 h 1168"/>
                <a:gd name="T52" fmla="*/ 517 w 1166"/>
                <a:gd name="T53" fmla="*/ 208 h 1168"/>
                <a:gd name="T54" fmla="*/ 467 w 1166"/>
                <a:gd name="T55" fmla="*/ 189 h 1168"/>
                <a:gd name="T56" fmla="*/ 435 w 1166"/>
                <a:gd name="T57" fmla="*/ 127 h 1168"/>
                <a:gd name="T58" fmla="*/ 438 w 1166"/>
                <a:gd name="T59" fmla="*/ 66 h 1168"/>
                <a:gd name="T60" fmla="*/ 474 w 1166"/>
                <a:gd name="T61" fmla="*/ 16 h 1168"/>
                <a:gd name="T62" fmla="*/ 532 w 1166"/>
                <a:gd name="T63" fmla="*/ 1 h 1168"/>
                <a:gd name="T64" fmla="*/ 564 w 1166"/>
                <a:gd name="T65" fmla="*/ 268 h 1168"/>
                <a:gd name="T66" fmla="*/ 684 w 1166"/>
                <a:gd name="T67" fmla="*/ 378 h 1168"/>
                <a:gd name="T68" fmla="*/ 822 w 1166"/>
                <a:gd name="T69" fmla="*/ 391 h 1168"/>
                <a:gd name="T70" fmla="*/ 861 w 1166"/>
                <a:gd name="T71" fmla="*/ 417 h 1168"/>
                <a:gd name="T72" fmla="*/ 851 w 1166"/>
                <a:gd name="T73" fmla="*/ 471 h 1168"/>
                <a:gd name="T74" fmla="*/ 725 w 1166"/>
                <a:gd name="T75" fmla="*/ 489 h 1168"/>
                <a:gd name="T76" fmla="*/ 633 w 1166"/>
                <a:gd name="T77" fmla="*/ 467 h 1168"/>
                <a:gd name="T78" fmla="*/ 547 w 1166"/>
                <a:gd name="T79" fmla="*/ 559 h 1168"/>
                <a:gd name="T80" fmla="*/ 683 w 1166"/>
                <a:gd name="T81" fmla="*/ 630 h 1168"/>
                <a:gd name="T82" fmla="*/ 768 w 1166"/>
                <a:gd name="T83" fmla="*/ 746 h 1168"/>
                <a:gd name="T84" fmla="*/ 805 w 1166"/>
                <a:gd name="T85" fmla="*/ 877 h 1168"/>
                <a:gd name="T86" fmla="*/ 753 w 1166"/>
                <a:gd name="T87" fmla="*/ 919 h 1168"/>
                <a:gd name="T88" fmla="*/ 700 w 1166"/>
                <a:gd name="T89" fmla="*/ 890 h 1168"/>
                <a:gd name="T90" fmla="*/ 587 w 1166"/>
                <a:gd name="T91" fmla="*/ 728 h 1168"/>
                <a:gd name="T92" fmla="*/ 331 w 1166"/>
                <a:gd name="T93" fmla="*/ 633 h 1168"/>
                <a:gd name="T94" fmla="*/ 291 w 1166"/>
                <a:gd name="T95" fmla="*/ 579 h 1168"/>
                <a:gd name="T96" fmla="*/ 266 w 1166"/>
                <a:gd name="T97" fmla="*/ 358 h 1168"/>
                <a:gd name="T98" fmla="*/ 234 w 1166"/>
                <a:gd name="T99" fmla="*/ 414 h 1168"/>
                <a:gd name="T100" fmla="*/ 205 w 1166"/>
                <a:gd name="T101" fmla="*/ 510 h 1168"/>
                <a:gd name="T102" fmla="*/ 150 w 1166"/>
                <a:gd name="T103" fmla="*/ 508 h 1168"/>
                <a:gd name="T104" fmla="*/ 136 w 1166"/>
                <a:gd name="T105" fmla="*/ 437 h 1168"/>
                <a:gd name="T106" fmla="*/ 184 w 1166"/>
                <a:gd name="T107" fmla="*/ 298 h 1168"/>
                <a:gd name="T108" fmla="*/ 353 w 1166"/>
                <a:gd name="T109" fmla="*/ 213 h 1168"/>
                <a:gd name="T110" fmla="*/ 447 w 1166"/>
                <a:gd name="T111" fmla="*/ 226 h 1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66" h="1168">
                  <a:moveTo>
                    <a:pt x="436" y="1086"/>
                  </a:moveTo>
                  <a:lnTo>
                    <a:pt x="627" y="1086"/>
                  </a:lnTo>
                  <a:lnTo>
                    <a:pt x="627" y="1004"/>
                  </a:lnTo>
                  <a:lnTo>
                    <a:pt x="627" y="1004"/>
                  </a:lnTo>
                  <a:lnTo>
                    <a:pt x="628" y="997"/>
                  </a:lnTo>
                  <a:lnTo>
                    <a:pt x="630" y="990"/>
                  </a:lnTo>
                  <a:lnTo>
                    <a:pt x="634" y="983"/>
                  </a:lnTo>
                  <a:lnTo>
                    <a:pt x="638" y="978"/>
                  </a:lnTo>
                  <a:lnTo>
                    <a:pt x="643" y="973"/>
                  </a:lnTo>
                  <a:lnTo>
                    <a:pt x="650" y="971"/>
                  </a:lnTo>
                  <a:lnTo>
                    <a:pt x="657" y="968"/>
                  </a:lnTo>
                  <a:lnTo>
                    <a:pt x="664" y="967"/>
                  </a:lnTo>
                  <a:lnTo>
                    <a:pt x="855" y="967"/>
                  </a:lnTo>
                  <a:lnTo>
                    <a:pt x="855" y="885"/>
                  </a:lnTo>
                  <a:lnTo>
                    <a:pt x="855" y="885"/>
                  </a:lnTo>
                  <a:lnTo>
                    <a:pt x="856" y="878"/>
                  </a:lnTo>
                  <a:lnTo>
                    <a:pt x="859" y="872"/>
                  </a:lnTo>
                  <a:lnTo>
                    <a:pt x="862" y="865"/>
                  </a:lnTo>
                  <a:lnTo>
                    <a:pt x="867" y="859"/>
                  </a:lnTo>
                  <a:lnTo>
                    <a:pt x="871" y="854"/>
                  </a:lnTo>
                  <a:lnTo>
                    <a:pt x="878" y="852"/>
                  </a:lnTo>
                  <a:lnTo>
                    <a:pt x="885" y="850"/>
                  </a:lnTo>
                  <a:lnTo>
                    <a:pt x="892" y="849"/>
                  </a:lnTo>
                  <a:lnTo>
                    <a:pt x="1166" y="849"/>
                  </a:lnTo>
                  <a:lnTo>
                    <a:pt x="1166" y="894"/>
                  </a:lnTo>
                  <a:lnTo>
                    <a:pt x="1166" y="894"/>
                  </a:lnTo>
                  <a:lnTo>
                    <a:pt x="1165" y="901"/>
                  </a:lnTo>
                  <a:lnTo>
                    <a:pt x="1163" y="908"/>
                  </a:lnTo>
                  <a:lnTo>
                    <a:pt x="1160" y="915"/>
                  </a:lnTo>
                  <a:lnTo>
                    <a:pt x="1155" y="921"/>
                  </a:lnTo>
                  <a:lnTo>
                    <a:pt x="1150" y="925"/>
                  </a:lnTo>
                  <a:lnTo>
                    <a:pt x="1144" y="927"/>
                  </a:lnTo>
                  <a:lnTo>
                    <a:pt x="1136" y="930"/>
                  </a:lnTo>
                  <a:lnTo>
                    <a:pt x="1129" y="931"/>
                  </a:lnTo>
                  <a:lnTo>
                    <a:pt x="937" y="931"/>
                  </a:lnTo>
                  <a:lnTo>
                    <a:pt x="937" y="1013"/>
                  </a:lnTo>
                  <a:lnTo>
                    <a:pt x="937" y="1013"/>
                  </a:lnTo>
                  <a:lnTo>
                    <a:pt x="937" y="1020"/>
                  </a:lnTo>
                  <a:lnTo>
                    <a:pt x="935" y="1027"/>
                  </a:lnTo>
                  <a:lnTo>
                    <a:pt x="932" y="1034"/>
                  </a:lnTo>
                  <a:lnTo>
                    <a:pt x="927" y="1039"/>
                  </a:lnTo>
                  <a:lnTo>
                    <a:pt x="921" y="1044"/>
                  </a:lnTo>
                  <a:lnTo>
                    <a:pt x="916" y="1046"/>
                  </a:lnTo>
                  <a:lnTo>
                    <a:pt x="909" y="1048"/>
                  </a:lnTo>
                  <a:lnTo>
                    <a:pt x="901" y="1049"/>
                  </a:lnTo>
                  <a:lnTo>
                    <a:pt x="709" y="1049"/>
                  </a:lnTo>
                  <a:lnTo>
                    <a:pt x="709" y="1132"/>
                  </a:lnTo>
                  <a:lnTo>
                    <a:pt x="709" y="1132"/>
                  </a:lnTo>
                  <a:lnTo>
                    <a:pt x="709" y="1138"/>
                  </a:lnTo>
                  <a:lnTo>
                    <a:pt x="707" y="1145"/>
                  </a:lnTo>
                  <a:lnTo>
                    <a:pt x="703" y="1152"/>
                  </a:lnTo>
                  <a:lnTo>
                    <a:pt x="699" y="1158"/>
                  </a:lnTo>
                  <a:lnTo>
                    <a:pt x="693" y="1162"/>
                  </a:lnTo>
                  <a:lnTo>
                    <a:pt x="687" y="1165"/>
                  </a:lnTo>
                  <a:lnTo>
                    <a:pt x="681" y="1167"/>
                  </a:lnTo>
                  <a:lnTo>
                    <a:pt x="673" y="1168"/>
                  </a:lnTo>
                  <a:lnTo>
                    <a:pt x="399" y="1168"/>
                  </a:lnTo>
                  <a:lnTo>
                    <a:pt x="399" y="1123"/>
                  </a:lnTo>
                  <a:lnTo>
                    <a:pt x="399" y="1123"/>
                  </a:lnTo>
                  <a:lnTo>
                    <a:pt x="400" y="1116"/>
                  </a:lnTo>
                  <a:lnTo>
                    <a:pt x="402" y="1109"/>
                  </a:lnTo>
                  <a:lnTo>
                    <a:pt x="406" y="1102"/>
                  </a:lnTo>
                  <a:lnTo>
                    <a:pt x="410" y="1096"/>
                  </a:lnTo>
                  <a:lnTo>
                    <a:pt x="416" y="1092"/>
                  </a:lnTo>
                  <a:lnTo>
                    <a:pt x="422" y="1089"/>
                  </a:lnTo>
                  <a:lnTo>
                    <a:pt x="428" y="1087"/>
                  </a:lnTo>
                  <a:lnTo>
                    <a:pt x="436" y="1086"/>
                  </a:lnTo>
                  <a:lnTo>
                    <a:pt x="436" y="1086"/>
                  </a:lnTo>
                  <a:close/>
                  <a:moveTo>
                    <a:pt x="37" y="715"/>
                  </a:moveTo>
                  <a:lnTo>
                    <a:pt x="209" y="730"/>
                  </a:lnTo>
                  <a:lnTo>
                    <a:pt x="209" y="730"/>
                  </a:lnTo>
                  <a:lnTo>
                    <a:pt x="218" y="730"/>
                  </a:lnTo>
                  <a:lnTo>
                    <a:pt x="226" y="728"/>
                  </a:lnTo>
                  <a:lnTo>
                    <a:pt x="233" y="724"/>
                  </a:lnTo>
                  <a:lnTo>
                    <a:pt x="240" y="721"/>
                  </a:lnTo>
                  <a:lnTo>
                    <a:pt x="246" y="715"/>
                  </a:lnTo>
                  <a:lnTo>
                    <a:pt x="249" y="708"/>
                  </a:lnTo>
                  <a:lnTo>
                    <a:pt x="253" y="700"/>
                  </a:lnTo>
                  <a:lnTo>
                    <a:pt x="254" y="692"/>
                  </a:lnTo>
                  <a:lnTo>
                    <a:pt x="263" y="599"/>
                  </a:lnTo>
                  <a:lnTo>
                    <a:pt x="263" y="599"/>
                  </a:lnTo>
                  <a:lnTo>
                    <a:pt x="262" y="590"/>
                  </a:lnTo>
                  <a:lnTo>
                    <a:pt x="261" y="582"/>
                  </a:lnTo>
                  <a:lnTo>
                    <a:pt x="257" y="575"/>
                  </a:lnTo>
                  <a:lnTo>
                    <a:pt x="253" y="568"/>
                  </a:lnTo>
                  <a:lnTo>
                    <a:pt x="247" y="562"/>
                  </a:lnTo>
                  <a:lnTo>
                    <a:pt x="240" y="559"/>
                  </a:lnTo>
                  <a:lnTo>
                    <a:pt x="233" y="555"/>
                  </a:lnTo>
                  <a:lnTo>
                    <a:pt x="225" y="554"/>
                  </a:lnTo>
                  <a:lnTo>
                    <a:pt x="53" y="540"/>
                  </a:lnTo>
                  <a:lnTo>
                    <a:pt x="53" y="540"/>
                  </a:lnTo>
                  <a:lnTo>
                    <a:pt x="44" y="540"/>
                  </a:lnTo>
                  <a:lnTo>
                    <a:pt x="36" y="541"/>
                  </a:lnTo>
                  <a:lnTo>
                    <a:pt x="29" y="544"/>
                  </a:lnTo>
                  <a:lnTo>
                    <a:pt x="22" y="549"/>
                  </a:lnTo>
                  <a:lnTo>
                    <a:pt x="16" y="554"/>
                  </a:lnTo>
                  <a:lnTo>
                    <a:pt x="13" y="561"/>
                  </a:lnTo>
                  <a:lnTo>
                    <a:pt x="10" y="568"/>
                  </a:lnTo>
                  <a:lnTo>
                    <a:pt x="8" y="576"/>
                  </a:lnTo>
                  <a:lnTo>
                    <a:pt x="0" y="671"/>
                  </a:lnTo>
                  <a:lnTo>
                    <a:pt x="0" y="671"/>
                  </a:lnTo>
                  <a:lnTo>
                    <a:pt x="0" y="679"/>
                  </a:lnTo>
                  <a:lnTo>
                    <a:pt x="2" y="687"/>
                  </a:lnTo>
                  <a:lnTo>
                    <a:pt x="5" y="694"/>
                  </a:lnTo>
                  <a:lnTo>
                    <a:pt x="10" y="700"/>
                  </a:lnTo>
                  <a:lnTo>
                    <a:pt x="15" y="706"/>
                  </a:lnTo>
                  <a:lnTo>
                    <a:pt x="22" y="711"/>
                  </a:lnTo>
                  <a:lnTo>
                    <a:pt x="29" y="714"/>
                  </a:lnTo>
                  <a:lnTo>
                    <a:pt x="37" y="715"/>
                  </a:lnTo>
                  <a:lnTo>
                    <a:pt x="37" y="715"/>
                  </a:lnTo>
                  <a:close/>
                  <a:moveTo>
                    <a:pt x="223" y="953"/>
                  </a:moveTo>
                  <a:lnTo>
                    <a:pt x="223" y="953"/>
                  </a:lnTo>
                  <a:lnTo>
                    <a:pt x="278" y="889"/>
                  </a:lnTo>
                  <a:lnTo>
                    <a:pt x="297" y="862"/>
                  </a:lnTo>
                  <a:lnTo>
                    <a:pt x="306" y="851"/>
                  </a:lnTo>
                  <a:lnTo>
                    <a:pt x="313" y="838"/>
                  </a:lnTo>
                  <a:lnTo>
                    <a:pt x="320" y="826"/>
                  </a:lnTo>
                  <a:lnTo>
                    <a:pt x="327" y="812"/>
                  </a:lnTo>
                  <a:lnTo>
                    <a:pt x="333" y="797"/>
                  </a:lnTo>
                  <a:lnTo>
                    <a:pt x="338" y="780"/>
                  </a:lnTo>
                  <a:lnTo>
                    <a:pt x="350" y="741"/>
                  </a:lnTo>
                  <a:lnTo>
                    <a:pt x="362" y="691"/>
                  </a:lnTo>
                  <a:lnTo>
                    <a:pt x="362" y="691"/>
                  </a:lnTo>
                  <a:lnTo>
                    <a:pt x="476" y="728"/>
                  </a:lnTo>
                  <a:lnTo>
                    <a:pt x="476" y="728"/>
                  </a:lnTo>
                  <a:lnTo>
                    <a:pt x="489" y="731"/>
                  </a:lnTo>
                  <a:lnTo>
                    <a:pt x="489" y="731"/>
                  </a:lnTo>
                  <a:lnTo>
                    <a:pt x="469" y="788"/>
                  </a:lnTo>
                  <a:lnTo>
                    <a:pt x="454" y="832"/>
                  </a:lnTo>
                  <a:lnTo>
                    <a:pt x="446" y="851"/>
                  </a:lnTo>
                  <a:lnTo>
                    <a:pt x="438" y="868"/>
                  </a:lnTo>
                  <a:lnTo>
                    <a:pt x="428" y="883"/>
                  </a:lnTo>
                  <a:lnTo>
                    <a:pt x="420" y="898"/>
                  </a:lnTo>
                  <a:lnTo>
                    <a:pt x="411" y="911"/>
                  </a:lnTo>
                  <a:lnTo>
                    <a:pt x="401" y="925"/>
                  </a:lnTo>
                  <a:lnTo>
                    <a:pt x="376" y="954"/>
                  </a:lnTo>
                  <a:lnTo>
                    <a:pt x="346" y="987"/>
                  </a:lnTo>
                  <a:lnTo>
                    <a:pt x="307" y="1028"/>
                  </a:lnTo>
                  <a:lnTo>
                    <a:pt x="307" y="1028"/>
                  </a:lnTo>
                  <a:lnTo>
                    <a:pt x="298" y="1036"/>
                  </a:lnTo>
                  <a:lnTo>
                    <a:pt x="287" y="1043"/>
                  </a:lnTo>
                  <a:lnTo>
                    <a:pt x="277" y="1046"/>
                  </a:lnTo>
                  <a:lnTo>
                    <a:pt x="266" y="1046"/>
                  </a:lnTo>
                  <a:lnTo>
                    <a:pt x="255" y="1046"/>
                  </a:lnTo>
                  <a:lnTo>
                    <a:pt x="245" y="1043"/>
                  </a:lnTo>
                  <a:lnTo>
                    <a:pt x="236" y="1038"/>
                  </a:lnTo>
                  <a:lnTo>
                    <a:pt x="228" y="1031"/>
                  </a:lnTo>
                  <a:lnTo>
                    <a:pt x="220" y="1024"/>
                  </a:lnTo>
                  <a:lnTo>
                    <a:pt x="214" y="1015"/>
                  </a:lnTo>
                  <a:lnTo>
                    <a:pt x="210" y="1006"/>
                  </a:lnTo>
                  <a:lnTo>
                    <a:pt x="208" y="996"/>
                  </a:lnTo>
                  <a:lnTo>
                    <a:pt x="208" y="986"/>
                  </a:lnTo>
                  <a:lnTo>
                    <a:pt x="210" y="974"/>
                  </a:lnTo>
                  <a:lnTo>
                    <a:pt x="215" y="963"/>
                  </a:lnTo>
                  <a:lnTo>
                    <a:pt x="223" y="953"/>
                  </a:lnTo>
                  <a:lnTo>
                    <a:pt x="223" y="953"/>
                  </a:lnTo>
                  <a:close/>
                  <a:moveTo>
                    <a:pt x="541" y="2"/>
                  </a:moveTo>
                  <a:lnTo>
                    <a:pt x="541" y="2"/>
                  </a:lnTo>
                  <a:lnTo>
                    <a:pt x="551" y="4"/>
                  </a:lnTo>
                  <a:lnTo>
                    <a:pt x="559" y="8"/>
                  </a:lnTo>
                  <a:lnTo>
                    <a:pt x="566" y="11"/>
                  </a:lnTo>
                  <a:lnTo>
                    <a:pt x="574" y="17"/>
                  </a:lnTo>
                  <a:lnTo>
                    <a:pt x="581" y="22"/>
                  </a:lnTo>
                  <a:lnTo>
                    <a:pt x="587" y="28"/>
                  </a:lnTo>
                  <a:lnTo>
                    <a:pt x="593" y="35"/>
                  </a:lnTo>
                  <a:lnTo>
                    <a:pt x="598" y="42"/>
                  </a:lnTo>
                  <a:lnTo>
                    <a:pt x="602" y="50"/>
                  </a:lnTo>
                  <a:lnTo>
                    <a:pt x="606" y="58"/>
                  </a:lnTo>
                  <a:lnTo>
                    <a:pt x="609" y="66"/>
                  </a:lnTo>
                  <a:lnTo>
                    <a:pt x="611" y="75"/>
                  </a:lnTo>
                  <a:lnTo>
                    <a:pt x="612" y="84"/>
                  </a:lnTo>
                  <a:lnTo>
                    <a:pt x="612" y="93"/>
                  </a:lnTo>
                  <a:lnTo>
                    <a:pt x="611" y="104"/>
                  </a:lnTo>
                  <a:lnTo>
                    <a:pt x="610" y="113"/>
                  </a:lnTo>
                  <a:lnTo>
                    <a:pt x="610" y="113"/>
                  </a:lnTo>
                  <a:lnTo>
                    <a:pt x="608" y="122"/>
                  </a:lnTo>
                  <a:lnTo>
                    <a:pt x="604" y="132"/>
                  </a:lnTo>
                  <a:lnTo>
                    <a:pt x="600" y="141"/>
                  </a:lnTo>
                  <a:lnTo>
                    <a:pt x="595" y="150"/>
                  </a:lnTo>
                  <a:lnTo>
                    <a:pt x="589" y="158"/>
                  </a:lnTo>
                  <a:lnTo>
                    <a:pt x="582" y="168"/>
                  </a:lnTo>
                  <a:lnTo>
                    <a:pt x="576" y="176"/>
                  </a:lnTo>
                  <a:lnTo>
                    <a:pt x="569" y="182"/>
                  </a:lnTo>
                  <a:lnTo>
                    <a:pt x="561" y="189"/>
                  </a:lnTo>
                  <a:lnTo>
                    <a:pt x="553" y="195"/>
                  </a:lnTo>
                  <a:lnTo>
                    <a:pt x="544" y="200"/>
                  </a:lnTo>
                  <a:lnTo>
                    <a:pt x="535" y="203"/>
                  </a:lnTo>
                  <a:lnTo>
                    <a:pt x="527" y="206"/>
                  </a:lnTo>
                  <a:lnTo>
                    <a:pt x="517" y="208"/>
                  </a:lnTo>
                  <a:lnTo>
                    <a:pt x="508" y="208"/>
                  </a:lnTo>
                  <a:lnTo>
                    <a:pt x="499" y="206"/>
                  </a:lnTo>
                  <a:lnTo>
                    <a:pt x="499" y="206"/>
                  </a:lnTo>
                  <a:lnTo>
                    <a:pt x="490" y="204"/>
                  </a:lnTo>
                  <a:lnTo>
                    <a:pt x="482" y="200"/>
                  </a:lnTo>
                  <a:lnTo>
                    <a:pt x="474" y="195"/>
                  </a:lnTo>
                  <a:lnTo>
                    <a:pt x="467" y="189"/>
                  </a:lnTo>
                  <a:lnTo>
                    <a:pt x="460" y="181"/>
                  </a:lnTo>
                  <a:lnTo>
                    <a:pt x="455" y="174"/>
                  </a:lnTo>
                  <a:lnTo>
                    <a:pt x="449" y="165"/>
                  </a:lnTo>
                  <a:lnTo>
                    <a:pt x="444" y="156"/>
                  </a:lnTo>
                  <a:lnTo>
                    <a:pt x="441" y="147"/>
                  </a:lnTo>
                  <a:lnTo>
                    <a:pt x="438" y="137"/>
                  </a:lnTo>
                  <a:lnTo>
                    <a:pt x="435" y="127"/>
                  </a:lnTo>
                  <a:lnTo>
                    <a:pt x="433" y="116"/>
                  </a:lnTo>
                  <a:lnTo>
                    <a:pt x="433" y="106"/>
                  </a:lnTo>
                  <a:lnTo>
                    <a:pt x="433" y="96"/>
                  </a:lnTo>
                  <a:lnTo>
                    <a:pt x="433" y="85"/>
                  </a:lnTo>
                  <a:lnTo>
                    <a:pt x="435" y="75"/>
                  </a:lnTo>
                  <a:lnTo>
                    <a:pt x="435" y="75"/>
                  </a:lnTo>
                  <a:lnTo>
                    <a:pt x="438" y="66"/>
                  </a:lnTo>
                  <a:lnTo>
                    <a:pt x="441" y="57"/>
                  </a:lnTo>
                  <a:lnTo>
                    <a:pt x="444" y="49"/>
                  </a:lnTo>
                  <a:lnTo>
                    <a:pt x="449" y="41"/>
                  </a:lnTo>
                  <a:lnTo>
                    <a:pt x="455" y="34"/>
                  </a:lnTo>
                  <a:lnTo>
                    <a:pt x="460" y="27"/>
                  </a:lnTo>
                  <a:lnTo>
                    <a:pt x="467" y="22"/>
                  </a:lnTo>
                  <a:lnTo>
                    <a:pt x="474" y="16"/>
                  </a:lnTo>
                  <a:lnTo>
                    <a:pt x="482" y="11"/>
                  </a:lnTo>
                  <a:lnTo>
                    <a:pt x="489" y="8"/>
                  </a:lnTo>
                  <a:lnTo>
                    <a:pt x="498" y="4"/>
                  </a:lnTo>
                  <a:lnTo>
                    <a:pt x="506" y="2"/>
                  </a:lnTo>
                  <a:lnTo>
                    <a:pt x="515" y="1"/>
                  </a:lnTo>
                  <a:lnTo>
                    <a:pt x="523" y="0"/>
                  </a:lnTo>
                  <a:lnTo>
                    <a:pt x="532" y="1"/>
                  </a:lnTo>
                  <a:lnTo>
                    <a:pt x="541" y="2"/>
                  </a:lnTo>
                  <a:lnTo>
                    <a:pt x="541" y="2"/>
                  </a:lnTo>
                  <a:close/>
                  <a:moveTo>
                    <a:pt x="531" y="253"/>
                  </a:moveTo>
                  <a:lnTo>
                    <a:pt x="531" y="253"/>
                  </a:lnTo>
                  <a:lnTo>
                    <a:pt x="540" y="257"/>
                  </a:lnTo>
                  <a:lnTo>
                    <a:pt x="552" y="261"/>
                  </a:lnTo>
                  <a:lnTo>
                    <a:pt x="564" y="268"/>
                  </a:lnTo>
                  <a:lnTo>
                    <a:pt x="570" y="273"/>
                  </a:lnTo>
                  <a:lnTo>
                    <a:pt x="576" y="277"/>
                  </a:lnTo>
                  <a:lnTo>
                    <a:pt x="576" y="277"/>
                  </a:lnTo>
                  <a:lnTo>
                    <a:pt x="650" y="349"/>
                  </a:lnTo>
                  <a:lnTo>
                    <a:pt x="662" y="360"/>
                  </a:lnTo>
                  <a:lnTo>
                    <a:pt x="674" y="370"/>
                  </a:lnTo>
                  <a:lnTo>
                    <a:pt x="684" y="378"/>
                  </a:lnTo>
                  <a:lnTo>
                    <a:pt x="694" y="383"/>
                  </a:lnTo>
                  <a:lnTo>
                    <a:pt x="705" y="388"/>
                  </a:lnTo>
                  <a:lnTo>
                    <a:pt x="716" y="390"/>
                  </a:lnTo>
                  <a:lnTo>
                    <a:pt x="727" y="392"/>
                  </a:lnTo>
                  <a:lnTo>
                    <a:pt x="741" y="393"/>
                  </a:lnTo>
                  <a:lnTo>
                    <a:pt x="775" y="393"/>
                  </a:lnTo>
                  <a:lnTo>
                    <a:pt x="822" y="391"/>
                  </a:lnTo>
                  <a:lnTo>
                    <a:pt x="822" y="391"/>
                  </a:lnTo>
                  <a:lnTo>
                    <a:pt x="831" y="392"/>
                  </a:lnTo>
                  <a:lnTo>
                    <a:pt x="840" y="395"/>
                  </a:lnTo>
                  <a:lnTo>
                    <a:pt x="847" y="398"/>
                  </a:lnTo>
                  <a:lnTo>
                    <a:pt x="853" y="404"/>
                  </a:lnTo>
                  <a:lnTo>
                    <a:pt x="858" y="411"/>
                  </a:lnTo>
                  <a:lnTo>
                    <a:pt x="861" y="417"/>
                  </a:lnTo>
                  <a:lnTo>
                    <a:pt x="862" y="425"/>
                  </a:lnTo>
                  <a:lnTo>
                    <a:pt x="863" y="433"/>
                  </a:lnTo>
                  <a:lnTo>
                    <a:pt x="863" y="443"/>
                  </a:lnTo>
                  <a:lnTo>
                    <a:pt x="862" y="451"/>
                  </a:lnTo>
                  <a:lnTo>
                    <a:pt x="859" y="457"/>
                  </a:lnTo>
                  <a:lnTo>
                    <a:pt x="855" y="464"/>
                  </a:lnTo>
                  <a:lnTo>
                    <a:pt x="851" y="471"/>
                  </a:lnTo>
                  <a:lnTo>
                    <a:pt x="845" y="476"/>
                  </a:lnTo>
                  <a:lnTo>
                    <a:pt x="837" y="479"/>
                  </a:lnTo>
                  <a:lnTo>
                    <a:pt x="829" y="480"/>
                  </a:lnTo>
                  <a:lnTo>
                    <a:pt x="829" y="480"/>
                  </a:lnTo>
                  <a:lnTo>
                    <a:pt x="780" y="486"/>
                  </a:lnTo>
                  <a:lnTo>
                    <a:pt x="741" y="489"/>
                  </a:lnTo>
                  <a:lnTo>
                    <a:pt x="725" y="489"/>
                  </a:lnTo>
                  <a:lnTo>
                    <a:pt x="710" y="489"/>
                  </a:lnTo>
                  <a:lnTo>
                    <a:pt x="697" y="489"/>
                  </a:lnTo>
                  <a:lnTo>
                    <a:pt x="683" y="487"/>
                  </a:lnTo>
                  <a:lnTo>
                    <a:pt x="670" y="484"/>
                  </a:lnTo>
                  <a:lnTo>
                    <a:pt x="658" y="479"/>
                  </a:lnTo>
                  <a:lnTo>
                    <a:pt x="646" y="473"/>
                  </a:lnTo>
                  <a:lnTo>
                    <a:pt x="633" y="467"/>
                  </a:lnTo>
                  <a:lnTo>
                    <a:pt x="619" y="456"/>
                  </a:lnTo>
                  <a:lnTo>
                    <a:pt x="604" y="446"/>
                  </a:lnTo>
                  <a:lnTo>
                    <a:pt x="569" y="416"/>
                  </a:lnTo>
                  <a:lnTo>
                    <a:pt x="546" y="544"/>
                  </a:lnTo>
                  <a:lnTo>
                    <a:pt x="546" y="544"/>
                  </a:lnTo>
                  <a:lnTo>
                    <a:pt x="545" y="552"/>
                  </a:lnTo>
                  <a:lnTo>
                    <a:pt x="547" y="559"/>
                  </a:lnTo>
                  <a:lnTo>
                    <a:pt x="552" y="565"/>
                  </a:lnTo>
                  <a:lnTo>
                    <a:pt x="557" y="569"/>
                  </a:lnTo>
                  <a:lnTo>
                    <a:pt x="557" y="569"/>
                  </a:lnTo>
                  <a:lnTo>
                    <a:pt x="608" y="591"/>
                  </a:lnTo>
                  <a:lnTo>
                    <a:pt x="649" y="610"/>
                  </a:lnTo>
                  <a:lnTo>
                    <a:pt x="667" y="619"/>
                  </a:lnTo>
                  <a:lnTo>
                    <a:pt x="683" y="630"/>
                  </a:lnTo>
                  <a:lnTo>
                    <a:pt x="698" y="640"/>
                  </a:lnTo>
                  <a:lnTo>
                    <a:pt x="711" y="652"/>
                  </a:lnTo>
                  <a:lnTo>
                    <a:pt x="724" y="666"/>
                  </a:lnTo>
                  <a:lnTo>
                    <a:pt x="735" y="682"/>
                  </a:lnTo>
                  <a:lnTo>
                    <a:pt x="747" y="700"/>
                  </a:lnTo>
                  <a:lnTo>
                    <a:pt x="758" y="722"/>
                  </a:lnTo>
                  <a:lnTo>
                    <a:pt x="768" y="746"/>
                  </a:lnTo>
                  <a:lnTo>
                    <a:pt x="780" y="775"/>
                  </a:lnTo>
                  <a:lnTo>
                    <a:pt x="791" y="806"/>
                  </a:lnTo>
                  <a:lnTo>
                    <a:pt x="803" y="843"/>
                  </a:lnTo>
                  <a:lnTo>
                    <a:pt x="803" y="843"/>
                  </a:lnTo>
                  <a:lnTo>
                    <a:pt x="806" y="856"/>
                  </a:lnTo>
                  <a:lnTo>
                    <a:pt x="807" y="867"/>
                  </a:lnTo>
                  <a:lnTo>
                    <a:pt x="805" y="877"/>
                  </a:lnTo>
                  <a:lnTo>
                    <a:pt x="802" y="886"/>
                  </a:lnTo>
                  <a:lnTo>
                    <a:pt x="796" y="895"/>
                  </a:lnTo>
                  <a:lnTo>
                    <a:pt x="789" y="902"/>
                  </a:lnTo>
                  <a:lnTo>
                    <a:pt x="781" y="909"/>
                  </a:lnTo>
                  <a:lnTo>
                    <a:pt x="772" y="914"/>
                  </a:lnTo>
                  <a:lnTo>
                    <a:pt x="763" y="917"/>
                  </a:lnTo>
                  <a:lnTo>
                    <a:pt x="753" y="919"/>
                  </a:lnTo>
                  <a:lnTo>
                    <a:pt x="742" y="919"/>
                  </a:lnTo>
                  <a:lnTo>
                    <a:pt x="733" y="917"/>
                  </a:lnTo>
                  <a:lnTo>
                    <a:pt x="723" y="914"/>
                  </a:lnTo>
                  <a:lnTo>
                    <a:pt x="715" y="908"/>
                  </a:lnTo>
                  <a:lnTo>
                    <a:pt x="707" y="900"/>
                  </a:lnTo>
                  <a:lnTo>
                    <a:pt x="700" y="890"/>
                  </a:lnTo>
                  <a:lnTo>
                    <a:pt x="700" y="890"/>
                  </a:lnTo>
                  <a:lnTo>
                    <a:pt x="682" y="854"/>
                  </a:lnTo>
                  <a:lnTo>
                    <a:pt x="665" y="824"/>
                  </a:lnTo>
                  <a:lnTo>
                    <a:pt x="649" y="798"/>
                  </a:lnTo>
                  <a:lnTo>
                    <a:pt x="634" y="776"/>
                  </a:lnTo>
                  <a:lnTo>
                    <a:pt x="619" y="757"/>
                  </a:lnTo>
                  <a:lnTo>
                    <a:pt x="603" y="741"/>
                  </a:lnTo>
                  <a:lnTo>
                    <a:pt x="587" y="728"/>
                  </a:lnTo>
                  <a:lnTo>
                    <a:pt x="570" y="716"/>
                  </a:lnTo>
                  <a:lnTo>
                    <a:pt x="551" y="707"/>
                  </a:lnTo>
                  <a:lnTo>
                    <a:pt x="530" y="698"/>
                  </a:lnTo>
                  <a:lnTo>
                    <a:pt x="506" y="689"/>
                  </a:lnTo>
                  <a:lnTo>
                    <a:pt x="480" y="680"/>
                  </a:lnTo>
                  <a:lnTo>
                    <a:pt x="415" y="660"/>
                  </a:lnTo>
                  <a:lnTo>
                    <a:pt x="331" y="633"/>
                  </a:lnTo>
                  <a:lnTo>
                    <a:pt x="331" y="633"/>
                  </a:lnTo>
                  <a:lnTo>
                    <a:pt x="321" y="626"/>
                  </a:lnTo>
                  <a:lnTo>
                    <a:pt x="312" y="618"/>
                  </a:lnTo>
                  <a:lnTo>
                    <a:pt x="304" y="610"/>
                  </a:lnTo>
                  <a:lnTo>
                    <a:pt x="298" y="600"/>
                  </a:lnTo>
                  <a:lnTo>
                    <a:pt x="295" y="590"/>
                  </a:lnTo>
                  <a:lnTo>
                    <a:pt x="291" y="579"/>
                  </a:lnTo>
                  <a:lnTo>
                    <a:pt x="290" y="567"/>
                  </a:lnTo>
                  <a:lnTo>
                    <a:pt x="289" y="555"/>
                  </a:lnTo>
                  <a:lnTo>
                    <a:pt x="329" y="335"/>
                  </a:lnTo>
                  <a:lnTo>
                    <a:pt x="329" y="335"/>
                  </a:lnTo>
                  <a:lnTo>
                    <a:pt x="298" y="346"/>
                  </a:lnTo>
                  <a:lnTo>
                    <a:pt x="275" y="354"/>
                  </a:lnTo>
                  <a:lnTo>
                    <a:pt x="266" y="358"/>
                  </a:lnTo>
                  <a:lnTo>
                    <a:pt x="259" y="364"/>
                  </a:lnTo>
                  <a:lnTo>
                    <a:pt x="253" y="370"/>
                  </a:lnTo>
                  <a:lnTo>
                    <a:pt x="248" y="375"/>
                  </a:lnTo>
                  <a:lnTo>
                    <a:pt x="244" y="383"/>
                  </a:lnTo>
                  <a:lnTo>
                    <a:pt x="240" y="392"/>
                  </a:lnTo>
                  <a:lnTo>
                    <a:pt x="238" y="403"/>
                  </a:lnTo>
                  <a:lnTo>
                    <a:pt x="234" y="414"/>
                  </a:lnTo>
                  <a:lnTo>
                    <a:pt x="229" y="445"/>
                  </a:lnTo>
                  <a:lnTo>
                    <a:pt x="222" y="485"/>
                  </a:lnTo>
                  <a:lnTo>
                    <a:pt x="222" y="485"/>
                  </a:lnTo>
                  <a:lnTo>
                    <a:pt x="220" y="493"/>
                  </a:lnTo>
                  <a:lnTo>
                    <a:pt x="216" y="500"/>
                  </a:lnTo>
                  <a:lnTo>
                    <a:pt x="210" y="505"/>
                  </a:lnTo>
                  <a:lnTo>
                    <a:pt x="205" y="510"/>
                  </a:lnTo>
                  <a:lnTo>
                    <a:pt x="197" y="513"/>
                  </a:lnTo>
                  <a:lnTo>
                    <a:pt x="189" y="516"/>
                  </a:lnTo>
                  <a:lnTo>
                    <a:pt x="181" y="517"/>
                  </a:lnTo>
                  <a:lnTo>
                    <a:pt x="173" y="516"/>
                  </a:lnTo>
                  <a:lnTo>
                    <a:pt x="165" y="514"/>
                  </a:lnTo>
                  <a:lnTo>
                    <a:pt x="157" y="511"/>
                  </a:lnTo>
                  <a:lnTo>
                    <a:pt x="150" y="508"/>
                  </a:lnTo>
                  <a:lnTo>
                    <a:pt x="144" y="502"/>
                  </a:lnTo>
                  <a:lnTo>
                    <a:pt x="139" y="495"/>
                  </a:lnTo>
                  <a:lnTo>
                    <a:pt x="135" y="488"/>
                  </a:lnTo>
                  <a:lnTo>
                    <a:pt x="133" y="479"/>
                  </a:lnTo>
                  <a:lnTo>
                    <a:pt x="133" y="469"/>
                  </a:lnTo>
                  <a:lnTo>
                    <a:pt x="133" y="469"/>
                  </a:lnTo>
                  <a:lnTo>
                    <a:pt x="136" y="437"/>
                  </a:lnTo>
                  <a:lnTo>
                    <a:pt x="141" y="408"/>
                  </a:lnTo>
                  <a:lnTo>
                    <a:pt x="145" y="383"/>
                  </a:lnTo>
                  <a:lnTo>
                    <a:pt x="151" y="362"/>
                  </a:lnTo>
                  <a:lnTo>
                    <a:pt x="157" y="342"/>
                  </a:lnTo>
                  <a:lnTo>
                    <a:pt x="165" y="325"/>
                  </a:lnTo>
                  <a:lnTo>
                    <a:pt x="174" y="310"/>
                  </a:lnTo>
                  <a:lnTo>
                    <a:pt x="184" y="298"/>
                  </a:lnTo>
                  <a:lnTo>
                    <a:pt x="197" y="285"/>
                  </a:lnTo>
                  <a:lnTo>
                    <a:pt x="212" y="275"/>
                  </a:lnTo>
                  <a:lnTo>
                    <a:pt x="229" y="265"/>
                  </a:lnTo>
                  <a:lnTo>
                    <a:pt x="248" y="255"/>
                  </a:lnTo>
                  <a:lnTo>
                    <a:pt x="270" y="245"/>
                  </a:lnTo>
                  <a:lnTo>
                    <a:pt x="294" y="236"/>
                  </a:lnTo>
                  <a:lnTo>
                    <a:pt x="353" y="213"/>
                  </a:lnTo>
                  <a:lnTo>
                    <a:pt x="353" y="213"/>
                  </a:lnTo>
                  <a:lnTo>
                    <a:pt x="363" y="211"/>
                  </a:lnTo>
                  <a:lnTo>
                    <a:pt x="376" y="211"/>
                  </a:lnTo>
                  <a:lnTo>
                    <a:pt x="390" y="212"/>
                  </a:lnTo>
                  <a:lnTo>
                    <a:pt x="403" y="214"/>
                  </a:lnTo>
                  <a:lnTo>
                    <a:pt x="430" y="220"/>
                  </a:lnTo>
                  <a:lnTo>
                    <a:pt x="447" y="226"/>
                  </a:lnTo>
                  <a:lnTo>
                    <a:pt x="499" y="318"/>
                  </a:lnTo>
                  <a:lnTo>
                    <a:pt x="531" y="253"/>
                  </a:lnTo>
                  <a:lnTo>
                    <a:pt x="531" y="253"/>
                  </a:lnTo>
                  <a:close/>
                </a:path>
              </a:pathLst>
            </a:custGeom>
            <a:solidFill>
              <a:schemeClr val="accent2"/>
            </a:solidFill>
            <a:ln>
              <a:noFill/>
            </a:ln>
          </p:spPr>
          <p:txBody>
            <a:bodyPr vert="horz" wrap="square" lIns="91440" tIns="45720" rIns="91440" bIns="45720" numCol="1" anchor="t" anchorCtr="0" compatLnSpc="1"/>
            <a:lstStyle/>
            <a:p>
              <a:endParaRPr lang="ko-KR" altLang="en-US" sz="1400">
                <a:solidFill>
                  <a:schemeClr val="accent1"/>
                </a:solidFill>
                <a:latin typeface="微软雅黑" panose="020B0503020204020204" pitchFamily="34" charset="-122"/>
              </a:endParaRPr>
            </a:p>
          </p:txBody>
        </p:sp>
      </p:grpSp>
      <p:grpSp>
        <p:nvGrpSpPr>
          <p:cNvPr id="91" name="그룹 24"/>
          <p:cNvGrpSpPr/>
          <p:nvPr/>
        </p:nvGrpSpPr>
        <p:grpSpPr>
          <a:xfrm>
            <a:off x="1561381" y="3331662"/>
            <a:ext cx="746364" cy="746363"/>
            <a:chOff x="848089" y="4829495"/>
            <a:chExt cx="923196" cy="923196"/>
          </a:xfrm>
        </p:grpSpPr>
        <p:sp>
          <p:nvSpPr>
            <p:cNvPr id="92" name="타원 25"/>
            <p:cNvSpPr/>
            <p:nvPr/>
          </p:nvSpPr>
          <p:spPr>
            <a:xfrm>
              <a:off x="848089" y="4829495"/>
              <a:ext cx="923196" cy="923196"/>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400">
                <a:solidFill>
                  <a:schemeClr val="accent1"/>
                </a:solidFill>
                <a:latin typeface="微软雅黑" panose="020B0503020204020204" pitchFamily="34" charset="-122"/>
              </a:endParaRPr>
            </a:p>
          </p:txBody>
        </p:sp>
        <p:sp>
          <p:nvSpPr>
            <p:cNvPr id="93" name="Freeform 8"/>
            <p:cNvSpPr>
              <a:spLocks noEditPoints="1"/>
            </p:cNvSpPr>
            <p:nvPr/>
          </p:nvSpPr>
          <p:spPr bwMode="auto">
            <a:xfrm>
              <a:off x="1062562" y="5085717"/>
              <a:ext cx="494250" cy="410752"/>
            </a:xfrm>
            <a:custGeom>
              <a:avLst/>
              <a:gdLst>
                <a:gd name="T0" fmla="*/ 986 w 1102"/>
                <a:gd name="T1" fmla="*/ 519 h 916"/>
                <a:gd name="T2" fmla="*/ 1002 w 1102"/>
                <a:gd name="T3" fmla="*/ 634 h 916"/>
                <a:gd name="T4" fmla="*/ 964 w 1102"/>
                <a:gd name="T5" fmla="*/ 722 h 916"/>
                <a:gd name="T6" fmla="*/ 877 w 1102"/>
                <a:gd name="T7" fmla="*/ 781 h 916"/>
                <a:gd name="T8" fmla="*/ 827 w 1102"/>
                <a:gd name="T9" fmla="*/ 847 h 916"/>
                <a:gd name="T10" fmla="*/ 754 w 1102"/>
                <a:gd name="T11" fmla="*/ 889 h 916"/>
                <a:gd name="T12" fmla="*/ 642 w 1102"/>
                <a:gd name="T13" fmla="*/ 906 h 916"/>
                <a:gd name="T14" fmla="*/ 673 w 1102"/>
                <a:gd name="T15" fmla="*/ 859 h 916"/>
                <a:gd name="T16" fmla="*/ 721 w 1102"/>
                <a:gd name="T17" fmla="*/ 841 h 916"/>
                <a:gd name="T18" fmla="*/ 642 w 1102"/>
                <a:gd name="T19" fmla="*/ 730 h 916"/>
                <a:gd name="T20" fmla="*/ 761 w 1102"/>
                <a:gd name="T21" fmla="*/ 783 h 916"/>
                <a:gd name="T22" fmla="*/ 819 w 1102"/>
                <a:gd name="T23" fmla="*/ 786 h 916"/>
                <a:gd name="T24" fmla="*/ 723 w 1102"/>
                <a:gd name="T25" fmla="*/ 679 h 916"/>
                <a:gd name="T26" fmla="*/ 736 w 1102"/>
                <a:gd name="T27" fmla="*/ 636 h 916"/>
                <a:gd name="T28" fmla="*/ 871 w 1102"/>
                <a:gd name="T29" fmla="*/ 725 h 916"/>
                <a:gd name="T30" fmla="*/ 909 w 1102"/>
                <a:gd name="T31" fmla="*/ 686 h 916"/>
                <a:gd name="T32" fmla="*/ 779 w 1102"/>
                <a:gd name="T33" fmla="*/ 558 h 916"/>
                <a:gd name="T34" fmla="*/ 822 w 1102"/>
                <a:gd name="T35" fmla="*/ 543 h 916"/>
                <a:gd name="T36" fmla="*/ 957 w 1102"/>
                <a:gd name="T37" fmla="*/ 603 h 916"/>
                <a:gd name="T38" fmla="*/ 655 w 1102"/>
                <a:gd name="T39" fmla="*/ 289 h 916"/>
                <a:gd name="T40" fmla="*/ 700 w 1102"/>
                <a:gd name="T41" fmla="*/ 274 h 916"/>
                <a:gd name="T42" fmla="*/ 92 w 1102"/>
                <a:gd name="T43" fmla="*/ 421 h 916"/>
                <a:gd name="T44" fmla="*/ 0 w 1102"/>
                <a:gd name="T45" fmla="*/ 244 h 916"/>
                <a:gd name="T46" fmla="*/ 166 w 1102"/>
                <a:gd name="T47" fmla="*/ 31 h 916"/>
                <a:gd name="T48" fmla="*/ 248 w 1102"/>
                <a:gd name="T49" fmla="*/ 2 h 916"/>
                <a:gd name="T50" fmla="*/ 346 w 1102"/>
                <a:gd name="T51" fmla="*/ 57 h 916"/>
                <a:gd name="T52" fmla="*/ 503 w 1102"/>
                <a:gd name="T53" fmla="*/ 39 h 916"/>
                <a:gd name="T54" fmla="*/ 324 w 1102"/>
                <a:gd name="T55" fmla="*/ 107 h 916"/>
                <a:gd name="T56" fmla="*/ 223 w 1102"/>
                <a:gd name="T57" fmla="*/ 57 h 916"/>
                <a:gd name="T58" fmla="*/ 57 w 1102"/>
                <a:gd name="T59" fmla="*/ 257 h 916"/>
                <a:gd name="T60" fmla="*/ 136 w 1102"/>
                <a:gd name="T61" fmla="*/ 353 h 916"/>
                <a:gd name="T62" fmla="*/ 142 w 1102"/>
                <a:gd name="T63" fmla="*/ 480 h 916"/>
                <a:gd name="T64" fmla="*/ 515 w 1102"/>
                <a:gd name="T65" fmla="*/ 757 h 916"/>
                <a:gd name="T66" fmla="*/ 490 w 1102"/>
                <a:gd name="T67" fmla="*/ 742 h 916"/>
                <a:gd name="T68" fmla="*/ 437 w 1102"/>
                <a:gd name="T69" fmla="*/ 679 h 916"/>
                <a:gd name="T70" fmla="*/ 377 w 1102"/>
                <a:gd name="T71" fmla="*/ 681 h 916"/>
                <a:gd name="T72" fmla="*/ 354 w 1102"/>
                <a:gd name="T73" fmla="*/ 616 h 916"/>
                <a:gd name="T74" fmla="*/ 283 w 1102"/>
                <a:gd name="T75" fmla="*/ 601 h 916"/>
                <a:gd name="T76" fmla="*/ 271 w 1102"/>
                <a:gd name="T77" fmla="*/ 524 h 916"/>
                <a:gd name="T78" fmla="*/ 187 w 1102"/>
                <a:gd name="T79" fmla="*/ 506 h 916"/>
                <a:gd name="T80" fmla="*/ 128 w 1102"/>
                <a:gd name="T81" fmla="*/ 583 h 916"/>
                <a:gd name="T82" fmla="*/ 166 w 1102"/>
                <a:gd name="T83" fmla="*/ 654 h 916"/>
                <a:gd name="T84" fmla="*/ 220 w 1102"/>
                <a:gd name="T85" fmla="*/ 664 h 916"/>
                <a:gd name="T86" fmla="*/ 229 w 1102"/>
                <a:gd name="T87" fmla="*/ 762 h 916"/>
                <a:gd name="T88" fmla="*/ 326 w 1102"/>
                <a:gd name="T89" fmla="*/ 758 h 916"/>
                <a:gd name="T90" fmla="*/ 343 w 1102"/>
                <a:gd name="T91" fmla="*/ 809 h 916"/>
                <a:gd name="T92" fmla="*/ 439 w 1102"/>
                <a:gd name="T93" fmla="*/ 827 h 916"/>
                <a:gd name="T94" fmla="*/ 458 w 1102"/>
                <a:gd name="T95" fmla="*/ 848 h 916"/>
                <a:gd name="T96" fmla="*/ 518 w 1102"/>
                <a:gd name="T97" fmla="*/ 899 h 916"/>
                <a:gd name="T98" fmla="*/ 592 w 1102"/>
                <a:gd name="T99" fmla="*/ 858 h 916"/>
                <a:gd name="T100" fmla="*/ 577 w 1102"/>
                <a:gd name="T101" fmla="*/ 771 h 916"/>
                <a:gd name="T102" fmla="*/ 992 w 1102"/>
                <a:gd name="T103" fmla="*/ 425 h 916"/>
                <a:gd name="T104" fmla="*/ 1045 w 1102"/>
                <a:gd name="T105" fmla="*/ 300 h 916"/>
                <a:gd name="T106" fmla="*/ 1084 w 1102"/>
                <a:gd name="T107" fmla="*/ 166 h 916"/>
                <a:gd name="T108" fmla="*/ 828 w 1102"/>
                <a:gd name="T109" fmla="*/ 40 h 916"/>
                <a:gd name="T110" fmla="*/ 657 w 1102"/>
                <a:gd name="T111" fmla="*/ 41 h 916"/>
                <a:gd name="T112" fmla="*/ 319 w 1102"/>
                <a:gd name="T113" fmla="*/ 237 h 916"/>
                <a:gd name="T114" fmla="*/ 343 w 1102"/>
                <a:gd name="T115" fmla="*/ 324 h 916"/>
                <a:gd name="T116" fmla="*/ 584 w 1102"/>
                <a:gd name="T117" fmla="*/ 214 h 916"/>
                <a:gd name="T118" fmla="*/ 683 w 1102"/>
                <a:gd name="T119" fmla="*/ 231 h 916"/>
                <a:gd name="T120" fmla="*/ 764 w 1102"/>
                <a:gd name="T121" fmla="*/ 245 h 9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02" h="916">
                  <a:moveTo>
                    <a:pt x="717" y="273"/>
                  </a:moveTo>
                  <a:lnTo>
                    <a:pt x="717" y="273"/>
                  </a:lnTo>
                  <a:lnTo>
                    <a:pt x="817" y="363"/>
                  </a:lnTo>
                  <a:lnTo>
                    <a:pt x="866" y="407"/>
                  </a:lnTo>
                  <a:lnTo>
                    <a:pt x="915" y="454"/>
                  </a:lnTo>
                  <a:lnTo>
                    <a:pt x="915" y="454"/>
                  </a:lnTo>
                  <a:lnTo>
                    <a:pt x="922" y="459"/>
                  </a:lnTo>
                  <a:lnTo>
                    <a:pt x="929" y="465"/>
                  </a:lnTo>
                  <a:lnTo>
                    <a:pt x="965" y="498"/>
                  </a:lnTo>
                  <a:lnTo>
                    <a:pt x="986" y="519"/>
                  </a:lnTo>
                  <a:lnTo>
                    <a:pt x="986" y="519"/>
                  </a:lnTo>
                  <a:lnTo>
                    <a:pt x="995" y="530"/>
                  </a:lnTo>
                  <a:lnTo>
                    <a:pt x="1002" y="540"/>
                  </a:lnTo>
                  <a:lnTo>
                    <a:pt x="1007" y="550"/>
                  </a:lnTo>
                  <a:lnTo>
                    <a:pt x="1011" y="561"/>
                  </a:lnTo>
                  <a:lnTo>
                    <a:pt x="1014" y="572"/>
                  </a:lnTo>
                  <a:lnTo>
                    <a:pt x="1014" y="583"/>
                  </a:lnTo>
                  <a:lnTo>
                    <a:pt x="1014" y="593"/>
                  </a:lnTo>
                  <a:lnTo>
                    <a:pt x="1013" y="605"/>
                  </a:lnTo>
                  <a:lnTo>
                    <a:pt x="1011" y="615"/>
                  </a:lnTo>
                  <a:lnTo>
                    <a:pt x="1006" y="625"/>
                  </a:lnTo>
                  <a:lnTo>
                    <a:pt x="1002" y="634"/>
                  </a:lnTo>
                  <a:lnTo>
                    <a:pt x="996" y="644"/>
                  </a:lnTo>
                  <a:lnTo>
                    <a:pt x="988" y="652"/>
                  </a:lnTo>
                  <a:lnTo>
                    <a:pt x="980" y="658"/>
                  </a:lnTo>
                  <a:lnTo>
                    <a:pt x="972" y="664"/>
                  </a:lnTo>
                  <a:lnTo>
                    <a:pt x="962" y="669"/>
                  </a:lnTo>
                  <a:lnTo>
                    <a:pt x="962" y="669"/>
                  </a:lnTo>
                  <a:lnTo>
                    <a:pt x="965" y="680"/>
                  </a:lnTo>
                  <a:lnTo>
                    <a:pt x="967" y="692"/>
                  </a:lnTo>
                  <a:lnTo>
                    <a:pt x="967" y="702"/>
                  </a:lnTo>
                  <a:lnTo>
                    <a:pt x="966" y="712"/>
                  </a:lnTo>
                  <a:lnTo>
                    <a:pt x="964" y="722"/>
                  </a:lnTo>
                  <a:lnTo>
                    <a:pt x="960" y="731"/>
                  </a:lnTo>
                  <a:lnTo>
                    <a:pt x="956" y="741"/>
                  </a:lnTo>
                  <a:lnTo>
                    <a:pt x="950" y="749"/>
                  </a:lnTo>
                  <a:lnTo>
                    <a:pt x="943" y="755"/>
                  </a:lnTo>
                  <a:lnTo>
                    <a:pt x="937" y="762"/>
                  </a:lnTo>
                  <a:lnTo>
                    <a:pt x="927" y="768"/>
                  </a:lnTo>
                  <a:lnTo>
                    <a:pt x="918" y="774"/>
                  </a:lnTo>
                  <a:lnTo>
                    <a:pt x="909" y="777"/>
                  </a:lnTo>
                  <a:lnTo>
                    <a:pt x="899" y="779"/>
                  </a:lnTo>
                  <a:lnTo>
                    <a:pt x="889" y="781"/>
                  </a:lnTo>
                  <a:lnTo>
                    <a:pt x="877" y="781"/>
                  </a:lnTo>
                  <a:lnTo>
                    <a:pt x="877" y="781"/>
                  </a:lnTo>
                  <a:lnTo>
                    <a:pt x="876" y="790"/>
                  </a:lnTo>
                  <a:lnTo>
                    <a:pt x="874" y="799"/>
                  </a:lnTo>
                  <a:lnTo>
                    <a:pt x="870" y="807"/>
                  </a:lnTo>
                  <a:lnTo>
                    <a:pt x="866" y="815"/>
                  </a:lnTo>
                  <a:lnTo>
                    <a:pt x="861" y="822"/>
                  </a:lnTo>
                  <a:lnTo>
                    <a:pt x="855" y="827"/>
                  </a:lnTo>
                  <a:lnTo>
                    <a:pt x="849" y="834"/>
                  </a:lnTo>
                  <a:lnTo>
                    <a:pt x="842" y="839"/>
                  </a:lnTo>
                  <a:lnTo>
                    <a:pt x="835" y="843"/>
                  </a:lnTo>
                  <a:lnTo>
                    <a:pt x="827" y="847"/>
                  </a:lnTo>
                  <a:lnTo>
                    <a:pt x="819" y="850"/>
                  </a:lnTo>
                  <a:lnTo>
                    <a:pt x="811" y="852"/>
                  </a:lnTo>
                  <a:lnTo>
                    <a:pt x="802" y="854"/>
                  </a:lnTo>
                  <a:lnTo>
                    <a:pt x="793" y="854"/>
                  </a:lnTo>
                  <a:lnTo>
                    <a:pt x="784" y="852"/>
                  </a:lnTo>
                  <a:lnTo>
                    <a:pt x="774" y="851"/>
                  </a:lnTo>
                  <a:lnTo>
                    <a:pt x="774" y="851"/>
                  </a:lnTo>
                  <a:lnTo>
                    <a:pt x="771" y="862"/>
                  </a:lnTo>
                  <a:lnTo>
                    <a:pt x="766" y="872"/>
                  </a:lnTo>
                  <a:lnTo>
                    <a:pt x="761" y="881"/>
                  </a:lnTo>
                  <a:lnTo>
                    <a:pt x="754" y="889"/>
                  </a:lnTo>
                  <a:lnTo>
                    <a:pt x="746" y="897"/>
                  </a:lnTo>
                  <a:lnTo>
                    <a:pt x="738" y="903"/>
                  </a:lnTo>
                  <a:lnTo>
                    <a:pt x="729" y="907"/>
                  </a:lnTo>
                  <a:lnTo>
                    <a:pt x="719" y="912"/>
                  </a:lnTo>
                  <a:lnTo>
                    <a:pt x="708" y="914"/>
                  </a:lnTo>
                  <a:lnTo>
                    <a:pt x="698" y="916"/>
                  </a:lnTo>
                  <a:lnTo>
                    <a:pt x="687" y="916"/>
                  </a:lnTo>
                  <a:lnTo>
                    <a:pt x="675" y="915"/>
                  </a:lnTo>
                  <a:lnTo>
                    <a:pt x="664" y="914"/>
                  </a:lnTo>
                  <a:lnTo>
                    <a:pt x="652" y="911"/>
                  </a:lnTo>
                  <a:lnTo>
                    <a:pt x="642" y="906"/>
                  </a:lnTo>
                  <a:lnTo>
                    <a:pt x="631" y="900"/>
                  </a:lnTo>
                  <a:lnTo>
                    <a:pt x="623" y="895"/>
                  </a:lnTo>
                  <a:lnTo>
                    <a:pt x="623" y="895"/>
                  </a:lnTo>
                  <a:lnTo>
                    <a:pt x="631" y="883"/>
                  </a:lnTo>
                  <a:lnTo>
                    <a:pt x="636" y="871"/>
                  </a:lnTo>
                  <a:lnTo>
                    <a:pt x="641" y="858"/>
                  </a:lnTo>
                  <a:lnTo>
                    <a:pt x="644" y="844"/>
                  </a:lnTo>
                  <a:lnTo>
                    <a:pt x="644" y="844"/>
                  </a:lnTo>
                  <a:lnTo>
                    <a:pt x="656" y="851"/>
                  </a:lnTo>
                  <a:lnTo>
                    <a:pt x="667" y="857"/>
                  </a:lnTo>
                  <a:lnTo>
                    <a:pt x="673" y="859"/>
                  </a:lnTo>
                  <a:lnTo>
                    <a:pt x="679" y="860"/>
                  </a:lnTo>
                  <a:lnTo>
                    <a:pt x="684" y="862"/>
                  </a:lnTo>
                  <a:lnTo>
                    <a:pt x="691" y="862"/>
                  </a:lnTo>
                  <a:lnTo>
                    <a:pt x="691" y="862"/>
                  </a:lnTo>
                  <a:lnTo>
                    <a:pt x="701" y="859"/>
                  </a:lnTo>
                  <a:lnTo>
                    <a:pt x="709" y="856"/>
                  </a:lnTo>
                  <a:lnTo>
                    <a:pt x="713" y="852"/>
                  </a:lnTo>
                  <a:lnTo>
                    <a:pt x="716" y="849"/>
                  </a:lnTo>
                  <a:lnTo>
                    <a:pt x="719" y="846"/>
                  </a:lnTo>
                  <a:lnTo>
                    <a:pt x="721" y="841"/>
                  </a:lnTo>
                  <a:lnTo>
                    <a:pt x="721" y="841"/>
                  </a:lnTo>
                  <a:lnTo>
                    <a:pt x="722" y="832"/>
                  </a:lnTo>
                  <a:lnTo>
                    <a:pt x="720" y="820"/>
                  </a:lnTo>
                  <a:lnTo>
                    <a:pt x="649" y="763"/>
                  </a:lnTo>
                  <a:lnTo>
                    <a:pt x="649" y="763"/>
                  </a:lnTo>
                  <a:lnTo>
                    <a:pt x="645" y="760"/>
                  </a:lnTo>
                  <a:lnTo>
                    <a:pt x="642" y="755"/>
                  </a:lnTo>
                  <a:lnTo>
                    <a:pt x="640" y="751"/>
                  </a:lnTo>
                  <a:lnTo>
                    <a:pt x="639" y="745"/>
                  </a:lnTo>
                  <a:lnTo>
                    <a:pt x="639" y="741"/>
                  </a:lnTo>
                  <a:lnTo>
                    <a:pt x="640" y="735"/>
                  </a:lnTo>
                  <a:lnTo>
                    <a:pt x="642" y="730"/>
                  </a:lnTo>
                  <a:lnTo>
                    <a:pt x="644" y="726"/>
                  </a:lnTo>
                  <a:lnTo>
                    <a:pt x="644" y="726"/>
                  </a:lnTo>
                  <a:lnTo>
                    <a:pt x="649" y="721"/>
                  </a:lnTo>
                  <a:lnTo>
                    <a:pt x="653" y="719"/>
                  </a:lnTo>
                  <a:lnTo>
                    <a:pt x="658" y="717"/>
                  </a:lnTo>
                  <a:lnTo>
                    <a:pt x="663" y="716"/>
                  </a:lnTo>
                  <a:lnTo>
                    <a:pt x="668" y="716"/>
                  </a:lnTo>
                  <a:lnTo>
                    <a:pt x="673" y="717"/>
                  </a:lnTo>
                  <a:lnTo>
                    <a:pt x="679" y="718"/>
                  </a:lnTo>
                  <a:lnTo>
                    <a:pt x="683" y="721"/>
                  </a:lnTo>
                  <a:lnTo>
                    <a:pt x="761" y="783"/>
                  </a:lnTo>
                  <a:lnTo>
                    <a:pt x="761" y="783"/>
                  </a:lnTo>
                  <a:lnTo>
                    <a:pt x="768" y="789"/>
                  </a:lnTo>
                  <a:lnTo>
                    <a:pt x="774" y="793"/>
                  </a:lnTo>
                  <a:lnTo>
                    <a:pt x="782" y="797"/>
                  </a:lnTo>
                  <a:lnTo>
                    <a:pt x="789" y="798"/>
                  </a:lnTo>
                  <a:lnTo>
                    <a:pt x="795" y="799"/>
                  </a:lnTo>
                  <a:lnTo>
                    <a:pt x="802" y="798"/>
                  </a:lnTo>
                  <a:lnTo>
                    <a:pt x="809" y="795"/>
                  </a:lnTo>
                  <a:lnTo>
                    <a:pt x="814" y="792"/>
                  </a:lnTo>
                  <a:lnTo>
                    <a:pt x="814" y="792"/>
                  </a:lnTo>
                  <a:lnTo>
                    <a:pt x="819" y="786"/>
                  </a:lnTo>
                  <a:lnTo>
                    <a:pt x="822" y="781"/>
                  </a:lnTo>
                  <a:lnTo>
                    <a:pt x="822" y="781"/>
                  </a:lnTo>
                  <a:lnTo>
                    <a:pt x="824" y="774"/>
                  </a:lnTo>
                  <a:lnTo>
                    <a:pt x="825" y="767"/>
                  </a:lnTo>
                  <a:lnTo>
                    <a:pt x="825" y="763"/>
                  </a:lnTo>
                  <a:lnTo>
                    <a:pt x="824" y="760"/>
                  </a:lnTo>
                  <a:lnTo>
                    <a:pt x="821" y="758"/>
                  </a:lnTo>
                  <a:lnTo>
                    <a:pt x="819" y="754"/>
                  </a:lnTo>
                  <a:lnTo>
                    <a:pt x="727" y="682"/>
                  </a:lnTo>
                  <a:lnTo>
                    <a:pt x="727" y="682"/>
                  </a:lnTo>
                  <a:lnTo>
                    <a:pt x="723" y="679"/>
                  </a:lnTo>
                  <a:lnTo>
                    <a:pt x="720" y="674"/>
                  </a:lnTo>
                  <a:lnTo>
                    <a:pt x="717" y="670"/>
                  </a:lnTo>
                  <a:lnTo>
                    <a:pt x="716" y="664"/>
                  </a:lnTo>
                  <a:lnTo>
                    <a:pt x="716" y="660"/>
                  </a:lnTo>
                  <a:lnTo>
                    <a:pt x="717" y="654"/>
                  </a:lnTo>
                  <a:lnTo>
                    <a:pt x="720" y="649"/>
                  </a:lnTo>
                  <a:lnTo>
                    <a:pt x="722" y="645"/>
                  </a:lnTo>
                  <a:lnTo>
                    <a:pt x="722" y="645"/>
                  </a:lnTo>
                  <a:lnTo>
                    <a:pt x="727" y="640"/>
                  </a:lnTo>
                  <a:lnTo>
                    <a:pt x="731" y="638"/>
                  </a:lnTo>
                  <a:lnTo>
                    <a:pt x="736" y="636"/>
                  </a:lnTo>
                  <a:lnTo>
                    <a:pt x="740" y="634"/>
                  </a:lnTo>
                  <a:lnTo>
                    <a:pt x="746" y="634"/>
                  </a:lnTo>
                  <a:lnTo>
                    <a:pt x="750" y="634"/>
                  </a:lnTo>
                  <a:lnTo>
                    <a:pt x="756" y="637"/>
                  </a:lnTo>
                  <a:lnTo>
                    <a:pt x="761" y="640"/>
                  </a:lnTo>
                  <a:lnTo>
                    <a:pt x="857" y="716"/>
                  </a:lnTo>
                  <a:lnTo>
                    <a:pt x="857" y="716"/>
                  </a:lnTo>
                  <a:lnTo>
                    <a:pt x="859" y="717"/>
                  </a:lnTo>
                  <a:lnTo>
                    <a:pt x="859" y="717"/>
                  </a:lnTo>
                  <a:lnTo>
                    <a:pt x="865" y="721"/>
                  </a:lnTo>
                  <a:lnTo>
                    <a:pt x="871" y="725"/>
                  </a:lnTo>
                  <a:lnTo>
                    <a:pt x="878" y="726"/>
                  </a:lnTo>
                  <a:lnTo>
                    <a:pt x="884" y="727"/>
                  </a:lnTo>
                  <a:lnTo>
                    <a:pt x="891" y="726"/>
                  </a:lnTo>
                  <a:lnTo>
                    <a:pt x="897" y="723"/>
                  </a:lnTo>
                  <a:lnTo>
                    <a:pt x="901" y="720"/>
                  </a:lnTo>
                  <a:lnTo>
                    <a:pt x="906" y="717"/>
                  </a:lnTo>
                  <a:lnTo>
                    <a:pt x="909" y="711"/>
                  </a:lnTo>
                  <a:lnTo>
                    <a:pt x="911" y="705"/>
                  </a:lnTo>
                  <a:lnTo>
                    <a:pt x="913" y="700"/>
                  </a:lnTo>
                  <a:lnTo>
                    <a:pt x="911" y="693"/>
                  </a:lnTo>
                  <a:lnTo>
                    <a:pt x="909" y="686"/>
                  </a:lnTo>
                  <a:lnTo>
                    <a:pt x="906" y="678"/>
                  </a:lnTo>
                  <a:lnTo>
                    <a:pt x="899" y="671"/>
                  </a:lnTo>
                  <a:lnTo>
                    <a:pt x="891" y="663"/>
                  </a:lnTo>
                  <a:lnTo>
                    <a:pt x="789" y="587"/>
                  </a:lnTo>
                  <a:lnTo>
                    <a:pt x="789" y="587"/>
                  </a:lnTo>
                  <a:lnTo>
                    <a:pt x="785" y="583"/>
                  </a:lnTo>
                  <a:lnTo>
                    <a:pt x="782" y="579"/>
                  </a:lnTo>
                  <a:lnTo>
                    <a:pt x="780" y="574"/>
                  </a:lnTo>
                  <a:lnTo>
                    <a:pt x="779" y="568"/>
                  </a:lnTo>
                  <a:lnTo>
                    <a:pt x="779" y="564"/>
                  </a:lnTo>
                  <a:lnTo>
                    <a:pt x="779" y="558"/>
                  </a:lnTo>
                  <a:lnTo>
                    <a:pt x="781" y="553"/>
                  </a:lnTo>
                  <a:lnTo>
                    <a:pt x="784" y="549"/>
                  </a:lnTo>
                  <a:lnTo>
                    <a:pt x="784" y="549"/>
                  </a:lnTo>
                  <a:lnTo>
                    <a:pt x="788" y="544"/>
                  </a:lnTo>
                  <a:lnTo>
                    <a:pt x="792" y="541"/>
                  </a:lnTo>
                  <a:lnTo>
                    <a:pt x="797" y="539"/>
                  </a:lnTo>
                  <a:lnTo>
                    <a:pt x="802" y="538"/>
                  </a:lnTo>
                  <a:lnTo>
                    <a:pt x="808" y="538"/>
                  </a:lnTo>
                  <a:lnTo>
                    <a:pt x="812" y="539"/>
                  </a:lnTo>
                  <a:lnTo>
                    <a:pt x="818" y="540"/>
                  </a:lnTo>
                  <a:lnTo>
                    <a:pt x="822" y="543"/>
                  </a:lnTo>
                  <a:lnTo>
                    <a:pt x="923" y="619"/>
                  </a:lnTo>
                  <a:lnTo>
                    <a:pt x="923" y="619"/>
                  </a:lnTo>
                  <a:lnTo>
                    <a:pt x="927" y="621"/>
                  </a:lnTo>
                  <a:lnTo>
                    <a:pt x="931" y="621"/>
                  </a:lnTo>
                  <a:lnTo>
                    <a:pt x="935" y="621"/>
                  </a:lnTo>
                  <a:lnTo>
                    <a:pt x="939" y="620"/>
                  </a:lnTo>
                  <a:lnTo>
                    <a:pt x="943" y="617"/>
                  </a:lnTo>
                  <a:lnTo>
                    <a:pt x="947" y="615"/>
                  </a:lnTo>
                  <a:lnTo>
                    <a:pt x="954" y="608"/>
                  </a:lnTo>
                  <a:lnTo>
                    <a:pt x="954" y="608"/>
                  </a:lnTo>
                  <a:lnTo>
                    <a:pt x="957" y="603"/>
                  </a:lnTo>
                  <a:lnTo>
                    <a:pt x="959" y="596"/>
                  </a:lnTo>
                  <a:lnTo>
                    <a:pt x="960" y="590"/>
                  </a:lnTo>
                  <a:lnTo>
                    <a:pt x="960" y="583"/>
                  </a:lnTo>
                  <a:lnTo>
                    <a:pt x="958" y="576"/>
                  </a:lnTo>
                  <a:lnTo>
                    <a:pt x="956" y="569"/>
                  </a:lnTo>
                  <a:lnTo>
                    <a:pt x="952" y="564"/>
                  </a:lnTo>
                  <a:lnTo>
                    <a:pt x="947" y="558"/>
                  </a:lnTo>
                  <a:lnTo>
                    <a:pt x="926" y="536"/>
                  </a:lnTo>
                  <a:lnTo>
                    <a:pt x="657" y="291"/>
                  </a:lnTo>
                  <a:lnTo>
                    <a:pt x="657" y="291"/>
                  </a:lnTo>
                  <a:lnTo>
                    <a:pt x="655" y="289"/>
                  </a:lnTo>
                  <a:lnTo>
                    <a:pt x="655" y="287"/>
                  </a:lnTo>
                  <a:lnTo>
                    <a:pt x="653" y="284"/>
                  </a:lnTo>
                  <a:lnTo>
                    <a:pt x="655" y="281"/>
                  </a:lnTo>
                  <a:lnTo>
                    <a:pt x="656" y="279"/>
                  </a:lnTo>
                  <a:lnTo>
                    <a:pt x="658" y="277"/>
                  </a:lnTo>
                  <a:lnTo>
                    <a:pt x="660" y="276"/>
                  </a:lnTo>
                  <a:lnTo>
                    <a:pt x="664" y="276"/>
                  </a:lnTo>
                  <a:lnTo>
                    <a:pt x="664" y="276"/>
                  </a:lnTo>
                  <a:lnTo>
                    <a:pt x="676" y="276"/>
                  </a:lnTo>
                  <a:lnTo>
                    <a:pt x="689" y="275"/>
                  </a:lnTo>
                  <a:lnTo>
                    <a:pt x="700" y="274"/>
                  </a:lnTo>
                  <a:lnTo>
                    <a:pt x="713" y="273"/>
                  </a:lnTo>
                  <a:lnTo>
                    <a:pt x="713" y="273"/>
                  </a:lnTo>
                  <a:lnTo>
                    <a:pt x="717" y="273"/>
                  </a:lnTo>
                  <a:lnTo>
                    <a:pt x="717" y="273"/>
                  </a:lnTo>
                  <a:close/>
                  <a:moveTo>
                    <a:pt x="123" y="501"/>
                  </a:moveTo>
                  <a:lnTo>
                    <a:pt x="123" y="501"/>
                  </a:lnTo>
                  <a:lnTo>
                    <a:pt x="114" y="486"/>
                  </a:lnTo>
                  <a:lnTo>
                    <a:pt x="107" y="471"/>
                  </a:lnTo>
                  <a:lnTo>
                    <a:pt x="101" y="455"/>
                  </a:lnTo>
                  <a:lnTo>
                    <a:pt x="97" y="438"/>
                  </a:lnTo>
                  <a:lnTo>
                    <a:pt x="92" y="421"/>
                  </a:lnTo>
                  <a:lnTo>
                    <a:pt x="90" y="404"/>
                  </a:lnTo>
                  <a:lnTo>
                    <a:pt x="85" y="368"/>
                  </a:lnTo>
                  <a:lnTo>
                    <a:pt x="51" y="336"/>
                  </a:lnTo>
                  <a:lnTo>
                    <a:pt x="51" y="336"/>
                  </a:lnTo>
                  <a:lnTo>
                    <a:pt x="31" y="315"/>
                  </a:lnTo>
                  <a:lnTo>
                    <a:pt x="22" y="305"/>
                  </a:lnTo>
                  <a:lnTo>
                    <a:pt x="16" y="295"/>
                  </a:lnTo>
                  <a:lnTo>
                    <a:pt x="9" y="284"/>
                  </a:lnTo>
                  <a:lnTo>
                    <a:pt x="4" y="272"/>
                  </a:lnTo>
                  <a:lnTo>
                    <a:pt x="1" y="259"/>
                  </a:lnTo>
                  <a:lnTo>
                    <a:pt x="0" y="244"/>
                  </a:lnTo>
                  <a:lnTo>
                    <a:pt x="0" y="244"/>
                  </a:lnTo>
                  <a:lnTo>
                    <a:pt x="1" y="236"/>
                  </a:lnTo>
                  <a:lnTo>
                    <a:pt x="2" y="228"/>
                  </a:lnTo>
                  <a:lnTo>
                    <a:pt x="3" y="220"/>
                  </a:lnTo>
                  <a:lnTo>
                    <a:pt x="6" y="214"/>
                  </a:lnTo>
                  <a:lnTo>
                    <a:pt x="10" y="206"/>
                  </a:lnTo>
                  <a:lnTo>
                    <a:pt x="13" y="199"/>
                  </a:lnTo>
                  <a:lnTo>
                    <a:pt x="18" y="192"/>
                  </a:lnTo>
                  <a:lnTo>
                    <a:pt x="23" y="185"/>
                  </a:lnTo>
                  <a:lnTo>
                    <a:pt x="166" y="31"/>
                  </a:lnTo>
                  <a:lnTo>
                    <a:pt x="166" y="31"/>
                  </a:lnTo>
                  <a:lnTo>
                    <a:pt x="172" y="24"/>
                  </a:lnTo>
                  <a:lnTo>
                    <a:pt x="179" y="20"/>
                  </a:lnTo>
                  <a:lnTo>
                    <a:pt x="186" y="15"/>
                  </a:lnTo>
                  <a:lnTo>
                    <a:pt x="194" y="10"/>
                  </a:lnTo>
                  <a:lnTo>
                    <a:pt x="200" y="7"/>
                  </a:lnTo>
                  <a:lnTo>
                    <a:pt x="208" y="5"/>
                  </a:lnTo>
                  <a:lnTo>
                    <a:pt x="216" y="2"/>
                  </a:lnTo>
                  <a:lnTo>
                    <a:pt x="224" y="1"/>
                  </a:lnTo>
                  <a:lnTo>
                    <a:pt x="232" y="1"/>
                  </a:lnTo>
                  <a:lnTo>
                    <a:pt x="240" y="1"/>
                  </a:lnTo>
                  <a:lnTo>
                    <a:pt x="248" y="2"/>
                  </a:lnTo>
                  <a:lnTo>
                    <a:pt x="256" y="5"/>
                  </a:lnTo>
                  <a:lnTo>
                    <a:pt x="264" y="7"/>
                  </a:lnTo>
                  <a:lnTo>
                    <a:pt x="272" y="10"/>
                  </a:lnTo>
                  <a:lnTo>
                    <a:pt x="279" y="15"/>
                  </a:lnTo>
                  <a:lnTo>
                    <a:pt x="286" y="20"/>
                  </a:lnTo>
                  <a:lnTo>
                    <a:pt x="286" y="20"/>
                  </a:lnTo>
                  <a:lnTo>
                    <a:pt x="301" y="31"/>
                  </a:lnTo>
                  <a:lnTo>
                    <a:pt x="315" y="40"/>
                  </a:lnTo>
                  <a:lnTo>
                    <a:pt x="328" y="49"/>
                  </a:lnTo>
                  <a:lnTo>
                    <a:pt x="346" y="57"/>
                  </a:lnTo>
                  <a:lnTo>
                    <a:pt x="346" y="57"/>
                  </a:lnTo>
                  <a:lnTo>
                    <a:pt x="359" y="62"/>
                  </a:lnTo>
                  <a:lnTo>
                    <a:pt x="366" y="63"/>
                  </a:lnTo>
                  <a:lnTo>
                    <a:pt x="366" y="63"/>
                  </a:lnTo>
                  <a:lnTo>
                    <a:pt x="382" y="59"/>
                  </a:lnTo>
                  <a:lnTo>
                    <a:pt x="398" y="56"/>
                  </a:lnTo>
                  <a:lnTo>
                    <a:pt x="432" y="48"/>
                  </a:lnTo>
                  <a:lnTo>
                    <a:pt x="449" y="45"/>
                  </a:lnTo>
                  <a:lnTo>
                    <a:pt x="467" y="41"/>
                  </a:lnTo>
                  <a:lnTo>
                    <a:pt x="485" y="39"/>
                  </a:lnTo>
                  <a:lnTo>
                    <a:pt x="503" y="39"/>
                  </a:lnTo>
                  <a:lnTo>
                    <a:pt x="503" y="39"/>
                  </a:lnTo>
                  <a:lnTo>
                    <a:pt x="480" y="55"/>
                  </a:lnTo>
                  <a:lnTo>
                    <a:pt x="449" y="79"/>
                  </a:lnTo>
                  <a:lnTo>
                    <a:pt x="408" y="110"/>
                  </a:lnTo>
                  <a:lnTo>
                    <a:pt x="408" y="110"/>
                  </a:lnTo>
                  <a:lnTo>
                    <a:pt x="390" y="114"/>
                  </a:lnTo>
                  <a:lnTo>
                    <a:pt x="373" y="117"/>
                  </a:lnTo>
                  <a:lnTo>
                    <a:pt x="373" y="117"/>
                  </a:lnTo>
                  <a:lnTo>
                    <a:pt x="362" y="117"/>
                  </a:lnTo>
                  <a:lnTo>
                    <a:pt x="350" y="115"/>
                  </a:lnTo>
                  <a:lnTo>
                    <a:pt x="337" y="112"/>
                  </a:lnTo>
                  <a:lnTo>
                    <a:pt x="324" y="107"/>
                  </a:lnTo>
                  <a:lnTo>
                    <a:pt x="311" y="102"/>
                  </a:lnTo>
                  <a:lnTo>
                    <a:pt x="300" y="96"/>
                  </a:lnTo>
                  <a:lnTo>
                    <a:pt x="289" y="89"/>
                  </a:lnTo>
                  <a:lnTo>
                    <a:pt x="280" y="85"/>
                  </a:lnTo>
                  <a:lnTo>
                    <a:pt x="253" y="63"/>
                  </a:lnTo>
                  <a:lnTo>
                    <a:pt x="253" y="63"/>
                  </a:lnTo>
                  <a:lnTo>
                    <a:pt x="247" y="59"/>
                  </a:lnTo>
                  <a:lnTo>
                    <a:pt x="241" y="57"/>
                  </a:lnTo>
                  <a:lnTo>
                    <a:pt x="236" y="56"/>
                  </a:lnTo>
                  <a:lnTo>
                    <a:pt x="229" y="56"/>
                  </a:lnTo>
                  <a:lnTo>
                    <a:pt x="223" y="57"/>
                  </a:lnTo>
                  <a:lnTo>
                    <a:pt x="218" y="59"/>
                  </a:lnTo>
                  <a:lnTo>
                    <a:pt x="212" y="63"/>
                  </a:lnTo>
                  <a:lnTo>
                    <a:pt x="206" y="67"/>
                  </a:lnTo>
                  <a:lnTo>
                    <a:pt x="63" y="222"/>
                  </a:lnTo>
                  <a:lnTo>
                    <a:pt x="63" y="222"/>
                  </a:lnTo>
                  <a:lnTo>
                    <a:pt x="60" y="227"/>
                  </a:lnTo>
                  <a:lnTo>
                    <a:pt x="57" y="233"/>
                  </a:lnTo>
                  <a:lnTo>
                    <a:pt x="55" y="239"/>
                  </a:lnTo>
                  <a:lnTo>
                    <a:pt x="54" y="245"/>
                  </a:lnTo>
                  <a:lnTo>
                    <a:pt x="55" y="251"/>
                  </a:lnTo>
                  <a:lnTo>
                    <a:pt x="57" y="257"/>
                  </a:lnTo>
                  <a:lnTo>
                    <a:pt x="60" y="263"/>
                  </a:lnTo>
                  <a:lnTo>
                    <a:pt x="63" y="268"/>
                  </a:lnTo>
                  <a:lnTo>
                    <a:pt x="63" y="268"/>
                  </a:lnTo>
                  <a:lnTo>
                    <a:pt x="81" y="288"/>
                  </a:lnTo>
                  <a:lnTo>
                    <a:pt x="100" y="307"/>
                  </a:lnTo>
                  <a:lnTo>
                    <a:pt x="100" y="307"/>
                  </a:lnTo>
                  <a:lnTo>
                    <a:pt x="111" y="318"/>
                  </a:lnTo>
                  <a:lnTo>
                    <a:pt x="124" y="332"/>
                  </a:lnTo>
                  <a:lnTo>
                    <a:pt x="130" y="339"/>
                  </a:lnTo>
                  <a:lnTo>
                    <a:pt x="133" y="346"/>
                  </a:lnTo>
                  <a:lnTo>
                    <a:pt x="136" y="353"/>
                  </a:lnTo>
                  <a:lnTo>
                    <a:pt x="139" y="360"/>
                  </a:lnTo>
                  <a:lnTo>
                    <a:pt x="139" y="360"/>
                  </a:lnTo>
                  <a:lnTo>
                    <a:pt x="142" y="387"/>
                  </a:lnTo>
                  <a:lnTo>
                    <a:pt x="147" y="415"/>
                  </a:lnTo>
                  <a:lnTo>
                    <a:pt x="150" y="430"/>
                  </a:lnTo>
                  <a:lnTo>
                    <a:pt x="154" y="443"/>
                  </a:lnTo>
                  <a:lnTo>
                    <a:pt x="159" y="455"/>
                  </a:lnTo>
                  <a:lnTo>
                    <a:pt x="165" y="466"/>
                  </a:lnTo>
                  <a:lnTo>
                    <a:pt x="165" y="466"/>
                  </a:lnTo>
                  <a:lnTo>
                    <a:pt x="152" y="472"/>
                  </a:lnTo>
                  <a:lnTo>
                    <a:pt x="142" y="480"/>
                  </a:lnTo>
                  <a:lnTo>
                    <a:pt x="133" y="490"/>
                  </a:lnTo>
                  <a:lnTo>
                    <a:pt x="123" y="501"/>
                  </a:lnTo>
                  <a:lnTo>
                    <a:pt x="123" y="501"/>
                  </a:lnTo>
                  <a:close/>
                  <a:moveTo>
                    <a:pt x="577" y="771"/>
                  </a:moveTo>
                  <a:lnTo>
                    <a:pt x="577" y="771"/>
                  </a:lnTo>
                  <a:lnTo>
                    <a:pt x="568" y="765"/>
                  </a:lnTo>
                  <a:lnTo>
                    <a:pt x="558" y="760"/>
                  </a:lnTo>
                  <a:lnTo>
                    <a:pt x="547" y="757"/>
                  </a:lnTo>
                  <a:lnTo>
                    <a:pt x="537" y="754"/>
                  </a:lnTo>
                  <a:lnTo>
                    <a:pt x="526" y="754"/>
                  </a:lnTo>
                  <a:lnTo>
                    <a:pt x="515" y="757"/>
                  </a:lnTo>
                  <a:lnTo>
                    <a:pt x="505" y="759"/>
                  </a:lnTo>
                  <a:lnTo>
                    <a:pt x="496" y="765"/>
                  </a:lnTo>
                  <a:lnTo>
                    <a:pt x="496" y="765"/>
                  </a:lnTo>
                  <a:lnTo>
                    <a:pt x="493" y="765"/>
                  </a:lnTo>
                  <a:lnTo>
                    <a:pt x="490" y="763"/>
                  </a:lnTo>
                  <a:lnTo>
                    <a:pt x="490" y="763"/>
                  </a:lnTo>
                  <a:lnTo>
                    <a:pt x="489" y="762"/>
                  </a:lnTo>
                  <a:lnTo>
                    <a:pt x="489" y="759"/>
                  </a:lnTo>
                  <a:lnTo>
                    <a:pt x="489" y="759"/>
                  </a:lnTo>
                  <a:lnTo>
                    <a:pt x="490" y="751"/>
                  </a:lnTo>
                  <a:lnTo>
                    <a:pt x="490" y="742"/>
                  </a:lnTo>
                  <a:lnTo>
                    <a:pt x="488" y="733"/>
                  </a:lnTo>
                  <a:lnTo>
                    <a:pt x="486" y="723"/>
                  </a:lnTo>
                  <a:lnTo>
                    <a:pt x="482" y="716"/>
                  </a:lnTo>
                  <a:lnTo>
                    <a:pt x="478" y="708"/>
                  </a:lnTo>
                  <a:lnTo>
                    <a:pt x="472" y="700"/>
                  </a:lnTo>
                  <a:lnTo>
                    <a:pt x="466" y="694"/>
                  </a:lnTo>
                  <a:lnTo>
                    <a:pt x="466" y="694"/>
                  </a:lnTo>
                  <a:lnTo>
                    <a:pt x="466" y="694"/>
                  </a:lnTo>
                  <a:lnTo>
                    <a:pt x="457" y="687"/>
                  </a:lnTo>
                  <a:lnTo>
                    <a:pt x="447" y="681"/>
                  </a:lnTo>
                  <a:lnTo>
                    <a:pt x="437" y="679"/>
                  </a:lnTo>
                  <a:lnTo>
                    <a:pt x="425" y="677"/>
                  </a:lnTo>
                  <a:lnTo>
                    <a:pt x="415" y="677"/>
                  </a:lnTo>
                  <a:lnTo>
                    <a:pt x="405" y="678"/>
                  </a:lnTo>
                  <a:lnTo>
                    <a:pt x="394" y="681"/>
                  </a:lnTo>
                  <a:lnTo>
                    <a:pt x="384" y="687"/>
                  </a:lnTo>
                  <a:lnTo>
                    <a:pt x="384" y="687"/>
                  </a:lnTo>
                  <a:lnTo>
                    <a:pt x="382" y="687"/>
                  </a:lnTo>
                  <a:lnTo>
                    <a:pt x="380" y="686"/>
                  </a:lnTo>
                  <a:lnTo>
                    <a:pt x="380" y="686"/>
                  </a:lnTo>
                  <a:lnTo>
                    <a:pt x="377" y="685"/>
                  </a:lnTo>
                  <a:lnTo>
                    <a:pt x="377" y="681"/>
                  </a:lnTo>
                  <a:lnTo>
                    <a:pt x="377" y="681"/>
                  </a:lnTo>
                  <a:lnTo>
                    <a:pt x="378" y="672"/>
                  </a:lnTo>
                  <a:lnTo>
                    <a:pt x="378" y="664"/>
                  </a:lnTo>
                  <a:lnTo>
                    <a:pt x="377" y="655"/>
                  </a:lnTo>
                  <a:lnTo>
                    <a:pt x="375" y="646"/>
                  </a:lnTo>
                  <a:lnTo>
                    <a:pt x="372" y="638"/>
                  </a:lnTo>
                  <a:lnTo>
                    <a:pt x="367" y="630"/>
                  </a:lnTo>
                  <a:lnTo>
                    <a:pt x="361" y="622"/>
                  </a:lnTo>
                  <a:lnTo>
                    <a:pt x="354" y="616"/>
                  </a:lnTo>
                  <a:lnTo>
                    <a:pt x="354" y="616"/>
                  </a:lnTo>
                  <a:lnTo>
                    <a:pt x="354" y="616"/>
                  </a:lnTo>
                  <a:lnTo>
                    <a:pt x="348" y="611"/>
                  </a:lnTo>
                  <a:lnTo>
                    <a:pt x="340" y="606"/>
                  </a:lnTo>
                  <a:lnTo>
                    <a:pt x="330" y="603"/>
                  </a:lnTo>
                  <a:lnTo>
                    <a:pt x="323" y="600"/>
                  </a:lnTo>
                  <a:lnTo>
                    <a:pt x="313" y="599"/>
                  </a:lnTo>
                  <a:lnTo>
                    <a:pt x="304" y="599"/>
                  </a:lnTo>
                  <a:lnTo>
                    <a:pt x="295" y="600"/>
                  </a:lnTo>
                  <a:lnTo>
                    <a:pt x="287" y="603"/>
                  </a:lnTo>
                  <a:lnTo>
                    <a:pt x="287" y="603"/>
                  </a:lnTo>
                  <a:lnTo>
                    <a:pt x="285" y="603"/>
                  </a:lnTo>
                  <a:lnTo>
                    <a:pt x="283" y="601"/>
                  </a:lnTo>
                  <a:lnTo>
                    <a:pt x="283" y="601"/>
                  </a:lnTo>
                  <a:lnTo>
                    <a:pt x="281" y="599"/>
                  </a:lnTo>
                  <a:lnTo>
                    <a:pt x="281" y="597"/>
                  </a:lnTo>
                  <a:lnTo>
                    <a:pt x="281" y="597"/>
                  </a:lnTo>
                  <a:lnTo>
                    <a:pt x="285" y="585"/>
                  </a:lnTo>
                  <a:lnTo>
                    <a:pt x="287" y="575"/>
                  </a:lnTo>
                  <a:lnTo>
                    <a:pt x="287" y="564"/>
                  </a:lnTo>
                  <a:lnTo>
                    <a:pt x="286" y="553"/>
                  </a:lnTo>
                  <a:lnTo>
                    <a:pt x="283" y="543"/>
                  </a:lnTo>
                  <a:lnTo>
                    <a:pt x="278" y="533"/>
                  </a:lnTo>
                  <a:lnTo>
                    <a:pt x="271" y="524"/>
                  </a:lnTo>
                  <a:lnTo>
                    <a:pt x="263" y="516"/>
                  </a:lnTo>
                  <a:lnTo>
                    <a:pt x="263" y="516"/>
                  </a:lnTo>
                  <a:lnTo>
                    <a:pt x="263" y="516"/>
                  </a:lnTo>
                  <a:lnTo>
                    <a:pt x="257" y="511"/>
                  </a:lnTo>
                  <a:lnTo>
                    <a:pt x="252" y="508"/>
                  </a:lnTo>
                  <a:lnTo>
                    <a:pt x="245" y="504"/>
                  </a:lnTo>
                  <a:lnTo>
                    <a:pt x="239" y="502"/>
                  </a:lnTo>
                  <a:lnTo>
                    <a:pt x="226" y="499"/>
                  </a:lnTo>
                  <a:lnTo>
                    <a:pt x="212" y="499"/>
                  </a:lnTo>
                  <a:lnTo>
                    <a:pt x="199" y="501"/>
                  </a:lnTo>
                  <a:lnTo>
                    <a:pt x="187" y="506"/>
                  </a:lnTo>
                  <a:lnTo>
                    <a:pt x="181" y="509"/>
                  </a:lnTo>
                  <a:lnTo>
                    <a:pt x="175" y="514"/>
                  </a:lnTo>
                  <a:lnTo>
                    <a:pt x="170" y="518"/>
                  </a:lnTo>
                  <a:lnTo>
                    <a:pt x="165" y="523"/>
                  </a:lnTo>
                  <a:lnTo>
                    <a:pt x="144" y="546"/>
                  </a:lnTo>
                  <a:lnTo>
                    <a:pt x="144" y="546"/>
                  </a:lnTo>
                  <a:lnTo>
                    <a:pt x="140" y="551"/>
                  </a:lnTo>
                  <a:lnTo>
                    <a:pt x="136" y="558"/>
                  </a:lnTo>
                  <a:lnTo>
                    <a:pt x="133" y="564"/>
                  </a:lnTo>
                  <a:lnTo>
                    <a:pt x="131" y="571"/>
                  </a:lnTo>
                  <a:lnTo>
                    <a:pt x="128" y="583"/>
                  </a:lnTo>
                  <a:lnTo>
                    <a:pt x="127" y="597"/>
                  </a:lnTo>
                  <a:lnTo>
                    <a:pt x="130" y="609"/>
                  </a:lnTo>
                  <a:lnTo>
                    <a:pt x="135" y="622"/>
                  </a:lnTo>
                  <a:lnTo>
                    <a:pt x="139" y="629"/>
                  </a:lnTo>
                  <a:lnTo>
                    <a:pt x="142" y="634"/>
                  </a:lnTo>
                  <a:lnTo>
                    <a:pt x="147" y="639"/>
                  </a:lnTo>
                  <a:lnTo>
                    <a:pt x="151" y="645"/>
                  </a:lnTo>
                  <a:lnTo>
                    <a:pt x="151" y="645"/>
                  </a:lnTo>
                  <a:lnTo>
                    <a:pt x="151" y="645"/>
                  </a:lnTo>
                  <a:lnTo>
                    <a:pt x="158" y="649"/>
                  </a:lnTo>
                  <a:lnTo>
                    <a:pt x="166" y="654"/>
                  </a:lnTo>
                  <a:lnTo>
                    <a:pt x="174" y="657"/>
                  </a:lnTo>
                  <a:lnTo>
                    <a:pt x="182" y="660"/>
                  </a:lnTo>
                  <a:lnTo>
                    <a:pt x="190" y="661"/>
                  </a:lnTo>
                  <a:lnTo>
                    <a:pt x="198" y="661"/>
                  </a:lnTo>
                  <a:lnTo>
                    <a:pt x="206" y="661"/>
                  </a:lnTo>
                  <a:lnTo>
                    <a:pt x="214" y="660"/>
                  </a:lnTo>
                  <a:lnTo>
                    <a:pt x="214" y="660"/>
                  </a:lnTo>
                  <a:lnTo>
                    <a:pt x="218" y="660"/>
                  </a:lnTo>
                  <a:lnTo>
                    <a:pt x="220" y="661"/>
                  </a:lnTo>
                  <a:lnTo>
                    <a:pt x="220" y="661"/>
                  </a:lnTo>
                  <a:lnTo>
                    <a:pt x="220" y="664"/>
                  </a:lnTo>
                  <a:lnTo>
                    <a:pt x="219" y="666"/>
                  </a:lnTo>
                  <a:lnTo>
                    <a:pt x="219" y="666"/>
                  </a:lnTo>
                  <a:lnTo>
                    <a:pt x="212" y="678"/>
                  </a:lnTo>
                  <a:lnTo>
                    <a:pt x="207" y="690"/>
                  </a:lnTo>
                  <a:lnTo>
                    <a:pt x="205" y="703"/>
                  </a:lnTo>
                  <a:lnTo>
                    <a:pt x="205" y="716"/>
                  </a:lnTo>
                  <a:lnTo>
                    <a:pt x="207" y="728"/>
                  </a:lnTo>
                  <a:lnTo>
                    <a:pt x="212" y="741"/>
                  </a:lnTo>
                  <a:lnTo>
                    <a:pt x="219" y="752"/>
                  </a:lnTo>
                  <a:lnTo>
                    <a:pt x="229" y="762"/>
                  </a:lnTo>
                  <a:lnTo>
                    <a:pt x="229" y="762"/>
                  </a:lnTo>
                  <a:lnTo>
                    <a:pt x="229" y="762"/>
                  </a:lnTo>
                  <a:lnTo>
                    <a:pt x="239" y="769"/>
                  </a:lnTo>
                  <a:lnTo>
                    <a:pt x="252" y="775"/>
                  </a:lnTo>
                  <a:lnTo>
                    <a:pt x="264" y="778"/>
                  </a:lnTo>
                  <a:lnTo>
                    <a:pt x="277" y="778"/>
                  </a:lnTo>
                  <a:lnTo>
                    <a:pt x="289" y="777"/>
                  </a:lnTo>
                  <a:lnTo>
                    <a:pt x="302" y="773"/>
                  </a:lnTo>
                  <a:lnTo>
                    <a:pt x="313" y="767"/>
                  </a:lnTo>
                  <a:lnTo>
                    <a:pt x="324" y="759"/>
                  </a:lnTo>
                  <a:lnTo>
                    <a:pt x="324" y="759"/>
                  </a:lnTo>
                  <a:lnTo>
                    <a:pt x="326" y="758"/>
                  </a:lnTo>
                  <a:lnTo>
                    <a:pt x="328" y="758"/>
                  </a:lnTo>
                  <a:lnTo>
                    <a:pt x="328" y="758"/>
                  </a:lnTo>
                  <a:lnTo>
                    <a:pt x="330" y="760"/>
                  </a:lnTo>
                  <a:lnTo>
                    <a:pt x="330" y="762"/>
                  </a:lnTo>
                  <a:lnTo>
                    <a:pt x="330" y="762"/>
                  </a:lnTo>
                  <a:lnTo>
                    <a:pt x="330" y="770"/>
                  </a:lnTo>
                  <a:lnTo>
                    <a:pt x="332" y="778"/>
                  </a:lnTo>
                  <a:lnTo>
                    <a:pt x="333" y="787"/>
                  </a:lnTo>
                  <a:lnTo>
                    <a:pt x="335" y="794"/>
                  </a:lnTo>
                  <a:lnTo>
                    <a:pt x="338" y="802"/>
                  </a:lnTo>
                  <a:lnTo>
                    <a:pt x="343" y="809"/>
                  </a:lnTo>
                  <a:lnTo>
                    <a:pt x="349" y="816"/>
                  </a:lnTo>
                  <a:lnTo>
                    <a:pt x="354" y="823"/>
                  </a:lnTo>
                  <a:lnTo>
                    <a:pt x="354" y="823"/>
                  </a:lnTo>
                  <a:lnTo>
                    <a:pt x="354" y="823"/>
                  </a:lnTo>
                  <a:lnTo>
                    <a:pt x="366" y="830"/>
                  </a:lnTo>
                  <a:lnTo>
                    <a:pt x="377" y="835"/>
                  </a:lnTo>
                  <a:lnTo>
                    <a:pt x="390" y="839"/>
                  </a:lnTo>
                  <a:lnTo>
                    <a:pt x="402" y="839"/>
                  </a:lnTo>
                  <a:lnTo>
                    <a:pt x="415" y="838"/>
                  </a:lnTo>
                  <a:lnTo>
                    <a:pt x="428" y="833"/>
                  </a:lnTo>
                  <a:lnTo>
                    <a:pt x="439" y="827"/>
                  </a:lnTo>
                  <a:lnTo>
                    <a:pt x="449" y="819"/>
                  </a:lnTo>
                  <a:lnTo>
                    <a:pt x="449" y="819"/>
                  </a:lnTo>
                  <a:lnTo>
                    <a:pt x="451" y="818"/>
                  </a:lnTo>
                  <a:lnTo>
                    <a:pt x="454" y="818"/>
                  </a:lnTo>
                  <a:lnTo>
                    <a:pt x="454" y="818"/>
                  </a:lnTo>
                  <a:lnTo>
                    <a:pt x="456" y="820"/>
                  </a:lnTo>
                  <a:lnTo>
                    <a:pt x="457" y="823"/>
                  </a:lnTo>
                  <a:lnTo>
                    <a:pt x="457" y="823"/>
                  </a:lnTo>
                  <a:lnTo>
                    <a:pt x="456" y="831"/>
                  </a:lnTo>
                  <a:lnTo>
                    <a:pt x="457" y="839"/>
                  </a:lnTo>
                  <a:lnTo>
                    <a:pt x="458" y="848"/>
                  </a:lnTo>
                  <a:lnTo>
                    <a:pt x="462" y="855"/>
                  </a:lnTo>
                  <a:lnTo>
                    <a:pt x="465" y="863"/>
                  </a:lnTo>
                  <a:lnTo>
                    <a:pt x="469" y="870"/>
                  </a:lnTo>
                  <a:lnTo>
                    <a:pt x="474" y="876"/>
                  </a:lnTo>
                  <a:lnTo>
                    <a:pt x="481" y="883"/>
                  </a:lnTo>
                  <a:lnTo>
                    <a:pt x="481" y="883"/>
                  </a:lnTo>
                  <a:lnTo>
                    <a:pt x="486" y="887"/>
                  </a:lnTo>
                  <a:lnTo>
                    <a:pt x="493" y="891"/>
                  </a:lnTo>
                  <a:lnTo>
                    <a:pt x="498" y="893"/>
                  </a:lnTo>
                  <a:lnTo>
                    <a:pt x="505" y="896"/>
                  </a:lnTo>
                  <a:lnTo>
                    <a:pt x="518" y="899"/>
                  </a:lnTo>
                  <a:lnTo>
                    <a:pt x="531" y="899"/>
                  </a:lnTo>
                  <a:lnTo>
                    <a:pt x="545" y="897"/>
                  </a:lnTo>
                  <a:lnTo>
                    <a:pt x="558" y="892"/>
                  </a:lnTo>
                  <a:lnTo>
                    <a:pt x="563" y="889"/>
                  </a:lnTo>
                  <a:lnTo>
                    <a:pt x="569" y="885"/>
                  </a:lnTo>
                  <a:lnTo>
                    <a:pt x="574" y="881"/>
                  </a:lnTo>
                  <a:lnTo>
                    <a:pt x="579" y="875"/>
                  </a:lnTo>
                  <a:lnTo>
                    <a:pt x="584" y="870"/>
                  </a:lnTo>
                  <a:lnTo>
                    <a:pt x="584" y="870"/>
                  </a:lnTo>
                  <a:lnTo>
                    <a:pt x="588" y="864"/>
                  </a:lnTo>
                  <a:lnTo>
                    <a:pt x="592" y="858"/>
                  </a:lnTo>
                  <a:lnTo>
                    <a:pt x="595" y="851"/>
                  </a:lnTo>
                  <a:lnTo>
                    <a:pt x="598" y="846"/>
                  </a:lnTo>
                  <a:lnTo>
                    <a:pt x="601" y="832"/>
                  </a:lnTo>
                  <a:lnTo>
                    <a:pt x="601" y="819"/>
                  </a:lnTo>
                  <a:lnTo>
                    <a:pt x="599" y="806"/>
                  </a:lnTo>
                  <a:lnTo>
                    <a:pt x="594" y="793"/>
                  </a:lnTo>
                  <a:lnTo>
                    <a:pt x="591" y="787"/>
                  </a:lnTo>
                  <a:lnTo>
                    <a:pt x="586" y="782"/>
                  </a:lnTo>
                  <a:lnTo>
                    <a:pt x="582" y="776"/>
                  </a:lnTo>
                  <a:lnTo>
                    <a:pt x="577" y="771"/>
                  </a:lnTo>
                  <a:lnTo>
                    <a:pt x="577" y="771"/>
                  </a:lnTo>
                  <a:close/>
                  <a:moveTo>
                    <a:pt x="764" y="245"/>
                  </a:moveTo>
                  <a:lnTo>
                    <a:pt x="764" y="245"/>
                  </a:lnTo>
                  <a:lnTo>
                    <a:pt x="947" y="421"/>
                  </a:lnTo>
                  <a:lnTo>
                    <a:pt x="947" y="421"/>
                  </a:lnTo>
                  <a:lnTo>
                    <a:pt x="954" y="426"/>
                  </a:lnTo>
                  <a:lnTo>
                    <a:pt x="960" y="429"/>
                  </a:lnTo>
                  <a:lnTo>
                    <a:pt x="968" y="431"/>
                  </a:lnTo>
                  <a:lnTo>
                    <a:pt x="978" y="430"/>
                  </a:lnTo>
                  <a:lnTo>
                    <a:pt x="978" y="430"/>
                  </a:lnTo>
                  <a:lnTo>
                    <a:pt x="986" y="428"/>
                  </a:lnTo>
                  <a:lnTo>
                    <a:pt x="992" y="425"/>
                  </a:lnTo>
                  <a:lnTo>
                    <a:pt x="999" y="419"/>
                  </a:lnTo>
                  <a:lnTo>
                    <a:pt x="1004" y="412"/>
                  </a:lnTo>
                  <a:lnTo>
                    <a:pt x="1004" y="412"/>
                  </a:lnTo>
                  <a:lnTo>
                    <a:pt x="1014" y="393"/>
                  </a:lnTo>
                  <a:lnTo>
                    <a:pt x="1022" y="372"/>
                  </a:lnTo>
                  <a:lnTo>
                    <a:pt x="1028" y="350"/>
                  </a:lnTo>
                  <a:lnTo>
                    <a:pt x="1034" y="328"/>
                  </a:lnTo>
                  <a:lnTo>
                    <a:pt x="1034" y="328"/>
                  </a:lnTo>
                  <a:lnTo>
                    <a:pt x="1036" y="317"/>
                  </a:lnTo>
                  <a:lnTo>
                    <a:pt x="1039" y="308"/>
                  </a:lnTo>
                  <a:lnTo>
                    <a:pt x="1045" y="300"/>
                  </a:lnTo>
                  <a:lnTo>
                    <a:pt x="1051" y="292"/>
                  </a:lnTo>
                  <a:lnTo>
                    <a:pt x="1083" y="258"/>
                  </a:lnTo>
                  <a:lnTo>
                    <a:pt x="1083" y="258"/>
                  </a:lnTo>
                  <a:lnTo>
                    <a:pt x="1092" y="248"/>
                  </a:lnTo>
                  <a:lnTo>
                    <a:pt x="1097" y="236"/>
                  </a:lnTo>
                  <a:lnTo>
                    <a:pt x="1101" y="224"/>
                  </a:lnTo>
                  <a:lnTo>
                    <a:pt x="1102" y="211"/>
                  </a:lnTo>
                  <a:lnTo>
                    <a:pt x="1101" y="200"/>
                  </a:lnTo>
                  <a:lnTo>
                    <a:pt x="1097" y="187"/>
                  </a:lnTo>
                  <a:lnTo>
                    <a:pt x="1092" y="176"/>
                  </a:lnTo>
                  <a:lnTo>
                    <a:pt x="1084" y="166"/>
                  </a:lnTo>
                  <a:lnTo>
                    <a:pt x="952" y="22"/>
                  </a:lnTo>
                  <a:lnTo>
                    <a:pt x="952" y="22"/>
                  </a:lnTo>
                  <a:lnTo>
                    <a:pt x="942" y="13"/>
                  </a:lnTo>
                  <a:lnTo>
                    <a:pt x="932" y="7"/>
                  </a:lnTo>
                  <a:lnTo>
                    <a:pt x="919" y="2"/>
                  </a:lnTo>
                  <a:lnTo>
                    <a:pt x="907" y="0"/>
                  </a:lnTo>
                  <a:lnTo>
                    <a:pt x="894" y="0"/>
                  </a:lnTo>
                  <a:lnTo>
                    <a:pt x="882" y="2"/>
                  </a:lnTo>
                  <a:lnTo>
                    <a:pt x="870" y="7"/>
                  </a:lnTo>
                  <a:lnTo>
                    <a:pt x="859" y="15"/>
                  </a:lnTo>
                  <a:lnTo>
                    <a:pt x="828" y="40"/>
                  </a:lnTo>
                  <a:lnTo>
                    <a:pt x="828" y="40"/>
                  </a:lnTo>
                  <a:lnTo>
                    <a:pt x="817" y="47"/>
                  </a:lnTo>
                  <a:lnTo>
                    <a:pt x="810" y="50"/>
                  </a:lnTo>
                  <a:lnTo>
                    <a:pt x="804" y="53"/>
                  </a:lnTo>
                  <a:lnTo>
                    <a:pt x="797" y="54"/>
                  </a:lnTo>
                  <a:lnTo>
                    <a:pt x="790" y="55"/>
                  </a:lnTo>
                  <a:lnTo>
                    <a:pt x="777" y="55"/>
                  </a:lnTo>
                  <a:lnTo>
                    <a:pt x="777" y="55"/>
                  </a:lnTo>
                  <a:lnTo>
                    <a:pt x="679" y="42"/>
                  </a:lnTo>
                  <a:lnTo>
                    <a:pt x="679" y="42"/>
                  </a:lnTo>
                  <a:lnTo>
                    <a:pt x="657" y="41"/>
                  </a:lnTo>
                  <a:lnTo>
                    <a:pt x="634" y="41"/>
                  </a:lnTo>
                  <a:lnTo>
                    <a:pt x="612" y="44"/>
                  </a:lnTo>
                  <a:lnTo>
                    <a:pt x="592" y="48"/>
                  </a:lnTo>
                  <a:lnTo>
                    <a:pt x="571" y="55"/>
                  </a:lnTo>
                  <a:lnTo>
                    <a:pt x="551" y="64"/>
                  </a:lnTo>
                  <a:lnTo>
                    <a:pt x="531" y="74"/>
                  </a:lnTo>
                  <a:lnTo>
                    <a:pt x="513" y="88"/>
                  </a:lnTo>
                  <a:lnTo>
                    <a:pt x="513" y="88"/>
                  </a:lnTo>
                  <a:lnTo>
                    <a:pt x="416" y="162"/>
                  </a:lnTo>
                  <a:lnTo>
                    <a:pt x="319" y="237"/>
                  </a:lnTo>
                  <a:lnTo>
                    <a:pt x="319" y="237"/>
                  </a:lnTo>
                  <a:lnTo>
                    <a:pt x="309" y="247"/>
                  </a:lnTo>
                  <a:lnTo>
                    <a:pt x="302" y="257"/>
                  </a:lnTo>
                  <a:lnTo>
                    <a:pt x="297" y="267"/>
                  </a:lnTo>
                  <a:lnTo>
                    <a:pt x="296" y="276"/>
                  </a:lnTo>
                  <a:lnTo>
                    <a:pt x="297" y="287"/>
                  </a:lnTo>
                  <a:lnTo>
                    <a:pt x="301" y="296"/>
                  </a:lnTo>
                  <a:lnTo>
                    <a:pt x="307" y="304"/>
                  </a:lnTo>
                  <a:lnTo>
                    <a:pt x="313" y="310"/>
                  </a:lnTo>
                  <a:lnTo>
                    <a:pt x="321" y="316"/>
                  </a:lnTo>
                  <a:lnTo>
                    <a:pt x="332" y="322"/>
                  </a:lnTo>
                  <a:lnTo>
                    <a:pt x="343" y="324"/>
                  </a:lnTo>
                  <a:lnTo>
                    <a:pt x="356" y="326"/>
                  </a:lnTo>
                  <a:lnTo>
                    <a:pt x="369" y="325"/>
                  </a:lnTo>
                  <a:lnTo>
                    <a:pt x="383" y="323"/>
                  </a:lnTo>
                  <a:lnTo>
                    <a:pt x="397" y="318"/>
                  </a:lnTo>
                  <a:lnTo>
                    <a:pt x="412" y="310"/>
                  </a:lnTo>
                  <a:lnTo>
                    <a:pt x="552" y="224"/>
                  </a:lnTo>
                  <a:lnTo>
                    <a:pt x="552" y="224"/>
                  </a:lnTo>
                  <a:lnTo>
                    <a:pt x="560" y="219"/>
                  </a:lnTo>
                  <a:lnTo>
                    <a:pt x="568" y="216"/>
                  </a:lnTo>
                  <a:lnTo>
                    <a:pt x="576" y="215"/>
                  </a:lnTo>
                  <a:lnTo>
                    <a:pt x="584" y="214"/>
                  </a:lnTo>
                  <a:lnTo>
                    <a:pt x="592" y="214"/>
                  </a:lnTo>
                  <a:lnTo>
                    <a:pt x="600" y="214"/>
                  </a:lnTo>
                  <a:lnTo>
                    <a:pt x="608" y="216"/>
                  </a:lnTo>
                  <a:lnTo>
                    <a:pt x="616" y="219"/>
                  </a:lnTo>
                  <a:lnTo>
                    <a:pt x="616" y="219"/>
                  </a:lnTo>
                  <a:lnTo>
                    <a:pt x="626" y="223"/>
                  </a:lnTo>
                  <a:lnTo>
                    <a:pt x="638" y="226"/>
                  </a:lnTo>
                  <a:lnTo>
                    <a:pt x="649" y="228"/>
                  </a:lnTo>
                  <a:lnTo>
                    <a:pt x="660" y="229"/>
                  </a:lnTo>
                  <a:lnTo>
                    <a:pt x="672" y="231"/>
                  </a:lnTo>
                  <a:lnTo>
                    <a:pt x="683" y="231"/>
                  </a:lnTo>
                  <a:lnTo>
                    <a:pt x="695" y="229"/>
                  </a:lnTo>
                  <a:lnTo>
                    <a:pt x="705" y="228"/>
                  </a:lnTo>
                  <a:lnTo>
                    <a:pt x="705" y="228"/>
                  </a:lnTo>
                  <a:lnTo>
                    <a:pt x="713" y="227"/>
                  </a:lnTo>
                  <a:lnTo>
                    <a:pt x="721" y="227"/>
                  </a:lnTo>
                  <a:lnTo>
                    <a:pt x="729" y="227"/>
                  </a:lnTo>
                  <a:lnTo>
                    <a:pt x="737" y="229"/>
                  </a:lnTo>
                  <a:lnTo>
                    <a:pt x="744" y="232"/>
                  </a:lnTo>
                  <a:lnTo>
                    <a:pt x="750" y="236"/>
                  </a:lnTo>
                  <a:lnTo>
                    <a:pt x="757" y="241"/>
                  </a:lnTo>
                  <a:lnTo>
                    <a:pt x="764" y="245"/>
                  </a:lnTo>
                  <a:lnTo>
                    <a:pt x="764" y="245"/>
                  </a:lnTo>
                  <a:close/>
                </a:path>
              </a:pathLst>
            </a:custGeom>
            <a:solidFill>
              <a:schemeClr val="accent2"/>
            </a:solidFill>
            <a:ln>
              <a:noFill/>
            </a:ln>
          </p:spPr>
          <p:txBody>
            <a:bodyPr vert="horz" wrap="square" lIns="91440" tIns="45720" rIns="91440" bIns="45720" numCol="1" anchor="t" anchorCtr="0" compatLnSpc="1"/>
            <a:lstStyle/>
            <a:p>
              <a:endParaRPr lang="ko-KR" altLang="en-US" sz="1400">
                <a:solidFill>
                  <a:schemeClr val="accent1"/>
                </a:solidFill>
                <a:latin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500" fill="hold"/>
                                        <p:tgtEl>
                                          <p:spTgt spid="77"/>
                                        </p:tgtEl>
                                        <p:attrNameLst>
                                          <p:attrName>ppt_x</p:attrName>
                                        </p:attrNameLst>
                                      </p:cBhvr>
                                      <p:tavLst>
                                        <p:tav tm="0">
                                          <p:val>
                                            <p:strVal val="0-#ppt_w/2"/>
                                          </p:val>
                                        </p:tav>
                                        <p:tav tm="100000">
                                          <p:val>
                                            <p:strVal val="#ppt_x"/>
                                          </p:val>
                                        </p:tav>
                                      </p:tavLst>
                                    </p:anim>
                                    <p:anim calcmode="lin" valueType="num">
                                      <p:cBhvr additive="base">
                                        <p:cTn id="8" dur="500" fill="hold"/>
                                        <p:tgtEl>
                                          <p:spTgt spid="7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0"/>
                                        </p:tgtEl>
                                        <p:attrNameLst>
                                          <p:attrName>style.visibility</p:attrName>
                                        </p:attrNameLst>
                                      </p:cBhvr>
                                      <p:to>
                                        <p:strVal val="visible"/>
                                      </p:to>
                                    </p:set>
                                    <p:anim calcmode="lin" valueType="num">
                                      <p:cBhvr additive="base">
                                        <p:cTn id="12" dur="500" fill="hold"/>
                                        <p:tgtEl>
                                          <p:spTgt spid="80"/>
                                        </p:tgtEl>
                                        <p:attrNameLst>
                                          <p:attrName>ppt_x</p:attrName>
                                        </p:attrNameLst>
                                      </p:cBhvr>
                                      <p:tavLst>
                                        <p:tav tm="0">
                                          <p:val>
                                            <p:strVal val="0-#ppt_w/2"/>
                                          </p:val>
                                        </p:tav>
                                        <p:tav tm="100000">
                                          <p:val>
                                            <p:strVal val="#ppt_x"/>
                                          </p:val>
                                        </p:tav>
                                      </p:tavLst>
                                    </p:anim>
                                    <p:anim calcmode="lin" valueType="num">
                                      <p:cBhvr additive="base">
                                        <p:cTn id="13" dur="500" fill="hold"/>
                                        <p:tgtEl>
                                          <p:spTgt spid="80"/>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500" fill="hold"/>
                                        <p:tgtEl>
                                          <p:spTgt spid="82"/>
                                        </p:tgtEl>
                                        <p:attrNameLst>
                                          <p:attrName>ppt_x</p:attrName>
                                        </p:attrNameLst>
                                      </p:cBhvr>
                                      <p:tavLst>
                                        <p:tav tm="0">
                                          <p:val>
                                            <p:strVal val="0-#ppt_w/2"/>
                                          </p:val>
                                        </p:tav>
                                        <p:tav tm="100000">
                                          <p:val>
                                            <p:strVal val="#ppt_x"/>
                                          </p:val>
                                        </p:tav>
                                      </p:tavLst>
                                    </p:anim>
                                    <p:anim calcmode="lin" valueType="num">
                                      <p:cBhvr additive="base">
                                        <p:cTn id="18" dur="500" fill="hold"/>
                                        <p:tgtEl>
                                          <p:spTgt spid="8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nodeType="afterEffect">
                                  <p:stCondLst>
                                    <p:cond delay="0"/>
                                  </p:stCondLst>
                                  <p:childTnLst>
                                    <p:set>
                                      <p:cBhvr>
                                        <p:cTn id="21" dur="1" fill="hold">
                                          <p:stCondLst>
                                            <p:cond delay="0"/>
                                          </p:stCondLst>
                                        </p:cTn>
                                        <p:tgtEl>
                                          <p:spTgt spid="88"/>
                                        </p:tgtEl>
                                        <p:attrNameLst>
                                          <p:attrName>style.visibility</p:attrName>
                                        </p:attrNameLst>
                                      </p:cBhvr>
                                      <p:to>
                                        <p:strVal val="visible"/>
                                      </p:to>
                                    </p:set>
                                    <p:anim calcmode="lin" valueType="num">
                                      <p:cBhvr additive="base">
                                        <p:cTn id="22" dur="500" fill="hold"/>
                                        <p:tgtEl>
                                          <p:spTgt spid="88"/>
                                        </p:tgtEl>
                                        <p:attrNameLst>
                                          <p:attrName>ppt_x</p:attrName>
                                        </p:attrNameLst>
                                      </p:cBhvr>
                                      <p:tavLst>
                                        <p:tav tm="0">
                                          <p:val>
                                            <p:strVal val="0-#ppt_w/2"/>
                                          </p:val>
                                        </p:tav>
                                        <p:tav tm="100000">
                                          <p:val>
                                            <p:strVal val="#ppt_x"/>
                                          </p:val>
                                        </p:tav>
                                      </p:tavLst>
                                    </p:anim>
                                    <p:anim calcmode="lin" valueType="num">
                                      <p:cBhvr additive="base">
                                        <p:cTn id="23" dur="500" fill="hold"/>
                                        <p:tgtEl>
                                          <p:spTgt spid="8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74"/>
                                        </p:tgtEl>
                                        <p:attrNameLst>
                                          <p:attrName>style.visibility</p:attrName>
                                        </p:attrNameLst>
                                      </p:cBhvr>
                                      <p:to>
                                        <p:strVal val="visible"/>
                                      </p:to>
                                    </p:set>
                                    <p:anim calcmode="lin" valueType="num">
                                      <p:cBhvr additive="base">
                                        <p:cTn id="27" dur="500" fill="hold"/>
                                        <p:tgtEl>
                                          <p:spTgt spid="74"/>
                                        </p:tgtEl>
                                        <p:attrNameLst>
                                          <p:attrName>ppt_x</p:attrName>
                                        </p:attrNameLst>
                                      </p:cBhvr>
                                      <p:tavLst>
                                        <p:tav tm="0">
                                          <p:val>
                                            <p:strVal val="0-#ppt_w/2"/>
                                          </p:val>
                                        </p:tav>
                                        <p:tav tm="100000">
                                          <p:val>
                                            <p:strVal val="#ppt_x"/>
                                          </p:val>
                                        </p:tav>
                                      </p:tavLst>
                                    </p:anim>
                                    <p:anim calcmode="lin" valueType="num">
                                      <p:cBhvr additive="base">
                                        <p:cTn id="28" dur="500" fill="hold"/>
                                        <p:tgtEl>
                                          <p:spTgt spid="7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81"/>
                                        </p:tgtEl>
                                        <p:attrNameLst>
                                          <p:attrName>style.visibility</p:attrName>
                                        </p:attrNameLst>
                                      </p:cBhvr>
                                      <p:to>
                                        <p:strVal val="visible"/>
                                      </p:to>
                                    </p:set>
                                    <p:anim calcmode="lin" valueType="num">
                                      <p:cBhvr additive="base">
                                        <p:cTn id="32" dur="500" fill="hold"/>
                                        <p:tgtEl>
                                          <p:spTgt spid="81"/>
                                        </p:tgtEl>
                                        <p:attrNameLst>
                                          <p:attrName>ppt_x</p:attrName>
                                        </p:attrNameLst>
                                      </p:cBhvr>
                                      <p:tavLst>
                                        <p:tav tm="0">
                                          <p:val>
                                            <p:strVal val="0-#ppt_w/2"/>
                                          </p:val>
                                        </p:tav>
                                        <p:tav tm="100000">
                                          <p:val>
                                            <p:strVal val="#ppt_x"/>
                                          </p:val>
                                        </p:tav>
                                      </p:tavLst>
                                    </p:anim>
                                    <p:anim calcmode="lin" valueType="num">
                                      <p:cBhvr additive="base">
                                        <p:cTn id="33" dur="500" fill="hold"/>
                                        <p:tgtEl>
                                          <p:spTgt spid="81"/>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85"/>
                                        </p:tgtEl>
                                        <p:attrNameLst>
                                          <p:attrName>style.visibility</p:attrName>
                                        </p:attrNameLst>
                                      </p:cBhvr>
                                      <p:to>
                                        <p:strVal val="visible"/>
                                      </p:to>
                                    </p:set>
                                    <p:anim calcmode="lin" valueType="num">
                                      <p:cBhvr additive="base">
                                        <p:cTn id="37" dur="500" fill="hold"/>
                                        <p:tgtEl>
                                          <p:spTgt spid="85"/>
                                        </p:tgtEl>
                                        <p:attrNameLst>
                                          <p:attrName>ppt_x</p:attrName>
                                        </p:attrNameLst>
                                      </p:cBhvr>
                                      <p:tavLst>
                                        <p:tav tm="0">
                                          <p:val>
                                            <p:strVal val="0-#ppt_w/2"/>
                                          </p:val>
                                        </p:tav>
                                        <p:tav tm="100000">
                                          <p:val>
                                            <p:strVal val="#ppt_x"/>
                                          </p:val>
                                        </p:tav>
                                      </p:tavLst>
                                    </p:anim>
                                    <p:anim calcmode="lin" valueType="num">
                                      <p:cBhvr additive="base">
                                        <p:cTn id="38" dur="500" fill="hold"/>
                                        <p:tgtEl>
                                          <p:spTgt spid="8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nodeType="after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500" fill="hold"/>
                                        <p:tgtEl>
                                          <p:spTgt spid="91"/>
                                        </p:tgtEl>
                                        <p:attrNameLst>
                                          <p:attrName>ppt_x</p:attrName>
                                        </p:attrNameLst>
                                      </p:cBhvr>
                                      <p:tavLst>
                                        <p:tav tm="0">
                                          <p:val>
                                            <p:strVal val="0-#ppt_w/2"/>
                                          </p:val>
                                        </p:tav>
                                        <p:tav tm="100000">
                                          <p:val>
                                            <p:strVal val="#ppt_x"/>
                                          </p:val>
                                        </p:tav>
                                      </p:tavLst>
                                    </p:anim>
                                    <p:anim calcmode="lin" valueType="num">
                                      <p:cBhvr additive="base">
                                        <p:cTn id="43" dur="5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0" grpId="0">
        <p:bldAsOne/>
      </p:bldGraphic>
      <p:bldGraphic spid="81"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Oval 22"/>
          <p:cNvSpPr>
            <a:spLocks noChangeArrowheads="1"/>
          </p:cNvSpPr>
          <p:nvPr/>
        </p:nvSpPr>
        <p:spPr bwMode="auto">
          <a:xfrm>
            <a:off x="3571798" y="1212317"/>
            <a:ext cx="1024952" cy="1024292"/>
          </a:xfrm>
          <a:prstGeom prst="ellipse">
            <a:avLst/>
          </a:prstGeom>
          <a:solidFill>
            <a:schemeClr val="tx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00" b="1" dirty="0">
                <a:solidFill>
                  <a:schemeClr val="accent2"/>
                </a:solidFill>
                <a:latin typeface="微软雅黑" panose="020B0503020204020204" pitchFamily="34" charset="-122"/>
                <a:ea typeface="微软雅黑" panose="020B0503020204020204" pitchFamily="34" charset="-122"/>
              </a:rPr>
              <a:t>标题文字</a:t>
            </a:r>
            <a:endParaRPr lang="zh-CN" altLang="en-US" sz="1800" b="1" dirty="0">
              <a:solidFill>
                <a:schemeClr val="accent2"/>
              </a:solidFill>
              <a:latin typeface="微软雅黑" panose="020B0503020204020204" pitchFamily="34" charset="-122"/>
              <a:ea typeface="微软雅黑" panose="020B0503020204020204" pitchFamily="34" charset="-122"/>
            </a:endParaRPr>
          </a:p>
        </p:txBody>
      </p:sp>
      <p:sp>
        <p:nvSpPr>
          <p:cNvPr id="9" name="Line 23"/>
          <p:cNvSpPr>
            <a:spLocks noChangeShapeType="1"/>
          </p:cNvSpPr>
          <p:nvPr/>
        </p:nvSpPr>
        <p:spPr bwMode="auto">
          <a:xfrm flipH="1">
            <a:off x="1083762" y="1725759"/>
            <a:ext cx="2488036" cy="0"/>
          </a:xfrm>
          <a:prstGeom prst="line">
            <a:avLst/>
          </a:prstGeom>
          <a:noFill/>
          <a:ln w="5" cap="flat">
            <a:solidFill>
              <a:schemeClr val="accent3"/>
            </a:solidFill>
            <a:prstDash val="dash"/>
            <a:miter lim="800000"/>
            <a:headEnd type="none" w="med" len="med"/>
            <a:tailEnd type="arrow" w="med" len="med"/>
          </a:ln>
          <a:extLst>
            <a:ext uri="{909E8E84-426E-40DD-AFC4-6F175D3DCCD1}">
              <a14:hiddenFill xmlns:a14="http://schemas.microsoft.com/office/drawing/2010/main">
                <a:noFill/>
              </a14:hiddenFill>
            </a:ext>
          </a:extLst>
        </p:spPr>
        <p:txBody>
          <a:bodyPr vert="horz" wrap="square" lIns="75493" tIns="37746" rIns="75493" bIns="37746" numCol="1" anchor="t" anchorCtr="0" compatLnSpc="1"/>
          <a:lstStyle/>
          <a:p>
            <a:endParaRPr lang="zh-CN" altLang="en-US">
              <a:latin typeface="微软雅黑" panose="020B0503020204020204" pitchFamily="34" charset="-122"/>
              <a:ea typeface="微软雅黑" panose="020B0503020204020204" pitchFamily="34" charset="-122"/>
            </a:endParaRPr>
          </a:p>
        </p:txBody>
      </p:sp>
      <p:sp>
        <p:nvSpPr>
          <p:cNvPr id="10" name="Freeform 27"/>
          <p:cNvSpPr/>
          <p:nvPr/>
        </p:nvSpPr>
        <p:spPr bwMode="auto">
          <a:xfrm>
            <a:off x="2905838" y="1806147"/>
            <a:ext cx="1370938" cy="1164321"/>
          </a:xfrm>
          <a:custGeom>
            <a:avLst/>
            <a:gdLst>
              <a:gd name="T0" fmla="*/ 172 w 223"/>
              <a:gd name="T1" fmla="*/ 172 h 190"/>
              <a:gd name="T2" fmla="*/ 50 w 223"/>
              <a:gd name="T3" fmla="*/ 122 h 190"/>
              <a:gd name="T4" fmla="*/ 0 w 223"/>
              <a:gd name="T5" fmla="*/ 0 h 190"/>
              <a:gd name="T6" fmla="*/ 22 w 223"/>
              <a:gd name="T7" fmla="*/ 0 h 190"/>
              <a:gd name="T8" fmla="*/ 66 w 223"/>
              <a:gd name="T9" fmla="*/ 106 h 190"/>
              <a:gd name="T10" fmla="*/ 172 w 223"/>
              <a:gd name="T11" fmla="*/ 150 h 190"/>
              <a:gd name="T12" fmla="*/ 172 w 223"/>
              <a:gd name="T13" fmla="*/ 132 h 190"/>
              <a:gd name="T14" fmla="*/ 223 w 223"/>
              <a:gd name="T15" fmla="*/ 163 h 190"/>
              <a:gd name="T16" fmla="*/ 172 w 223"/>
              <a:gd name="T17" fmla="*/ 190 h 190"/>
              <a:gd name="T18" fmla="*/ 172 w 223"/>
              <a:gd name="T19" fmla="*/ 17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3" h="190">
                <a:moveTo>
                  <a:pt x="172" y="172"/>
                </a:moveTo>
                <a:cubicBezTo>
                  <a:pt x="124" y="172"/>
                  <a:pt x="81" y="153"/>
                  <a:pt x="50" y="122"/>
                </a:cubicBezTo>
                <a:cubicBezTo>
                  <a:pt x="19" y="91"/>
                  <a:pt x="0" y="48"/>
                  <a:pt x="0" y="0"/>
                </a:cubicBezTo>
                <a:cubicBezTo>
                  <a:pt x="22" y="0"/>
                  <a:pt x="22" y="0"/>
                  <a:pt x="22" y="0"/>
                </a:cubicBezTo>
                <a:cubicBezTo>
                  <a:pt x="22" y="41"/>
                  <a:pt x="39" y="79"/>
                  <a:pt x="66" y="106"/>
                </a:cubicBezTo>
                <a:cubicBezTo>
                  <a:pt x="93" y="133"/>
                  <a:pt x="131" y="150"/>
                  <a:pt x="172" y="150"/>
                </a:cubicBezTo>
                <a:cubicBezTo>
                  <a:pt x="172" y="132"/>
                  <a:pt x="172" y="132"/>
                  <a:pt x="172" y="132"/>
                </a:cubicBezTo>
                <a:cubicBezTo>
                  <a:pt x="223" y="163"/>
                  <a:pt x="223" y="163"/>
                  <a:pt x="223" y="163"/>
                </a:cubicBezTo>
                <a:cubicBezTo>
                  <a:pt x="172" y="190"/>
                  <a:pt x="172" y="190"/>
                  <a:pt x="172" y="190"/>
                </a:cubicBezTo>
                <a:lnTo>
                  <a:pt x="172" y="172"/>
                </a:lnTo>
                <a:close/>
              </a:path>
            </a:pathLst>
          </a:cu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1" name="Freeform 28"/>
          <p:cNvSpPr/>
          <p:nvPr/>
        </p:nvSpPr>
        <p:spPr bwMode="auto">
          <a:xfrm>
            <a:off x="2211265" y="1806147"/>
            <a:ext cx="2065512" cy="1856690"/>
          </a:xfrm>
          <a:custGeom>
            <a:avLst/>
            <a:gdLst>
              <a:gd name="T0" fmla="*/ 285 w 336"/>
              <a:gd name="T1" fmla="*/ 285 h 303"/>
              <a:gd name="T2" fmla="*/ 84 w 336"/>
              <a:gd name="T3" fmla="*/ 202 h 303"/>
              <a:gd name="T4" fmla="*/ 0 w 336"/>
              <a:gd name="T5" fmla="*/ 0 h 303"/>
              <a:gd name="T6" fmla="*/ 23 w 336"/>
              <a:gd name="T7" fmla="*/ 0 h 303"/>
              <a:gd name="T8" fmla="*/ 100 w 336"/>
              <a:gd name="T9" fmla="*/ 186 h 303"/>
              <a:gd name="T10" fmla="*/ 285 w 336"/>
              <a:gd name="T11" fmla="*/ 262 h 303"/>
              <a:gd name="T12" fmla="*/ 285 w 336"/>
              <a:gd name="T13" fmla="*/ 245 h 303"/>
              <a:gd name="T14" fmla="*/ 336 w 336"/>
              <a:gd name="T15" fmla="*/ 275 h 303"/>
              <a:gd name="T16" fmla="*/ 285 w 336"/>
              <a:gd name="T17" fmla="*/ 303 h 303"/>
              <a:gd name="T18" fmla="*/ 285 w 336"/>
              <a:gd name="T19" fmla="*/ 285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6" h="303">
                <a:moveTo>
                  <a:pt x="285" y="285"/>
                </a:moveTo>
                <a:cubicBezTo>
                  <a:pt x="206" y="285"/>
                  <a:pt x="135" y="253"/>
                  <a:pt x="84" y="202"/>
                </a:cubicBezTo>
                <a:cubicBezTo>
                  <a:pt x="32" y="150"/>
                  <a:pt x="0" y="79"/>
                  <a:pt x="0" y="0"/>
                </a:cubicBezTo>
                <a:cubicBezTo>
                  <a:pt x="23" y="0"/>
                  <a:pt x="23" y="0"/>
                  <a:pt x="23" y="0"/>
                </a:cubicBezTo>
                <a:cubicBezTo>
                  <a:pt x="23" y="72"/>
                  <a:pt x="52" y="138"/>
                  <a:pt x="100" y="186"/>
                </a:cubicBezTo>
                <a:cubicBezTo>
                  <a:pt x="147" y="233"/>
                  <a:pt x="213" y="262"/>
                  <a:pt x="285" y="262"/>
                </a:cubicBezTo>
                <a:cubicBezTo>
                  <a:pt x="285" y="245"/>
                  <a:pt x="285" y="245"/>
                  <a:pt x="285" y="245"/>
                </a:cubicBezTo>
                <a:cubicBezTo>
                  <a:pt x="336" y="275"/>
                  <a:pt x="336" y="275"/>
                  <a:pt x="336" y="275"/>
                </a:cubicBezTo>
                <a:cubicBezTo>
                  <a:pt x="285" y="303"/>
                  <a:pt x="285" y="303"/>
                  <a:pt x="285" y="303"/>
                </a:cubicBezTo>
                <a:lnTo>
                  <a:pt x="285" y="285"/>
                </a:lnTo>
                <a:close/>
              </a:path>
            </a:pathLst>
          </a:cu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2" name="Freeform 29"/>
          <p:cNvSpPr/>
          <p:nvPr/>
        </p:nvSpPr>
        <p:spPr bwMode="auto">
          <a:xfrm>
            <a:off x="1533378" y="1779721"/>
            <a:ext cx="2739275" cy="2530907"/>
          </a:xfrm>
          <a:custGeom>
            <a:avLst/>
            <a:gdLst>
              <a:gd name="T0" fmla="*/ 395 w 446"/>
              <a:gd name="T1" fmla="*/ 395 h 413"/>
              <a:gd name="T2" fmla="*/ 116 w 446"/>
              <a:gd name="T3" fmla="*/ 279 h 413"/>
              <a:gd name="T4" fmla="*/ 0 w 446"/>
              <a:gd name="T5" fmla="*/ 0 h 413"/>
              <a:gd name="T6" fmla="*/ 23 w 446"/>
              <a:gd name="T7" fmla="*/ 0 h 413"/>
              <a:gd name="T8" fmla="*/ 132 w 446"/>
              <a:gd name="T9" fmla="*/ 263 h 413"/>
              <a:gd name="T10" fmla="*/ 395 w 446"/>
              <a:gd name="T11" fmla="*/ 373 h 413"/>
              <a:gd name="T12" fmla="*/ 395 w 446"/>
              <a:gd name="T13" fmla="*/ 355 h 413"/>
              <a:gd name="T14" fmla="*/ 446 w 446"/>
              <a:gd name="T15" fmla="*/ 385 h 413"/>
              <a:gd name="T16" fmla="*/ 395 w 446"/>
              <a:gd name="T17" fmla="*/ 413 h 413"/>
              <a:gd name="T18" fmla="*/ 395 w 446"/>
              <a:gd name="T19" fmla="*/ 395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6" h="413">
                <a:moveTo>
                  <a:pt x="395" y="395"/>
                </a:moveTo>
                <a:cubicBezTo>
                  <a:pt x="286" y="395"/>
                  <a:pt x="187" y="351"/>
                  <a:pt x="116" y="279"/>
                </a:cubicBezTo>
                <a:cubicBezTo>
                  <a:pt x="44" y="208"/>
                  <a:pt x="0" y="109"/>
                  <a:pt x="0" y="0"/>
                </a:cubicBezTo>
                <a:cubicBezTo>
                  <a:pt x="23" y="0"/>
                  <a:pt x="23" y="0"/>
                  <a:pt x="23" y="0"/>
                </a:cubicBezTo>
                <a:cubicBezTo>
                  <a:pt x="23" y="103"/>
                  <a:pt x="64" y="196"/>
                  <a:pt x="132" y="263"/>
                </a:cubicBezTo>
                <a:cubicBezTo>
                  <a:pt x="199" y="331"/>
                  <a:pt x="292" y="372"/>
                  <a:pt x="395" y="373"/>
                </a:cubicBezTo>
                <a:cubicBezTo>
                  <a:pt x="395" y="355"/>
                  <a:pt x="395" y="355"/>
                  <a:pt x="395" y="355"/>
                </a:cubicBezTo>
                <a:cubicBezTo>
                  <a:pt x="446" y="385"/>
                  <a:pt x="446" y="385"/>
                  <a:pt x="446" y="385"/>
                </a:cubicBezTo>
                <a:cubicBezTo>
                  <a:pt x="395" y="413"/>
                  <a:pt x="395" y="413"/>
                  <a:pt x="395" y="413"/>
                </a:cubicBezTo>
                <a:lnTo>
                  <a:pt x="395" y="395"/>
                </a:ln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3" name="矩形 12"/>
          <p:cNvSpPr/>
          <p:nvPr/>
        </p:nvSpPr>
        <p:spPr>
          <a:xfrm>
            <a:off x="4392167" y="2645065"/>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4" name="矩形 13"/>
          <p:cNvSpPr/>
          <p:nvPr/>
        </p:nvSpPr>
        <p:spPr>
          <a:xfrm>
            <a:off x="4435449" y="3262727"/>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5" name="矩形 14"/>
          <p:cNvSpPr/>
          <p:nvPr/>
        </p:nvSpPr>
        <p:spPr>
          <a:xfrm>
            <a:off x="4435449" y="3969438"/>
            <a:ext cx="4572000" cy="400110"/>
          </a:xfrm>
          <a:prstGeom prst="rect">
            <a:avLst/>
          </a:prstGeom>
          <a:ln>
            <a:noFill/>
          </a:ln>
        </p:spPr>
        <p:txBody>
          <a:bodyPr>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添加单击</a:t>
            </a:r>
            <a:r>
              <a:rPr lang="zh-CN" altLang="en-US" sz="1000" dirty="0">
                <a:solidFill>
                  <a:schemeClr val="accent1"/>
                </a:solidFill>
                <a:latin typeface="微软雅黑" panose="020B0503020204020204" pitchFamily="34" charset="-122"/>
                <a:ea typeface="微软雅黑" panose="020B0503020204020204" pitchFamily="34" charset="-122"/>
              </a:rPr>
              <a:t>此处添加文本单击此处添加</a:t>
            </a:r>
            <a:endParaRPr lang="en-US" altLang="zh-CN" sz="1000" dirty="0">
              <a:solidFill>
                <a:schemeClr val="accent1"/>
              </a:solidFill>
              <a:latin typeface="微软雅黑" panose="020B0503020204020204" pitchFamily="34" charset="-122"/>
              <a:ea typeface="微软雅黑" panose="020B0503020204020204" pitchFamily="34" charset="-122"/>
            </a:endParaRPr>
          </a:p>
          <a:p>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r>
              <a:rPr lang="zh-CN" altLang="en-US" sz="1000" dirty="0">
                <a:solidFill>
                  <a:schemeClr val="accent1"/>
                </a:solidFill>
                <a:latin typeface="微软雅黑" panose="020B0503020204020204" pitchFamily="34" charset="-122"/>
                <a:ea typeface="微软雅黑" panose="020B0503020204020204" pitchFamily="34" charset="-122"/>
              </a:rPr>
              <a:t>单击此处添加文本单击此处</a:t>
            </a:r>
            <a:r>
              <a:rPr lang="zh-CN" altLang="en-US" sz="1000" dirty="0" smtClean="0">
                <a:solidFill>
                  <a:schemeClr val="accent1"/>
                </a:solidFill>
                <a:latin typeface="微软雅黑" panose="020B0503020204020204" pitchFamily="34" charset="-122"/>
                <a:ea typeface="微软雅黑" panose="020B0503020204020204" pitchFamily="34" charset="-122"/>
              </a:rPr>
              <a:t>添加</a:t>
            </a:r>
            <a:endParaRPr lang="en-US" altLang="zh-CN" sz="1000" dirty="0">
              <a:solidFill>
                <a:schemeClr val="accent1"/>
              </a:solidFill>
              <a:latin typeface="微软雅黑" panose="020B0503020204020204" pitchFamily="34" charset="-122"/>
              <a:ea typeface="微软雅黑" panose="020B0503020204020204" pitchFamily="34" charset="-122"/>
            </a:endParaRPr>
          </a:p>
        </p:txBody>
      </p:sp>
      <p:sp>
        <p:nvSpPr>
          <p:cNvPr id="16" name="Freeform 24"/>
          <p:cNvSpPr>
            <a:spLocks noEditPoints="1"/>
          </p:cNvSpPr>
          <p:nvPr/>
        </p:nvSpPr>
        <p:spPr bwMode="auto">
          <a:xfrm>
            <a:off x="2819993" y="1585731"/>
            <a:ext cx="288756" cy="287839"/>
          </a:xfrm>
          <a:custGeom>
            <a:avLst/>
            <a:gdLst>
              <a:gd name="T0" fmla="*/ 23 w 47"/>
              <a:gd name="T1" fmla="*/ 0 h 47"/>
              <a:gd name="T2" fmla="*/ 47 w 47"/>
              <a:gd name="T3" fmla="*/ 24 h 47"/>
              <a:gd name="T4" fmla="*/ 23 w 47"/>
              <a:gd name="T5" fmla="*/ 47 h 47"/>
              <a:gd name="T6" fmla="*/ 0 w 47"/>
              <a:gd name="T7" fmla="*/ 24 h 47"/>
              <a:gd name="T8" fmla="*/ 23 w 47"/>
              <a:gd name="T9" fmla="*/ 0 h 47"/>
              <a:gd name="T10" fmla="*/ 23 w 47"/>
              <a:gd name="T11" fmla="*/ 15 h 47"/>
              <a:gd name="T12" fmla="*/ 15 w 47"/>
              <a:gd name="T13" fmla="*/ 24 h 47"/>
              <a:gd name="T14" fmla="*/ 23 w 47"/>
              <a:gd name="T15" fmla="*/ 32 h 47"/>
              <a:gd name="T16" fmla="*/ 32 w 47"/>
              <a:gd name="T17" fmla="*/ 24 h 47"/>
              <a:gd name="T18" fmla="*/ 23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3" y="0"/>
                </a:moveTo>
                <a:cubicBezTo>
                  <a:pt x="36" y="0"/>
                  <a:pt x="47" y="11"/>
                  <a:pt x="47" y="24"/>
                </a:cubicBezTo>
                <a:cubicBezTo>
                  <a:pt x="47" y="37"/>
                  <a:pt x="36" y="47"/>
                  <a:pt x="23" y="47"/>
                </a:cubicBezTo>
                <a:cubicBezTo>
                  <a:pt x="10" y="47"/>
                  <a:pt x="0" y="37"/>
                  <a:pt x="0" y="24"/>
                </a:cubicBezTo>
                <a:cubicBezTo>
                  <a:pt x="0" y="11"/>
                  <a:pt x="10" y="0"/>
                  <a:pt x="23" y="0"/>
                </a:cubicBezTo>
                <a:close/>
                <a:moveTo>
                  <a:pt x="23" y="15"/>
                </a:moveTo>
                <a:cubicBezTo>
                  <a:pt x="19" y="15"/>
                  <a:pt x="15" y="19"/>
                  <a:pt x="15" y="24"/>
                </a:cubicBezTo>
                <a:cubicBezTo>
                  <a:pt x="15" y="28"/>
                  <a:pt x="19" y="32"/>
                  <a:pt x="23" y="32"/>
                </a:cubicBezTo>
                <a:cubicBezTo>
                  <a:pt x="28" y="32"/>
                  <a:pt x="32" y="28"/>
                  <a:pt x="32" y="24"/>
                </a:cubicBezTo>
                <a:cubicBezTo>
                  <a:pt x="32" y="19"/>
                  <a:pt x="28" y="15"/>
                  <a:pt x="23" y="15"/>
                </a:cubicBezTo>
                <a:close/>
              </a:path>
            </a:pathLst>
          </a:custGeom>
          <a:solidFill>
            <a:schemeClr val="tx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7" name="Freeform 25"/>
          <p:cNvSpPr>
            <a:spLocks noEditPoints="1"/>
          </p:cNvSpPr>
          <p:nvPr/>
        </p:nvSpPr>
        <p:spPr bwMode="auto">
          <a:xfrm>
            <a:off x="2143629" y="1585731"/>
            <a:ext cx="291357" cy="287839"/>
          </a:xfrm>
          <a:custGeom>
            <a:avLst/>
            <a:gdLst>
              <a:gd name="T0" fmla="*/ 24 w 47"/>
              <a:gd name="T1" fmla="*/ 0 h 47"/>
              <a:gd name="T2" fmla="*/ 47 w 47"/>
              <a:gd name="T3" fmla="*/ 24 h 47"/>
              <a:gd name="T4" fmla="*/ 24 w 47"/>
              <a:gd name="T5" fmla="*/ 47 h 47"/>
              <a:gd name="T6" fmla="*/ 0 w 47"/>
              <a:gd name="T7" fmla="*/ 24 h 47"/>
              <a:gd name="T8" fmla="*/ 24 w 47"/>
              <a:gd name="T9" fmla="*/ 0 h 47"/>
              <a:gd name="T10" fmla="*/ 24 w 47"/>
              <a:gd name="T11" fmla="*/ 15 h 47"/>
              <a:gd name="T12" fmla="*/ 15 w 47"/>
              <a:gd name="T13" fmla="*/ 24 h 47"/>
              <a:gd name="T14" fmla="*/ 24 w 47"/>
              <a:gd name="T15" fmla="*/ 32 h 47"/>
              <a:gd name="T16" fmla="*/ 32 w 47"/>
              <a:gd name="T17" fmla="*/ 24 h 47"/>
              <a:gd name="T18" fmla="*/ 24 w 47"/>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4" y="0"/>
                </a:moveTo>
                <a:cubicBezTo>
                  <a:pt x="37" y="0"/>
                  <a:pt x="47" y="11"/>
                  <a:pt x="47" y="24"/>
                </a:cubicBezTo>
                <a:cubicBezTo>
                  <a:pt x="47"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8" y="32"/>
                  <a:pt x="32" y="28"/>
                  <a:pt x="32" y="24"/>
                </a:cubicBezTo>
                <a:cubicBezTo>
                  <a:pt x="32" y="19"/>
                  <a:pt x="28" y="15"/>
                  <a:pt x="24" y="15"/>
                </a:cubicBezTo>
                <a:close/>
              </a:path>
            </a:pathLst>
          </a:custGeom>
          <a:solidFill>
            <a:schemeClr val="bg2"/>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
        <p:nvSpPr>
          <p:cNvPr id="18" name="Freeform 26"/>
          <p:cNvSpPr>
            <a:spLocks noEditPoints="1"/>
          </p:cNvSpPr>
          <p:nvPr/>
        </p:nvSpPr>
        <p:spPr bwMode="auto">
          <a:xfrm>
            <a:off x="1469866" y="1585731"/>
            <a:ext cx="293958" cy="287839"/>
          </a:xfrm>
          <a:custGeom>
            <a:avLst/>
            <a:gdLst>
              <a:gd name="T0" fmla="*/ 24 w 48"/>
              <a:gd name="T1" fmla="*/ 0 h 47"/>
              <a:gd name="T2" fmla="*/ 48 w 48"/>
              <a:gd name="T3" fmla="*/ 24 h 47"/>
              <a:gd name="T4" fmla="*/ 24 w 48"/>
              <a:gd name="T5" fmla="*/ 47 h 47"/>
              <a:gd name="T6" fmla="*/ 0 w 48"/>
              <a:gd name="T7" fmla="*/ 24 h 47"/>
              <a:gd name="T8" fmla="*/ 24 w 48"/>
              <a:gd name="T9" fmla="*/ 0 h 47"/>
              <a:gd name="T10" fmla="*/ 24 w 48"/>
              <a:gd name="T11" fmla="*/ 15 h 47"/>
              <a:gd name="T12" fmla="*/ 15 w 48"/>
              <a:gd name="T13" fmla="*/ 24 h 47"/>
              <a:gd name="T14" fmla="*/ 24 w 48"/>
              <a:gd name="T15" fmla="*/ 32 h 47"/>
              <a:gd name="T16" fmla="*/ 32 w 48"/>
              <a:gd name="T17" fmla="*/ 24 h 47"/>
              <a:gd name="T18" fmla="*/ 24 w 48"/>
              <a:gd name="T19" fmla="*/ 1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47">
                <a:moveTo>
                  <a:pt x="24" y="0"/>
                </a:moveTo>
                <a:cubicBezTo>
                  <a:pt x="37" y="0"/>
                  <a:pt x="48" y="11"/>
                  <a:pt x="48" y="24"/>
                </a:cubicBezTo>
                <a:cubicBezTo>
                  <a:pt x="48" y="37"/>
                  <a:pt x="37" y="47"/>
                  <a:pt x="24" y="47"/>
                </a:cubicBezTo>
                <a:cubicBezTo>
                  <a:pt x="11" y="47"/>
                  <a:pt x="0" y="37"/>
                  <a:pt x="0" y="24"/>
                </a:cubicBezTo>
                <a:cubicBezTo>
                  <a:pt x="0" y="11"/>
                  <a:pt x="11" y="0"/>
                  <a:pt x="24" y="0"/>
                </a:cubicBezTo>
                <a:close/>
                <a:moveTo>
                  <a:pt x="24" y="15"/>
                </a:moveTo>
                <a:cubicBezTo>
                  <a:pt x="19" y="15"/>
                  <a:pt x="15" y="19"/>
                  <a:pt x="15" y="24"/>
                </a:cubicBezTo>
                <a:cubicBezTo>
                  <a:pt x="15" y="28"/>
                  <a:pt x="19" y="32"/>
                  <a:pt x="24" y="32"/>
                </a:cubicBezTo>
                <a:cubicBezTo>
                  <a:pt x="29" y="32"/>
                  <a:pt x="32" y="28"/>
                  <a:pt x="32" y="24"/>
                </a:cubicBezTo>
                <a:cubicBezTo>
                  <a:pt x="32" y="19"/>
                  <a:pt x="29" y="15"/>
                  <a:pt x="24" y="15"/>
                </a:cubicBezTo>
                <a:close/>
              </a:path>
            </a:pathLst>
          </a:custGeom>
          <a:solidFill>
            <a:schemeClr val="bg1"/>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22" presetClass="entr" presetSubtype="2"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right)">
                                      <p:cBhvr>
                                        <p:cTn id="13" dur="500"/>
                                        <p:tgtEl>
                                          <p:spTgt spid="9"/>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childTnLst>
                          </p:cTn>
                        </p:par>
                        <p:par>
                          <p:cTn id="20" fill="hold">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p:cTn id="29" dur="500" fill="hold"/>
                                        <p:tgtEl>
                                          <p:spTgt spid="18"/>
                                        </p:tgtEl>
                                        <p:attrNameLst>
                                          <p:attrName>ppt_w</p:attrName>
                                        </p:attrNameLst>
                                      </p:cBhvr>
                                      <p:tavLst>
                                        <p:tav tm="0">
                                          <p:val>
                                            <p:fltVal val="0"/>
                                          </p:val>
                                        </p:tav>
                                        <p:tav tm="100000">
                                          <p:val>
                                            <p:strVal val="#ppt_w"/>
                                          </p:val>
                                        </p:tav>
                                      </p:tavLst>
                                    </p:anim>
                                    <p:anim calcmode="lin" valueType="num">
                                      <p:cBhvr>
                                        <p:cTn id="30" dur="500" fill="hold"/>
                                        <p:tgtEl>
                                          <p:spTgt spid="18"/>
                                        </p:tgtEl>
                                        <p:attrNameLst>
                                          <p:attrName>ppt_h</p:attrName>
                                        </p:attrNameLst>
                                      </p:cBhvr>
                                      <p:tavLst>
                                        <p:tav tm="0">
                                          <p:val>
                                            <p:fltVal val="0"/>
                                          </p:val>
                                        </p:tav>
                                        <p:tav tm="100000">
                                          <p:val>
                                            <p:strVal val="#ppt_h"/>
                                          </p:val>
                                        </p:tav>
                                      </p:tavLst>
                                    </p:anim>
                                    <p:animEffect transition="in" filter="fade">
                                      <p:cBhvr>
                                        <p:cTn id="31" dur="500"/>
                                        <p:tgtEl>
                                          <p:spTgt spid="18"/>
                                        </p:tgtEl>
                                      </p:cBhvr>
                                    </p:animEffect>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up)">
                                      <p:cBhvr>
                                        <p:cTn id="35" dur="500"/>
                                        <p:tgtEl>
                                          <p:spTgt spid="10"/>
                                        </p:tgtEl>
                                      </p:cBhvr>
                                    </p:animEffect>
                                  </p:childTnLst>
                                </p:cTn>
                              </p:par>
                            </p:childTnLst>
                          </p:cTn>
                        </p:par>
                        <p:par>
                          <p:cTn id="36" fill="hold">
                            <p:stCondLst>
                              <p:cond delay="3000"/>
                            </p:stCondLst>
                            <p:childTnLst>
                              <p:par>
                                <p:cTn id="37" presetID="22" presetClass="entr" presetSubtype="1"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up)">
                                      <p:cBhvr>
                                        <p:cTn id="39" dur="500"/>
                                        <p:tgtEl>
                                          <p:spTgt spid="11"/>
                                        </p:tgtEl>
                                      </p:cBhvr>
                                    </p:animEffect>
                                  </p:childTnLst>
                                </p:cTn>
                              </p:par>
                            </p:childTnLst>
                          </p:cTn>
                        </p:par>
                        <p:par>
                          <p:cTn id="40" fill="hold">
                            <p:stCondLst>
                              <p:cond delay="35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par>
                          <p:cTn id="44" fill="hold">
                            <p:stCondLst>
                              <p:cond delay="4000"/>
                            </p:stCondLst>
                            <p:childTnLst>
                              <p:par>
                                <p:cTn id="45" presetID="2" presetClass="entr" presetSubtype="2"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1+#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2"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 calcmode="lin" valueType="num">
                                      <p:cBhvr additive="base">
                                        <p:cTn id="52" dur="500" fill="hold"/>
                                        <p:tgtEl>
                                          <p:spTgt spid="14"/>
                                        </p:tgtEl>
                                        <p:attrNameLst>
                                          <p:attrName>ppt_x</p:attrName>
                                        </p:attrNameLst>
                                      </p:cBhvr>
                                      <p:tavLst>
                                        <p:tav tm="0">
                                          <p:val>
                                            <p:strVal val="1+#ppt_w/2"/>
                                          </p:val>
                                        </p:tav>
                                        <p:tav tm="100000">
                                          <p:val>
                                            <p:strVal val="#ppt_x"/>
                                          </p:val>
                                        </p:tav>
                                      </p:tavLst>
                                    </p:anim>
                                    <p:anim calcmode="lin" valueType="num">
                                      <p:cBhvr additive="base">
                                        <p:cTn id="53" dur="500" fill="hold"/>
                                        <p:tgtEl>
                                          <p:spTgt spid="14"/>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2"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p:bldP spid="15" grpId="0"/>
      <p:bldP spid="16" grpId="0" animBg="1"/>
      <p:bldP spid="17" grpId="0" animBg="1"/>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8" name="组合 7"/>
          <p:cNvGrpSpPr/>
          <p:nvPr/>
        </p:nvGrpSpPr>
        <p:grpSpPr>
          <a:xfrm>
            <a:off x="1611951" y="2266675"/>
            <a:ext cx="875985" cy="890764"/>
            <a:chOff x="1249363" y="2044477"/>
            <a:chExt cx="1035050" cy="1052513"/>
          </a:xfrm>
        </p:grpSpPr>
        <p:sp>
          <p:nvSpPr>
            <p:cNvPr id="9" name="Oval 4"/>
            <p:cNvSpPr>
              <a:spLocks noChangeArrowheads="1"/>
            </p:cNvSpPr>
            <p:nvPr/>
          </p:nvSpPr>
          <p:spPr bwMode="gray">
            <a:xfrm>
              <a:off x="1249363" y="2044477"/>
              <a:ext cx="1035050" cy="1052513"/>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10" name="Text Box 61"/>
            <p:cNvSpPr txBox="1">
              <a:spLocks noChangeArrowheads="1"/>
            </p:cNvSpPr>
            <p:nvPr/>
          </p:nvSpPr>
          <p:spPr bwMode="gray">
            <a:xfrm>
              <a:off x="1266429" y="2339447"/>
              <a:ext cx="89103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120650" indent="-1206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1" name="组合 10"/>
          <p:cNvGrpSpPr/>
          <p:nvPr/>
        </p:nvGrpSpPr>
        <p:grpSpPr>
          <a:xfrm>
            <a:off x="1409077" y="3238050"/>
            <a:ext cx="5138267" cy="1029724"/>
            <a:chOff x="1009650" y="3616989"/>
            <a:chExt cx="6071294" cy="1216706"/>
          </a:xfrm>
        </p:grpSpPr>
        <p:sp>
          <p:nvSpPr>
            <p:cNvPr id="12" name="Line 58"/>
            <p:cNvSpPr>
              <a:spLocks noChangeShapeType="1"/>
            </p:cNvSpPr>
            <p:nvPr/>
          </p:nvSpPr>
          <p:spPr bwMode="black">
            <a:xfrm>
              <a:off x="1765300" y="3616989"/>
              <a:ext cx="0" cy="334962"/>
            </a:xfrm>
            <a:prstGeom prst="line">
              <a:avLst/>
            </a:prstGeom>
            <a:noFill/>
            <a:ln w="19050">
              <a:solidFill>
                <a:schemeClr val="bg1"/>
              </a:solidFill>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3" name="Line 59"/>
            <p:cNvSpPr>
              <a:spLocks noChangeShapeType="1"/>
            </p:cNvSpPr>
            <p:nvPr/>
          </p:nvSpPr>
          <p:spPr bwMode="black">
            <a:xfrm flipH="1">
              <a:off x="1009650" y="3961476"/>
              <a:ext cx="1495425" cy="0"/>
            </a:xfrm>
            <a:prstGeom prst="line">
              <a:avLst/>
            </a:prstGeom>
            <a:noFill/>
            <a:ln w="19050">
              <a:solidFill>
                <a:schemeClr val="bg1"/>
              </a:solidFill>
              <a:prstDash val="sysDot"/>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4" name="Text Box 60"/>
            <p:cNvSpPr txBox="1">
              <a:spLocks noChangeArrowheads="1"/>
            </p:cNvSpPr>
            <p:nvPr/>
          </p:nvSpPr>
          <p:spPr bwMode="auto">
            <a:xfrm>
              <a:off x="1122412" y="4015451"/>
              <a:ext cx="2070100" cy="818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a:t>
              </a:r>
              <a:endPar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a:t>
              </a:r>
              <a:endPar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30000"/>
                </a:lnSpc>
                <a:buClr>
                  <a:srgbClr val="080808"/>
                </a:buClr>
              </a:pPr>
              <a:endPar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5" name="Line 71"/>
            <p:cNvSpPr>
              <a:spLocks noChangeShapeType="1"/>
            </p:cNvSpPr>
            <p:nvPr/>
          </p:nvSpPr>
          <p:spPr bwMode="black">
            <a:xfrm>
              <a:off x="5648325" y="3616989"/>
              <a:ext cx="0" cy="334962"/>
            </a:xfrm>
            <a:prstGeom prst="line">
              <a:avLst/>
            </a:prstGeom>
            <a:noFill/>
            <a:ln w="19050">
              <a:solidFill>
                <a:schemeClr val="bg2"/>
              </a:solidFill>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6" name="Line 72"/>
            <p:cNvSpPr>
              <a:spLocks noChangeShapeType="1"/>
            </p:cNvSpPr>
            <p:nvPr/>
          </p:nvSpPr>
          <p:spPr bwMode="black">
            <a:xfrm flipH="1">
              <a:off x="4837113" y="3951951"/>
              <a:ext cx="1587500" cy="0"/>
            </a:xfrm>
            <a:prstGeom prst="line">
              <a:avLst/>
            </a:prstGeom>
            <a:noFill/>
            <a:ln w="19050">
              <a:solidFill>
                <a:schemeClr val="bg2"/>
              </a:solidFill>
              <a:prstDash val="sysDot"/>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17" name="Text Box 73"/>
            <p:cNvSpPr txBox="1">
              <a:spLocks noChangeArrowheads="1"/>
            </p:cNvSpPr>
            <p:nvPr/>
          </p:nvSpPr>
          <p:spPr bwMode="auto">
            <a:xfrm>
              <a:off x="5010844" y="4015451"/>
              <a:ext cx="2070100" cy="5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文字</a:t>
              </a:r>
              <a:endParaRPr lang="en-US" altLang="zh-CN"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30000"/>
                </a:lnSpc>
                <a:buClr>
                  <a:srgbClr val="08080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文字</a:t>
              </a:r>
              <a:endPar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18" name="Group 74"/>
          <p:cNvGrpSpPr/>
          <p:nvPr/>
        </p:nvGrpSpPr>
        <p:grpSpPr bwMode="auto">
          <a:xfrm>
            <a:off x="683568" y="2171284"/>
            <a:ext cx="7738764" cy="1061393"/>
            <a:chOff x="0" y="2006"/>
            <a:chExt cx="5760" cy="790"/>
          </a:xfrm>
          <a:effectLst/>
        </p:grpSpPr>
        <p:sp>
          <p:nvSpPr>
            <p:cNvPr id="19" name="Line 75"/>
            <p:cNvSpPr>
              <a:spLocks noChangeShapeType="1"/>
            </p:cNvSpPr>
            <p:nvPr/>
          </p:nvSpPr>
          <p:spPr bwMode="gray">
            <a:xfrm flipH="1">
              <a:off x="0" y="2405"/>
              <a:ext cx="652"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0" name="Line 76"/>
            <p:cNvSpPr>
              <a:spLocks noChangeShapeType="1"/>
            </p:cNvSpPr>
            <p:nvPr/>
          </p:nvSpPr>
          <p:spPr bwMode="gray">
            <a:xfrm flipH="1">
              <a:off x="3839" y="2405"/>
              <a:ext cx="510"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1" name="Arc 77"/>
            <p:cNvSpPr/>
            <p:nvPr/>
          </p:nvSpPr>
          <p:spPr bwMode="gray">
            <a:xfrm rot="16200000" flipV="1">
              <a:off x="2052" y="1833"/>
              <a:ext cx="412"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2" name="Arc 78"/>
            <p:cNvSpPr/>
            <p:nvPr/>
          </p:nvSpPr>
          <p:spPr bwMode="gray">
            <a:xfrm rot="16200000" flipV="1">
              <a:off x="4503" y="1831"/>
              <a:ext cx="418"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3" name="Line 79"/>
            <p:cNvSpPr>
              <a:spLocks noChangeShapeType="1"/>
            </p:cNvSpPr>
            <p:nvPr/>
          </p:nvSpPr>
          <p:spPr bwMode="gray">
            <a:xfrm flipH="1">
              <a:off x="2619" y="2405"/>
              <a:ext cx="496"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4" name="Arc 80"/>
            <p:cNvSpPr/>
            <p:nvPr/>
          </p:nvSpPr>
          <p:spPr bwMode="gray">
            <a:xfrm rot="5400000">
              <a:off x="3278"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5" name="Line 81"/>
            <p:cNvSpPr>
              <a:spLocks noChangeShapeType="1"/>
            </p:cNvSpPr>
            <p:nvPr/>
          </p:nvSpPr>
          <p:spPr bwMode="gray">
            <a:xfrm flipH="1">
              <a:off x="5071" y="2405"/>
              <a:ext cx="689"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6" name="Line 82"/>
            <p:cNvSpPr>
              <a:spLocks noChangeShapeType="1"/>
            </p:cNvSpPr>
            <p:nvPr/>
          </p:nvSpPr>
          <p:spPr bwMode="gray">
            <a:xfrm flipH="1">
              <a:off x="1377" y="2405"/>
              <a:ext cx="523" cy="0"/>
            </a:xfrm>
            <a:prstGeom prst="line">
              <a:avLst/>
            </a:prstGeom>
            <a:noFill/>
            <a:ln w="28575">
              <a:solidFill>
                <a:srgbClr val="C0C0C0"/>
              </a:solidFill>
              <a:round/>
            </a:ln>
            <a:effectLst/>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27" name="Arc 83"/>
            <p:cNvSpPr/>
            <p:nvPr/>
          </p:nvSpPr>
          <p:spPr bwMode="gray">
            <a:xfrm rot="5400000">
              <a:off x="815" y="2211"/>
              <a:ext cx="400" cy="769"/>
            </a:xfrm>
            <a:custGeom>
              <a:avLst/>
              <a:gdLst>
                <a:gd name="T0" fmla="*/ 0 w 22794"/>
                <a:gd name="T1" fmla="*/ 0 h 43200"/>
                <a:gd name="T2" fmla="*/ 0 w 22794"/>
                <a:gd name="T3" fmla="*/ 14 h 43200"/>
                <a:gd name="T4" fmla="*/ 0 w 22794"/>
                <a:gd name="T5" fmla="*/ 7 h 43200"/>
                <a:gd name="T6" fmla="*/ 0 60000 65536"/>
                <a:gd name="T7" fmla="*/ 0 60000 65536"/>
                <a:gd name="T8" fmla="*/ 0 60000 65536"/>
                <a:gd name="T9" fmla="*/ 0 w 22794"/>
                <a:gd name="T10" fmla="*/ 0 h 43200"/>
                <a:gd name="T11" fmla="*/ 22794 w 22794"/>
                <a:gd name="T12" fmla="*/ 43200 h 43200"/>
              </a:gdLst>
              <a:ahLst/>
              <a:cxnLst>
                <a:cxn ang="T6">
                  <a:pos x="T0" y="T1"/>
                </a:cxn>
                <a:cxn ang="T7">
                  <a:pos x="T2" y="T3"/>
                </a:cxn>
                <a:cxn ang="T8">
                  <a:pos x="T4" y="T5"/>
                </a:cxn>
              </a:cxnLst>
              <a:rect l="T9" t="T10" r="T11" b="T12"/>
              <a:pathLst>
                <a:path w="22794" h="43200" fill="none"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path>
                <a:path w="22794" h="43200" stroke="0" extrusionOk="0">
                  <a:moveTo>
                    <a:pt x="749" y="4"/>
                  </a:moveTo>
                  <a:cubicBezTo>
                    <a:pt x="897" y="1"/>
                    <a:pt x="1045" y="-1"/>
                    <a:pt x="1194" y="0"/>
                  </a:cubicBezTo>
                  <a:cubicBezTo>
                    <a:pt x="13123" y="0"/>
                    <a:pt x="22794" y="9670"/>
                    <a:pt x="22794" y="21600"/>
                  </a:cubicBezTo>
                  <a:cubicBezTo>
                    <a:pt x="22794" y="33529"/>
                    <a:pt x="13123" y="43200"/>
                    <a:pt x="1194" y="43200"/>
                  </a:cubicBezTo>
                  <a:cubicBezTo>
                    <a:pt x="795" y="43200"/>
                    <a:pt x="397" y="43188"/>
                    <a:pt x="0" y="43166"/>
                  </a:cubicBezTo>
                  <a:lnTo>
                    <a:pt x="1194" y="21600"/>
                  </a:lnTo>
                  <a:lnTo>
                    <a:pt x="749" y="4"/>
                  </a:lnTo>
                  <a:close/>
                </a:path>
              </a:pathLst>
            </a:custGeom>
            <a:noFill/>
            <a:ln w="28575">
              <a:solidFill>
                <a:srgbClr val="C0C0C0"/>
              </a:solidFill>
              <a:round/>
            </a:ln>
            <a:effectLst/>
            <a:extLst>
              <a:ext uri="{909E8E84-426E-40DD-AFC4-6F175D3DCCD1}">
                <a14:hiddenFill xmlns:a14="http://schemas.microsoft.com/office/drawing/2010/main">
                  <a:solidFill>
                    <a:srgbClr val="FFFFFF"/>
                  </a:solidFill>
                </a14:hiddenFill>
              </a:ext>
            </a:extLst>
          </p:spPr>
          <p:txBody>
            <a:bodyPr wrap="none" anchor="ctr"/>
            <a:lstStyle/>
            <a:p>
              <a:endParaRPr lang="zh-CN" altLang="en-US">
                <a:solidFill>
                  <a:srgbClr val="56777F"/>
                </a:solidFill>
                <a:latin typeface="微软雅黑" panose="020B0503020204020204" pitchFamily="34" charset="-122"/>
                <a:ea typeface="微软雅黑" panose="020B0503020204020204" pitchFamily="34" charset="-122"/>
              </a:endParaRPr>
            </a:p>
          </p:txBody>
        </p:sp>
      </p:grpSp>
      <p:grpSp>
        <p:nvGrpSpPr>
          <p:cNvPr id="28" name="组合 27"/>
          <p:cNvGrpSpPr/>
          <p:nvPr/>
        </p:nvGrpSpPr>
        <p:grpSpPr>
          <a:xfrm>
            <a:off x="4913017" y="2266675"/>
            <a:ext cx="884046" cy="890764"/>
            <a:chOff x="5149850" y="2044477"/>
            <a:chExt cx="1044575" cy="1052513"/>
          </a:xfrm>
        </p:grpSpPr>
        <p:sp>
          <p:nvSpPr>
            <p:cNvPr id="29" name="Oval 4"/>
            <p:cNvSpPr>
              <a:spLocks noChangeArrowheads="1"/>
            </p:cNvSpPr>
            <p:nvPr/>
          </p:nvSpPr>
          <p:spPr bwMode="gray">
            <a:xfrm>
              <a:off x="5153025" y="2044477"/>
              <a:ext cx="1035050" cy="1052513"/>
            </a:xfrm>
            <a:prstGeom prst="ellipse">
              <a:avLst/>
            </a:pr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0" name="Text Box 61"/>
            <p:cNvSpPr txBox="1">
              <a:spLocks noChangeArrowheads="1"/>
            </p:cNvSpPr>
            <p:nvPr/>
          </p:nvSpPr>
          <p:spPr bwMode="gray">
            <a:xfrm>
              <a:off x="5149850" y="2326845"/>
              <a:ext cx="104457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1" name="组合 30"/>
          <p:cNvGrpSpPr/>
          <p:nvPr/>
        </p:nvGrpSpPr>
        <p:grpSpPr>
          <a:xfrm>
            <a:off x="6570940" y="2266675"/>
            <a:ext cx="884046" cy="890764"/>
            <a:chOff x="7108825" y="2044477"/>
            <a:chExt cx="1044575" cy="1052513"/>
          </a:xfrm>
        </p:grpSpPr>
        <p:sp>
          <p:nvSpPr>
            <p:cNvPr id="32" name="Oval 4"/>
            <p:cNvSpPr>
              <a:spLocks noChangeArrowheads="1"/>
            </p:cNvSpPr>
            <p:nvPr/>
          </p:nvSpPr>
          <p:spPr bwMode="gray">
            <a:xfrm>
              <a:off x="7112000" y="2044477"/>
              <a:ext cx="1035050" cy="1052513"/>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3" name="Text Box 61"/>
            <p:cNvSpPr txBox="1">
              <a:spLocks noChangeArrowheads="1"/>
            </p:cNvSpPr>
            <p:nvPr/>
          </p:nvSpPr>
          <p:spPr bwMode="gray">
            <a:xfrm>
              <a:off x="7108825" y="2326845"/>
              <a:ext cx="104457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4" name="组合 33"/>
          <p:cNvGrpSpPr/>
          <p:nvPr/>
        </p:nvGrpSpPr>
        <p:grpSpPr>
          <a:xfrm>
            <a:off x="3273904" y="2266675"/>
            <a:ext cx="884046" cy="890764"/>
            <a:chOff x="3213100" y="2044477"/>
            <a:chExt cx="1044575" cy="1052513"/>
          </a:xfrm>
        </p:grpSpPr>
        <p:sp>
          <p:nvSpPr>
            <p:cNvPr id="35" name="Oval 4"/>
            <p:cNvSpPr>
              <a:spLocks noChangeArrowheads="1"/>
            </p:cNvSpPr>
            <p:nvPr/>
          </p:nvSpPr>
          <p:spPr bwMode="gray">
            <a:xfrm>
              <a:off x="3216275" y="2044477"/>
              <a:ext cx="1035050" cy="1052513"/>
            </a:xfrm>
            <a:prstGeom prst="ellipse">
              <a:avLst/>
            </a:pr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zh-CN" altLang="en-US">
                <a:solidFill>
                  <a:schemeClr val="accent2"/>
                </a:solidFill>
                <a:latin typeface="微软雅黑" panose="020B0503020204020204" pitchFamily="34" charset="-122"/>
                <a:ea typeface="微软雅黑" panose="020B0503020204020204" pitchFamily="34" charset="-122"/>
              </a:endParaRPr>
            </a:p>
          </p:txBody>
        </p:sp>
        <p:sp>
          <p:nvSpPr>
            <p:cNvPr id="36" name="Text Box 61"/>
            <p:cNvSpPr txBox="1">
              <a:spLocks noChangeArrowheads="1"/>
            </p:cNvSpPr>
            <p:nvPr/>
          </p:nvSpPr>
          <p:spPr bwMode="gray">
            <a:xfrm>
              <a:off x="3213100" y="2326845"/>
              <a:ext cx="1044575" cy="436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zh-CN" altLang="en-US" dirty="0" smtClean="0">
                  <a:solidFill>
                    <a:schemeClr val="accent2"/>
                  </a:solidFill>
                  <a:latin typeface="微软雅黑" panose="020B0503020204020204" pitchFamily="34" charset="-122"/>
                  <a:ea typeface="微软雅黑" panose="020B0503020204020204" pitchFamily="34" charset="-122"/>
                  <a:cs typeface="Arial" panose="020B0604020202020204" pitchFamily="34" charset="0"/>
                </a:rPr>
                <a:t>标题</a:t>
              </a:r>
              <a:endParaRPr lang="zh-CN" altLang="en-US" dirty="0">
                <a:solidFill>
                  <a:schemeClr val="accent2"/>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7" name="组合 36"/>
          <p:cNvGrpSpPr/>
          <p:nvPr/>
        </p:nvGrpSpPr>
        <p:grpSpPr>
          <a:xfrm>
            <a:off x="2932646" y="1275606"/>
            <a:ext cx="5260129" cy="913144"/>
            <a:chOff x="2809875" y="1298195"/>
            <a:chExt cx="6215285" cy="1078956"/>
          </a:xfrm>
        </p:grpSpPr>
        <p:sp>
          <p:nvSpPr>
            <p:cNvPr id="38" name="Line 65"/>
            <p:cNvSpPr>
              <a:spLocks noChangeShapeType="1"/>
            </p:cNvSpPr>
            <p:nvPr/>
          </p:nvSpPr>
          <p:spPr bwMode="black">
            <a:xfrm>
              <a:off x="7632700" y="2042189"/>
              <a:ext cx="0" cy="334962"/>
            </a:xfrm>
            <a:prstGeom prst="line">
              <a:avLst/>
            </a:prstGeom>
            <a:noFill/>
            <a:ln w="19050">
              <a:solidFill>
                <a:schemeClr val="tx2"/>
              </a:solidFill>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39" name="Line 66"/>
            <p:cNvSpPr>
              <a:spLocks noChangeShapeType="1"/>
            </p:cNvSpPr>
            <p:nvPr/>
          </p:nvSpPr>
          <p:spPr bwMode="black">
            <a:xfrm flipH="1">
              <a:off x="6769100" y="2040601"/>
              <a:ext cx="1631950" cy="0"/>
            </a:xfrm>
            <a:prstGeom prst="line">
              <a:avLst/>
            </a:prstGeom>
            <a:noFill/>
            <a:ln w="19050">
              <a:solidFill>
                <a:schemeClr val="tx2"/>
              </a:solidFill>
              <a:prstDash val="sysDot"/>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40" name="Line 69"/>
            <p:cNvSpPr>
              <a:spLocks noChangeShapeType="1"/>
            </p:cNvSpPr>
            <p:nvPr/>
          </p:nvSpPr>
          <p:spPr bwMode="black">
            <a:xfrm flipH="1">
              <a:off x="2809875" y="1995686"/>
              <a:ext cx="1771650" cy="0"/>
            </a:xfrm>
            <a:prstGeom prst="line">
              <a:avLst/>
            </a:prstGeom>
            <a:noFill/>
            <a:ln w="19050">
              <a:solidFill>
                <a:schemeClr val="tx1"/>
              </a:solidFill>
              <a:prstDash val="sysDot"/>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41" name="Text Box 70"/>
            <p:cNvSpPr txBox="1">
              <a:spLocks noChangeArrowheads="1"/>
            </p:cNvSpPr>
            <p:nvPr/>
          </p:nvSpPr>
          <p:spPr bwMode="auto">
            <a:xfrm>
              <a:off x="3066629" y="1298195"/>
              <a:ext cx="2070100" cy="5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文字</a:t>
              </a:r>
              <a:endParaRPr lang="en-US" altLang="zh-CN"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a:t>
              </a:r>
              <a:endPar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2" name="Line 71"/>
            <p:cNvSpPr>
              <a:spLocks noChangeShapeType="1"/>
            </p:cNvSpPr>
            <p:nvPr/>
          </p:nvSpPr>
          <p:spPr bwMode="black">
            <a:xfrm>
              <a:off x="3736975" y="1995686"/>
              <a:ext cx="0" cy="334962"/>
            </a:xfrm>
            <a:prstGeom prst="line">
              <a:avLst/>
            </a:prstGeom>
            <a:noFill/>
            <a:ln w="19050">
              <a:solidFill>
                <a:schemeClr val="tx1"/>
              </a:solidFill>
              <a:round/>
            </a:ln>
            <a:extLst>
              <a:ext uri="{909E8E84-426E-40DD-AFC4-6F175D3DCCD1}">
                <a14:hiddenFill xmlns:a14="http://schemas.microsoft.com/office/drawing/2010/main">
                  <a:noFill/>
                </a14:hiddenFill>
              </a:ext>
            </a:extLst>
          </p:spPr>
          <p:txBody>
            <a:bodyPr/>
            <a:lstStyle/>
            <a:p>
              <a:endParaRPr lang="zh-CN" altLang="en-US">
                <a:solidFill>
                  <a:srgbClr val="56777F"/>
                </a:solidFill>
                <a:latin typeface="微软雅黑" panose="020B0503020204020204" pitchFamily="34" charset="-122"/>
                <a:ea typeface="微软雅黑" panose="020B0503020204020204" pitchFamily="34" charset="-122"/>
              </a:endParaRPr>
            </a:p>
          </p:txBody>
        </p:sp>
        <p:sp>
          <p:nvSpPr>
            <p:cNvPr id="43" name="Text Box 70"/>
            <p:cNvSpPr txBox="1">
              <a:spLocks noChangeArrowheads="1"/>
            </p:cNvSpPr>
            <p:nvPr/>
          </p:nvSpPr>
          <p:spPr bwMode="auto">
            <a:xfrm>
              <a:off x="6955060" y="1370203"/>
              <a:ext cx="2070100" cy="581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a:t>
              </a: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文字</a:t>
              </a:r>
              <a:endParaRPr lang="en-US" altLang="zh-CN"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eaLnBrk="1" hangingPunct="1">
                <a:lnSpc>
                  <a:spcPct val="130000"/>
                </a:lnSpc>
                <a:buClr>
                  <a:srgbClr val="F8F8F8"/>
                </a:buClr>
              </a:pPr>
              <a:r>
                <a:rPr lang="zh-CN" altLang="en-US" sz="1000" dirty="0" smtClean="0">
                  <a:solidFill>
                    <a:schemeClr val="accent1"/>
                  </a:solidFill>
                  <a:latin typeface="微软雅黑" panose="020B0503020204020204" pitchFamily="34" charset="-122"/>
                  <a:ea typeface="微软雅黑" panose="020B0503020204020204" pitchFamily="34" charset="-122"/>
                  <a:cs typeface="Arial" panose="020B0604020202020204" pitchFamily="34" charset="0"/>
                </a:rPr>
                <a:t>点击</a:t>
              </a:r>
              <a:r>
                <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此处添加文字</a:t>
              </a:r>
              <a:endParaRPr lang="zh-CN" altLang="en-US" sz="1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fade">
                                      <p:cBhvr>
                                        <p:cTn id="23" dur="500"/>
                                        <p:tgtEl>
                                          <p:spTgt spid="34"/>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anim calcmode="lin" valueType="num">
                                      <p:cBhvr>
                                        <p:cTn id="28" dur="500" fill="hold"/>
                                        <p:tgtEl>
                                          <p:spTgt spid="37"/>
                                        </p:tgtEl>
                                        <p:attrNameLst>
                                          <p:attrName>ppt_x</p:attrName>
                                        </p:attrNameLst>
                                      </p:cBhvr>
                                      <p:tavLst>
                                        <p:tav tm="0">
                                          <p:val>
                                            <p:strVal val="#ppt_x"/>
                                          </p:val>
                                        </p:tav>
                                        <p:tav tm="100000">
                                          <p:val>
                                            <p:strVal val="#ppt_x"/>
                                          </p:val>
                                        </p:tav>
                                      </p:tavLst>
                                    </p:anim>
                                    <p:anim calcmode="lin" valueType="num">
                                      <p:cBhvr>
                                        <p:cTn id="29" dur="5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3000"/>
                            </p:stCondLst>
                            <p:childTnLst>
                              <p:par>
                                <p:cTn id="31" presetID="47" presetClass="entr" presetSubtype="0" fill="hold"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500"/>
                                        <p:tgtEl>
                                          <p:spTgt spid="11"/>
                                        </p:tgtEl>
                                      </p:cBhvr>
                                    </p:animEffect>
                                    <p:anim calcmode="lin" valueType="num">
                                      <p:cBhvr>
                                        <p:cTn id="34" dur="500" fill="hold"/>
                                        <p:tgtEl>
                                          <p:spTgt spid="11"/>
                                        </p:tgtEl>
                                        <p:attrNameLst>
                                          <p:attrName>ppt_x</p:attrName>
                                        </p:attrNameLst>
                                      </p:cBhvr>
                                      <p:tavLst>
                                        <p:tav tm="0">
                                          <p:val>
                                            <p:strVal val="#ppt_x"/>
                                          </p:val>
                                        </p:tav>
                                        <p:tav tm="100000">
                                          <p:val>
                                            <p:strVal val="#ppt_x"/>
                                          </p:val>
                                        </p:tav>
                                      </p:tavLst>
                                    </p:anim>
                                    <p:anim calcmode="lin" valueType="num">
                                      <p:cBhvr>
                                        <p:cTn id="35"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59" name="组合 58"/>
          <p:cNvGrpSpPr/>
          <p:nvPr/>
        </p:nvGrpSpPr>
        <p:grpSpPr>
          <a:xfrm>
            <a:off x="5538813" y="1275606"/>
            <a:ext cx="2796076" cy="2835506"/>
            <a:chOff x="1331640" y="1707654"/>
            <a:chExt cx="2796076" cy="2835506"/>
          </a:xfrm>
        </p:grpSpPr>
        <p:sp>
          <p:nvSpPr>
            <p:cNvPr id="60" name="等腰三角形 5"/>
            <p:cNvSpPr/>
            <p:nvPr/>
          </p:nvSpPr>
          <p:spPr>
            <a:xfrm>
              <a:off x="1608861" y="1707654"/>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等腰三角形 5"/>
            <p:cNvSpPr/>
            <p:nvPr/>
          </p:nvSpPr>
          <p:spPr>
            <a:xfrm>
              <a:off x="1619672" y="2445005"/>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等腰三角形 5"/>
            <p:cNvSpPr/>
            <p:nvPr/>
          </p:nvSpPr>
          <p:spPr>
            <a:xfrm flipV="1">
              <a:off x="1608861" y="3167482"/>
              <a:ext cx="1234974" cy="634853"/>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 name="connsiteX0-121" fmla="*/ 0 w 1240133"/>
                <a:gd name="connsiteY0-122" fmla="*/ 652643 h 652643"/>
                <a:gd name="connsiteX1-123" fmla="*/ 1240133 w 1240133"/>
                <a:gd name="connsiteY1-124" fmla="*/ 0 h 652643"/>
                <a:gd name="connsiteX2-125" fmla="*/ 1224300 w 1240133"/>
                <a:gd name="connsiteY2-126" fmla="*/ 638411 h 652643"/>
                <a:gd name="connsiteX3-127" fmla="*/ 0 w 1240133"/>
                <a:gd name="connsiteY3-128" fmla="*/ 652643 h 652643"/>
                <a:gd name="connsiteX0-129" fmla="*/ 0 w 1233017"/>
                <a:gd name="connsiteY0-130" fmla="*/ 629932 h 629932"/>
                <a:gd name="connsiteX1-131" fmla="*/ 1233017 w 1233017"/>
                <a:gd name="connsiteY1-132" fmla="*/ 9311 h 629932"/>
                <a:gd name="connsiteX2-133" fmla="*/ 1224300 w 1233017"/>
                <a:gd name="connsiteY2-134" fmla="*/ 615700 h 629932"/>
                <a:gd name="connsiteX3-135" fmla="*/ 0 w 1233017"/>
                <a:gd name="connsiteY3-136" fmla="*/ 629932 h 629932"/>
                <a:gd name="connsiteX0-137" fmla="*/ 0 w 1233017"/>
                <a:gd name="connsiteY0-138" fmla="*/ 629932 h 644164"/>
                <a:gd name="connsiteX1-139" fmla="*/ 1233017 w 1233017"/>
                <a:gd name="connsiteY1-140" fmla="*/ 9311 h 644164"/>
                <a:gd name="connsiteX2-141" fmla="*/ 1224300 w 1233017"/>
                <a:gd name="connsiteY2-142" fmla="*/ 644164 h 644164"/>
                <a:gd name="connsiteX3-143" fmla="*/ 0 w 1233017"/>
                <a:gd name="connsiteY3-144" fmla="*/ 629932 h 644164"/>
                <a:gd name="connsiteX0-145" fmla="*/ 0 w 1233017"/>
                <a:gd name="connsiteY0-146" fmla="*/ 629932 h 644164"/>
                <a:gd name="connsiteX1-147" fmla="*/ 1233017 w 1233017"/>
                <a:gd name="connsiteY1-148" fmla="*/ 9311 h 644164"/>
                <a:gd name="connsiteX2-149" fmla="*/ 1224300 w 1233017"/>
                <a:gd name="connsiteY2-150" fmla="*/ 644164 h 644164"/>
                <a:gd name="connsiteX3-151" fmla="*/ 0 w 1233017"/>
                <a:gd name="connsiteY3-152" fmla="*/ 629932 h 644164"/>
                <a:gd name="connsiteX0-153" fmla="*/ 0 w 1233017"/>
                <a:gd name="connsiteY0-154" fmla="*/ 629932 h 644164"/>
                <a:gd name="connsiteX1-155" fmla="*/ 1233017 w 1233017"/>
                <a:gd name="connsiteY1-156" fmla="*/ 9311 h 644164"/>
                <a:gd name="connsiteX2-157" fmla="*/ 1224300 w 1233017"/>
                <a:gd name="connsiteY2-158" fmla="*/ 644164 h 644164"/>
                <a:gd name="connsiteX3-159" fmla="*/ 0 w 1233017"/>
                <a:gd name="connsiteY3-160" fmla="*/ 629932 h 644164"/>
                <a:gd name="connsiteX0-161" fmla="*/ 0 w 1233017"/>
                <a:gd name="connsiteY0-162" fmla="*/ 629932 h 640606"/>
                <a:gd name="connsiteX1-163" fmla="*/ 1233017 w 1233017"/>
                <a:gd name="connsiteY1-164" fmla="*/ 9311 h 640606"/>
                <a:gd name="connsiteX2-165" fmla="*/ 1227858 w 1233017"/>
                <a:gd name="connsiteY2-166" fmla="*/ 640606 h 640606"/>
                <a:gd name="connsiteX3-167" fmla="*/ 0 w 1233017"/>
                <a:gd name="connsiteY3-168" fmla="*/ 629932 h 640606"/>
                <a:gd name="connsiteX0-169" fmla="*/ 0 w 1225901"/>
                <a:gd name="connsiteY0-170" fmla="*/ 632363 h 639479"/>
                <a:gd name="connsiteX1-171" fmla="*/ 1225901 w 1225901"/>
                <a:gd name="connsiteY1-172" fmla="*/ 8184 h 639479"/>
                <a:gd name="connsiteX2-173" fmla="*/ 1220742 w 1225901"/>
                <a:gd name="connsiteY2-174" fmla="*/ 639479 h 639479"/>
                <a:gd name="connsiteX3-175" fmla="*/ 0 w 1225901"/>
                <a:gd name="connsiteY3-176" fmla="*/ 632363 h 639479"/>
                <a:gd name="connsiteX0-177" fmla="*/ 0 w 1225901"/>
                <a:gd name="connsiteY0-178" fmla="*/ 624179 h 631295"/>
                <a:gd name="connsiteX1-179" fmla="*/ 1225901 w 1225901"/>
                <a:gd name="connsiteY1-180" fmla="*/ 0 h 631295"/>
                <a:gd name="connsiteX2-181" fmla="*/ 1220742 w 1225901"/>
                <a:gd name="connsiteY2-182" fmla="*/ 631295 h 631295"/>
                <a:gd name="connsiteX3-183" fmla="*/ 0 w 1225901"/>
                <a:gd name="connsiteY3-184" fmla="*/ 624179 h 631295"/>
                <a:gd name="connsiteX0-185" fmla="*/ 0 w 1225901"/>
                <a:gd name="connsiteY0-186" fmla="*/ 624179 h 631295"/>
                <a:gd name="connsiteX1-187" fmla="*/ 1225901 w 1225901"/>
                <a:gd name="connsiteY1-188" fmla="*/ 0 h 631295"/>
                <a:gd name="connsiteX2-189" fmla="*/ 1220742 w 1225901"/>
                <a:gd name="connsiteY2-190" fmla="*/ 631295 h 631295"/>
                <a:gd name="connsiteX3-191" fmla="*/ 0 w 1225901"/>
                <a:gd name="connsiteY3-192" fmla="*/ 624179 h 631295"/>
                <a:gd name="connsiteX0-193" fmla="*/ 0 w 1225901"/>
                <a:gd name="connsiteY0-194" fmla="*/ 624179 h 631295"/>
                <a:gd name="connsiteX1-195" fmla="*/ 1225901 w 1225901"/>
                <a:gd name="connsiteY1-196" fmla="*/ 0 h 631295"/>
                <a:gd name="connsiteX2-197" fmla="*/ 1220742 w 1225901"/>
                <a:gd name="connsiteY2-198" fmla="*/ 631295 h 631295"/>
                <a:gd name="connsiteX3-199" fmla="*/ 0 w 1225901"/>
                <a:gd name="connsiteY3-200" fmla="*/ 624179 h 631295"/>
                <a:gd name="connsiteX0-201" fmla="*/ 0 w 1225901"/>
                <a:gd name="connsiteY0-202" fmla="*/ 624179 h 631295"/>
                <a:gd name="connsiteX1-203" fmla="*/ 1225901 w 1225901"/>
                <a:gd name="connsiteY1-204" fmla="*/ 0 h 631295"/>
                <a:gd name="connsiteX2-205" fmla="*/ 1220742 w 1225901"/>
                <a:gd name="connsiteY2-206" fmla="*/ 631295 h 631295"/>
                <a:gd name="connsiteX3-207" fmla="*/ 0 w 1225901"/>
                <a:gd name="connsiteY3-208" fmla="*/ 624179 h 631295"/>
                <a:gd name="connsiteX0-209" fmla="*/ 0 w 1218785"/>
                <a:gd name="connsiteY0-210" fmla="*/ 631295 h 631295"/>
                <a:gd name="connsiteX1-211" fmla="*/ 1218785 w 1218785"/>
                <a:gd name="connsiteY1-212" fmla="*/ 0 h 631295"/>
                <a:gd name="connsiteX2-213" fmla="*/ 1213626 w 1218785"/>
                <a:gd name="connsiteY2-214" fmla="*/ 631295 h 631295"/>
                <a:gd name="connsiteX3-215" fmla="*/ 0 w 1218785"/>
                <a:gd name="connsiteY3-216" fmla="*/ 631295 h 631295"/>
                <a:gd name="connsiteX0-217" fmla="*/ 0 w 1229459"/>
                <a:gd name="connsiteY0-218" fmla="*/ 631295 h 631295"/>
                <a:gd name="connsiteX1-219" fmla="*/ 1229459 w 1229459"/>
                <a:gd name="connsiteY1-220" fmla="*/ 0 h 631295"/>
                <a:gd name="connsiteX2-221" fmla="*/ 1224300 w 1229459"/>
                <a:gd name="connsiteY2-222" fmla="*/ 631295 h 631295"/>
                <a:gd name="connsiteX3-223" fmla="*/ 0 w 1229459"/>
                <a:gd name="connsiteY3-224" fmla="*/ 631295 h 631295"/>
                <a:gd name="connsiteX0-225" fmla="*/ 0 w 1231416"/>
                <a:gd name="connsiteY0-226" fmla="*/ 631295 h 634853"/>
                <a:gd name="connsiteX1-227" fmla="*/ 1229459 w 1231416"/>
                <a:gd name="connsiteY1-228" fmla="*/ 0 h 634853"/>
                <a:gd name="connsiteX2-229" fmla="*/ 1231416 w 1231416"/>
                <a:gd name="connsiteY2-230" fmla="*/ 634853 h 634853"/>
                <a:gd name="connsiteX3-231" fmla="*/ 0 w 1231416"/>
                <a:gd name="connsiteY3-232" fmla="*/ 631295 h 634853"/>
                <a:gd name="connsiteX0-233" fmla="*/ 0 w 1234974"/>
                <a:gd name="connsiteY0-234" fmla="*/ 634853 h 634853"/>
                <a:gd name="connsiteX1-235" fmla="*/ 1233017 w 1234974"/>
                <a:gd name="connsiteY1-236" fmla="*/ 0 h 634853"/>
                <a:gd name="connsiteX2-237" fmla="*/ 1234974 w 1234974"/>
                <a:gd name="connsiteY2-238" fmla="*/ 634853 h 634853"/>
                <a:gd name="connsiteX3-239" fmla="*/ 0 w 1234974"/>
                <a:gd name="connsiteY3-240" fmla="*/ 634853 h 634853"/>
              </a:gdLst>
              <a:ahLst/>
              <a:cxnLst>
                <a:cxn ang="0">
                  <a:pos x="connsiteX0-1" y="connsiteY0-2"/>
                </a:cxn>
                <a:cxn ang="0">
                  <a:pos x="connsiteX1-3" y="connsiteY1-4"/>
                </a:cxn>
                <a:cxn ang="0">
                  <a:pos x="connsiteX2-5" y="connsiteY2-6"/>
                </a:cxn>
                <a:cxn ang="0">
                  <a:pos x="connsiteX3-7" y="connsiteY3-8"/>
                </a:cxn>
              </a:cxnLst>
              <a:rect l="l" t="t" r="r" b="b"/>
              <a:pathLst>
                <a:path w="1234974" h="634853">
                  <a:moveTo>
                    <a:pt x="0" y="634853"/>
                  </a:moveTo>
                  <a:cubicBezTo>
                    <a:pt x="291221" y="118435"/>
                    <a:pt x="835057" y="509"/>
                    <a:pt x="1233017" y="0"/>
                  </a:cubicBezTo>
                  <a:cubicBezTo>
                    <a:pt x="1041538" y="225850"/>
                    <a:pt x="1084887" y="423235"/>
                    <a:pt x="1234974" y="634853"/>
                  </a:cubicBezTo>
                  <a:lnTo>
                    <a:pt x="0" y="634853"/>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等腰三角形 5"/>
            <p:cNvSpPr/>
            <p:nvPr/>
          </p:nvSpPr>
          <p:spPr>
            <a:xfrm flipV="1">
              <a:off x="1619672" y="3356821"/>
              <a:ext cx="1247249" cy="1186339"/>
            </a:xfrm>
            <a:custGeom>
              <a:avLst/>
              <a:gdLst>
                <a:gd name="connsiteX0" fmla="*/ 0 w 936104"/>
                <a:gd name="connsiteY0" fmla="*/ 432048 h 432048"/>
                <a:gd name="connsiteX1" fmla="*/ 468052 w 936104"/>
                <a:gd name="connsiteY1" fmla="*/ 0 h 432048"/>
                <a:gd name="connsiteX2" fmla="*/ 936104 w 936104"/>
                <a:gd name="connsiteY2" fmla="*/ 432048 h 432048"/>
                <a:gd name="connsiteX3" fmla="*/ 0 w 936104"/>
                <a:gd name="connsiteY3" fmla="*/ 432048 h 432048"/>
                <a:gd name="connsiteX0-1" fmla="*/ 0 w 2405548"/>
                <a:gd name="connsiteY0-2" fmla="*/ 553019 h 553019"/>
                <a:gd name="connsiteX1-3" fmla="*/ 1937496 w 2405548"/>
                <a:gd name="connsiteY1-4" fmla="*/ 0 h 553019"/>
                <a:gd name="connsiteX2-5" fmla="*/ 2405548 w 2405548"/>
                <a:gd name="connsiteY2-6" fmla="*/ 432048 h 553019"/>
                <a:gd name="connsiteX3-7" fmla="*/ 0 w 2405548"/>
                <a:gd name="connsiteY3-8" fmla="*/ 553019 h 553019"/>
                <a:gd name="connsiteX0-9" fmla="*/ 0 w 2405548"/>
                <a:gd name="connsiteY0-10" fmla="*/ 1186339 h 1186339"/>
                <a:gd name="connsiteX1-11" fmla="*/ 1247249 w 2405548"/>
                <a:gd name="connsiteY1-12" fmla="*/ 0 h 1186339"/>
                <a:gd name="connsiteX2-13" fmla="*/ 2405548 w 2405548"/>
                <a:gd name="connsiteY2-14" fmla="*/ 1065368 h 1186339"/>
                <a:gd name="connsiteX3-15" fmla="*/ 0 w 2405548"/>
                <a:gd name="connsiteY3-16" fmla="*/ 1186339 h 1186339"/>
                <a:gd name="connsiteX0-17" fmla="*/ 0 w 1247249"/>
                <a:gd name="connsiteY0-18" fmla="*/ 1186339 h 1186339"/>
                <a:gd name="connsiteX1-19" fmla="*/ 1247249 w 1247249"/>
                <a:gd name="connsiteY1-20" fmla="*/ 0 h 1186339"/>
                <a:gd name="connsiteX2-21" fmla="*/ 1227858 w 1247249"/>
                <a:gd name="connsiteY2-22" fmla="*/ 634853 h 1186339"/>
                <a:gd name="connsiteX3-23" fmla="*/ 0 w 1247249"/>
                <a:gd name="connsiteY3-24" fmla="*/ 1186339 h 1186339"/>
                <a:gd name="connsiteX0-25" fmla="*/ 0 w 1247249"/>
                <a:gd name="connsiteY0-26" fmla="*/ 1186339 h 1186339"/>
                <a:gd name="connsiteX1-27" fmla="*/ 1247249 w 1247249"/>
                <a:gd name="connsiteY1-28" fmla="*/ 0 h 1186339"/>
                <a:gd name="connsiteX2-29" fmla="*/ 1227858 w 1247249"/>
                <a:gd name="connsiteY2-30" fmla="*/ 634853 h 1186339"/>
                <a:gd name="connsiteX3-31" fmla="*/ 0 w 1247249"/>
                <a:gd name="connsiteY3-32" fmla="*/ 1186339 h 1186339"/>
                <a:gd name="connsiteX0-33" fmla="*/ 0 w 1247249"/>
                <a:gd name="connsiteY0-34" fmla="*/ 1186339 h 1186339"/>
                <a:gd name="connsiteX1-35" fmla="*/ 1247249 w 1247249"/>
                <a:gd name="connsiteY1-36" fmla="*/ 0 h 1186339"/>
                <a:gd name="connsiteX2-37" fmla="*/ 1227858 w 1247249"/>
                <a:gd name="connsiteY2-38" fmla="*/ 634853 h 1186339"/>
                <a:gd name="connsiteX3-39" fmla="*/ 0 w 1247249"/>
                <a:gd name="connsiteY3-40" fmla="*/ 1186339 h 1186339"/>
                <a:gd name="connsiteX0-41" fmla="*/ 0 w 1247249"/>
                <a:gd name="connsiteY0-42" fmla="*/ 1186339 h 1186339"/>
                <a:gd name="connsiteX1-43" fmla="*/ 1247249 w 1247249"/>
                <a:gd name="connsiteY1-44" fmla="*/ 0 h 1186339"/>
                <a:gd name="connsiteX2-45" fmla="*/ 1227858 w 1247249"/>
                <a:gd name="connsiteY2-46" fmla="*/ 634853 h 1186339"/>
                <a:gd name="connsiteX3-47" fmla="*/ 0 w 1247249"/>
                <a:gd name="connsiteY3-48" fmla="*/ 1186339 h 1186339"/>
                <a:gd name="connsiteX0-49" fmla="*/ 0 w 1247249"/>
                <a:gd name="connsiteY0-50" fmla="*/ 1186339 h 1186339"/>
                <a:gd name="connsiteX1-51" fmla="*/ 1247249 w 1247249"/>
                <a:gd name="connsiteY1-52" fmla="*/ 0 h 1186339"/>
                <a:gd name="connsiteX2-53" fmla="*/ 1227858 w 1247249"/>
                <a:gd name="connsiteY2-54" fmla="*/ 634853 h 1186339"/>
                <a:gd name="connsiteX3-55" fmla="*/ 0 w 1247249"/>
                <a:gd name="connsiteY3-56" fmla="*/ 1186339 h 1186339"/>
                <a:gd name="connsiteX0-57" fmla="*/ 0 w 1247249"/>
                <a:gd name="connsiteY0-58" fmla="*/ 1186339 h 1186339"/>
                <a:gd name="connsiteX1-59" fmla="*/ 1247249 w 1247249"/>
                <a:gd name="connsiteY1-60" fmla="*/ 0 h 1186339"/>
                <a:gd name="connsiteX2-61" fmla="*/ 1227858 w 1247249"/>
                <a:gd name="connsiteY2-62" fmla="*/ 634853 h 1186339"/>
                <a:gd name="connsiteX3-63" fmla="*/ 0 w 1247249"/>
                <a:gd name="connsiteY3-64" fmla="*/ 1186339 h 1186339"/>
                <a:gd name="connsiteX0-65" fmla="*/ 0 w 1247249"/>
                <a:gd name="connsiteY0-66" fmla="*/ 1186339 h 1186339"/>
                <a:gd name="connsiteX1-67" fmla="*/ 1247249 w 1247249"/>
                <a:gd name="connsiteY1-68" fmla="*/ 0 h 1186339"/>
                <a:gd name="connsiteX2-69" fmla="*/ 1227858 w 1247249"/>
                <a:gd name="connsiteY2-70" fmla="*/ 634853 h 1186339"/>
                <a:gd name="connsiteX3-71" fmla="*/ 0 w 1247249"/>
                <a:gd name="connsiteY3-72" fmla="*/ 1186339 h 1186339"/>
                <a:gd name="connsiteX0-73" fmla="*/ 0 w 1247249"/>
                <a:gd name="connsiteY0-74" fmla="*/ 1186339 h 1186339"/>
                <a:gd name="connsiteX1-75" fmla="*/ 1247249 w 1247249"/>
                <a:gd name="connsiteY1-76" fmla="*/ 0 h 1186339"/>
                <a:gd name="connsiteX2-77" fmla="*/ 1227858 w 1247249"/>
                <a:gd name="connsiteY2-78" fmla="*/ 634853 h 1186339"/>
                <a:gd name="connsiteX3-79" fmla="*/ 0 w 1247249"/>
                <a:gd name="connsiteY3-80" fmla="*/ 1186339 h 1186339"/>
                <a:gd name="connsiteX0-81" fmla="*/ 0 w 1247249"/>
                <a:gd name="connsiteY0-82" fmla="*/ 1186339 h 1186339"/>
                <a:gd name="connsiteX1-83" fmla="*/ 1247249 w 1247249"/>
                <a:gd name="connsiteY1-84" fmla="*/ 0 h 1186339"/>
                <a:gd name="connsiteX2-85" fmla="*/ 1227858 w 1247249"/>
                <a:gd name="connsiteY2-86" fmla="*/ 634853 h 1186339"/>
                <a:gd name="connsiteX3-87" fmla="*/ 0 w 1247249"/>
                <a:gd name="connsiteY3-88" fmla="*/ 1186339 h 1186339"/>
                <a:gd name="connsiteX0-89" fmla="*/ 0 w 1247249"/>
                <a:gd name="connsiteY0-90" fmla="*/ 1186339 h 1186339"/>
                <a:gd name="connsiteX1-91" fmla="*/ 1247249 w 1247249"/>
                <a:gd name="connsiteY1-92" fmla="*/ 0 h 1186339"/>
                <a:gd name="connsiteX2-93" fmla="*/ 1227858 w 1247249"/>
                <a:gd name="connsiteY2-94" fmla="*/ 634853 h 1186339"/>
                <a:gd name="connsiteX3-95" fmla="*/ 0 w 1247249"/>
                <a:gd name="connsiteY3-96" fmla="*/ 1186339 h 1186339"/>
                <a:gd name="connsiteX0-97" fmla="*/ 0 w 1247249"/>
                <a:gd name="connsiteY0-98" fmla="*/ 1186339 h 1186339"/>
                <a:gd name="connsiteX1-99" fmla="*/ 1247249 w 1247249"/>
                <a:gd name="connsiteY1-100" fmla="*/ 0 h 1186339"/>
                <a:gd name="connsiteX2-101" fmla="*/ 1231416 w 1247249"/>
                <a:gd name="connsiteY2-102" fmla="*/ 638411 h 1186339"/>
                <a:gd name="connsiteX3-103" fmla="*/ 0 w 1247249"/>
                <a:gd name="connsiteY3-104" fmla="*/ 1186339 h 1186339"/>
                <a:gd name="connsiteX0-105" fmla="*/ 0 w 1247249"/>
                <a:gd name="connsiteY0-106" fmla="*/ 1186339 h 1186339"/>
                <a:gd name="connsiteX1-107" fmla="*/ 1247249 w 1247249"/>
                <a:gd name="connsiteY1-108" fmla="*/ 0 h 1186339"/>
                <a:gd name="connsiteX2-109" fmla="*/ 1231416 w 1247249"/>
                <a:gd name="connsiteY2-110" fmla="*/ 638411 h 1186339"/>
                <a:gd name="connsiteX3-111" fmla="*/ 0 w 1247249"/>
                <a:gd name="connsiteY3-112" fmla="*/ 1186339 h 1186339"/>
                <a:gd name="connsiteX0-113" fmla="*/ 0 w 1247249"/>
                <a:gd name="connsiteY0-114" fmla="*/ 1186339 h 1186339"/>
                <a:gd name="connsiteX1-115" fmla="*/ 1247249 w 1247249"/>
                <a:gd name="connsiteY1-116" fmla="*/ 0 h 1186339"/>
                <a:gd name="connsiteX2-117" fmla="*/ 1231416 w 1247249"/>
                <a:gd name="connsiteY2-118" fmla="*/ 638411 h 1186339"/>
                <a:gd name="connsiteX3-119" fmla="*/ 0 w 1247249"/>
                <a:gd name="connsiteY3-120" fmla="*/ 1186339 h 1186339"/>
              </a:gdLst>
              <a:ahLst/>
              <a:cxnLst>
                <a:cxn ang="0">
                  <a:pos x="connsiteX0-1" y="connsiteY0-2"/>
                </a:cxn>
                <a:cxn ang="0">
                  <a:pos x="connsiteX1-3" y="connsiteY1-4"/>
                </a:cxn>
                <a:cxn ang="0">
                  <a:pos x="connsiteX2-5" y="connsiteY2-6"/>
                </a:cxn>
                <a:cxn ang="0">
                  <a:pos x="connsiteX3-7" y="connsiteY3-8"/>
                </a:cxn>
              </a:cxnLst>
              <a:rect l="l" t="t" r="r" b="b"/>
              <a:pathLst>
                <a:path w="1247249" h="1186339">
                  <a:moveTo>
                    <a:pt x="0" y="1186339"/>
                  </a:moveTo>
                  <a:cubicBezTo>
                    <a:pt x="177366" y="310566"/>
                    <a:pt x="852847" y="57437"/>
                    <a:pt x="1247249" y="0"/>
                  </a:cubicBezTo>
                  <a:cubicBezTo>
                    <a:pt x="1055770" y="225850"/>
                    <a:pt x="1081329" y="426793"/>
                    <a:pt x="1231416" y="638411"/>
                  </a:cubicBezTo>
                  <a:cubicBezTo>
                    <a:pt x="597978" y="633668"/>
                    <a:pt x="270525" y="877981"/>
                    <a:pt x="0" y="1186339"/>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圆角矩形 11"/>
            <p:cNvSpPr/>
            <p:nvPr/>
          </p:nvSpPr>
          <p:spPr>
            <a:xfrm>
              <a:off x="1331640" y="3079858"/>
              <a:ext cx="198918" cy="87624"/>
            </a:xfrm>
            <a:custGeom>
              <a:avLst/>
              <a:gdLst/>
              <a:ahLst/>
              <a:cxnLst/>
              <a:rect l="l" t="t" r="r" b="b"/>
              <a:pathLst>
                <a:path w="198918" h="87624">
                  <a:moveTo>
                    <a:pt x="43812" y="0"/>
                  </a:moveTo>
                  <a:lnTo>
                    <a:pt x="198918" y="0"/>
                  </a:lnTo>
                  <a:lnTo>
                    <a:pt x="198918" y="87624"/>
                  </a:lnTo>
                  <a:lnTo>
                    <a:pt x="43812" y="87624"/>
                  </a:lnTo>
                  <a:cubicBezTo>
                    <a:pt x="19615" y="87624"/>
                    <a:pt x="0" y="68009"/>
                    <a:pt x="0" y="43812"/>
                  </a:cubicBezTo>
                  <a:cubicBezTo>
                    <a:pt x="0" y="19615"/>
                    <a:pt x="19615" y="0"/>
                    <a:pt x="43812"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空心弧 15"/>
            <p:cNvSpPr/>
            <p:nvPr/>
          </p:nvSpPr>
          <p:spPr>
            <a:xfrm rot="5400000">
              <a:off x="3312321" y="2346812"/>
              <a:ext cx="509372" cy="1121419"/>
            </a:xfrm>
            <a:custGeom>
              <a:avLst/>
              <a:gdLst/>
              <a:ahLst/>
              <a:cxnLst/>
              <a:rect l="l" t="t" r="r" b="b"/>
              <a:pathLst>
                <a:path w="509372" h="1121419">
                  <a:moveTo>
                    <a:pt x="507512" y="1121419"/>
                  </a:moveTo>
                  <a:lnTo>
                    <a:pt x="509372" y="1119300"/>
                  </a:lnTo>
                  <a:lnTo>
                    <a:pt x="509372" y="1121419"/>
                  </a:lnTo>
                  <a:close/>
                  <a:moveTo>
                    <a:pt x="430106" y="1116802"/>
                  </a:moveTo>
                  <a:lnTo>
                    <a:pt x="434159" y="1121419"/>
                  </a:lnTo>
                  <a:lnTo>
                    <a:pt x="430599" y="1121419"/>
                  </a:lnTo>
                  <a:cubicBezTo>
                    <a:pt x="430325" y="1119896"/>
                    <a:pt x="430214" y="1118353"/>
                    <a:pt x="430106" y="1116802"/>
                  </a:cubicBezTo>
                  <a:close/>
                  <a:moveTo>
                    <a:pt x="0" y="259419"/>
                  </a:moveTo>
                  <a:lnTo>
                    <a:pt x="832" y="257324"/>
                  </a:lnTo>
                  <a:lnTo>
                    <a:pt x="0" y="257324"/>
                  </a:lnTo>
                  <a:cubicBezTo>
                    <a:pt x="0" y="161091"/>
                    <a:pt x="53696" y="72900"/>
                    <a:pt x="139188" y="28721"/>
                  </a:cubicBezTo>
                  <a:cubicBezTo>
                    <a:pt x="224680" y="-15459"/>
                    <a:pt x="327679" y="-8244"/>
                    <a:pt x="406177" y="47423"/>
                  </a:cubicBezTo>
                  <a:cubicBezTo>
                    <a:pt x="466571" y="90252"/>
                    <a:pt x="504696" y="156253"/>
                    <a:pt x="509372" y="227993"/>
                  </a:cubicBezTo>
                  <a:lnTo>
                    <a:pt x="509372" y="1073841"/>
                  </a:lnTo>
                  <a:cubicBezTo>
                    <a:pt x="502538" y="1059565"/>
                    <a:pt x="487753" y="1050433"/>
                    <a:pt x="470835" y="1050433"/>
                  </a:cubicBezTo>
                  <a:cubicBezTo>
                    <a:pt x="451854" y="1050433"/>
                    <a:pt x="435559" y="1061928"/>
                    <a:pt x="428567" y="1078352"/>
                  </a:cubicBezTo>
                  <a:cubicBezTo>
                    <a:pt x="427251" y="1065847"/>
                    <a:pt x="427023" y="1052948"/>
                    <a:pt x="427023" y="1039779"/>
                  </a:cubicBezTo>
                  <a:lnTo>
                    <a:pt x="427023" y="281216"/>
                  </a:lnTo>
                  <a:lnTo>
                    <a:pt x="427023" y="281216"/>
                  </a:lnTo>
                  <a:lnTo>
                    <a:pt x="427023" y="236015"/>
                  </a:lnTo>
                  <a:lnTo>
                    <a:pt x="426558" y="236015"/>
                  </a:lnTo>
                  <a:cubicBezTo>
                    <a:pt x="420904" y="189157"/>
                    <a:pt x="395728" y="146071"/>
                    <a:pt x="356132" y="117992"/>
                  </a:cubicBezTo>
                  <a:cubicBezTo>
                    <a:pt x="304025" y="81040"/>
                    <a:pt x="235655" y="76251"/>
                    <a:pt x="178905" y="105577"/>
                  </a:cubicBezTo>
                  <a:cubicBezTo>
                    <a:pt x="122253" y="134854"/>
                    <a:pt x="86634" y="193244"/>
                    <a:pt x="86558" y="256996"/>
                  </a:cubicBezTo>
                  <a:cubicBezTo>
                    <a:pt x="87499" y="257768"/>
                    <a:pt x="87520" y="258591"/>
                    <a:pt x="87520" y="259419"/>
                  </a:cubicBezTo>
                  <a:cubicBezTo>
                    <a:pt x="87520" y="284619"/>
                    <a:pt x="67928" y="305047"/>
                    <a:pt x="43760" y="305047"/>
                  </a:cubicBezTo>
                  <a:cubicBezTo>
                    <a:pt x="19592" y="305047"/>
                    <a:pt x="0" y="284619"/>
                    <a:pt x="0" y="259419"/>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66" name="矩形 1"/>
          <p:cNvSpPr>
            <a:spLocks noChangeArrowheads="1"/>
          </p:cNvSpPr>
          <p:nvPr/>
        </p:nvSpPr>
        <p:spPr bwMode="auto">
          <a:xfrm>
            <a:off x="1043608" y="1421484"/>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a:t>
            </a:r>
            <a:r>
              <a:rPr lang="zh-CN" altLang="en-US" sz="1000" dirty="0" smtClean="0">
                <a:solidFill>
                  <a:schemeClr val="accent1"/>
                </a:solidFill>
                <a:latin typeface="微软雅黑" panose="020B0503020204020204" pitchFamily="34" charset="-122"/>
                <a:ea typeface="微软雅黑" panose="020B0503020204020204" pitchFamily="34" charset="-122"/>
              </a:rPr>
              <a:t>选择</a:t>
            </a:r>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a:t>
            </a:r>
            <a:r>
              <a:rPr lang="zh-CN" altLang="en-US" sz="1000" dirty="0" smtClean="0">
                <a:solidFill>
                  <a:schemeClr val="accent1"/>
                </a:solidFill>
                <a:latin typeface="微软雅黑" panose="020B0503020204020204" pitchFamily="34" charset="-122"/>
                <a:ea typeface="微软雅黑" panose="020B0503020204020204" pitchFamily="34" charset="-122"/>
              </a:rPr>
              <a:t>中</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7" name="矩形 1"/>
          <p:cNvSpPr>
            <a:spLocks noChangeArrowheads="1"/>
          </p:cNvSpPr>
          <p:nvPr/>
        </p:nvSpPr>
        <p:spPr bwMode="auto">
          <a:xfrm>
            <a:off x="1043608" y="2153579"/>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您的内容打在这里，或者通过复制您的文本后，在此框中选择您的内容打在这里，或者通过复制您的文本后，在此框中</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8" name="矩形 1"/>
          <p:cNvSpPr>
            <a:spLocks noChangeArrowheads="1"/>
          </p:cNvSpPr>
          <p:nvPr/>
        </p:nvSpPr>
        <p:spPr bwMode="auto">
          <a:xfrm>
            <a:off x="1043608" y="2885674"/>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您的内容打在这里，或者通过复制您的文本后，在此框中选择您的内容打在这里，或者通过复制您的文本后，在此框中</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sp>
        <p:nvSpPr>
          <p:cNvPr id="69" name="矩形 1"/>
          <p:cNvSpPr>
            <a:spLocks noChangeArrowheads="1"/>
          </p:cNvSpPr>
          <p:nvPr/>
        </p:nvSpPr>
        <p:spPr bwMode="auto">
          <a:xfrm>
            <a:off x="1043608" y="3617770"/>
            <a:ext cx="352839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00" dirty="0">
                <a:solidFill>
                  <a:schemeClr val="accent1"/>
                </a:solidFill>
                <a:latin typeface="微软雅黑" panose="020B0503020204020204" pitchFamily="34" charset="-122"/>
                <a:ea typeface="微软雅黑" panose="020B0503020204020204" pitchFamily="34" charset="-122"/>
              </a:rPr>
              <a:t>您的内容打在这里，或者通过复制您的文本后，在此框中选择您的内容打在这里，或者通过复制您的文本后，在此框中</a:t>
            </a:r>
            <a:endParaRPr lang="zh-CN" altLang="en-US" sz="1000" dirty="0">
              <a:solidFill>
                <a:schemeClr val="accent1"/>
              </a:solidFill>
              <a:latin typeface="微软雅黑" panose="020B0503020204020204" pitchFamily="34" charset="-122"/>
              <a:ea typeface="微软雅黑" panose="020B0503020204020204" pitchFamily="34" charset="-122"/>
            </a:endParaRPr>
          </a:p>
        </p:txBody>
      </p:sp>
      <p:cxnSp>
        <p:nvCxnSpPr>
          <p:cNvPr id="70" name="直接连接符 69"/>
          <p:cNvCxnSpPr/>
          <p:nvPr/>
        </p:nvCxnSpPr>
        <p:spPr>
          <a:xfrm flipH="1">
            <a:off x="4662482" y="1636788"/>
            <a:ext cx="792087" cy="0"/>
          </a:xfrm>
          <a:prstGeom prst="line">
            <a:avLst/>
          </a:prstGeom>
          <a:ln w="6350">
            <a:solidFill>
              <a:schemeClr val="bg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flipH="1">
            <a:off x="4662482" y="2363800"/>
            <a:ext cx="792087" cy="0"/>
          </a:xfrm>
          <a:prstGeom prst="line">
            <a:avLst/>
          </a:prstGeom>
          <a:ln w="6350">
            <a:solidFill>
              <a:schemeClr val="tx1">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flipH="1">
            <a:off x="4662482" y="3090812"/>
            <a:ext cx="792087" cy="0"/>
          </a:xfrm>
          <a:prstGeom prst="line">
            <a:avLst/>
          </a:prstGeom>
          <a:ln w="6350">
            <a:solidFill>
              <a:schemeClr val="bg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flipH="1">
            <a:off x="4662482" y="3817825"/>
            <a:ext cx="792087" cy="0"/>
          </a:xfrm>
          <a:prstGeom prst="line">
            <a:avLst/>
          </a:prstGeom>
          <a:ln w="6350">
            <a:solidFill>
              <a:schemeClr val="tx2">
                <a:alpha val="99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right)">
                                          <p:cBhvr>
                                            <p:cTn id="12" dur="500"/>
                                            <p:tgtEl>
                                              <p:spTgt spid="70"/>
                                            </p:tgtEl>
                                          </p:cBhvr>
                                        </p:animEffect>
                                      </p:childTnLst>
                                    </p:cTn>
                                  </p:par>
                                </p:childTnLst>
                              </p:cTn>
                            </p:par>
                            <p:par>
                              <p:cTn id="13" fill="hold">
                                <p:stCondLst>
                                  <p:cond delay="1000"/>
                                </p:stCondLst>
                                <p:childTnLst>
                                  <p:par>
                                    <p:cTn id="14" presetID="2" presetClass="entr" presetSubtype="8" fill="hold" grpId="0" nodeType="afterEffect" p14:presetBounceEnd="50000">
                                      <p:stCondLst>
                                        <p:cond delay="0"/>
                                      </p:stCondLst>
                                      <p:childTnLst>
                                        <p:set>
                                          <p:cBhvr>
                                            <p:cTn id="15" dur="1" fill="hold">
                                              <p:stCondLst>
                                                <p:cond delay="0"/>
                                              </p:stCondLst>
                                            </p:cTn>
                                            <p:tgtEl>
                                              <p:spTgt spid="66"/>
                                            </p:tgtEl>
                                            <p:attrNameLst>
                                              <p:attrName>style.visibility</p:attrName>
                                            </p:attrNameLst>
                                          </p:cBhvr>
                                          <p:to>
                                            <p:strVal val="visible"/>
                                          </p:to>
                                        </p:set>
                                        <p:anim calcmode="lin" valueType="num" p14:bounceEnd="50000">
                                          <p:cBhvr additive="base">
                                            <p:cTn id="16" dur="300" fill="hold"/>
                                            <p:tgtEl>
                                              <p:spTgt spid="66"/>
                                            </p:tgtEl>
                                            <p:attrNameLst>
                                              <p:attrName>ppt_x</p:attrName>
                                            </p:attrNameLst>
                                          </p:cBhvr>
                                          <p:tavLst>
                                            <p:tav tm="0">
                                              <p:val>
                                                <p:strVal val="0-#ppt_w/2"/>
                                              </p:val>
                                            </p:tav>
                                            <p:tav tm="100000">
                                              <p:val>
                                                <p:strVal val="#ppt_x"/>
                                              </p:val>
                                            </p:tav>
                                          </p:tavLst>
                                        </p:anim>
                                        <p:anim calcmode="lin" valueType="num" p14:bounceEnd="50000">
                                          <p:cBhvr additive="base">
                                            <p:cTn id="17" dur="300" fill="hold"/>
                                            <p:tgtEl>
                                              <p:spTgt spid="6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right)">
                                          <p:cBhvr>
                                            <p:cTn id="21" dur="500"/>
                                            <p:tgtEl>
                                              <p:spTgt spid="71"/>
                                            </p:tgtEl>
                                          </p:cBhvr>
                                        </p:animEffect>
                                      </p:childTnLst>
                                    </p:cTn>
                                  </p:par>
                                </p:childTnLst>
                              </p:cTn>
                            </p:par>
                            <p:par>
                              <p:cTn id="22" fill="hold">
                                <p:stCondLst>
                                  <p:cond delay="2000"/>
                                </p:stCondLst>
                                <p:childTnLst>
                                  <p:par>
                                    <p:cTn id="23" presetID="2" presetClass="entr" presetSubtype="8" fill="hold" grpId="0" nodeType="afterEffect" p14:presetBounceEnd="50000">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14:bounceEnd="50000">
                                          <p:cBhvr additive="base">
                                            <p:cTn id="25" dur="300" fill="hold"/>
                                            <p:tgtEl>
                                              <p:spTgt spid="67"/>
                                            </p:tgtEl>
                                            <p:attrNameLst>
                                              <p:attrName>ppt_x</p:attrName>
                                            </p:attrNameLst>
                                          </p:cBhvr>
                                          <p:tavLst>
                                            <p:tav tm="0">
                                              <p:val>
                                                <p:strVal val="0-#ppt_w/2"/>
                                              </p:val>
                                            </p:tav>
                                            <p:tav tm="100000">
                                              <p:val>
                                                <p:strVal val="#ppt_x"/>
                                              </p:val>
                                            </p:tav>
                                          </p:tavLst>
                                        </p:anim>
                                        <p:anim calcmode="lin" valueType="num" p14:bounceEnd="50000">
                                          <p:cBhvr additive="base">
                                            <p:cTn id="26" dur="300" fill="hold"/>
                                            <p:tgtEl>
                                              <p:spTgt spid="6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right)">
                                          <p:cBhvr>
                                            <p:cTn id="30" dur="500"/>
                                            <p:tgtEl>
                                              <p:spTgt spid="72"/>
                                            </p:tgtEl>
                                          </p:cBhvr>
                                        </p:animEffect>
                                      </p:childTnLst>
                                    </p:cTn>
                                  </p:par>
                                </p:childTnLst>
                              </p:cTn>
                            </p:par>
                            <p:par>
                              <p:cTn id="31" fill="hold">
                                <p:stCondLst>
                                  <p:cond delay="3000"/>
                                </p:stCondLst>
                                <p:childTnLst>
                                  <p:par>
                                    <p:cTn id="32" presetID="2" presetClass="entr" presetSubtype="8" fill="hold" grpId="0" nodeType="afterEffect" p14:presetBounceEnd="50000">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14:bounceEnd="50000">
                                          <p:cBhvr additive="base">
                                            <p:cTn id="34" dur="300" fill="hold"/>
                                            <p:tgtEl>
                                              <p:spTgt spid="68"/>
                                            </p:tgtEl>
                                            <p:attrNameLst>
                                              <p:attrName>ppt_x</p:attrName>
                                            </p:attrNameLst>
                                          </p:cBhvr>
                                          <p:tavLst>
                                            <p:tav tm="0">
                                              <p:val>
                                                <p:strVal val="0-#ppt_w/2"/>
                                              </p:val>
                                            </p:tav>
                                            <p:tav tm="100000">
                                              <p:val>
                                                <p:strVal val="#ppt_x"/>
                                              </p:val>
                                            </p:tav>
                                          </p:tavLst>
                                        </p:anim>
                                        <p:anim calcmode="lin" valueType="num" p14:bounceEnd="50000">
                                          <p:cBhvr additive="base">
                                            <p:cTn id="35" dur="300" fill="hold"/>
                                            <p:tgtEl>
                                              <p:spTgt spid="68"/>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right)">
                                          <p:cBhvr>
                                            <p:cTn id="39" dur="500"/>
                                            <p:tgtEl>
                                              <p:spTgt spid="73"/>
                                            </p:tgtEl>
                                          </p:cBhvr>
                                        </p:animEffect>
                                      </p:childTnLst>
                                    </p:cTn>
                                  </p:par>
                                </p:childTnLst>
                              </p:cTn>
                            </p:par>
                            <p:par>
                              <p:cTn id="40" fill="hold">
                                <p:stCondLst>
                                  <p:cond delay="4000"/>
                                </p:stCondLst>
                                <p:childTnLst>
                                  <p:par>
                                    <p:cTn id="41" presetID="2" presetClass="entr" presetSubtype="8" fill="hold" grpId="0" nodeType="afterEffect" p14:presetBounceEnd="50000">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14:bounceEnd="50000">
                                          <p:cBhvr additive="base">
                                            <p:cTn id="43" dur="300" fill="hold"/>
                                            <p:tgtEl>
                                              <p:spTgt spid="69"/>
                                            </p:tgtEl>
                                            <p:attrNameLst>
                                              <p:attrName>ppt_x</p:attrName>
                                            </p:attrNameLst>
                                          </p:cBhvr>
                                          <p:tavLst>
                                            <p:tav tm="0">
                                              <p:val>
                                                <p:strVal val="0-#ppt_w/2"/>
                                              </p:val>
                                            </p:tav>
                                            <p:tav tm="100000">
                                              <p:val>
                                                <p:strVal val="#ppt_x"/>
                                              </p:val>
                                            </p:tav>
                                          </p:tavLst>
                                        </p:anim>
                                        <p:anim calcmode="lin" valueType="num" p14:bounceEnd="50000">
                                          <p:cBhvr additive="base">
                                            <p:cTn id="44"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additive="base">
                                            <p:cTn id="7" dur="500" fill="hold"/>
                                            <p:tgtEl>
                                              <p:spTgt spid="59"/>
                                            </p:tgtEl>
                                            <p:attrNameLst>
                                              <p:attrName>ppt_x</p:attrName>
                                            </p:attrNameLst>
                                          </p:cBhvr>
                                          <p:tavLst>
                                            <p:tav tm="0">
                                              <p:val>
                                                <p:strVal val="1+#ppt_w/2"/>
                                              </p:val>
                                            </p:tav>
                                            <p:tav tm="100000">
                                              <p:val>
                                                <p:strVal val="#ppt_x"/>
                                              </p:val>
                                            </p:tav>
                                          </p:tavLst>
                                        </p:anim>
                                        <p:anim calcmode="lin" valueType="num">
                                          <p:cBhvr additive="base">
                                            <p:cTn id="8" dur="500" fill="hold"/>
                                            <p:tgtEl>
                                              <p:spTgt spid="5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wipe(right)">
                                          <p:cBhvr>
                                            <p:cTn id="12" dur="500"/>
                                            <p:tgtEl>
                                              <p:spTgt spid="70"/>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66"/>
                                            </p:tgtEl>
                                            <p:attrNameLst>
                                              <p:attrName>style.visibility</p:attrName>
                                            </p:attrNameLst>
                                          </p:cBhvr>
                                          <p:to>
                                            <p:strVal val="visible"/>
                                          </p:to>
                                        </p:set>
                                        <p:anim calcmode="lin" valueType="num">
                                          <p:cBhvr additive="base">
                                            <p:cTn id="16" dur="300" fill="hold"/>
                                            <p:tgtEl>
                                              <p:spTgt spid="66"/>
                                            </p:tgtEl>
                                            <p:attrNameLst>
                                              <p:attrName>ppt_x</p:attrName>
                                            </p:attrNameLst>
                                          </p:cBhvr>
                                          <p:tavLst>
                                            <p:tav tm="0">
                                              <p:val>
                                                <p:strVal val="0-#ppt_w/2"/>
                                              </p:val>
                                            </p:tav>
                                            <p:tav tm="100000">
                                              <p:val>
                                                <p:strVal val="#ppt_x"/>
                                              </p:val>
                                            </p:tav>
                                          </p:tavLst>
                                        </p:anim>
                                        <p:anim calcmode="lin" valueType="num">
                                          <p:cBhvr additive="base">
                                            <p:cTn id="17" dur="300" fill="hold"/>
                                            <p:tgtEl>
                                              <p:spTgt spid="66"/>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2" presetClass="entr" presetSubtype="2" fill="hold" nodeType="after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wipe(right)">
                                          <p:cBhvr>
                                            <p:cTn id="21" dur="500"/>
                                            <p:tgtEl>
                                              <p:spTgt spid="71"/>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67"/>
                                            </p:tgtEl>
                                            <p:attrNameLst>
                                              <p:attrName>style.visibility</p:attrName>
                                            </p:attrNameLst>
                                          </p:cBhvr>
                                          <p:to>
                                            <p:strVal val="visible"/>
                                          </p:to>
                                        </p:set>
                                        <p:anim calcmode="lin" valueType="num">
                                          <p:cBhvr additive="base">
                                            <p:cTn id="25" dur="300" fill="hold"/>
                                            <p:tgtEl>
                                              <p:spTgt spid="67"/>
                                            </p:tgtEl>
                                            <p:attrNameLst>
                                              <p:attrName>ppt_x</p:attrName>
                                            </p:attrNameLst>
                                          </p:cBhvr>
                                          <p:tavLst>
                                            <p:tav tm="0">
                                              <p:val>
                                                <p:strVal val="0-#ppt_w/2"/>
                                              </p:val>
                                            </p:tav>
                                            <p:tav tm="100000">
                                              <p:val>
                                                <p:strVal val="#ppt_x"/>
                                              </p:val>
                                            </p:tav>
                                          </p:tavLst>
                                        </p:anim>
                                        <p:anim calcmode="lin" valueType="num">
                                          <p:cBhvr additive="base">
                                            <p:cTn id="26" dur="300" fill="hold"/>
                                            <p:tgtEl>
                                              <p:spTgt spid="67"/>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2" fill="hold" nodeType="afterEffect">
                                      <p:stCondLst>
                                        <p:cond delay="0"/>
                                      </p:stCondLst>
                                      <p:childTnLst>
                                        <p:set>
                                          <p:cBhvr>
                                            <p:cTn id="29" dur="1" fill="hold">
                                              <p:stCondLst>
                                                <p:cond delay="0"/>
                                              </p:stCondLst>
                                            </p:cTn>
                                            <p:tgtEl>
                                              <p:spTgt spid="72"/>
                                            </p:tgtEl>
                                            <p:attrNameLst>
                                              <p:attrName>style.visibility</p:attrName>
                                            </p:attrNameLst>
                                          </p:cBhvr>
                                          <p:to>
                                            <p:strVal val="visible"/>
                                          </p:to>
                                        </p:set>
                                        <p:animEffect transition="in" filter="wipe(right)">
                                          <p:cBhvr>
                                            <p:cTn id="30" dur="500"/>
                                            <p:tgtEl>
                                              <p:spTgt spid="72"/>
                                            </p:tgtEl>
                                          </p:cBhvr>
                                        </p:animEffect>
                                      </p:childTnLst>
                                    </p:cTn>
                                  </p:par>
                                </p:childTnLst>
                              </p:cTn>
                            </p:par>
                            <p:par>
                              <p:cTn id="31" fill="hold">
                                <p:stCondLst>
                                  <p:cond delay="3000"/>
                                </p:stCondLst>
                                <p:childTnLst>
                                  <p:par>
                                    <p:cTn id="32" presetID="2" presetClass="entr" presetSubtype="8" fill="hold" grpId="0" nodeType="afterEffect">
                                      <p:stCondLst>
                                        <p:cond delay="0"/>
                                      </p:stCondLst>
                                      <p:childTnLst>
                                        <p:set>
                                          <p:cBhvr>
                                            <p:cTn id="33" dur="1" fill="hold">
                                              <p:stCondLst>
                                                <p:cond delay="0"/>
                                              </p:stCondLst>
                                            </p:cTn>
                                            <p:tgtEl>
                                              <p:spTgt spid="68"/>
                                            </p:tgtEl>
                                            <p:attrNameLst>
                                              <p:attrName>style.visibility</p:attrName>
                                            </p:attrNameLst>
                                          </p:cBhvr>
                                          <p:to>
                                            <p:strVal val="visible"/>
                                          </p:to>
                                        </p:set>
                                        <p:anim calcmode="lin" valueType="num">
                                          <p:cBhvr additive="base">
                                            <p:cTn id="34" dur="300" fill="hold"/>
                                            <p:tgtEl>
                                              <p:spTgt spid="68"/>
                                            </p:tgtEl>
                                            <p:attrNameLst>
                                              <p:attrName>ppt_x</p:attrName>
                                            </p:attrNameLst>
                                          </p:cBhvr>
                                          <p:tavLst>
                                            <p:tav tm="0">
                                              <p:val>
                                                <p:strVal val="0-#ppt_w/2"/>
                                              </p:val>
                                            </p:tav>
                                            <p:tav tm="100000">
                                              <p:val>
                                                <p:strVal val="#ppt_x"/>
                                              </p:val>
                                            </p:tav>
                                          </p:tavLst>
                                        </p:anim>
                                        <p:anim calcmode="lin" valueType="num">
                                          <p:cBhvr additive="base">
                                            <p:cTn id="35" dur="300" fill="hold"/>
                                            <p:tgtEl>
                                              <p:spTgt spid="68"/>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2" presetClass="entr" presetSubtype="2" fill="hold" nodeType="afterEffect">
                                      <p:stCondLst>
                                        <p:cond delay="0"/>
                                      </p:stCondLst>
                                      <p:childTnLst>
                                        <p:set>
                                          <p:cBhvr>
                                            <p:cTn id="38" dur="1" fill="hold">
                                              <p:stCondLst>
                                                <p:cond delay="0"/>
                                              </p:stCondLst>
                                            </p:cTn>
                                            <p:tgtEl>
                                              <p:spTgt spid="73"/>
                                            </p:tgtEl>
                                            <p:attrNameLst>
                                              <p:attrName>style.visibility</p:attrName>
                                            </p:attrNameLst>
                                          </p:cBhvr>
                                          <p:to>
                                            <p:strVal val="visible"/>
                                          </p:to>
                                        </p:set>
                                        <p:animEffect transition="in" filter="wipe(right)">
                                          <p:cBhvr>
                                            <p:cTn id="39" dur="500"/>
                                            <p:tgtEl>
                                              <p:spTgt spid="73"/>
                                            </p:tgtEl>
                                          </p:cBhvr>
                                        </p:animEffect>
                                      </p:childTnLst>
                                    </p:cTn>
                                  </p:par>
                                </p:childTnLst>
                              </p:cTn>
                            </p:par>
                            <p:par>
                              <p:cTn id="40" fill="hold">
                                <p:stCondLst>
                                  <p:cond delay="4000"/>
                                </p:stCondLst>
                                <p:childTnLst>
                                  <p:par>
                                    <p:cTn id="41" presetID="2" presetClass="entr" presetSubtype="8" fill="hold" grpId="0"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additive="base">
                                            <p:cTn id="43" dur="300" fill="hold"/>
                                            <p:tgtEl>
                                              <p:spTgt spid="69"/>
                                            </p:tgtEl>
                                            <p:attrNameLst>
                                              <p:attrName>ppt_x</p:attrName>
                                            </p:attrNameLst>
                                          </p:cBhvr>
                                          <p:tavLst>
                                            <p:tav tm="0">
                                              <p:val>
                                                <p:strVal val="0-#ppt_w/2"/>
                                              </p:val>
                                            </p:tav>
                                            <p:tav tm="100000">
                                              <p:val>
                                                <p:strVal val="#ppt_x"/>
                                              </p:val>
                                            </p:tav>
                                          </p:tavLst>
                                        </p:anim>
                                        <p:anim calcmode="lin" valueType="num">
                                          <p:cBhvr additive="base">
                                            <p:cTn id="44" dur="3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8"/>
          <p:cNvSpPr txBox="1"/>
          <p:nvPr/>
        </p:nvSpPr>
        <p:spPr>
          <a:xfrm>
            <a:off x="4932040" y="411510"/>
            <a:ext cx="3495354" cy="457200"/>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2800" dirty="0" smtClean="0">
                <a:solidFill>
                  <a:schemeClr val="bg1"/>
                </a:solidFill>
                <a:latin typeface="微软雅黑" panose="020B0503020204020204" pitchFamily="34" charset="-122"/>
                <a:ea typeface="微软雅黑" panose="020B0503020204020204" pitchFamily="34" charset="-122"/>
              </a:rPr>
              <a:t>标题内容</a:t>
            </a:r>
            <a:endParaRPr lang="en-US" altLang="zh-CN" sz="2800" dirty="0">
              <a:solidFill>
                <a:schemeClr val="bg1"/>
              </a:solidFill>
              <a:latin typeface="微软雅黑" panose="020B0503020204020204" pitchFamily="34" charset="-122"/>
              <a:ea typeface="微软雅黑" panose="020B0503020204020204" pitchFamily="34" charset="-122"/>
            </a:endParaRPr>
          </a:p>
        </p:txBody>
      </p:sp>
      <p:sp>
        <p:nvSpPr>
          <p:cNvPr id="6" name="Text Placeholder 9"/>
          <p:cNvSpPr txBox="1"/>
          <p:nvPr/>
        </p:nvSpPr>
        <p:spPr>
          <a:xfrm>
            <a:off x="4932040" y="837028"/>
            <a:ext cx="3495353" cy="362769"/>
          </a:xfrm>
          <a:prstGeom prst="rect">
            <a:avLst/>
          </a:prstGeom>
        </p:spPr>
        <p:txBody>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buNone/>
            </a:pPr>
            <a:r>
              <a:rPr lang="zh-CN" altLang="en-US" sz="1500" dirty="0" smtClean="0">
                <a:solidFill>
                  <a:schemeClr val="accent1"/>
                </a:solidFill>
                <a:latin typeface="微软雅黑" panose="020B0503020204020204" pitchFamily="34" charset="-122"/>
                <a:ea typeface="微软雅黑" panose="020B0503020204020204" pitchFamily="34" charset="-122"/>
              </a:rPr>
              <a:t>单击此处添加副标题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cxnSp>
        <p:nvCxnSpPr>
          <p:cNvPr id="7" name="Straight Connector 12"/>
          <p:cNvCxnSpPr/>
          <p:nvPr/>
        </p:nvCxnSpPr>
        <p:spPr>
          <a:xfrm>
            <a:off x="8456792" y="469156"/>
            <a:ext cx="0" cy="539496"/>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8" name="Freeform 195"/>
          <p:cNvSpPr/>
          <p:nvPr/>
        </p:nvSpPr>
        <p:spPr bwMode="auto">
          <a:xfrm flipH="1">
            <a:off x="1430705" y="1460654"/>
            <a:ext cx="1879467" cy="30047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tx1"/>
          </a:solidFill>
          <a:ln w="6350">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grpSp>
        <p:nvGrpSpPr>
          <p:cNvPr id="9" name="组合 8"/>
          <p:cNvGrpSpPr/>
          <p:nvPr/>
        </p:nvGrpSpPr>
        <p:grpSpPr>
          <a:xfrm>
            <a:off x="3321767" y="1637798"/>
            <a:ext cx="1805385" cy="1193753"/>
            <a:chOff x="3286022" y="2159698"/>
            <a:chExt cx="2407180" cy="1591671"/>
          </a:xfrm>
          <a:solidFill>
            <a:schemeClr val="tx1"/>
          </a:solidFill>
        </p:grpSpPr>
        <p:grpSp>
          <p:nvGrpSpPr>
            <p:cNvPr id="10" name="组合 9"/>
            <p:cNvGrpSpPr/>
            <p:nvPr/>
          </p:nvGrpSpPr>
          <p:grpSpPr>
            <a:xfrm>
              <a:off x="3472842" y="2159698"/>
              <a:ext cx="2220360" cy="1591671"/>
              <a:chOff x="3472842" y="2159698"/>
              <a:chExt cx="2220360" cy="1591671"/>
            </a:xfrm>
            <a:grpFill/>
          </p:grpSpPr>
          <p:sp>
            <p:nvSpPr>
              <p:cNvPr id="12" name="Freeform 15"/>
              <p:cNvSpPr/>
              <p:nvPr/>
            </p:nvSpPr>
            <p:spPr bwMode="auto">
              <a:xfrm>
                <a:off x="3472842" y="2159698"/>
                <a:ext cx="2220360" cy="1591671"/>
              </a:xfrm>
              <a:custGeom>
                <a:avLst/>
                <a:gdLst>
                  <a:gd name="T0" fmla="*/ 779 w 779"/>
                  <a:gd name="T1" fmla="*/ 314 h 558"/>
                  <a:gd name="T2" fmla="*/ 700 w 779"/>
                  <a:gd name="T3" fmla="*/ 401 h 558"/>
                  <a:gd name="T4" fmla="*/ 528 w 779"/>
                  <a:gd name="T5" fmla="*/ 513 h 558"/>
                  <a:gd name="T6" fmla="*/ 299 w 779"/>
                  <a:gd name="T7" fmla="*/ 548 h 558"/>
                  <a:gd name="T8" fmla="*/ 97 w 779"/>
                  <a:gd name="T9" fmla="*/ 449 h 558"/>
                  <a:gd name="T10" fmla="*/ 89 w 779"/>
                  <a:gd name="T11" fmla="*/ 441 h 558"/>
                  <a:gd name="T12" fmla="*/ 18 w 779"/>
                  <a:gd name="T13" fmla="*/ 313 h 558"/>
                  <a:gd name="T14" fmla="*/ 4 w 779"/>
                  <a:gd name="T15" fmla="*/ 176 h 558"/>
                  <a:gd name="T16" fmla="*/ 36 w 779"/>
                  <a:gd name="T17" fmla="*/ 67 h 558"/>
                  <a:gd name="T18" fmla="*/ 95 w 779"/>
                  <a:gd name="T19" fmla="*/ 10 h 558"/>
                  <a:gd name="T20" fmla="*/ 163 w 779"/>
                  <a:gd name="T21" fmla="*/ 5 h 558"/>
                  <a:gd name="T22" fmla="*/ 227 w 779"/>
                  <a:gd name="T23" fmla="*/ 31 h 558"/>
                  <a:gd name="T24" fmla="*/ 287 w 779"/>
                  <a:gd name="T25" fmla="*/ 72 h 558"/>
                  <a:gd name="T26" fmla="*/ 341 w 779"/>
                  <a:gd name="T27" fmla="*/ 121 h 558"/>
                  <a:gd name="T28" fmla="*/ 344 w 779"/>
                  <a:gd name="T29" fmla="*/ 126 h 558"/>
                  <a:gd name="T30" fmla="*/ 431 w 779"/>
                  <a:gd name="T31" fmla="*/ 219 h 558"/>
                  <a:gd name="T32" fmla="*/ 551 w 779"/>
                  <a:gd name="T33" fmla="*/ 296 h 558"/>
                  <a:gd name="T34" fmla="*/ 687 w 779"/>
                  <a:gd name="T35" fmla="*/ 323 h 558"/>
                  <a:gd name="T36" fmla="*/ 779 w 779"/>
                  <a:gd name="T37" fmla="*/ 314 h 5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9" h="558">
                    <a:moveTo>
                      <a:pt x="779" y="314"/>
                    </a:moveTo>
                    <a:cubicBezTo>
                      <a:pt x="768" y="328"/>
                      <a:pt x="742" y="362"/>
                      <a:pt x="700" y="401"/>
                    </a:cubicBezTo>
                    <a:cubicBezTo>
                      <a:pt x="658" y="440"/>
                      <a:pt x="599" y="484"/>
                      <a:pt x="528" y="513"/>
                    </a:cubicBezTo>
                    <a:cubicBezTo>
                      <a:pt x="458" y="543"/>
                      <a:pt x="376" y="558"/>
                      <a:pt x="299" y="548"/>
                    </a:cubicBezTo>
                    <a:cubicBezTo>
                      <a:pt x="221" y="538"/>
                      <a:pt x="148" y="502"/>
                      <a:pt x="97" y="449"/>
                    </a:cubicBezTo>
                    <a:cubicBezTo>
                      <a:pt x="94" y="446"/>
                      <a:pt x="91" y="444"/>
                      <a:pt x="89" y="441"/>
                    </a:cubicBezTo>
                    <a:cubicBezTo>
                      <a:pt x="56" y="404"/>
                      <a:pt x="32" y="359"/>
                      <a:pt x="18" y="313"/>
                    </a:cubicBezTo>
                    <a:cubicBezTo>
                      <a:pt x="4" y="266"/>
                      <a:pt x="0" y="218"/>
                      <a:pt x="4" y="176"/>
                    </a:cubicBezTo>
                    <a:cubicBezTo>
                      <a:pt x="8" y="133"/>
                      <a:pt x="20" y="95"/>
                      <a:pt x="36" y="67"/>
                    </a:cubicBezTo>
                    <a:cubicBezTo>
                      <a:pt x="52" y="39"/>
                      <a:pt x="72" y="20"/>
                      <a:pt x="95" y="10"/>
                    </a:cubicBezTo>
                    <a:cubicBezTo>
                      <a:pt x="118" y="0"/>
                      <a:pt x="141" y="0"/>
                      <a:pt x="163" y="5"/>
                    </a:cubicBezTo>
                    <a:cubicBezTo>
                      <a:pt x="185" y="10"/>
                      <a:pt x="207" y="20"/>
                      <a:pt x="227" y="31"/>
                    </a:cubicBezTo>
                    <a:cubicBezTo>
                      <a:pt x="248" y="43"/>
                      <a:pt x="268" y="57"/>
                      <a:pt x="287" y="72"/>
                    </a:cubicBezTo>
                    <a:cubicBezTo>
                      <a:pt x="306" y="86"/>
                      <a:pt x="324" y="103"/>
                      <a:pt x="341" y="121"/>
                    </a:cubicBezTo>
                    <a:cubicBezTo>
                      <a:pt x="342" y="123"/>
                      <a:pt x="343" y="124"/>
                      <a:pt x="344" y="126"/>
                    </a:cubicBezTo>
                    <a:cubicBezTo>
                      <a:pt x="370" y="153"/>
                      <a:pt x="397" y="188"/>
                      <a:pt x="431" y="219"/>
                    </a:cubicBezTo>
                    <a:cubicBezTo>
                      <a:pt x="464" y="250"/>
                      <a:pt x="505" y="278"/>
                      <a:pt x="551" y="296"/>
                    </a:cubicBezTo>
                    <a:cubicBezTo>
                      <a:pt x="596" y="315"/>
                      <a:pt x="645" y="323"/>
                      <a:pt x="687" y="323"/>
                    </a:cubicBezTo>
                    <a:cubicBezTo>
                      <a:pt x="730" y="324"/>
                      <a:pt x="765" y="316"/>
                      <a:pt x="779" y="3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accent1"/>
                  </a:solidFill>
                  <a:latin typeface="Century Gothic" panose="020B0502020202020204" pitchFamily="34" charset="0"/>
                </a:endParaRPr>
              </a:p>
            </p:txBody>
          </p:sp>
          <p:sp>
            <p:nvSpPr>
              <p:cNvPr id="13" name="Freeform 26"/>
              <p:cNvSpPr>
                <a:spLocks noEditPoints="1"/>
              </p:cNvSpPr>
              <p:nvPr/>
            </p:nvSpPr>
            <p:spPr bwMode="auto">
              <a:xfrm>
                <a:off x="4085024" y="2495366"/>
                <a:ext cx="103177" cy="111431"/>
              </a:xfrm>
              <a:custGeom>
                <a:avLst/>
                <a:gdLst>
                  <a:gd name="T0" fmla="*/ 25 w 36"/>
                  <a:gd name="T1" fmla="*/ 0 h 39"/>
                  <a:gd name="T2" fmla="*/ 11 w 36"/>
                  <a:gd name="T3" fmla="*/ 0 h 39"/>
                  <a:gd name="T4" fmla="*/ 0 w 36"/>
                  <a:gd name="T5" fmla="*/ 11 h 39"/>
                  <a:gd name="T6" fmla="*/ 0 w 36"/>
                  <a:gd name="T7" fmla="*/ 28 h 39"/>
                  <a:gd name="T8" fmla="*/ 11 w 36"/>
                  <a:gd name="T9" fmla="*/ 39 h 39"/>
                  <a:gd name="T10" fmla="*/ 25 w 36"/>
                  <a:gd name="T11" fmla="*/ 39 h 39"/>
                  <a:gd name="T12" fmla="*/ 36 w 36"/>
                  <a:gd name="T13" fmla="*/ 28 h 39"/>
                  <a:gd name="T14" fmla="*/ 36 w 36"/>
                  <a:gd name="T15" fmla="*/ 11 h 39"/>
                  <a:gd name="T16" fmla="*/ 25 w 36"/>
                  <a:gd name="T17" fmla="*/ 0 h 39"/>
                  <a:gd name="T18" fmla="*/ 35 w 36"/>
                  <a:gd name="T19" fmla="*/ 27 h 39"/>
                  <a:gd name="T20" fmla="*/ 24 w 36"/>
                  <a:gd name="T21" fmla="*/ 37 h 39"/>
                  <a:gd name="T22" fmla="*/ 12 w 36"/>
                  <a:gd name="T23" fmla="*/ 37 h 39"/>
                  <a:gd name="T24" fmla="*/ 2 w 36"/>
                  <a:gd name="T25" fmla="*/ 27 h 39"/>
                  <a:gd name="T26" fmla="*/ 2 w 36"/>
                  <a:gd name="T27" fmla="*/ 12 h 39"/>
                  <a:gd name="T28" fmla="*/ 12 w 36"/>
                  <a:gd name="T29" fmla="*/ 2 h 39"/>
                  <a:gd name="T30" fmla="*/ 24 w 36"/>
                  <a:gd name="T31" fmla="*/ 2 h 39"/>
                  <a:gd name="T32" fmla="*/ 35 w 36"/>
                  <a:gd name="T33" fmla="*/ 12 h 39"/>
                  <a:gd name="T34" fmla="*/ 35 w 36"/>
                  <a:gd name="T35"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6" h="39">
                    <a:moveTo>
                      <a:pt x="25" y="0"/>
                    </a:moveTo>
                    <a:cubicBezTo>
                      <a:pt x="11" y="0"/>
                      <a:pt x="11" y="0"/>
                      <a:pt x="11" y="0"/>
                    </a:cubicBezTo>
                    <a:cubicBezTo>
                      <a:pt x="5" y="0"/>
                      <a:pt x="0" y="5"/>
                      <a:pt x="0" y="11"/>
                    </a:cubicBezTo>
                    <a:cubicBezTo>
                      <a:pt x="0" y="28"/>
                      <a:pt x="0" y="28"/>
                      <a:pt x="0" y="28"/>
                    </a:cubicBezTo>
                    <a:cubicBezTo>
                      <a:pt x="0" y="34"/>
                      <a:pt x="5" y="39"/>
                      <a:pt x="11" y="39"/>
                    </a:cubicBezTo>
                    <a:cubicBezTo>
                      <a:pt x="25" y="39"/>
                      <a:pt x="25" y="39"/>
                      <a:pt x="25" y="39"/>
                    </a:cubicBezTo>
                    <a:cubicBezTo>
                      <a:pt x="31" y="39"/>
                      <a:pt x="36" y="34"/>
                      <a:pt x="36" y="28"/>
                    </a:cubicBezTo>
                    <a:cubicBezTo>
                      <a:pt x="36" y="11"/>
                      <a:pt x="36" y="11"/>
                      <a:pt x="36" y="11"/>
                    </a:cubicBezTo>
                    <a:cubicBezTo>
                      <a:pt x="36" y="5"/>
                      <a:pt x="31" y="0"/>
                      <a:pt x="25" y="0"/>
                    </a:cubicBezTo>
                    <a:close/>
                    <a:moveTo>
                      <a:pt x="35" y="27"/>
                    </a:moveTo>
                    <a:cubicBezTo>
                      <a:pt x="35" y="33"/>
                      <a:pt x="30" y="37"/>
                      <a:pt x="24" y="37"/>
                    </a:cubicBezTo>
                    <a:cubicBezTo>
                      <a:pt x="12" y="37"/>
                      <a:pt x="12" y="37"/>
                      <a:pt x="12" y="37"/>
                    </a:cubicBezTo>
                    <a:cubicBezTo>
                      <a:pt x="6" y="37"/>
                      <a:pt x="2" y="33"/>
                      <a:pt x="2" y="27"/>
                    </a:cubicBezTo>
                    <a:cubicBezTo>
                      <a:pt x="2" y="12"/>
                      <a:pt x="2" y="12"/>
                      <a:pt x="2" y="12"/>
                    </a:cubicBezTo>
                    <a:cubicBezTo>
                      <a:pt x="2" y="6"/>
                      <a:pt x="6" y="2"/>
                      <a:pt x="12" y="2"/>
                    </a:cubicBezTo>
                    <a:cubicBezTo>
                      <a:pt x="24" y="2"/>
                      <a:pt x="24" y="2"/>
                      <a:pt x="24" y="2"/>
                    </a:cubicBezTo>
                    <a:cubicBezTo>
                      <a:pt x="30" y="2"/>
                      <a:pt x="35" y="6"/>
                      <a:pt x="35" y="12"/>
                    </a:cubicBezTo>
                    <a:lnTo>
                      <a:pt x="35" y="2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accent1"/>
                  </a:solidFill>
                  <a:latin typeface="Century Gothic" panose="020B0502020202020204" pitchFamily="34" charset="0"/>
                </a:endParaRPr>
              </a:p>
            </p:txBody>
          </p:sp>
        </p:grpSp>
        <p:sp>
          <p:nvSpPr>
            <p:cNvPr id="11" name="Oval 196"/>
            <p:cNvSpPr>
              <a:spLocks noChangeArrowheads="1"/>
            </p:cNvSpPr>
            <p:nvPr/>
          </p:nvSpPr>
          <p:spPr bwMode="auto">
            <a:xfrm rot="17758666" flipH="1">
              <a:off x="3296644" y="2202189"/>
              <a:ext cx="288700" cy="309943"/>
            </a:xfrm>
            <a:prstGeom prst="triangle">
              <a:avLst/>
            </a:prstGeom>
            <a:grpFill/>
            <a:ln w="9525">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grpSp>
      <p:sp>
        <p:nvSpPr>
          <p:cNvPr id="14" name="矩形 13"/>
          <p:cNvSpPr/>
          <p:nvPr/>
        </p:nvSpPr>
        <p:spPr>
          <a:xfrm>
            <a:off x="1690044" y="1117008"/>
            <a:ext cx="877163" cy="369332"/>
          </a:xfrm>
          <a:prstGeom prst="rect">
            <a:avLst/>
          </a:prstGeom>
          <a:ln>
            <a:noFill/>
          </a:ln>
        </p:spPr>
        <p:txBody>
          <a:bodyPr wrap="none">
            <a:spAutoFit/>
          </a:bodyPr>
          <a:lstStyle/>
          <a:p>
            <a:r>
              <a:rPr lang="zh-CN" altLang="en-US" sz="1800" dirty="0">
                <a:latin typeface="Century Gothic" panose="020B0502020202020204" pitchFamily="34" charset="0"/>
                <a:ea typeface="汉仪特细等线简" panose="02010604000101010101" pitchFamily="2" charset="-122"/>
              </a:rPr>
              <a:t>小标题</a:t>
            </a:r>
            <a:endParaRPr lang="zh-CN" altLang="en-US" sz="1800" dirty="0">
              <a:latin typeface="Century Gothic" panose="020B0502020202020204" pitchFamily="34" charset="0"/>
              <a:ea typeface="汉仪特细等线简" panose="02010604000101010101" pitchFamily="2" charset="-122"/>
            </a:endParaRPr>
          </a:p>
        </p:txBody>
      </p:sp>
      <p:sp>
        <p:nvSpPr>
          <p:cNvPr id="15" name="文本框 14"/>
          <p:cNvSpPr txBox="1"/>
          <p:nvPr/>
        </p:nvSpPr>
        <p:spPr>
          <a:xfrm>
            <a:off x="1519616" y="1538908"/>
            <a:ext cx="1416368" cy="404085"/>
          </a:xfrm>
          <a:prstGeom prst="rect">
            <a:avLst/>
          </a:prstGeom>
          <a:noFill/>
        </p:spPr>
        <p:txBody>
          <a:bodyPr wrap="square" rtlCol="0">
            <a:spAutoFit/>
          </a:bodyPr>
          <a:lstStyle/>
          <a:p>
            <a:r>
              <a:rPr lang="zh-CN" altLang="en-US" sz="1015" dirty="0">
                <a:solidFill>
                  <a:schemeClr val="accent1"/>
                </a:solidFill>
                <a:latin typeface="微软雅黑" panose="020B0503020204020204" pitchFamily="34" charset="-122"/>
                <a:ea typeface="微软雅黑" panose="020B0503020204020204" pitchFamily="34" charset="-122"/>
              </a:rPr>
              <a:t>此处输入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输入文字</a:t>
            </a:r>
            <a:r>
              <a:rPr lang="en-US" altLang="zh-CN" sz="1015" dirty="0">
                <a:solidFill>
                  <a:schemeClr val="accent1"/>
                </a:solidFill>
                <a:latin typeface="微软雅黑" panose="020B0503020204020204" pitchFamily="34" charset="-122"/>
                <a:ea typeface="微软雅黑" panose="020B0503020204020204" pitchFamily="34" charset="-122"/>
              </a:rPr>
              <a:t> </a:t>
            </a:r>
            <a:endParaRPr lang="zh-CN" altLang="en-US" sz="1015" dirty="0">
              <a:solidFill>
                <a:schemeClr val="accent1"/>
              </a:solidFill>
              <a:latin typeface="微软雅黑" panose="020B0503020204020204" pitchFamily="34" charset="-122"/>
              <a:ea typeface="微软雅黑" panose="020B0503020204020204" pitchFamily="34" charset="-122"/>
            </a:endParaRPr>
          </a:p>
        </p:txBody>
      </p:sp>
      <p:sp>
        <p:nvSpPr>
          <p:cNvPr id="16" name="Freeform 195"/>
          <p:cNvSpPr/>
          <p:nvPr/>
        </p:nvSpPr>
        <p:spPr bwMode="auto">
          <a:xfrm flipH="1">
            <a:off x="1182940" y="2945359"/>
            <a:ext cx="1879467" cy="30047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tx2"/>
          </a:solidFill>
          <a:ln w="9525">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grpSp>
        <p:nvGrpSpPr>
          <p:cNvPr id="17" name="组合 16"/>
          <p:cNvGrpSpPr/>
          <p:nvPr/>
        </p:nvGrpSpPr>
        <p:grpSpPr>
          <a:xfrm>
            <a:off x="3187432" y="2818138"/>
            <a:ext cx="2055278" cy="1474394"/>
            <a:chOff x="3106909" y="3733485"/>
            <a:chExt cx="2740370" cy="1965858"/>
          </a:xfrm>
          <a:solidFill>
            <a:schemeClr val="tx2"/>
          </a:solidFill>
        </p:grpSpPr>
        <p:sp>
          <p:nvSpPr>
            <p:cNvPr id="18" name="Freeform 7"/>
            <p:cNvSpPr/>
            <p:nvPr/>
          </p:nvSpPr>
          <p:spPr bwMode="auto">
            <a:xfrm>
              <a:off x="3106909" y="3733485"/>
              <a:ext cx="2740370" cy="1965858"/>
            </a:xfrm>
            <a:custGeom>
              <a:avLst/>
              <a:gdLst>
                <a:gd name="T0" fmla="*/ 961 w 961"/>
                <a:gd name="T1" fmla="*/ 388 h 689"/>
                <a:gd name="T2" fmla="*/ 863 w 961"/>
                <a:gd name="T3" fmla="*/ 495 h 689"/>
                <a:gd name="T4" fmla="*/ 652 w 961"/>
                <a:gd name="T5" fmla="*/ 633 h 689"/>
                <a:gd name="T6" fmla="*/ 368 w 961"/>
                <a:gd name="T7" fmla="*/ 676 h 689"/>
                <a:gd name="T8" fmla="*/ 119 w 961"/>
                <a:gd name="T9" fmla="*/ 554 h 689"/>
                <a:gd name="T10" fmla="*/ 109 w 961"/>
                <a:gd name="T11" fmla="*/ 544 h 689"/>
                <a:gd name="T12" fmla="*/ 22 w 961"/>
                <a:gd name="T13" fmla="*/ 386 h 689"/>
                <a:gd name="T14" fmla="*/ 5 w 961"/>
                <a:gd name="T15" fmla="*/ 217 h 689"/>
                <a:gd name="T16" fmla="*/ 44 w 961"/>
                <a:gd name="T17" fmla="*/ 83 h 689"/>
                <a:gd name="T18" fmla="*/ 117 w 961"/>
                <a:gd name="T19" fmla="*/ 12 h 689"/>
                <a:gd name="T20" fmla="*/ 201 w 961"/>
                <a:gd name="T21" fmla="*/ 6 h 689"/>
                <a:gd name="T22" fmla="*/ 280 w 961"/>
                <a:gd name="T23" fmla="*/ 39 h 689"/>
                <a:gd name="T24" fmla="*/ 354 w 961"/>
                <a:gd name="T25" fmla="*/ 89 h 689"/>
                <a:gd name="T26" fmla="*/ 420 w 961"/>
                <a:gd name="T27" fmla="*/ 150 h 689"/>
                <a:gd name="T28" fmla="*/ 425 w 961"/>
                <a:gd name="T29" fmla="*/ 155 h 689"/>
                <a:gd name="T30" fmla="*/ 531 w 961"/>
                <a:gd name="T31" fmla="*/ 270 h 689"/>
                <a:gd name="T32" fmla="*/ 679 w 961"/>
                <a:gd name="T33" fmla="*/ 366 h 689"/>
                <a:gd name="T34" fmla="*/ 848 w 961"/>
                <a:gd name="T35" fmla="*/ 399 h 689"/>
                <a:gd name="T36" fmla="*/ 961 w 961"/>
                <a:gd name="T37" fmla="*/ 388 h 6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1" h="689">
                  <a:moveTo>
                    <a:pt x="961" y="388"/>
                  </a:moveTo>
                  <a:cubicBezTo>
                    <a:pt x="947" y="405"/>
                    <a:pt x="915" y="447"/>
                    <a:pt x="863" y="495"/>
                  </a:cubicBezTo>
                  <a:cubicBezTo>
                    <a:pt x="811" y="543"/>
                    <a:pt x="739" y="597"/>
                    <a:pt x="652" y="633"/>
                  </a:cubicBezTo>
                  <a:cubicBezTo>
                    <a:pt x="565" y="670"/>
                    <a:pt x="464" y="689"/>
                    <a:pt x="368" y="676"/>
                  </a:cubicBezTo>
                  <a:cubicBezTo>
                    <a:pt x="273" y="664"/>
                    <a:pt x="182" y="620"/>
                    <a:pt x="119" y="554"/>
                  </a:cubicBezTo>
                  <a:cubicBezTo>
                    <a:pt x="116" y="551"/>
                    <a:pt x="113" y="547"/>
                    <a:pt x="109" y="544"/>
                  </a:cubicBezTo>
                  <a:cubicBezTo>
                    <a:pt x="68" y="499"/>
                    <a:pt x="39" y="443"/>
                    <a:pt x="22" y="386"/>
                  </a:cubicBezTo>
                  <a:cubicBezTo>
                    <a:pt x="5" y="328"/>
                    <a:pt x="0" y="269"/>
                    <a:pt x="5" y="217"/>
                  </a:cubicBezTo>
                  <a:cubicBezTo>
                    <a:pt x="10" y="164"/>
                    <a:pt x="24" y="118"/>
                    <a:pt x="44" y="83"/>
                  </a:cubicBezTo>
                  <a:cubicBezTo>
                    <a:pt x="64" y="48"/>
                    <a:pt x="89" y="25"/>
                    <a:pt x="117" y="12"/>
                  </a:cubicBezTo>
                  <a:cubicBezTo>
                    <a:pt x="145" y="0"/>
                    <a:pt x="173" y="0"/>
                    <a:pt x="201" y="6"/>
                  </a:cubicBezTo>
                  <a:cubicBezTo>
                    <a:pt x="228" y="12"/>
                    <a:pt x="255" y="24"/>
                    <a:pt x="280" y="39"/>
                  </a:cubicBezTo>
                  <a:cubicBezTo>
                    <a:pt x="306" y="53"/>
                    <a:pt x="331" y="70"/>
                    <a:pt x="354" y="89"/>
                  </a:cubicBezTo>
                  <a:cubicBezTo>
                    <a:pt x="377" y="107"/>
                    <a:pt x="399" y="127"/>
                    <a:pt x="420" y="150"/>
                  </a:cubicBezTo>
                  <a:cubicBezTo>
                    <a:pt x="422" y="152"/>
                    <a:pt x="423" y="154"/>
                    <a:pt x="425" y="155"/>
                  </a:cubicBezTo>
                  <a:cubicBezTo>
                    <a:pt x="457" y="189"/>
                    <a:pt x="489" y="232"/>
                    <a:pt x="531" y="270"/>
                  </a:cubicBezTo>
                  <a:cubicBezTo>
                    <a:pt x="572" y="309"/>
                    <a:pt x="623" y="343"/>
                    <a:pt x="679" y="366"/>
                  </a:cubicBezTo>
                  <a:cubicBezTo>
                    <a:pt x="735" y="388"/>
                    <a:pt x="796" y="399"/>
                    <a:pt x="848" y="399"/>
                  </a:cubicBezTo>
                  <a:cubicBezTo>
                    <a:pt x="900" y="400"/>
                    <a:pt x="943" y="390"/>
                    <a:pt x="961" y="3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Century Gothic" panose="020B0502020202020204" pitchFamily="34" charset="0"/>
              </a:endParaRPr>
            </a:p>
          </p:txBody>
        </p:sp>
        <p:sp>
          <p:nvSpPr>
            <p:cNvPr id="19" name="Freeform 23"/>
            <p:cNvSpPr/>
            <p:nvPr/>
          </p:nvSpPr>
          <p:spPr bwMode="auto">
            <a:xfrm>
              <a:off x="3675069" y="4055396"/>
              <a:ext cx="127939" cy="129314"/>
            </a:xfrm>
            <a:custGeom>
              <a:avLst/>
              <a:gdLst>
                <a:gd name="T0" fmla="*/ 11 w 45"/>
                <a:gd name="T1" fmla="*/ 42 h 45"/>
                <a:gd name="T2" fmla="*/ 8 w 45"/>
                <a:gd name="T3" fmla="*/ 45 h 45"/>
                <a:gd name="T4" fmla="*/ 37 w 45"/>
                <a:gd name="T5" fmla="*/ 45 h 45"/>
                <a:gd name="T6" fmla="*/ 33 w 45"/>
                <a:gd name="T7" fmla="*/ 42 h 45"/>
                <a:gd name="T8" fmla="*/ 45 w 45"/>
                <a:gd name="T9" fmla="*/ 22 h 45"/>
                <a:gd name="T10" fmla="*/ 22 w 45"/>
                <a:gd name="T11" fmla="*/ 0 h 45"/>
                <a:gd name="T12" fmla="*/ 0 w 45"/>
                <a:gd name="T13" fmla="*/ 22 h 45"/>
                <a:gd name="T14" fmla="*/ 11 w 45"/>
                <a:gd name="T15" fmla="*/ 42 h 4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45">
                  <a:moveTo>
                    <a:pt x="11" y="42"/>
                  </a:moveTo>
                  <a:cubicBezTo>
                    <a:pt x="10" y="42"/>
                    <a:pt x="9" y="43"/>
                    <a:pt x="8" y="45"/>
                  </a:cubicBezTo>
                  <a:cubicBezTo>
                    <a:pt x="37" y="45"/>
                    <a:pt x="37" y="45"/>
                    <a:pt x="37" y="45"/>
                  </a:cubicBezTo>
                  <a:cubicBezTo>
                    <a:pt x="36" y="43"/>
                    <a:pt x="34" y="42"/>
                    <a:pt x="33" y="42"/>
                  </a:cubicBezTo>
                  <a:cubicBezTo>
                    <a:pt x="40" y="38"/>
                    <a:pt x="45" y="30"/>
                    <a:pt x="45" y="22"/>
                  </a:cubicBezTo>
                  <a:cubicBezTo>
                    <a:pt x="45" y="10"/>
                    <a:pt x="35" y="0"/>
                    <a:pt x="22" y="0"/>
                  </a:cubicBezTo>
                  <a:cubicBezTo>
                    <a:pt x="10" y="0"/>
                    <a:pt x="0" y="10"/>
                    <a:pt x="0" y="22"/>
                  </a:cubicBezTo>
                  <a:cubicBezTo>
                    <a:pt x="0" y="30"/>
                    <a:pt x="4" y="38"/>
                    <a:pt x="11"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latin typeface="Century Gothic" panose="020B0502020202020204" pitchFamily="34" charset="0"/>
              </a:endParaRPr>
            </a:p>
          </p:txBody>
        </p:sp>
      </p:grpSp>
      <p:sp>
        <p:nvSpPr>
          <p:cNvPr id="20" name="Oval 196"/>
          <p:cNvSpPr>
            <a:spLocks noChangeArrowheads="1"/>
          </p:cNvSpPr>
          <p:nvPr/>
        </p:nvSpPr>
        <p:spPr bwMode="auto">
          <a:xfrm rot="16850328" flipH="1">
            <a:off x="3045271" y="3166322"/>
            <a:ext cx="176825" cy="189836"/>
          </a:xfrm>
          <a:prstGeom prst="triangle">
            <a:avLst/>
          </a:prstGeom>
          <a:solidFill>
            <a:schemeClr val="tx2"/>
          </a:solidFill>
          <a:ln w="9525">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sp>
        <p:nvSpPr>
          <p:cNvPr id="21" name="矩形 20"/>
          <p:cNvSpPr/>
          <p:nvPr/>
        </p:nvSpPr>
        <p:spPr>
          <a:xfrm>
            <a:off x="1350637" y="2621673"/>
            <a:ext cx="877163" cy="369332"/>
          </a:xfrm>
          <a:prstGeom prst="rect">
            <a:avLst/>
          </a:prstGeom>
          <a:ln>
            <a:noFill/>
          </a:ln>
        </p:spPr>
        <p:txBody>
          <a:bodyPr wrap="none">
            <a:spAutoFit/>
          </a:bodyPr>
          <a:lstStyle/>
          <a:p>
            <a:r>
              <a:rPr lang="zh-CN" altLang="en-US" sz="1800" dirty="0">
                <a:solidFill>
                  <a:schemeClr val="tx2"/>
                </a:solidFill>
                <a:latin typeface="Century Gothic" panose="020B0502020202020204" pitchFamily="34" charset="0"/>
                <a:ea typeface="汉仪特细等线简" panose="02010604000101010101" pitchFamily="2" charset="-122"/>
              </a:rPr>
              <a:t>小标题</a:t>
            </a:r>
            <a:endParaRPr lang="zh-CN" altLang="en-US" sz="1800" dirty="0">
              <a:solidFill>
                <a:schemeClr val="tx2"/>
              </a:solidFill>
              <a:latin typeface="Century Gothic" panose="020B0502020202020204" pitchFamily="34" charset="0"/>
              <a:ea typeface="汉仪特细等线简" panose="02010604000101010101" pitchFamily="2" charset="-122"/>
            </a:endParaRPr>
          </a:p>
        </p:txBody>
      </p:sp>
      <p:sp>
        <p:nvSpPr>
          <p:cNvPr id="22" name="文本框 21"/>
          <p:cNvSpPr txBox="1"/>
          <p:nvPr/>
        </p:nvSpPr>
        <p:spPr>
          <a:xfrm>
            <a:off x="1321937" y="3058150"/>
            <a:ext cx="1416368" cy="404085"/>
          </a:xfrm>
          <a:prstGeom prst="rect">
            <a:avLst/>
          </a:prstGeom>
          <a:noFill/>
        </p:spPr>
        <p:txBody>
          <a:bodyPr wrap="square" rtlCol="0">
            <a:spAutoFit/>
          </a:bodyPr>
          <a:lstStyle/>
          <a:p>
            <a:r>
              <a:rPr lang="zh-CN" altLang="en-US" sz="1015" dirty="0">
                <a:solidFill>
                  <a:schemeClr val="accent1"/>
                </a:solidFill>
                <a:latin typeface="微软雅黑" panose="020B0503020204020204" pitchFamily="34" charset="-122"/>
                <a:ea typeface="微软雅黑" panose="020B0503020204020204" pitchFamily="34" charset="-122"/>
              </a:rPr>
              <a:t>此处输入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输入文字</a:t>
            </a:r>
            <a:r>
              <a:rPr lang="en-US" altLang="zh-CN" sz="1015" dirty="0">
                <a:solidFill>
                  <a:schemeClr val="accent1"/>
                </a:solidFill>
                <a:latin typeface="微软雅黑" panose="020B0503020204020204" pitchFamily="34" charset="-122"/>
                <a:ea typeface="微软雅黑" panose="020B0503020204020204" pitchFamily="34" charset="-122"/>
              </a:rPr>
              <a:t>  </a:t>
            </a:r>
            <a:endParaRPr lang="zh-CN" altLang="en-US" sz="1015" dirty="0">
              <a:solidFill>
                <a:schemeClr val="accent1"/>
              </a:solidFill>
              <a:latin typeface="微软雅黑" panose="020B0503020204020204" pitchFamily="34" charset="-122"/>
              <a:ea typeface="微软雅黑" panose="020B0503020204020204" pitchFamily="34" charset="-122"/>
            </a:endParaRPr>
          </a:p>
        </p:txBody>
      </p:sp>
      <p:sp>
        <p:nvSpPr>
          <p:cNvPr id="23" name="Freeform 195"/>
          <p:cNvSpPr/>
          <p:nvPr/>
        </p:nvSpPr>
        <p:spPr bwMode="auto">
          <a:xfrm flipV="1">
            <a:off x="6093084" y="2621674"/>
            <a:ext cx="1967472" cy="22850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2">
              <a:alpha val="70000"/>
            </a:schemeClr>
          </a:solidFill>
          <a:ln w="9525">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grpSp>
        <p:nvGrpSpPr>
          <p:cNvPr id="24" name="组合 23"/>
          <p:cNvGrpSpPr/>
          <p:nvPr/>
        </p:nvGrpSpPr>
        <p:grpSpPr>
          <a:xfrm>
            <a:off x="4128402" y="2227968"/>
            <a:ext cx="1999911" cy="1279390"/>
            <a:chOff x="4361535" y="2946589"/>
            <a:chExt cx="2666548" cy="1705852"/>
          </a:xfrm>
          <a:solidFill>
            <a:schemeClr val="bg2"/>
          </a:solidFill>
        </p:grpSpPr>
        <p:sp>
          <p:nvSpPr>
            <p:cNvPr id="25" name="Freeform 11"/>
            <p:cNvSpPr/>
            <p:nvPr/>
          </p:nvSpPr>
          <p:spPr bwMode="auto">
            <a:xfrm>
              <a:off x="4361535" y="2946589"/>
              <a:ext cx="2378565" cy="1705852"/>
            </a:xfrm>
            <a:custGeom>
              <a:avLst/>
              <a:gdLst>
                <a:gd name="T0" fmla="*/ 0 w 834"/>
                <a:gd name="T1" fmla="*/ 336 h 598"/>
                <a:gd name="T2" fmla="*/ 85 w 834"/>
                <a:gd name="T3" fmla="*/ 430 h 598"/>
                <a:gd name="T4" fmla="*/ 269 w 834"/>
                <a:gd name="T5" fmla="*/ 550 h 598"/>
                <a:gd name="T6" fmla="*/ 514 w 834"/>
                <a:gd name="T7" fmla="*/ 587 h 598"/>
                <a:gd name="T8" fmla="*/ 731 w 834"/>
                <a:gd name="T9" fmla="*/ 481 h 598"/>
                <a:gd name="T10" fmla="*/ 739 w 834"/>
                <a:gd name="T11" fmla="*/ 472 h 598"/>
                <a:gd name="T12" fmla="*/ 815 w 834"/>
                <a:gd name="T13" fmla="*/ 335 h 598"/>
                <a:gd name="T14" fmla="*/ 829 w 834"/>
                <a:gd name="T15" fmla="*/ 188 h 598"/>
                <a:gd name="T16" fmla="*/ 796 w 834"/>
                <a:gd name="T17" fmla="*/ 72 h 598"/>
                <a:gd name="T18" fmla="*/ 732 w 834"/>
                <a:gd name="T19" fmla="*/ 11 h 598"/>
                <a:gd name="T20" fmla="*/ 660 w 834"/>
                <a:gd name="T21" fmla="*/ 6 h 598"/>
                <a:gd name="T22" fmla="*/ 590 w 834"/>
                <a:gd name="T23" fmla="*/ 34 h 598"/>
                <a:gd name="T24" fmla="*/ 527 w 834"/>
                <a:gd name="T25" fmla="*/ 77 h 598"/>
                <a:gd name="T26" fmla="*/ 469 w 834"/>
                <a:gd name="T27" fmla="*/ 130 h 598"/>
                <a:gd name="T28" fmla="*/ 465 w 834"/>
                <a:gd name="T29" fmla="*/ 135 h 598"/>
                <a:gd name="T30" fmla="*/ 373 w 834"/>
                <a:gd name="T31" fmla="*/ 235 h 598"/>
                <a:gd name="T32" fmla="*/ 244 w 834"/>
                <a:gd name="T33" fmla="*/ 317 h 598"/>
                <a:gd name="T34" fmla="*/ 98 w 834"/>
                <a:gd name="T35" fmla="*/ 346 h 598"/>
                <a:gd name="T36" fmla="*/ 0 w 834"/>
                <a:gd name="T37" fmla="*/ 336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34" h="598">
                  <a:moveTo>
                    <a:pt x="0" y="336"/>
                  </a:moveTo>
                  <a:cubicBezTo>
                    <a:pt x="12" y="352"/>
                    <a:pt x="40" y="388"/>
                    <a:pt x="85" y="430"/>
                  </a:cubicBezTo>
                  <a:cubicBezTo>
                    <a:pt x="130" y="471"/>
                    <a:pt x="193" y="518"/>
                    <a:pt x="269" y="550"/>
                  </a:cubicBezTo>
                  <a:cubicBezTo>
                    <a:pt x="343" y="581"/>
                    <a:pt x="431" y="598"/>
                    <a:pt x="514" y="587"/>
                  </a:cubicBezTo>
                  <a:cubicBezTo>
                    <a:pt x="597" y="576"/>
                    <a:pt x="675" y="538"/>
                    <a:pt x="731" y="481"/>
                  </a:cubicBezTo>
                  <a:cubicBezTo>
                    <a:pt x="733" y="478"/>
                    <a:pt x="736" y="475"/>
                    <a:pt x="739" y="472"/>
                  </a:cubicBezTo>
                  <a:cubicBezTo>
                    <a:pt x="774" y="433"/>
                    <a:pt x="800" y="385"/>
                    <a:pt x="815" y="335"/>
                  </a:cubicBezTo>
                  <a:cubicBezTo>
                    <a:pt x="829" y="285"/>
                    <a:pt x="834" y="234"/>
                    <a:pt x="829" y="188"/>
                  </a:cubicBezTo>
                  <a:cubicBezTo>
                    <a:pt x="825" y="143"/>
                    <a:pt x="813" y="103"/>
                    <a:pt x="796" y="72"/>
                  </a:cubicBezTo>
                  <a:cubicBezTo>
                    <a:pt x="778" y="42"/>
                    <a:pt x="756" y="22"/>
                    <a:pt x="732" y="11"/>
                  </a:cubicBezTo>
                  <a:cubicBezTo>
                    <a:pt x="708" y="0"/>
                    <a:pt x="683" y="1"/>
                    <a:pt x="660" y="6"/>
                  </a:cubicBezTo>
                  <a:cubicBezTo>
                    <a:pt x="636" y="11"/>
                    <a:pt x="613" y="22"/>
                    <a:pt x="590" y="34"/>
                  </a:cubicBezTo>
                  <a:cubicBezTo>
                    <a:pt x="568" y="47"/>
                    <a:pt x="547" y="61"/>
                    <a:pt x="527" y="77"/>
                  </a:cubicBezTo>
                  <a:cubicBezTo>
                    <a:pt x="507" y="93"/>
                    <a:pt x="487" y="110"/>
                    <a:pt x="469" y="130"/>
                  </a:cubicBezTo>
                  <a:cubicBezTo>
                    <a:pt x="468" y="132"/>
                    <a:pt x="467" y="134"/>
                    <a:pt x="465" y="135"/>
                  </a:cubicBezTo>
                  <a:cubicBezTo>
                    <a:pt x="438" y="165"/>
                    <a:pt x="410" y="201"/>
                    <a:pt x="373" y="235"/>
                  </a:cubicBezTo>
                  <a:cubicBezTo>
                    <a:pt x="337" y="268"/>
                    <a:pt x="293" y="298"/>
                    <a:pt x="244" y="317"/>
                  </a:cubicBezTo>
                  <a:cubicBezTo>
                    <a:pt x="196" y="337"/>
                    <a:pt x="144" y="346"/>
                    <a:pt x="98" y="346"/>
                  </a:cubicBezTo>
                  <a:cubicBezTo>
                    <a:pt x="53" y="347"/>
                    <a:pt x="16" y="338"/>
                    <a:pt x="0"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accent1"/>
                </a:solidFill>
                <a:latin typeface="Century Gothic" panose="020B0502020202020204" pitchFamily="34" charset="0"/>
              </a:endParaRPr>
            </a:p>
          </p:txBody>
        </p:sp>
        <p:sp>
          <p:nvSpPr>
            <p:cNvPr id="26" name="Oval 196"/>
            <p:cNvSpPr>
              <a:spLocks noChangeArrowheads="1"/>
            </p:cNvSpPr>
            <p:nvPr/>
          </p:nvSpPr>
          <p:spPr bwMode="auto">
            <a:xfrm rot="5080281">
              <a:off x="6710719" y="3312850"/>
              <a:ext cx="317364" cy="317364"/>
            </a:xfrm>
            <a:prstGeom prst="triangle">
              <a:avLst/>
            </a:prstGeom>
            <a:grpFill/>
            <a:ln w="9525">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grpSp>
      <p:sp>
        <p:nvSpPr>
          <p:cNvPr id="27" name="矩形 26"/>
          <p:cNvSpPr/>
          <p:nvPr/>
        </p:nvSpPr>
        <p:spPr>
          <a:xfrm>
            <a:off x="6369107" y="2457068"/>
            <a:ext cx="877163" cy="369332"/>
          </a:xfrm>
          <a:prstGeom prst="rect">
            <a:avLst/>
          </a:prstGeom>
          <a:ln>
            <a:noFill/>
          </a:ln>
        </p:spPr>
        <p:txBody>
          <a:bodyPr wrap="none">
            <a:spAutoFit/>
          </a:bodyPr>
          <a:lstStyle/>
          <a:p>
            <a:r>
              <a:rPr lang="zh-CN" altLang="en-US" sz="1800" dirty="0">
                <a:solidFill>
                  <a:schemeClr val="bg2"/>
                </a:solidFill>
                <a:latin typeface="Century Gothic" panose="020B0502020202020204" pitchFamily="34" charset="0"/>
                <a:ea typeface="汉仪特细等线简" panose="02010604000101010101" pitchFamily="2" charset="-122"/>
              </a:rPr>
              <a:t>小标题</a:t>
            </a:r>
            <a:endParaRPr lang="zh-CN" altLang="en-US" sz="1800" dirty="0">
              <a:solidFill>
                <a:schemeClr val="bg2"/>
              </a:solidFill>
              <a:latin typeface="Century Gothic" panose="020B0502020202020204" pitchFamily="34" charset="0"/>
              <a:ea typeface="汉仪特细等线简" panose="02010604000101010101" pitchFamily="2" charset="-122"/>
            </a:endParaRPr>
          </a:p>
        </p:txBody>
      </p:sp>
      <p:sp>
        <p:nvSpPr>
          <p:cNvPr id="28" name="文本框 27"/>
          <p:cNvSpPr txBox="1"/>
          <p:nvPr/>
        </p:nvSpPr>
        <p:spPr>
          <a:xfrm>
            <a:off x="6376754" y="2961840"/>
            <a:ext cx="1416368" cy="404085"/>
          </a:xfrm>
          <a:prstGeom prst="rect">
            <a:avLst/>
          </a:prstGeom>
          <a:noFill/>
        </p:spPr>
        <p:txBody>
          <a:bodyPr wrap="square" rtlCol="0">
            <a:spAutoFit/>
          </a:bodyPr>
          <a:lstStyle/>
          <a:p>
            <a:r>
              <a:rPr lang="zh-CN" altLang="en-US" sz="1015" dirty="0">
                <a:solidFill>
                  <a:schemeClr val="accent1"/>
                </a:solidFill>
                <a:latin typeface="微软雅黑" panose="020B0503020204020204" pitchFamily="34" charset="-122"/>
                <a:ea typeface="微软雅黑" panose="020B0503020204020204" pitchFamily="34" charset="-122"/>
              </a:rPr>
              <a:t>此处输入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输入文字</a:t>
            </a:r>
            <a:r>
              <a:rPr lang="en-US" altLang="zh-CN" sz="1015" dirty="0">
                <a:solidFill>
                  <a:schemeClr val="accent1"/>
                </a:solidFill>
                <a:latin typeface="微软雅黑" panose="020B0503020204020204" pitchFamily="34" charset="-122"/>
                <a:ea typeface="微软雅黑" panose="020B0503020204020204" pitchFamily="34" charset="-122"/>
              </a:rPr>
              <a:t> </a:t>
            </a:r>
            <a:endParaRPr lang="zh-CN" altLang="en-US" sz="1015" dirty="0">
              <a:solidFill>
                <a:schemeClr val="accent1"/>
              </a:solidFill>
              <a:latin typeface="微软雅黑" panose="020B0503020204020204" pitchFamily="34" charset="-122"/>
              <a:ea typeface="微软雅黑" panose="020B0503020204020204" pitchFamily="34" charset="-122"/>
            </a:endParaRPr>
          </a:p>
        </p:txBody>
      </p:sp>
      <p:sp>
        <p:nvSpPr>
          <p:cNvPr id="29" name="Freeform 195"/>
          <p:cNvSpPr/>
          <p:nvPr/>
        </p:nvSpPr>
        <p:spPr bwMode="auto">
          <a:xfrm>
            <a:off x="5794836" y="1049986"/>
            <a:ext cx="2017754" cy="300476"/>
          </a:xfrm>
          <a:custGeom>
            <a:avLst/>
            <a:gdLst/>
            <a:ahLst/>
            <a:cxnLst>
              <a:cxn ang="0">
                <a:pos x="5" y="158"/>
              </a:cxn>
              <a:cxn ang="0">
                <a:pos x="0" y="153"/>
              </a:cxn>
              <a:cxn ang="0">
                <a:pos x="151" y="0"/>
              </a:cxn>
              <a:cxn ang="0">
                <a:pos x="1061" y="0"/>
              </a:cxn>
              <a:cxn ang="0">
                <a:pos x="1061" y="9"/>
              </a:cxn>
              <a:cxn ang="0">
                <a:pos x="156" y="9"/>
              </a:cxn>
              <a:cxn ang="0">
                <a:pos x="5" y="158"/>
              </a:cxn>
            </a:cxnLst>
            <a:rect l="0" t="0" r="r" b="b"/>
            <a:pathLst>
              <a:path w="1061" h="158">
                <a:moveTo>
                  <a:pt x="5" y="158"/>
                </a:moveTo>
                <a:lnTo>
                  <a:pt x="0" y="153"/>
                </a:lnTo>
                <a:lnTo>
                  <a:pt x="151" y="0"/>
                </a:lnTo>
                <a:lnTo>
                  <a:pt x="1061" y="0"/>
                </a:lnTo>
                <a:lnTo>
                  <a:pt x="1061" y="9"/>
                </a:lnTo>
                <a:lnTo>
                  <a:pt x="156" y="9"/>
                </a:lnTo>
                <a:lnTo>
                  <a:pt x="5" y="158"/>
                </a:lnTo>
                <a:close/>
              </a:path>
            </a:pathLst>
          </a:custGeom>
          <a:solidFill>
            <a:schemeClr val="bg1">
              <a:alpha val="70000"/>
            </a:schemeClr>
          </a:solidFill>
          <a:ln w="9525">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grpSp>
        <p:nvGrpSpPr>
          <p:cNvPr id="30" name="组合 29"/>
          <p:cNvGrpSpPr/>
          <p:nvPr/>
        </p:nvGrpSpPr>
        <p:grpSpPr>
          <a:xfrm>
            <a:off x="4267690" y="1203424"/>
            <a:ext cx="1555664" cy="998750"/>
            <a:chOff x="4547254" y="1580534"/>
            <a:chExt cx="2074218" cy="1331666"/>
          </a:xfrm>
          <a:solidFill>
            <a:schemeClr val="bg1"/>
          </a:solidFill>
        </p:grpSpPr>
        <p:sp>
          <p:nvSpPr>
            <p:cNvPr id="31" name="Freeform 19"/>
            <p:cNvSpPr/>
            <p:nvPr/>
          </p:nvSpPr>
          <p:spPr bwMode="auto">
            <a:xfrm>
              <a:off x="4547254" y="1580534"/>
              <a:ext cx="1857179" cy="1331666"/>
            </a:xfrm>
            <a:custGeom>
              <a:avLst/>
              <a:gdLst>
                <a:gd name="T0" fmla="*/ 0 w 651"/>
                <a:gd name="T1" fmla="*/ 263 h 467"/>
                <a:gd name="T2" fmla="*/ 66 w 651"/>
                <a:gd name="T3" fmla="*/ 336 h 467"/>
                <a:gd name="T4" fmla="*/ 209 w 651"/>
                <a:gd name="T5" fmla="*/ 430 h 467"/>
                <a:gd name="T6" fmla="*/ 401 w 651"/>
                <a:gd name="T7" fmla="*/ 459 h 467"/>
                <a:gd name="T8" fmla="*/ 570 w 651"/>
                <a:gd name="T9" fmla="*/ 376 h 467"/>
                <a:gd name="T10" fmla="*/ 577 w 651"/>
                <a:gd name="T11" fmla="*/ 369 h 467"/>
                <a:gd name="T12" fmla="*/ 636 w 651"/>
                <a:gd name="T13" fmla="*/ 262 h 467"/>
                <a:gd name="T14" fmla="*/ 648 w 651"/>
                <a:gd name="T15" fmla="*/ 147 h 467"/>
                <a:gd name="T16" fmla="*/ 621 w 651"/>
                <a:gd name="T17" fmla="*/ 57 h 467"/>
                <a:gd name="T18" fmla="*/ 572 w 651"/>
                <a:gd name="T19" fmla="*/ 9 h 467"/>
                <a:gd name="T20" fmla="*/ 515 w 651"/>
                <a:gd name="T21" fmla="*/ 5 h 467"/>
                <a:gd name="T22" fmla="*/ 461 w 651"/>
                <a:gd name="T23" fmla="*/ 27 h 467"/>
                <a:gd name="T24" fmla="*/ 411 w 651"/>
                <a:gd name="T25" fmla="*/ 60 h 467"/>
                <a:gd name="T26" fmla="*/ 366 w 651"/>
                <a:gd name="T27" fmla="*/ 102 h 467"/>
                <a:gd name="T28" fmla="*/ 363 w 651"/>
                <a:gd name="T29" fmla="*/ 106 h 467"/>
                <a:gd name="T30" fmla="*/ 291 w 651"/>
                <a:gd name="T31" fmla="*/ 183 h 467"/>
                <a:gd name="T32" fmla="*/ 191 w 651"/>
                <a:gd name="T33" fmla="*/ 248 h 467"/>
                <a:gd name="T34" fmla="*/ 76 w 651"/>
                <a:gd name="T35" fmla="*/ 271 h 467"/>
                <a:gd name="T36" fmla="*/ 0 w 651"/>
                <a:gd name="T37" fmla="*/ 263 h 4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51" h="467">
                  <a:moveTo>
                    <a:pt x="0" y="263"/>
                  </a:moveTo>
                  <a:cubicBezTo>
                    <a:pt x="9" y="275"/>
                    <a:pt x="31" y="303"/>
                    <a:pt x="66" y="336"/>
                  </a:cubicBezTo>
                  <a:cubicBezTo>
                    <a:pt x="101" y="368"/>
                    <a:pt x="150" y="405"/>
                    <a:pt x="209" y="430"/>
                  </a:cubicBezTo>
                  <a:cubicBezTo>
                    <a:pt x="268" y="455"/>
                    <a:pt x="336" y="467"/>
                    <a:pt x="401" y="459"/>
                  </a:cubicBezTo>
                  <a:cubicBezTo>
                    <a:pt x="466" y="450"/>
                    <a:pt x="527" y="421"/>
                    <a:pt x="570" y="376"/>
                  </a:cubicBezTo>
                  <a:cubicBezTo>
                    <a:pt x="573" y="374"/>
                    <a:pt x="575" y="371"/>
                    <a:pt x="577" y="369"/>
                  </a:cubicBezTo>
                  <a:cubicBezTo>
                    <a:pt x="605" y="339"/>
                    <a:pt x="625" y="301"/>
                    <a:pt x="636" y="262"/>
                  </a:cubicBezTo>
                  <a:cubicBezTo>
                    <a:pt x="648" y="223"/>
                    <a:pt x="651" y="183"/>
                    <a:pt x="648" y="147"/>
                  </a:cubicBezTo>
                  <a:cubicBezTo>
                    <a:pt x="644" y="112"/>
                    <a:pt x="635" y="80"/>
                    <a:pt x="621" y="57"/>
                  </a:cubicBezTo>
                  <a:cubicBezTo>
                    <a:pt x="608" y="33"/>
                    <a:pt x="591" y="17"/>
                    <a:pt x="572" y="9"/>
                  </a:cubicBezTo>
                  <a:cubicBezTo>
                    <a:pt x="553" y="0"/>
                    <a:pt x="534" y="0"/>
                    <a:pt x="515" y="5"/>
                  </a:cubicBezTo>
                  <a:cubicBezTo>
                    <a:pt x="496" y="9"/>
                    <a:pt x="478" y="17"/>
                    <a:pt x="461" y="27"/>
                  </a:cubicBezTo>
                  <a:cubicBezTo>
                    <a:pt x="444" y="36"/>
                    <a:pt x="427" y="48"/>
                    <a:pt x="411" y="60"/>
                  </a:cubicBezTo>
                  <a:cubicBezTo>
                    <a:pt x="395" y="73"/>
                    <a:pt x="380" y="86"/>
                    <a:pt x="366" y="102"/>
                  </a:cubicBezTo>
                  <a:cubicBezTo>
                    <a:pt x="365" y="103"/>
                    <a:pt x="364" y="104"/>
                    <a:pt x="363" y="106"/>
                  </a:cubicBezTo>
                  <a:cubicBezTo>
                    <a:pt x="342" y="129"/>
                    <a:pt x="320" y="157"/>
                    <a:pt x="291" y="183"/>
                  </a:cubicBezTo>
                  <a:cubicBezTo>
                    <a:pt x="263" y="210"/>
                    <a:pt x="228" y="233"/>
                    <a:pt x="191" y="248"/>
                  </a:cubicBezTo>
                  <a:cubicBezTo>
                    <a:pt x="153" y="264"/>
                    <a:pt x="112" y="271"/>
                    <a:pt x="76" y="271"/>
                  </a:cubicBezTo>
                  <a:cubicBezTo>
                    <a:pt x="41" y="271"/>
                    <a:pt x="12" y="265"/>
                    <a:pt x="0" y="2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5">
                <a:solidFill>
                  <a:schemeClr val="accent1"/>
                </a:solidFill>
                <a:latin typeface="Century Gothic" panose="020B0502020202020204" pitchFamily="34" charset="0"/>
              </a:endParaRPr>
            </a:p>
          </p:txBody>
        </p:sp>
        <p:sp>
          <p:nvSpPr>
            <p:cNvPr id="32" name="Oval 196"/>
            <p:cNvSpPr>
              <a:spLocks noChangeArrowheads="1"/>
            </p:cNvSpPr>
            <p:nvPr/>
          </p:nvSpPr>
          <p:spPr bwMode="auto">
            <a:xfrm rot="4258904">
              <a:off x="6338179" y="1679097"/>
              <a:ext cx="283293" cy="283293"/>
            </a:xfrm>
            <a:prstGeom prst="triangle">
              <a:avLst/>
            </a:prstGeom>
            <a:grpFill/>
            <a:ln w="9525">
              <a:noFill/>
              <a:round/>
            </a:ln>
          </p:spPr>
          <p:txBody>
            <a:bodyPr vert="horz" wrap="square" lIns="68580" tIns="34290" rIns="68580" bIns="34290" numCol="1" anchor="t" anchorCtr="0" compatLnSpc="1"/>
            <a:lstStyle/>
            <a:p>
              <a:endParaRPr lang="zh-CN" altLang="en-US" sz="1500">
                <a:solidFill>
                  <a:schemeClr val="accent1"/>
                </a:solidFill>
                <a:latin typeface="Century Gothic" panose="020B0502020202020204" pitchFamily="34" charset="0"/>
              </a:endParaRPr>
            </a:p>
          </p:txBody>
        </p:sp>
      </p:grpSp>
      <p:sp>
        <p:nvSpPr>
          <p:cNvPr id="33" name="文本框 32"/>
          <p:cNvSpPr txBox="1"/>
          <p:nvPr/>
        </p:nvSpPr>
        <p:spPr>
          <a:xfrm>
            <a:off x="6109349" y="1166959"/>
            <a:ext cx="1416368" cy="559961"/>
          </a:xfrm>
          <a:prstGeom prst="rect">
            <a:avLst/>
          </a:prstGeom>
          <a:noFill/>
        </p:spPr>
        <p:txBody>
          <a:bodyPr wrap="square" rtlCol="0">
            <a:spAutoFit/>
          </a:bodyPr>
          <a:lstStyle/>
          <a:p>
            <a:r>
              <a:rPr lang="zh-CN" altLang="en-US" sz="1015" dirty="0">
                <a:solidFill>
                  <a:schemeClr val="accent1"/>
                </a:solidFill>
                <a:latin typeface="微软雅黑" panose="020B0503020204020204" pitchFamily="34" charset="-122"/>
                <a:ea typeface="微软雅黑" panose="020B0503020204020204" pitchFamily="34" charset="-122"/>
              </a:rPr>
              <a:t>此处输入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a:t>
            </a:r>
            <a:r>
              <a:rPr lang="zh-CN" altLang="en-US" sz="1015" dirty="0" smtClean="0">
                <a:solidFill>
                  <a:schemeClr val="accent1"/>
                </a:solidFill>
                <a:latin typeface="微软雅黑" panose="020B0503020204020204" pitchFamily="34" charset="-122"/>
                <a:ea typeface="微软雅黑" panose="020B0503020204020204" pitchFamily="34" charset="-122"/>
              </a:rPr>
              <a:t>文字此处</a:t>
            </a:r>
            <a:r>
              <a:rPr lang="zh-CN" altLang="en-US" sz="1015" dirty="0">
                <a:solidFill>
                  <a:schemeClr val="accent1"/>
                </a:solidFill>
                <a:latin typeface="微软雅黑" panose="020B0503020204020204" pitchFamily="34" charset="-122"/>
                <a:ea typeface="微软雅黑" panose="020B0503020204020204" pitchFamily="34" charset="-122"/>
              </a:rPr>
              <a:t>输入文字</a:t>
            </a:r>
            <a:r>
              <a:rPr lang="en-US" altLang="zh-CN" sz="1015" dirty="0">
                <a:solidFill>
                  <a:schemeClr val="accent1"/>
                </a:solidFill>
                <a:latin typeface="微软雅黑" panose="020B0503020204020204" pitchFamily="34" charset="-122"/>
                <a:ea typeface="微软雅黑" panose="020B0503020204020204" pitchFamily="34" charset="-122"/>
              </a:rPr>
              <a:t> </a:t>
            </a:r>
            <a:endParaRPr lang="zh-CN" altLang="en-US" sz="1015" dirty="0">
              <a:solidFill>
                <a:schemeClr val="accent1"/>
              </a:solidFill>
              <a:latin typeface="微软雅黑" panose="020B0503020204020204" pitchFamily="34" charset="-122"/>
              <a:ea typeface="微软雅黑" panose="020B0503020204020204" pitchFamily="34" charset="-122"/>
            </a:endParaRPr>
          </a:p>
          <a:p>
            <a:r>
              <a:rPr lang="en-US" altLang="zh-CN" sz="1015" dirty="0">
                <a:solidFill>
                  <a:schemeClr val="accent1"/>
                </a:solidFill>
                <a:latin typeface="微软雅黑" panose="020B0503020204020204" pitchFamily="34" charset="-122"/>
                <a:ea typeface="微软雅黑" panose="020B0503020204020204" pitchFamily="34" charset="-122"/>
              </a:rPr>
              <a:t> </a:t>
            </a:r>
            <a:endParaRPr lang="zh-CN" altLang="en-US" sz="1015" dirty="0">
              <a:solidFill>
                <a:schemeClr val="accent1"/>
              </a:solidFill>
              <a:latin typeface="微软雅黑" panose="020B0503020204020204" pitchFamily="34" charset="-122"/>
              <a:ea typeface="微软雅黑" panose="020B0503020204020204" pitchFamily="34" charset="-122"/>
            </a:endParaRPr>
          </a:p>
        </p:txBody>
      </p:sp>
      <p:sp>
        <p:nvSpPr>
          <p:cNvPr id="34" name="矩形 33"/>
          <p:cNvSpPr/>
          <p:nvPr/>
        </p:nvSpPr>
        <p:spPr>
          <a:xfrm>
            <a:off x="6104561" y="699542"/>
            <a:ext cx="877163" cy="369332"/>
          </a:xfrm>
          <a:prstGeom prst="rect">
            <a:avLst/>
          </a:prstGeom>
          <a:ln>
            <a:noFill/>
          </a:ln>
        </p:spPr>
        <p:txBody>
          <a:bodyPr wrap="none">
            <a:spAutoFit/>
          </a:bodyPr>
          <a:lstStyle/>
          <a:p>
            <a:r>
              <a:rPr lang="zh-CN" altLang="en-US" sz="1800" dirty="0">
                <a:solidFill>
                  <a:schemeClr val="bg1"/>
                </a:solidFill>
                <a:latin typeface="Century Gothic" panose="020B0502020202020204" pitchFamily="34" charset="0"/>
                <a:ea typeface="汉仪特细等线简" panose="02010604000101010101" pitchFamily="2" charset="-122"/>
              </a:rPr>
              <a:t>小标题</a:t>
            </a:r>
            <a:endParaRPr lang="zh-CN" altLang="en-US" sz="1800" dirty="0">
              <a:solidFill>
                <a:schemeClr val="bg1"/>
              </a:solidFill>
              <a:latin typeface="Century Gothic" panose="020B0502020202020204" pitchFamily="34" charset="0"/>
              <a:ea typeface="汉仪特细等线简" panose="0201060400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1000"/>
                                        <p:tgtEl>
                                          <p:spTgt spid="9"/>
                                        </p:tgtEl>
                                      </p:cBhvr>
                                    </p:animEffect>
                                    <p:anim calcmode="lin" valueType="num">
                                      <p:cBhvr>
                                        <p:cTn id="14" dur="1000" fill="hold"/>
                                        <p:tgtEl>
                                          <p:spTgt spid="9"/>
                                        </p:tgtEl>
                                        <p:attrNameLst>
                                          <p:attrName>ppt_x</p:attrName>
                                        </p:attrNameLst>
                                      </p:cBhvr>
                                      <p:tavLst>
                                        <p:tav tm="0">
                                          <p:val>
                                            <p:strVal val="#ppt_x"/>
                                          </p:val>
                                        </p:tav>
                                        <p:tav tm="100000">
                                          <p:val>
                                            <p:strVal val="#ppt_x"/>
                                          </p:val>
                                        </p:tav>
                                      </p:tavLst>
                                    </p:anim>
                                    <p:anim calcmode="lin" valueType="num">
                                      <p:cBhvr>
                                        <p:cTn id="15" dur="1000" fill="hold"/>
                                        <p:tgtEl>
                                          <p:spTgt spid="9"/>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fade">
                                      <p:cBhvr>
                                        <p:cTn id="25" dur="1000"/>
                                        <p:tgtEl>
                                          <p:spTgt spid="17"/>
                                        </p:tgtEl>
                                      </p:cBhvr>
                                    </p:animEffect>
                                    <p:anim calcmode="lin" valueType="num">
                                      <p:cBhvr>
                                        <p:cTn id="26" dur="1000" fill="hold"/>
                                        <p:tgtEl>
                                          <p:spTgt spid="17"/>
                                        </p:tgtEl>
                                        <p:attrNameLst>
                                          <p:attrName>ppt_x</p:attrName>
                                        </p:attrNameLst>
                                      </p:cBhvr>
                                      <p:tavLst>
                                        <p:tav tm="0">
                                          <p:val>
                                            <p:strVal val="#ppt_x"/>
                                          </p:val>
                                        </p:tav>
                                        <p:tav tm="100000">
                                          <p:val>
                                            <p:strVal val="#ppt_x"/>
                                          </p:val>
                                        </p:tav>
                                      </p:tavLst>
                                    </p:anim>
                                    <p:anim calcmode="lin" valueType="num">
                                      <p:cBhvr>
                                        <p:cTn id="27" dur="1000" fill="hold"/>
                                        <p:tgtEl>
                                          <p:spTgt spid="1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fade">
                                      <p:cBhvr>
                                        <p:cTn id="37" dur="1000"/>
                                        <p:tgtEl>
                                          <p:spTgt spid="33"/>
                                        </p:tgtEl>
                                      </p:cBhvr>
                                    </p:animEffect>
                                    <p:anim calcmode="lin" valueType="num">
                                      <p:cBhvr>
                                        <p:cTn id="38" dur="1000" fill="hold"/>
                                        <p:tgtEl>
                                          <p:spTgt spid="33"/>
                                        </p:tgtEl>
                                        <p:attrNameLst>
                                          <p:attrName>ppt_x</p:attrName>
                                        </p:attrNameLst>
                                      </p:cBhvr>
                                      <p:tavLst>
                                        <p:tav tm="0">
                                          <p:val>
                                            <p:strVal val="#ppt_x"/>
                                          </p:val>
                                        </p:tav>
                                        <p:tav tm="100000">
                                          <p:val>
                                            <p:strVal val="#ppt_x"/>
                                          </p:val>
                                        </p:tav>
                                      </p:tavLst>
                                    </p:anim>
                                    <p:anim calcmode="lin" valueType="num">
                                      <p:cBhvr>
                                        <p:cTn id="39" dur="1000" fill="hold"/>
                                        <p:tgtEl>
                                          <p:spTgt spid="33"/>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fade">
                                      <p:cBhvr>
                                        <p:cTn id="43" dur="1000"/>
                                        <p:tgtEl>
                                          <p:spTgt spid="34"/>
                                        </p:tgtEl>
                                      </p:cBhvr>
                                    </p:animEffect>
                                    <p:anim calcmode="lin" valueType="num">
                                      <p:cBhvr>
                                        <p:cTn id="44" dur="1000" fill="hold"/>
                                        <p:tgtEl>
                                          <p:spTgt spid="34"/>
                                        </p:tgtEl>
                                        <p:attrNameLst>
                                          <p:attrName>ppt_x</p:attrName>
                                        </p:attrNameLst>
                                      </p:cBhvr>
                                      <p:tavLst>
                                        <p:tav tm="0">
                                          <p:val>
                                            <p:strVal val="#ppt_x"/>
                                          </p:val>
                                        </p:tav>
                                        <p:tav tm="100000">
                                          <p:val>
                                            <p:strVal val="#ppt_x"/>
                                          </p:val>
                                        </p:tav>
                                      </p:tavLst>
                                    </p:anim>
                                    <p:anim calcmode="lin" valueType="num">
                                      <p:cBhvr>
                                        <p:cTn id="45" dur="1000" fill="hold"/>
                                        <p:tgtEl>
                                          <p:spTgt spid="34"/>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000"/>
                                        <p:tgtEl>
                                          <p:spTgt spid="8"/>
                                        </p:tgtEl>
                                      </p:cBhvr>
                                    </p:animEffect>
                                    <p:anim calcmode="lin" valueType="num">
                                      <p:cBhvr>
                                        <p:cTn id="50" dur="1000" fill="hold"/>
                                        <p:tgtEl>
                                          <p:spTgt spid="8"/>
                                        </p:tgtEl>
                                        <p:attrNameLst>
                                          <p:attrName>ppt_x</p:attrName>
                                        </p:attrNameLst>
                                      </p:cBhvr>
                                      <p:tavLst>
                                        <p:tav tm="0">
                                          <p:val>
                                            <p:strVal val="#ppt_x"/>
                                          </p:val>
                                        </p:tav>
                                        <p:tav tm="100000">
                                          <p:val>
                                            <p:strVal val="#ppt_x"/>
                                          </p:val>
                                        </p:tav>
                                      </p:tavLst>
                                    </p:anim>
                                    <p:anim calcmode="lin" valueType="num">
                                      <p:cBhvr>
                                        <p:cTn id="51" dur="10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Effect transition="in" filter="fade">
                                      <p:cBhvr>
                                        <p:cTn id="73" dur="1000"/>
                                        <p:tgtEl>
                                          <p:spTgt spid="27"/>
                                        </p:tgtEl>
                                      </p:cBhvr>
                                    </p:animEffect>
                                    <p:anim calcmode="lin" valueType="num">
                                      <p:cBhvr>
                                        <p:cTn id="74" dur="1000" fill="hold"/>
                                        <p:tgtEl>
                                          <p:spTgt spid="27"/>
                                        </p:tgtEl>
                                        <p:attrNameLst>
                                          <p:attrName>ppt_x</p:attrName>
                                        </p:attrNameLst>
                                      </p:cBhvr>
                                      <p:tavLst>
                                        <p:tav tm="0">
                                          <p:val>
                                            <p:strVal val="#ppt_x"/>
                                          </p:val>
                                        </p:tav>
                                        <p:tav tm="100000">
                                          <p:val>
                                            <p:strVal val="#ppt_x"/>
                                          </p:val>
                                        </p:tav>
                                      </p:tavLst>
                                    </p:anim>
                                    <p:anim calcmode="lin" valueType="num">
                                      <p:cBhvr>
                                        <p:cTn id="75" dur="1000" fill="hold"/>
                                        <p:tgtEl>
                                          <p:spTgt spid="2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fade">
                                      <p:cBhvr>
                                        <p:cTn id="79" dur="1000"/>
                                        <p:tgtEl>
                                          <p:spTgt spid="28"/>
                                        </p:tgtEl>
                                      </p:cBhvr>
                                    </p:animEffect>
                                    <p:anim calcmode="lin" valueType="num">
                                      <p:cBhvr>
                                        <p:cTn id="80" dur="1000" fill="hold"/>
                                        <p:tgtEl>
                                          <p:spTgt spid="28"/>
                                        </p:tgtEl>
                                        <p:attrNameLst>
                                          <p:attrName>ppt_x</p:attrName>
                                        </p:attrNameLst>
                                      </p:cBhvr>
                                      <p:tavLst>
                                        <p:tav tm="0">
                                          <p:val>
                                            <p:strVal val="#ppt_x"/>
                                          </p:val>
                                        </p:tav>
                                        <p:tav tm="100000">
                                          <p:val>
                                            <p:strVal val="#ppt_x"/>
                                          </p:val>
                                        </p:tav>
                                      </p:tavLst>
                                    </p:anim>
                                    <p:anim calcmode="lin" valueType="num">
                                      <p:cBhvr>
                                        <p:cTn id="81" dur="1000" fill="hold"/>
                                        <p:tgtEl>
                                          <p:spTgt spid="28"/>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16"/>
                                        </p:tgtEl>
                                        <p:attrNameLst>
                                          <p:attrName>style.visibility</p:attrName>
                                        </p:attrNameLst>
                                      </p:cBhvr>
                                      <p:to>
                                        <p:strVal val="visible"/>
                                      </p:to>
                                    </p:set>
                                    <p:animEffect transition="in" filter="fade">
                                      <p:cBhvr>
                                        <p:cTn id="85" dur="1000"/>
                                        <p:tgtEl>
                                          <p:spTgt spid="16"/>
                                        </p:tgtEl>
                                      </p:cBhvr>
                                    </p:animEffect>
                                    <p:anim calcmode="lin" valueType="num">
                                      <p:cBhvr>
                                        <p:cTn id="86" dur="1000" fill="hold"/>
                                        <p:tgtEl>
                                          <p:spTgt spid="16"/>
                                        </p:tgtEl>
                                        <p:attrNameLst>
                                          <p:attrName>ppt_x</p:attrName>
                                        </p:attrNameLst>
                                      </p:cBhvr>
                                      <p:tavLst>
                                        <p:tav tm="0">
                                          <p:val>
                                            <p:strVal val="#ppt_x"/>
                                          </p:val>
                                        </p:tav>
                                        <p:tav tm="100000">
                                          <p:val>
                                            <p:strVal val="#ppt_x"/>
                                          </p:val>
                                        </p:tav>
                                      </p:tavLst>
                                    </p:anim>
                                    <p:anim calcmode="lin" valueType="num">
                                      <p:cBhvr>
                                        <p:cTn id="87" dur="1000" fill="hold"/>
                                        <p:tgtEl>
                                          <p:spTgt spid="16"/>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1000"/>
                                        <p:tgtEl>
                                          <p:spTgt spid="22"/>
                                        </p:tgtEl>
                                      </p:cBhvr>
                                    </p:animEffect>
                                    <p:anim calcmode="lin" valueType="num">
                                      <p:cBhvr>
                                        <p:cTn id="104" dur="1000" fill="hold"/>
                                        <p:tgtEl>
                                          <p:spTgt spid="22"/>
                                        </p:tgtEl>
                                        <p:attrNameLst>
                                          <p:attrName>ppt_x</p:attrName>
                                        </p:attrNameLst>
                                      </p:cBhvr>
                                      <p:tavLst>
                                        <p:tav tm="0">
                                          <p:val>
                                            <p:strVal val="#ppt_x"/>
                                          </p:val>
                                        </p:tav>
                                        <p:tav tm="100000">
                                          <p:val>
                                            <p:strVal val="#ppt_x"/>
                                          </p:val>
                                        </p:tav>
                                      </p:tavLst>
                                    </p:anim>
                                    <p:anim calcmode="lin" valueType="num">
                                      <p:cBhvr>
                                        <p:cTn id="105"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p:bldP spid="15" grpId="0"/>
      <p:bldP spid="16" grpId="0" animBg="1"/>
      <p:bldP spid="20" grpId="0" animBg="1"/>
      <p:bldP spid="21" grpId="0"/>
      <p:bldP spid="22" grpId="0"/>
      <p:bldP spid="23" grpId="0" animBg="1"/>
      <p:bldP spid="27" grpId="0"/>
      <p:bldP spid="28" grpId="0"/>
      <p:bldP spid="29" grpId="0" animBg="1"/>
      <p:bldP spid="33" grpId="0"/>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cstate="screen"/>
          <a:srcRect/>
          <a:stretch>
            <a:fillRect/>
          </a:stretch>
        </p:blipFill>
        <p:spPr>
          <a:xfrm>
            <a:off x="3707904" y="864096"/>
            <a:ext cx="2664296" cy="1491630"/>
          </a:xfrm>
          <a:prstGeom prst="rect">
            <a:avLst/>
          </a:prstGeom>
        </p:spPr>
      </p:pic>
      <p:pic>
        <p:nvPicPr>
          <p:cNvPr id="3" name="图片 2"/>
          <p:cNvPicPr>
            <a:picLocks noChangeAspect="1"/>
          </p:cNvPicPr>
          <p:nvPr/>
        </p:nvPicPr>
        <p:blipFill>
          <a:blip r:embed="rId2" cstate="screen"/>
          <a:stretch>
            <a:fillRect/>
          </a:stretch>
        </p:blipFill>
        <p:spPr>
          <a:xfrm>
            <a:off x="-612576" y="1531764"/>
            <a:ext cx="3840465" cy="3840465"/>
          </a:xfrm>
          <a:prstGeom prst="rect">
            <a:avLst/>
          </a:prstGeom>
        </p:spPr>
      </p:pic>
      <p:pic>
        <p:nvPicPr>
          <p:cNvPr id="4" name="图片 3"/>
          <p:cNvPicPr>
            <a:picLocks noChangeAspect="1"/>
          </p:cNvPicPr>
          <p:nvPr/>
        </p:nvPicPr>
        <p:blipFill>
          <a:blip r:embed="rId3" cstate="screen"/>
          <a:stretch>
            <a:fillRect/>
          </a:stretch>
        </p:blipFill>
        <p:spPr>
          <a:xfrm>
            <a:off x="5572065" y="2775069"/>
            <a:ext cx="1936383" cy="1936383"/>
          </a:xfrm>
          <a:prstGeom prst="rect">
            <a:avLst/>
          </a:prstGeom>
        </p:spPr>
      </p:pic>
      <p:sp>
        <p:nvSpPr>
          <p:cNvPr id="5" name="文本框 4"/>
          <p:cNvSpPr txBox="1"/>
          <p:nvPr/>
        </p:nvSpPr>
        <p:spPr>
          <a:xfrm>
            <a:off x="2815056" y="2057566"/>
            <a:ext cx="3647152" cy="1015663"/>
          </a:xfrm>
          <a:prstGeom prst="rect">
            <a:avLst/>
          </a:prstGeom>
          <a:noFill/>
        </p:spPr>
        <p:txBody>
          <a:bodyPr wrap="none" rtlCol="0">
            <a:spAutoFit/>
          </a:bodyPr>
          <a:lstStyle/>
          <a:p>
            <a:r>
              <a:rPr lang="en-US" altLang="zh-CN" sz="6000" dirty="0" smtClean="0">
                <a:solidFill>
                  <a:srgbClr val="829662"/>
                </a:solidFill>
                <a:latin typeface="Ohka" panose="02000609000000000000" pitchFamily="49" charset="-128"/>
                <a:ea typeface="Ohka" panose="02000609000000000000" pitchFamily="49" charset="-128"/>
              </a:rPr>
              <a:t>02content</a:t>
            </a:r>
            <a:endParaRPr lang="zh-CN" altLang="en-US" sz="6000" dirty="0">
              <a:solidFill>
                <a:srgbClr val="829662"/>
              </a:solidFill>
              <a:latin typeface="Ohka" panose="02000609000000000000" pitchFamily="49" charset="-128"/>
              <a:ea typeface="Ohka" panose="02000609000000000000" pitchFamily="49" charset="-128"/>
            </a:endParaRPr>
          </a:p>
        </p:txBody>
      </p:sp>
      <p:pic>
        <p:nvPicPr>
          <p:cNvPr id="6" name="图片 5"/>
          <p:cNvPicPr>
            <a:picLocks noChangeAspect="1"/>
          </p:cNvPicPr>
          <p:nvPr/>
        </p:nvPicPr>
        <p:blipFill>
          <a:blip r:embed="rId4" cstate="screen"/>
          <a:stretch>
            <a:fillRect/>
          </a:stretch>
        </p:blipFill>
        <p:spPr>
          <a:xfrm>
            <a:off x="-615812" y="3264669"/>
            <a:ext cx="2451507" cy="2451507"/>
          </a:xfrm>
          <a:prstGeom prst="rect">
            <a:avLst/>
          </a:prstGeom>
        </p:spPr>
      </p:pic>
    </p:spTree>
  </p:cSld>
  <p:clrMapOvr>
    <a:masterClrMapping/>
  </p:clrMapOvr>
  <mc:AlternateContent xmlns:mc="http://schemas.openxmlformats.org/markup-compatibility/2006">
    <mc:Choice xmlns:p14="http://schemas.microsoft.com/office/powerpoint/2010/main" Requires="p14">
      <p:transition spd="med" p14:dur="700" advTm="6000">
        <p:fade/>
      </p:transition>
    </mc:Choice>
    <mc:Fallback>
      <p:transition spd="med"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47" presetClass="entr" presetSubtype="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fade">
                                      <p:cBhvr>
                                        <p:cTn id="23" dur="1000"/>
                                        <p:tgtEl>
                                          <p:spTgt spid="2"/>
                                        </p:tgtEl>
                                      </p:cBhvr>
                                    </p:animEffect>
                                    <p:anim calcmode="lin" valueType="num">
                                      <p:cBhvr>
                                        <p:cTn id="24" dur="1000" fill="hold"/>
                                        <p:tgtEl>
                                          <p:spTgt spid="2"/>
                                        </p:tgtEl>
                                        <p:attrNameLst>
                                          <p:attrName>ppt_x</p:attrName>
                                        </p:attrNameLst>
                                      </p:cBhvr>
                                      <p:tavLst>
                                        <p:tav tm="0">
                                          <p:val>
                                            <p:strVal val="#ppt_x"/>
                                          </p:val>
                                        </p:tav>
                                        <p:tav tm="100000">
                                          <p:val>
                                            <p:strVal val="#ppt_x"/>
                                          </p:val>
                                        </p:tav>
                                      </p:tavLst>
                                    </p:anim>
                                    <p:anim calcmode="lin" valueType="num">
                                      <p:cBhvr>
                                        <p:cTn id="2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tags/tag1.xml><?xml version="1.0" encoding="utf-8"?>
<p:tagLst xmlns:p="http://schemas.openxmlformats.org/presentationml/2006/main">
  <p:tag name="THINKCELLSHAPEDONOTDELETE" val="pKOZHO13yzUCaepRpRzBw5w"/>
</p:tagLst>
</file>

<file path=ppt/tags/tag2.xml><?xml version="1.0" encoding="utf-8"?>
<p:tagLst xmlns:p="http://schemas.openxmlformats.org/presentationml/2006/main">
  <p:tag name="THINKCELLSHAPEDONOTDELETE" val="pKOZHO13yzUCaepRpRzBw5w"/>
</p:tagLst>
</file>

<file path=ppt/tags/tag3.xml><?xml version="1.0" encoding="utf-8"?>
<p:tagLst xmlns:p="http://schemas.openxmlformats.org/presentationml/2006/main">
  <p:tag name="THINKCELLSHAPEDONOTDELETE" val="pKOZHO13yzUCaepRpRzBw5w"/>
</p:tagLst>
</file>

<file path=ppt/theme/theme1.xml><?xml version="1.0" encoding="utf-8"?>
<a:theme xmlns:a="http://schemas.openxmlformats.org/drawingml/2006/main" name="Office 主题​​">
  <a:themeElements>
    <a:clrScheme name="自定义 3723">
      <a:dk1>
        <a:srgbClr val="779B37"/>
      </a:dk1>
      <a:lt1>
        <a:srgbClr val="84B3A3"/>
      </a:lt1>
      <a:dk2>
        <a:srgbClr val="779B37"/>
      </a:dk2>
      <a:lt2>
        <a:srgbClr val="84B3A3"/>
      </a:lt2>
      <a:accent1>
        <a:srgbClr val="000000"/>
      </a:accent1>
      <a:accent2>
        <a:srgbClr val="FFFFFF"/>
      </a:accent2>
      <a:accent3>
        <a:srgbClr val="5F5F5F"/>
      </a:accent3>
      <a:accent4>
        <a:srgbClr val="080808"/>
      </a:accent4>
      <a:accent5>
        <a:srgbClr val="080808"/>
      </a:accent5>
      <a:accent6>
        <a:srgbClr val="080808"/>
      </a:accent6>
      <a:hlink>
        <a:srgbClr val="080808"/>
      </a:hlink>
      <a:folHlink>
        <a:srgbClr val="080808"/>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4665</Words>
  <Application>WPS 演示</Application>
  <PresentationFormat>全屏显示(16:9)</PresentationFormat>
  <Paragraphs>616</Paragraphs>
  <Slides>31</Slides>
  <Notes>31</Notes>
  <HiddenSlides>0</HiddenSlides>
  <MMClips>0</MMClips>
  <ScaleCrop>false</ScaleCrop>
  <HeadingPairs>
    <vt:vector size="6" baseType="variant">
      <vt:variant>
        <vt:lpstr>已用的字体</vt:lpstr>
      </vt:variant>
      <vt:variant>
        <vt:i4>24</vt:i4>
      </vt:variant>
      <vt:variant>
        <vt:lpstr>主题</vt:lpstr>
      </vt:variant>
      <vt:variant>
        <vt:i4>1</vt:i4>
      </vt:variant>
      <vt:variant>
        <vt:lpstr>幻灯片标题</vt:lpstr>
      </vt:variant>
      <vt:variant>
        <vt:i4>31</vt:i4>
      </vt:variant>
    </vt:vector>
  </HeadingPairs>
  <TitlesOfParts>
    <vt:vector size="56" baseType="lpstr">
      <vt:lpstr>Arial</vt:lpstr>
      <vt:lpstr>宋体</vt:lpstr>
      <vt:lpstr>Wingdings</vt:lpstr>
      <vt:lpstr>微软雅黑</vt:lpstr>
      <vt:lpstr>Ohka</vt:lpstr>
      <vt:lpstr>MS UI Gothic</vt:lpstr>
      <vt:lpstr>Tahoma</vt:lpstr>
      <vt:lpstr>Microsoft Sans Serif</vt:lpstr>
      <vt:lpstr>Century Gothic</vt:lpstr>
      <vt:lpstr>汉仪特细等线简</vt:lpstr>
      <vt:lpstr>Calibri</vt:lpstr>
      <vt:lpstr>Arial Unicode MS</vt:lpstr>
      <vt:lpstr>Segoe UI</vt:lpstr>
      <vt:lpstr>华文黑体</vt:lpstr>
      <vt:lpstr>黑体</vt:lpstr>
      <vt:lpstr>方正兰亭黑_GBK</vt:lpstr>
      <vt:lpstr>方正中等线简体</vt:lpstr>
      <vt:lpstr>Open Sans</vt:lpstr>
      <vt:lpstr>Aviel</vt:lpstr>
      <vt:lpstr>Gill Sans</vt:lpstr>
      <vt:lpstr>Lato Light</vt:lpstr>
      <vt:lpstr>Bebas Neue</vt:lpstr>
      <vt:lpstr>Arial</vt:lpstr>
      <vt:lpstr>Malgun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水彩绿叶</dc:title>
  <dc:creator>第一PPT</dc:creator>
  <cp:keywords>www.1ppt.com</cp:keywords>
  <cp:lastModifiedBy>mayn</cp:lastModifiedBy>
  <cp:revision>1961</cp:revision>
  <dcterms:created xsi:type="dcterms:W3CDTF">2014-06-06T07:22:00Z</dcterms:created>
  <dcterms:modified xsi:type="dcterms:W3CDTF">2021-05-28T03:44:27Z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B8672C7AA8EE43B6ABB581B4A6FCC61B</vt:lpwstr>
  </property>
  <property fmtid="{D5CDD505-2E9C-101B-9397-08002B2CF9AE}" pid="3" name="KSOProductBuildVer">
    <vt:lpwstr>2052-11.1.0.10495</vt:lpwstr>
  </property>
</Properties>
</file>