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6" r:id="rId3"/>
    <p:sldId id="277" r:id="rId5"/>
    <p:sldId id="283" r:id="rId6"/>
    <p:sldId id="292" r:id="rId7"/>
    <p:sldId id="293" r:id="rId8"/>
    <p:sldId id="294" r:id="rId9"/>
    <p:sldId id="295" r:id="rId10"/>
    <p:sldId id="288" r:id="rId11"/>
    <p:sldId id="306" r:id="rId12"/>
    <p:sldId id="296" r:id="rId13"/>
    <p:sldId id="297" r:id="rId14"/>
    <p:sldId id="298" r:id="rId15"/>
    <p:sldId id="289" r:id="rId16"/>
    <p:sldId id="299" r:id="rId17"/>
    <p:sldId id="300" r:id="rId18"/>
    <p:sldId id="301" r:id="rId19"/>
    <p:sldId id="302" r:id="rId20"/>
    <p:sldId id="290" r:id="rId21"/>
    <p:sldId id="303" r:id="rId22"/>
    <p:sldId id="304" r:id="rId23"/>
    <p:sldId id="305" r:id="rId24"/>
    <p:sldId id="307" r:id="rId25"/>
    <p:sldId id="291" r:id="rId26"/>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7CD"/>
    <a:srgbClr val="C68F06"/>
    <a:srgbClr val="DB2C03"/>
    <a:srgbClr val="EBAC07"/>
    <a:srgbClr val="008487"/>
    <a:srgbClr val="163C46"/>
    <a:srgbClr val="008F92"/>
    <a:srgbClr val="00487E"/>
    <a:srgbClr val="F83003"/>
    <a:srgbClr val="D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p:scale>
          <a:sx n="75" d="100"/>
          <a:sy n="75" d="100"/>
        </p:scale>
        <p:origin x="-126" y="-147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4.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explosion val="0"/>
          <c:dPt>
            <c:idx val="0"/>
            <c:bubble3D val="0"/>
            <c:spPr>
              <a:solidFill>
                <a:schemeClr val="accent2"/>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dLbls>
            <c:delete val="1"/>
          </c:dLbls>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dLbls>
            <c:delete val="1"/>
          </c:dLbls>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explosion val="0"/>
          <c:dPt>
            <c:idx val="0"/>
            <c:bubble3D val="0"/>
            <c:spPr>
              <a:solidFill>
                <a:schemeClr val="bg1">
                  <a:lumMod val="75000"/>
                </a:schemeClr>
              </a:solidFill>
              <a:ln w="19050">
                <a:noFill/>
              </a:ln>
              <a:effectLst/>
            </c:spPr>
          </c:dPt>
          <c:dPt>
            <c:idx val="1"/>
            <c:bubble3D val="0"/>
            <c:spPr>
              <a:solidFill>
                <a:schemeClr val="accent1"/>
              </a:solidFill>
              <a:ln w="19050">
                <a:noFill/>
              </a:ln>
              <a:effectLst/>
            </c:spPr>
          </c:dPt>
          <c:dPt>
            <c:idx val="2"/>
            <c:bubble3D val="0"/>
            <c:spPr>
              <a:solidFill>
                <a:schemeClr val="accent3"/>
              </a:solidFill>
              <a:ln w="19050">
                <a:noFill/>
              </a:ln>
              <a:effectLst/>
            </c:spPr>
          </c:dPt>
          <c:dLbls>
            <c:delete val="1"/>
          </c:dLbls>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p:cNvSpPr>
          <p:nvPr>
            <p:ph type="sldImg" idx="4294967295"/>
          </p:nvPr>
        </p:nvSpPr>
        <p:spPr>
          <a:ln>
            <a:miter lim="800000"/>
          </a:ln>
        </p:spPr>
      </p:sp>
      <p:sp>
        <p:nvSpPr>
          <p:cNvPr id="64514" name="备注占位符 2"/>
          <p:cNvSpPr>
            <a:spLocks noGrp="1" noChangeArrowheads="1"/>
          </p:cNvSpPr>
          <p:nvPr>
            <p:ph type="body" idx="4294967295"/>
          </p:nvPr>
        </p:nvSpPr>
        <p:spPr/>
        <p:txBody>
          <a:bodyPr/>
          <a:lstStyle/>
          <a:p>
            <a:endParaRPr lang="zh-CN" altLang="en-US" smtClean="0"/>
          </a:p>
        </p:txBody>
      </p:sp>
      <p:sp>
        <p:nvSpPr>
          <p:cNvPr id="64515" name="灯片编号占位符 3"/>
          <p:cNvSpPr>
            <a:spLocks noGrp="1" noChangeArrowheads="1"/>
          </p:cNvSpPr>
          <p:nvPr>
            <p:ph type="sldNum" sz="quarter" idx="5"/>
          </p:nvPr>
        </p:nvSpPr>
        <p:spPr bwMode="auto">
          <a:noFill/>
          <a:ln>
            <a:miter lim="800000"/>
          </a:ln>
        </p:spPr>
        <p:txBody>
          <a:bodyPr/>
          <a:lstStyle/>
          <a:p>
            <a:fld id="{C9614FB4-411F-45AF-887C-BBD747499B05}"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ChangeArrowheads="1"/>
          </p:cNvSpPr>
          <p:nvPr>
            <p:ph type="sldImg" idx="4294967295"/>
          </p:nvPr>
        </p:nvSpPr>
        <p:spPr>
          <a:ln>
            <a:miter lim="800000"/>
          </a:ln>
        </p:spPr>
      </p:sp>
      <p:sp>
        <p:nvSpPr>
          <p:cNvPr id="66562" name="备注占位符 2"/>
          <p:cNvSpPr>
            <a:spLocks noGrp="1" noChangeArrowheads="1"/>
          </p:cNvSpPr>
          <p:nvPr>
            <p:ph type="body" idx="4294967295"/>
          </p:nvPr>
        </p:nvSpPr>
        <p:spPr/>
        <p:txBody>
          <a:bodyPr/>
          <a:lstStyle/>
          <a:p>
            <a:endParaRPr lang="zh-CN" altLang="en-US" smtClean="0"/>
          </a:p>
        </p:txBody>
      </p:sp>
      <p:sp>
        <p:nvSpPr>
          <p:cNvPr id="66563" name="灯片编号占位符 3"/>
          <p:cNvSpPr>
            <a:spLocks noGrp="1" noChangeArrowheads="1"/>
          </p:cNvSpPr>
          <p:nvPr>
            <p:ph type="sldNum" sz="quarter" idx="5"/>
          </p:nvPr>
        </p:nvSpPr>
        <p:spPr bwMode="auto">
          <a:noFill/>
          <a:ln>
            <a:miter lim="800000"/>
          </a:ln>
        </p:spPr>
        <p:txBody>
          <a:bodyPr/>
          <a:lstStyle/>
          <a:p>
            <a:fld id="{9880449D-07EF-4198-8DD5-2DB874920978}"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ChangeArrowheads="1"/>
          </p:cNvSpPr>
          <p:nvPr>
            <p:ph type="sldImg" idx="4294967295"/>
          </p:nvPr>
        </p:nvSpPr>
        <p:spPr>
          <a:ln>
            <a:miter lim="800000"/>
          </a:ln>
        </p:spPr>
      </p:sp>
      <p:sp>
        <p:nvSpPr>
          <p:cNvPr id="68610" name="备注占位符 2"/>
          <p:cNvSpPr>
            <a:spLocks noGrp="1" noChangeArrowheads="1"/>
          </p:cNvSpPr>
          <p:nvPr>
            <p:ph type="body" idx="4294967295"/>
          </p:nvPr>
        </p:nvSpPr>
        <p:spPr/>
        <p:txBody>
          <a:bodyPr/>
          <a:lstStyle/>
          <a:p>
            <a:endParaRPr lang="zh-CN" altLang="en-US" smtClean="0"/>
          </a:p>
        </p:txBody>
      </p:sp>
      <p:sp>
        <p:nvSpPr>
          <p:cNvPr id="68611" name="灯片编号占位符 3"/>
          <p:cNvSpPr>
            <a:spLocks noGrp="1" noChangeArrowheads="1"/>
          </p:cNvSpPr>
          <p:nvPr>
            <p:ph type="sldNum" sz="quarter" idx="5"/>
          </p:nvPr>
        </p:nvSpPr>
        <p:spPr bwMode="auto">
          <a:noFill/>
          <a:ln>
            <a:miter lim="800000"/>
          </a:ln>
        </p:spPr>
        <p:txBody>
          <a:bodyPr/>
          <a:lstStyle/>
          <a:p>
            <a:fld id="{0B1D1D5F-1AE7-4187-9877-34BBDC6DA5B0}"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ChangeArrowheads="1"/>
          </p:cNvSpPr>
          <p:nvPr>
            <p:ph type="sldImg" idx="4294967295"/>
          </p:nvPr>
        </p:nvSpPr>
        <p:spPr>
          <a:ln>
            <a:miter lim="800000"/>
          </a:ln>
        </p:spPr>
      </p:sp>
      <p:sp>
        <p:nvSpPr>
          <p:cNvPr id="70658" name="备注占位符 2"/>
          <p:cNvSpPr>
            <a:spLocks noGrp="1" noChangeArrowheads="1"/>
          </p:cNvSpPr>
          <p:nvPr>
            <p:ph type="body" idx="4294967295"/>
          </p:nvPr>
        </p:nvSpPr>
        <p:spPr/>
        <p:txBody>
          <a:bodyPr/>
          <a:lstStyle/>
          <a:p>
            <a:endParaRPr lang="zh-CN" altLang="en-US" smtClean="0"/>
          </a:p>
        </p:txBody>
      </p:sp>
      <p:sp>
        <p:nvSpPr>
          <p:cNvPr id="70659" name="灯片编号占位符 3"/>
          <p:cNvSpPr>
            <a:spLocks noGrp="1" noChangeArrowheads="1"/>
          </p:cNvSpPr>
          <p:nvPr>
            <p:ph type="sldNum" sz="quarter" idx="5"/>
          </p:nvPr>
        </p:nvSpPr>
        <p:spPr bwMode="auto">
          <a:noFill/>
          <a:ln>
            <a:miter lim="800000"/>
          </a:ln>
        </p:spPr>
        <p:txBody>
          <a:bodyPr/>
          <a:lstStyle/>
          <a:p>
            <a:fld id="{A585D79B-350F-4073-A16B-4BBF92700FEE}" type="slidenum">
              <a:rPr lang="zh-CN" altLang="en-US"/>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0682DE-097C-43D6-9BDF-F71529C5ACE9}" type="slidenum">
              <a:rPr lang="zh-CN" altLang="en-US" smtClean="0">
                <a:latin typeface="Calibri" panose="020F0502020204030204" pitchFamily="34" charset="0"/>
              </a:rPr>
            </a:fld>
            <a:endParaRPr lang="zh-CN" altLang="en-US"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p:cNvSpPr>
          <p:nvPr>
            <p:ph type="sldImg" idx="4294967295"/>
          </p:nvPr>
        </p:nvSpPr>
        <p:spPr>
          <a:ln>
            <a:miter lim="800000"/>
          </a:ln>
        </p:spPr>
      </p:sp>
      <p:sp>
        <p:nvSpPr>
          <p:cNvPr id="50178" name="备注占位符 2"/>
          <p:cNvSpPr>
            <a:spLocks noGrp="1" noChangeArrowheads="1"/>
          </p:cNvSpPr>
          <p:nvPr>
            <p:ph type="body" idx="4294967295"/>
          </p:nvPr>
        </p:nvSpPr>
        <p:spPr/>
        <p:txBody>
          <a:bodyPr/>
          <a:lstStyle/>
          <a:p>
            <a:endParaRPr lang="zh-CN" altLang="en-US" smtClean="0"/>
          </a:p>
        </p:txBody>
      </p:sp>
      <p:sp>
        <p:nvSpPr>
          <p:cNvPr id="50179" name="灯片编号占位符 3"/>
          <p:cNvSpPr>
            <a:spLocks noGrp="1" noChangeArrowheads="1"/>
          </p:cNvSpPr>
          <p:nvPr>
            <p:ph type="sldNum" sz="quarter" idx="5"/>
          </p:nvPr>
        </p:nvSpPr>
        <p:spPr bwMode="auto">
          <a:noFill/>
          <a:ln>
            <a:miter lim="800000"/>
          </a:ln>
        </p:spPr>
        <p:txBody>
          <a:bodyPr/>
          <a:lstStyle/>
          <a:p>
            <a:fld id="{278A71EA-659E-473A-8FF0-CAF56FF7BBC9}"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p:cNvSpPr>
          <p:nvPr>
            <p:ph type="sldImg" idx="4294967295"/>
          </p:nvPr>
        </p:nvSpPr>
        <p:spPr>
          <a:ln>
            <a:miter lim="800000"/>
          </a:ln>
        </p:spPr>
      </p:sp>
      <p:sp>
        <p:nvSpPr>
          <p:cNvPr id="52226" name="备注占位符 2"/>
          <p:cNvSpPr>
            <a:spLocks noGrp="1" noChangeArrowheads="1"/>
          </p:cNvSpPr>
          <p:nvPr>
            <p:ph type="body" idx="4294967295"/>
          </p:nvPr>
        </p:nvSpPr>
        <p:spPr/>
        <p:txBody>
          <a:bodyPr/>
          <a:lstStyle/>
          <a:p>
            <a:endParaRPr lang="zh-CN" altLang="en-US" smtClean="0"/>
          </a:p>
        </p:txBody>
      </p:sp>
      <p:sp>
        <p:nvSpPr>
          <p:cNvPr id="52227" name="灯片编号占位符 3"/>
          <p:cNvSpPr>
            <a:spLocks noGrp="1" noChangeArrowheads="1"/>
          </p:cNvSpPr>
          <p:nvPr>
            <p:ph type="sldNum" sz="quarter" idx="5"/>
          </p:nvPr>
        </p:nvSpPr>
        <p:spPr bwMode="auto">
          <a:noFill/>
          <a:ln>
            <a:miter lim="800000"/>
          </a:ln>
        </p:spPr>
        <p:txBody>
          <a:bodyPr/>
          <a:lstStyle/>
          <a:p>
            <a:fld id="{C2750914-AA36-4A11-A1CC-501608487A4B}"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ChangeArrowheads="1"/>
          </p:cNvSpPr>
          <p:nvPr>
            <p:ph type="sldImg" idx="4294967295"/>
          </p:nvPr>
        </p:nvSpPr>
        <p:spPr>
          <a:ln>
            <a:miter lim="800000"/>
          </a:ln>
        </p:spPr>
      </p:sp>
      <p:sp>
        <p:nvSpPr>
          <p:cNvPr id="54274" name="备注占位符 2"/>
          <p:cNvSpPr>
            <a:spLocks noGrp="1" noChangeArrowheads="1"/>
          </p:cNvSpPr>
          <p:nvPr>
            <p:ph type="body" idx="4294967295"/>
          </p:nvPr>
        </p:nvSpPr>
        <p:spPr/>
        <p:txBody>
          <a:bodyPr/>
          <a:lstStyle/>
          <a:p>
            <a:endParaRPr lang="zh-CN" altLang="en-US" smtClean="0"/>
          </a:p>
        </p:txBody>
      </p:sp>
      <p:sp>
        <p:nvSpPr>
          <p:cNvPr id="54275" name="灯片编号占位符 3"/>
          <p:cNvSpPr>
            <a:spLocks noGrp="1" noChangeArrowheads="1"/>
          </p:cNvSpPr>
          <p:nvPr>
            <p:ph type="sldNum" sz="quarter" idx="5"/>
          </p:nvPr>
        </p:nvSpPr>
        <p:spPr bwMode="auto">
          <a:noFill/>
          <a:ln>
            <a:miter lim="800000"/>
          </a:ln>
        </p:spPr>
        <p:txBody>
          <a:bodyPr/>
          <a:lstStyle/>
          <a:p>
            <a:fld id="{D3AAD6D7-2076-4AF3-BC5F-4F974651CDF7}"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p:cNvSpPr>
          <p:nvPr>
            <p:ph type="sldImg" idx="4294967295"/>
          </p:nvPr>
        </p:nvSpPr>
        <p:spPr>
          <a:ln>
            <a:miter lim="800000"/>
          </a:ln>
        </p:spPr>
      </p:sp>
      <p:sp>
        <p:nvSpPr>
          <p:cNvPr id="58370" name="备注占位符 2"/>
          <p:cNvSpPr>
            <a:spLocks noGrp="1" noChangeArrowheads="1"/>
          </p:cNvSpPr>
          <p:nvPr>
            <p:ph type="body" idx="4294967295"/>
          </p:nvPr>
        </p:nvSpPr>
        <p:spPr/>
        <p:txBody>
          <a:bodyPr/>
          <a:lstStyle/>
          <a:p>
            <a:endParaRPr lang="zh-CN" altLang="en-US" smtClean="0"/>
          </a:p>
        </p:txBody>
      </p:sp>
      <p:sp>
        <p:nvSpPr>
          <p:cNvPr id="58371" name="灯片编号占位符 3"/>
          <p:cNvSpPr>
            <a:spLocks noGrp="1" noChangeArrowheads="1"/>
          </p:cNvSpPr>
          <p:nvPr>
            <p:ph type="sldNum" sz="quarter" idx="5"/>
          </p:nvPr>
        </p:nvSpPr>
        <p:spPr bwMode="auto">
          <a:noFill/>
          <a:ln>
            <a:miter lim="800000"/>
          </a:ln>
        </p:spPr>
        <p:txBody>
          <a:bodyPr/>
          <a:lstStyle/>
          <a:p>
            <a:fld id="{3174A17E-35B6-42FD-8E6A-533C3BE16AF1}"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ChangeArrowheads="1"/>
          </p:cNvSpPr>
          <p:nvPr>
            <p:ph type="sldImg" idx="4294967295"/>
          </p:nvPr>
        </p:nvSpPr>
        <p:spPr>
          <a:ln>
            <a:miter lim="800000"/>
          </a:ln>
        </p:spPr>
      </p:sp>
      <p:sp>
        <p:nvSpPr>
          <p:cNvPr id="60418" name="备注占位符 2"/>
          <p:cNvSpPr>
            <a:spLocks noGrp="1" noChangeArrowheads="1"/>
          </p:cNvSpPr>
          <p:nvPr>
            <p:ph type="body" idx="4294967295"/>
          </p:nvPr>
        </p:nvSpPr>
        <p:spPr/>
        <p:txBody>
          <a:bodyPr/>
          <a:lstStyle/>
          <a:p>
            <a:endParaRPr lang="zh-CN" altLang="en-US" smtClean="0"/>
          </a:p>
        </p:txBody>
      </p:sp>
      <p:sp>
        <p:nvSpPr>
          <p:cNvPr id="60419" name="灯片编号占位符 3"/>
          <p:cNvSpPr>
            <a:spLocks noGrp="1" noChangeArrowheads="1"/>
          </p:cNvSpPr>
          <p:nvPr>
            <p:ph type="sldNum" sz="quarter" idx="5"/>
          </p:nvPr>
        </p:nvSpPr>
        <p:spPr bwMode="auto">
          <a:noFill/>
          <a:ln>
            <a:miter lim="800000"/>
          </a:ln>
        </p:spPr>
        <p:txBody>
          <a:bodyPr/>
          <a:lstStyle/>
          <a:p>
            <a:fld id="{C8587FD6-E13E-4A20-99CA-4B7A100067EE}"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文本框 37"/>
          <p:cNvSpPr txBox="1"/>
          <p:nvPr userDrawn="1"/>
        </p:nvSpPr>
        <p:spPr>
          <a:xfrm>
            <a:off x="323528" y="267494"/>
            <a:ext cx="2503076" cy="374375"/>
          </a:xfrm>
          <a:prstGeom prst="rect">
            <a:avLst/>
          </a:prstGeom>
          <a:noFill/>
        </p:spPr>
        <p:txBody>
          <a:bodyPr wrap="none" lIns="96434" tIns="48217" rIns="96434" bIns="48217" rtlCol="0">
            <a:spAutoFit/>
          </a:bodyPr>
          <a:lstStyle/>
          <a:p>
            <a:pPr defTabSz="964565"/>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1" name="文本框 38"/>
          <p:cNvSpPr txBox="1"/>
          <p:nvPr userDrawn="1"/>
        </p:nvSpPr>
        <p:spPr>
          <a:xfrm>
            <a:off x="323528" y="560226"/>
            <a:ext cx="1939524" cy="282042"/>
          </a:xfrm>
          <a:prstGeom prst="rect">
            <a:avLst/>
          </a:prstGeom>
          <a:noFill/>
        </p:spPr>
        <p:txBody>
          <a:bodyPr wrap="none" lIns="96434" tIns="48217" rIns="96434" bIns="48217" rtlCol="0">
            <a:spAutoFit/>
          </a:bodyPr>
          <a:lstStyle/>
          <a:p>
            <a:pPr defTabSz="964565"/>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7" name="矩形 6"/>
          <p:cNvSpPr/>
          <p:nvPr userDrawn="1"/>
        </p:nvSpPr>
        <p:spPr>
          <a:xfrm>
            <a:off x="7092280" y="4803998"/>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en-US" altLang="zh-CN" sz="100" b="0" i="0" u="none" strike="noStrike" kern="0" cap="none" spc="0" normalizeH="0" baseline="0" noProof="0" dirty="0" smtClean="0">
              <a:ln>
                <a:noFill/>
              </a:ln>
              <a:solidFill>
                <a:prstClr val="white"/>
              </a:solidFill>
              <a:effectLst/>
              <a:uLnTx/>
              <a:uFillTx/>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251" y="0"/>
            <a:ext cx="9143499" cy="5143500"/>
          </a:xfrm>
          <a:prstGeom prst="rect">
            <a:avLst/>
          </a:prstGeom>
        </p:spPr>
      </p:pic>
    </p:spTree>
  </p:cSld>
  <p:clrMapOvr>
    <a:masterClrMapping/>
  </p:clrMapOvr>
  <p:transition spd="med" advClick="0" advTm="0">
    <p:push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2.xml"/><Relationship Id="rId16" Type="http://schemas.openxmlformats.org/officeDocument/2006/relationships/slideLayout" Target="../slideLayouts/slideLayout2.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2549376" y="3939902"/>
            <a:ext cx="4045249" cy="619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For year-end summary report/business/projects/New Year </a:t>
            </a:r>
            <a:r>
              <a:rPr lang="en-US" altLang="zh-CN" sz="800" dirty="0" err="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a:t>
            </a:r>
            <a:r>
              <a:rPr lang="en-US" altLang="zh-CN" sz="800" dirty="0" err="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plan</a:t>
            </a:r>
            <a:endParaRPr lang="zh-CN" altLang="en-US"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6"/>
          <p:cNvSpPr txBox="1">
            <a:spLocks noChangeArrowheads="1"/>
          </p:cNvSpPr>
          <p:nvPr/>
        </p:nvSpPr>
        <p:spPr bwMode="auto">
          <a:xfrm>
            <a:off x="2339752" y="3514785"/>
            <a:ext cx="4464496" cy="3118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年终总结 </a:t>
            </a:r>
            <a:r>
              <a:rPr lang="en-US" altLang="zh-CN"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新年计划 </a:t>
            </a:r>
            <a:r>
              <a:rPr lang="en-US" altLang="zh-CN"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述职报告 </a:t>
            </a:r>
            <a:r>
              <a:rPr lang="en-US" altLang="zh-CN"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工作汇报</a:t>
            </a:r>
            <a:endPar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6"/>
          <p:cNvSpPr txBox="1">
            <a:spLocks noChangeArrowheads="1"/>
          </p:cNvSpPr>
          <p:nvPr/>
        </p:nvSpPr>
        <p:spPr bwMode="auto">
          <a:xfrm>
            <a:off x="2013316" y="2708469"/>
            <a:ext cx="5222980" cy="727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zh-CN" altLang="en-US" sz="4300" cap="all" spc="427"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微信营销</a:t>
            </a:r>
            <a:r>
              <a:rPr lang="en-US" altLang="zh-CN" sz="4300" cap="all" spc="427"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4300" cap="all" spc="427"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模版</a:t>
            </a:r>
            <a:endParaRPr lang="zh-CN" altLang="en-US" sz="4300" cap="all" spc="427"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2574978" y="3444548"/>
            <a:ext cx="399404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Freeform 6"/>
          <p:cNvSpPr/>
          <p:nvPr/>
        </p:nvSpPr>
        <p:spPr bwMode="auto">
          <a:xfrm>
            <a:off x="-7685" y="4105817"/>
            <a:ext cx="9159372" cy="1037683"/>
          </a:xfrm>
          <a:custGeom>
            <a:avLst/>
            <a:gdLst>
              <a:gd name="T0" fmla="*/ 0 w 5734"/>
              <a:gd name="T1" fmla="*/ 0 h 931"/>
              <a:gd name="T2" fmla="*/ 167 w 5734"/>
              <a:gd name="T3" fmla="*/ 73 h 931"/>
              <a:gd name="T4" fmla="*/ 340 w 5734"/>
              <a:gd name="T5" fmla="*/ 143 h 931"/>
              <a:gd name="T6" fmla="*/ 522 w 5734"/>
              <a:gd name="T7" fmla="*/ 206 h 931"/>
              <a:gd name="T8" fmla="*/ 711 w 5734"/>
              <a:gd name="T9" fmla="*/ 266 h 931"/>
              <a:gd name="T10" fmla="*/ 907 w 5734"/>
              <a:gd name="T11" fmla="*/ 320 h 931"/>
              <a:gd name="T12" fmla="*/ 1109 w 5734"/>
              <a:gd name="T13" fmla="*/ 369 h 931"/>
              <a:gd name="T14" fmla="*/ 1315 w 5734"/>
              <a:gd name="T15" fmla="*/ 415 h 931"/>
              <a:gd name="T16" fmla="*/ 1529 w 5734"/>
              <a:gd name="T17" fmla="*/ 455 h 931"/>
              <a:gd name="T18" fmla="*/ 1746 w 5734"/>
              <a:gd name="T19" fmla="*/ 490 h 931"/>
              <a:gd name="T20" fmla="*/ 1966 w 5734"/>
              <a:gd name="T21" fmla="*/ 520 h 931"/>
              <a:gd name="T22" fmla="*/ 2189 w 5734"/>
              <a:gd name="T23" fmla="*/ 544 h 931"/>
              <a:gd name="T24" fmla="*/ 2416 w 5734"/>
              <a:gd name="T25" fmla="*/ 563 h 931"/>
              <a:gd name="T26" fmla="*/ 2644 w 5734"/>
              <a:gd name="T27" fmla="*/ 579 h 931"/>
              <a:gd name="T28" fmla="*/ 2873 w 5734"/>
              <a:gd name="T29" fmla="*/ 588 h 931"/>
              <a:gd name="T30" fmla="*/ 3104 w 5734"/>
              <a:gd name="T31" fmla="*/ 593 h 931"/>
              <a:gd name="T32" fmla="*/ 3336 w 5734"/>
              <a:gd name="T33" fmla="*/ 591 h 931"/>
              <a:gd name="T34" fmla="*/ 3567 w 5734"/>
              <a:gd name="T35" fmla="*/ 586 h 931"/>
              <a:gd name="T36" fmla="*/ 3798 w 5734"/>
              <a:gd name="T37" fmla="*/ 576 h 931"/>
              <a:gd name="T38" fmla="*/ 4025 w 5734"/>
              <a:gd name="T39" fmla="*/ 560 h 931"/>
              <a:gd name="T40" fmla="*/ 4253 w 5734"/>
              <a:gd name="T41" fmla="*/ 539 h 931"/>
              <a:gd name="T42" fmla="*/ 4477 w 5734"/>
              <a:gd name="T43" fmla="*/ 511 h 931"/>
              <a:gd name="T44" fmla="*/ 4698 w 5734"/>
              <a:gd name="T45" fmla="*/ 479 h 931"/>
              <a:gd name="T46" fmla="*/ 4915 w 5734"/>
              <a:gd name="T47" fmla="*/ 443 h 931"/>
              <a:gd name="T48" fmla="*/ 5127 w 5734"/>
              <a:gd name="T49" fmla="*/ 401 h 931"/>
              <a:gd name="T50" fmla="*/ 5335 w 5734"/>
              <a:gd name="T51" fmla="*/ 352 h 931"/>
              <a:gd name="T52" fmla="*/ 5538 w 5734"/>
              <a:gd name="T53" fmla="*/ 299 h 931"/>
              <a:gd name="T54" fmla="*/ 5734 w 5734"/>
              <a:gd name="T55" fmla="*/ 240 h 931"/>
              <a:gd name="T56" fmla="*/ 5734 w 5734"/>
              <a:gd name="T57" fmla="*/ 931 h 931"/>
              <a:gd name="T58" fmla="*/ 0 w 5734"/>
              <a:gd name="T59" fmla="*/ 931 h 931"/>
              <a:gd name="T60" fmla="*/ 0 w 5734"/>
              <a:gd name="T6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34" h="931">
                <a:moveTo>
                  <a:pt x="0" y="0"/>
                </a:moveTo>
                <a:lnTo>
                  <a:pt x="167" y="73"/>
                </a:lnTo>
                <a:lnTo>
                  <a:pt x="340" y="143"/>
                </a:lnTo>
                <a:lnTo>
                  <a:pt x="522" y="206"/>
                </a:lnTo>
                <a:lnTo>
                  <a:pt x="711" y="266"/>
                </a:lnTo>
                <a:lnTo>
                  <a:pt x="907" y="320"/>
                </a:lnTo>
                <a:lnTo>
                  <a:pt x="1109" y="369"/>
                </a:lnTo>
                <a:lnTo>
                  <a:pt x="1315" y="415"/>
                </a:lnTo>
                <a:lnTo>
                  <a:pt x="1529" y="455"/>
                </a:lnTo>
                <a:lnTo>
                  <a:pt x="1746" y="490"/>
                </a:lnTo>
                <a:lnTo>
                  <a:pt x="1966" y="520"/>
                </a:lnTo>
                <a:lnTo>
                  <a:pt x="2189" y="544"/>
                </a:lnTo>
                <a:lnTo>
                  <a:pt x="2416" y="563"/>
                </a:lnTo>
                <a:lnTo>
                  <a:pt x="2644" y="579"/>
                </a:lnTo>
                <a:lnTo>
                  <a:pt x="2873" y="588"/>
                </a:lnTo>
                <a:lnTo>
                  <a:pt x="3104" y="593"/>
                </a:lnTo>
                <a:lnTo>
                  <a:pt x="3336" y="591"/>
                </a:lnTo>
                <a:lnTo>
                  <a:pt x="3567" y="586"/>
                </a:lnTo>
                <a:lnTo>
                  <a:pt x="3798" y="576"/>
                </a:lnTo>
                <a:lnTo>
                  <a:pt x="4025" y="560"/>
                </a:lnTo>
                <a:lnTo>
                  <a:pt x="4253" y="539"/>
                </a:lnTo>
                <a:lnTo>
                  <a:pt x="4477" y="511"/>
                </a:lnTo>
                <a:lnTo>
                  <a:pt x="4698" y="479"/>
                </a:lnTo>
                <a:lnTo>
                  <a:pt x="4915" y="443"/>
                </a:lnTo>
                <a:lnTo>
                  <a:pt x="5127" y="401"/>
                </a:lnTo>
                <a:lnTo>
                  <a:pt x="5335" y="352"/>
                </a:lnTo>
                <a:lnTo>
                  <a:pt x="5538" y="299"/>
                </a:lnTo>
                <a:lnTo>
                  <a:pt x="5734" y="240"/>
                </a:lnTo>
                <a:lnTo>
                  <a:pt x="5734" y="931"/>
                </a:lnTo>
                <a:lnTo>
                  <a:pt x="0" y="931"/>
                </a:lnTo>
                <a:lnTo>
                  <a:pt x="0" y="0"/>
                </a:lnTo>
                <a:close/>
              </a:path>
            </a:pathLst>
          </a:custGeom>
          <a:solidFill>
            <a:schemeClr val="accent2"/>
          </a:solidFill>
          <a:ln w="0">
            <a:noFill/>
            <a:prstDash val="solid"/>
            <a:round/>
          </a:ln>
        </p:spPr>
        <p:txBody>
          <a:bodyPr vert="horz" wrap="square" lIns="91433" tIns="45717" rIns="91433" bIns="45717" numCol="1" anchor="t" anchorCtr="0" compatLnSpc="1"/>
          <a:lstStyle/>
          <a:p>
            <a:endParaRPr lang="zh-CN" altLang="en-US"/>
          </a:p>
        </p:txBody>
      </p:sp>
      <p:sp>
        <p:nvSpPr>
          <p:cNvPr id="11" name="Freeform 7"/>
          <p:cNvSpPr/>
          <p:nvPr/>
        </p:nvSpPr>
        <p:spPr bwMode="auto">
          <a:xfrm>
            <a:off x="-7685" y="4342110"/>
            <a:ext cx="9159372" cy="801390"/>
          </a:xfrm>
          <a:custGeom>
            <a:avLst/>
            <a:gdLst>
              <a:gd name="T0" fmla="*/ 5734 w 5734"/>
              <a:gd name="T1" fmla="*/ 0 h 719"/>
              <a:gd name="T2" fmla="*/ 5734 w 5734"/>
              <a:gd name="T3" fmla="*/ 719 h 719"/>
              <a:gd name="T4" fmla="*/ 0 w 5734"/>
              <a:gd name="T5" fmla="*/ 719 h 719"/>
              <a:gd name="T6" fmla="*/ 0 w 5734"/>
              <a:gd name="T7" fmla="*/ 71 h 719"/>
              <a:gd name="T8" fmla="*/ 230 w 5734"/>
              <a:gd name="T9" fmla="*/ 131 h 719"/>
              <a:gd name="T10" fmla="*/ 459 w 5734"/>
              <a:gd name="T11" fmla="*/ 185 h 719"/>
              <a:gd name="T12" fmla="*/ 690 w 5734"/>
              <a:gd name="T13" fmla="*/ 236 h 719"/>
              <a:gd name="T14" fmla="*/ 921 w 5734"/>
              <a:gd name="T15" fmla="*/ 281 h 719"/>
              <a:gd name="T16" fmla="*/ 1154 w 5734"/>
              <a:gd name="T17" fmla="*/ 323 h 719"/>
              <a:gd name="T18" fmla="*/ 1389 w 5734"/>
              <a:gd name="T19" fmla="*/ 358 h 719"/>
              <a:gd name="T20" fmla="*/ 1627 w 5734"/>
              <a:gd name="T21" fmla="*/ 390 h 719"/>
              <a:gd name="T22" fmla="*/ 1865 w 5734"/>
              <a:gd name="T23" fmla="*/ 416 h 719"/>
              <a:gd name="T24" fmla="*/ 2105 w 5734"/>
              <a:gd name="T25" fmla="*/ 435 h 719"/>
              <a:gd name="T26" fmla="*/ 2348 w 5734"/>
              <a:gd name="T27" fmla="*/ 449 h 719"/>
              <a:gd name="T28" fmla="*/ 2593 w 5734"/>
              <a:gd name="T29" fmla="*/ 456 h 719"/>
              <a:gd name="T30" fmla="*/ 2842 w 5734"/>
              <a:gd name="T31" fmla="*/ 456 h 719"/>
              <a:gd name="T32" fmla="*/ 3094 w 5734"/>
              <a:gd name="T33" fmla="*/ 451 h 719"/>
              <a:gd name="T34" fmla="*/ 3348 w 5734"/>
              <a:gd name="T35" fmla="*/ 439 h 719"/>
              <a:gd name="T36" fmla="*/ 3605 w 5734"/>
              <a:gd name="T37" fmla="*/ 420 h 719"/>
              <a:gd name="T38" fmla="*/ 3868 w 5734"/>
              <a:gd name="T39" fmla="*/ 393 h 719"/>
              <a:gd name="T40" fmla="*/ 4132 w 5734"/>
              <a:gd name="T41" fmla="*/ 358 h 719"/>
              <a:gd name="T42" fmla="*/ 4402 w 5734"/>
              <a:gd name="T43" fmla="*/ 316 h 719"/>
              <a:gd name="T44" fmla="*/ 4675 w 5734"/>
              <a:gd name="T45" fmla="*/ 266 h 719"/>
              <a:gd name="T46" fmla="*/ 4953 w 5734"/>
              <a:gd name="T47" fmla="*/ 208 h 719"/>
              <a:gd name="T48" fmla="*/ 5235 w 5734"/>
              <a:gd name="T49" fmla="*/ 141 h 719"/>
              <a:gd name="T50" fmla="*/ 5349 w 5734"/>
              <a:gd name="T51" fmla="*/ 113 h 719"/>
              <a:gd name="T52" fmla="*/ 5456 w 5734"/>
              <a:gd name="T53" fmla="*/ 85 h 719"/>
              <a:gd name="T54" fmla="*/ 5556 w 5734"/>
              <a:gd name="T55" fmla="*/ 57 h 719"/>
              <a:gd name="T56" fmla="*/ 5648 w 5734"/>
              <a:gd name="T57" fmla="*/ 29 h 719"/>
              <a:gd name="T58" fmla="*/ 5734 w 5734"/>
              <a:gd name="T59"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34" h="719">
                <a:moveTo>
                  <a:pt x="5734" y="0"/>
                </a:moveTo>
                <a:lnTo>
                  <a:pt x="5734" y="719"/>
                </a:lnTo>
                <a:lnTo>
                  <a:pt x="0" y="719"/>
                </a:lnTo>
                <a:lnTo>
                  <a:pt x="0" y="71"/>
                </a:lnTo>
                <a:lnTo>
                  <a:pt x="230" y="131"/>
                </a:lnTo>
                <a:lnTo>
                  <a:pt x="459" y="185"/>
                </a:lnTo>
                <a:lnTo>
                  <a:pt x="690" y="236"/>
                </a:lnTo>
                <a:lnTo>
                  <a:pt x="921" y="281"/>
                </a:lnTo>
                <a:lnTo>
                  <a:pt x="1154" y="323"/>
                </a:lnTo>
                <a:lnTo>
                  <a:pt x="1389" y="358"/>
                </a:lnTo>
                <a:lnTo>
                  <a:pt x="1627" y="390"/>
                </a:lnTo>
                <a:lnTo>
                  <a:pt x="1865" y="416"/>
                </a:lnTo>
                <a:lnTo>
                  <a:pt x="2105" y="435"/>
                </a:lnTo>
                <a:lnTo>
                  <a:pt x="2348" y="449"/>
                </a:lnTo>
                <a:lnTo>
                  <a:pt x="2593" y="456"/>
                </a:lnTo>
                <a:lnTo>
                  <a:pt x="2842" y="456"/>
                </a:lnTo>
                <a:lnTo>
                  <a:pt x="3094" y="451"/>
                </a:lnTo>
                <a:lnTo>
                  <a:pt x="3348" y="439"/>
                </a:lnTo>
                <a:lnTo>
                  <a:pt x="3605" y="420"/>
                </a:lnTo>
                <a:lnTo>
                  <a:pt x="3868" y="393"/>
                </a:lnTo>
                <a:lnTo>
                  <a:pt x="4132" y="358"/>
                </a:lnTo>
                <a:lnTo>
                  <a:pt x="4402" y="316"/>
                </a:lnTo>
                <a:lnTo>
                  <a:pt x="4675" y="266"/>
                </a:lnTo>
                <a:lnTo>
                  <a:pt x="4953" y="208"/>
                </a:lnTo>
                <a:lnTo>
                  <a:pt x="5235" y="141"/>
                </a:lnTo>
                <a:lnTo>
                  <a:pt x="5349" y="113"/>
                </a:lnTo>
                <a:lnTo>
                  <a:pt x="5456" y="85"/>
                </a:lnTo>
                <a:lnTo>
                  <a:pt x="5556" y="57"/>
                </a:lnTo>
                <a:lnTo>
                  <a:pt x="5648" y="29"/>
                </a:lnTo>
                <a:lnTo>
                  <a:pt x="5734" y="0"/>
                </a:lnTo>
                <a:close/>
              </a:path>
            </a:pathLst>
          </a:custGeom>
          <a:solidFill>
            <a:schemeClr val="accent1"/>
          </a:solidFill>
          <a:ln w="0">
            <a:noFill/>
            <a:prstDash val="solid"/>
            <a:round/>
          </a:ln>
        </p:spPr>
        <p:txBody>
          <a:bodyPr vert="horz" wrap="square" lIns="91433" tIns="45717" rIns="91433" bIns="45717" numCol="1" anchor="t" anchorCtr="0" compatLnSpc="1"/>
          <a:lstStyle/>
          <a:p>
            <a:endParaRPr lang="zh-CN" altLang="en-US"/>
          </a:p>
        </p:txBody>
      </p:sp>
      <p:pic>
        <p:nvPicPr>
          <p:cNvPr id="1026" name="Picture 2" descr="C:\Users\Administrator\Desktop\165719ab05c30d4.jpg"/>
          <p:cNvPicPr>
            <a:picLocks noChangeAspect="1" noChangeArrowheads="1"/>
          </p:cNvPicPr>
          <p:nvPr/>
        </p:nvPicPr>
        <p:blipFill>
          <a:blip r:embed="rId1" cstate="screen"/>
          <a:srcRect/>
          <a:stretch>
            <a:fillRect/>
          </a:stretch>
        </p:blipFill>
        <p:spPr bwMode="auto">
          <a:xfrm>
            <a:off x="3563887" y="483517"/>
            <a:ext cx="2088233" cy="2088233"/>
          </a:xfrm>
          <a:prstGeom prst="rect">
            <a:avLst/>
          </a:prstGeom>
          <a:noFill/>
        </p:spPr>
      </p:pic>
    </p:spTree>
  </p:cSld>
  <p:clrMapOvr>
    <a:masterClrMapping/>
  </p:clrMapOvr>
  <p:transition advClick="0" advTm="7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341" fill="hold">
                                          <p:stCondLst>
                                            <p:cond delay="0"/>
                                          </p:stCondLst>
                                        </p:cTn>
                                        <p:tgtEl>
                                          <p:spTgt spid="6"/>
                                        </p:tgtEl>
                                        <p:attrNameLst>
                                          <p:attrName>style.rotation</p:attrName>
                                        </p:attrNameLst>
                                      </p:cBhvr>
                                      <p:to>
                                        <p:strVal val="-45.0"/>
                                      </p:to>
                                    </p:set>
                                    <p:anim calcmode="lin" valueType="num">
                                      <p:cBhvr>
                                        <p:cTn id="8" dur="341" fill="hold">
                                          <p:stCondLst>
                                            <p:cond delay="341"/>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75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4250"/>
                            </p:stCondLst>
                            <p:childTnLst>
                              <p:par>
                                <p:cTn id="17" presetID="38" presetClass="entr" presetSubtype="0" accel="50000" fill="hold" grpId="0" nodeType="afterEffect">
                                  <p:stCondLst>
                                    <p:cond delay="0"/>
                                  </p:stCondLst>
                                  <p:iterate type="lt">
                                    <p:tmPct val="8667"/>
                                  </p:iterate>
                                  <p:childTnLst>
                                    <p:set>
                                      <p:cBhvr>
                                        <p:cTn id="18" dur="1" fill="hold">
                                          <p:stCondLst>
                                            <p:cond delay="0"/>
                                          </p:stCondLst>
                                        </p:cTn>
                                        <p:tgtEl>
                                          <p:spTgt spid="5"/>
                                        </p:tgtEl>
                                        <p:attrNameLst>
                                          <p:attrName>style.visibility</p:attrName>
                                        </p:attrNameLst>
                                      </p:cBhvr>
                                      <p:to>
                                        <p:strVal val="visible"/>
                                      </p:to>
                                    </p:set>
                                    <p:set>
                                      <p:cBhvr>
                                        <p:cTn id="19" dur="341" fill="hold">
                                          <p:stCondLst>
                                            <p:cond delay="0"/>
                                          </p:stCondLst>
                                        </p:cTn>
                                        <p:tgtEl>
                                          <p:spTgt spid="5"/>
                                        </p:tgtEl>
                                        <p:attrNameLst>
                                          <p:attrName>style.rotation</p:attrName>
                                        </p:attrNameLst>
                                      </p:cBhvr>
                                      <p:to>
                                        <p:strVal val="-45.0"/>
                                      </p:to>
                                    </p:set>
                                    <p:anim calcmode="lin" valueType="num">
                                      <p:cBhvr>
                                        <p:cTn id="20"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bwMode="auto">
          <a:xfrm>
            <a:off x="2366628" y="1131591"/>
            <a:ext cx="1442867" cy="845091"/>
            <a:chOff x="0" y="0"/>
            <a:chExt cx="9801" cy="6692"/>
          </a:xfrm>
          <a:solidFill>
            <a:schemeClr val="accent1"/>
          </a:solidFill>
        </p:grpSpPr>
        <p:sp>
          <p:nvSpPr>
            <p:cNvPr id="22"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3"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sp>
          <p:nvSpPr>
            <p:cNvPr id="24"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fontAlgn="auto"/>
              <a:endParaRPr lang="zh-CN" altLang="en-US" noProof="1"/>
            </a:p>
          </p:txBody>
        </p:sp>
      </p:grpSp>
      <p:grpSp>
        <p:nvGrpSpPr>
          <p:cNvPr id="3" name="Group 12"/>
          <p:cNvGrpSpPr/>
          <p:nvPr/>
        </p:nvGrpSpPr>
        <p:grpSpPr bwMode="auto">
          <a:xfrm>
            <a:off x="5120294" y="1131591"/>
            <a:ext cx="1442867" cy="845091"/>
            <a:chOff x="0" y="0"/>
            <a:chExt cx="9801" cy="6692"/>
          </a:xfrm>
          <a:solidFill>
            <a:schemeClr val="accent2"/>
          </a:solidFill>
        </p:grpSpPr>
        <p:sp>
          <p:nvSpPr>
            <p:cNvPr id="45"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6"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sp>
          <p:nvSpPr>
            <p:cNvPr id="47"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fontAlgn="auto"/>
              <a:endParaRPr lang="zh-CN" altLang="en-US" sz="1400" b="1" noProof="1">
                <a:solidFill>
                  <a:srgbClr val="F8F8F8"/>
                </a:solidFill>
                <a:ea typeface="微软雅黑" panose="020B0503020204020204" pitchFamily="34" charset="-122"/>
              </a:endParaRPr>
            </a:p>
          </p:txBody>
        </p:sp>
      </p:grpSp>
      <p:sp>
        <p:nvSpPr>
          <p:cNvPr id="48" name="Text Box 16"/>
          <p:cNvSpPr txBox="1">
            <a:spLocks noChangeArrowheads="1"/>
          </p:cNvSpPr>
          <p:nvPr/>
        </p:nvSpPr>
        <p:spPr bwMode="auto">
          <a:xfrm>
            <a:off x="2366963" y="2090738"/>
            <a:ext cx="1611312" cy="250825"/>
          </a:xfrm>
          <a:prstGeom prst="rect">
            <a:avLst/>
          </a:prstGeom>
          <a:solidFill>
            <a:schemeClr val="accent1"/>
          </a:solidFill>
          <a:ln w="3175">
            <a:noFill/>
            <a:bevel/>
          </a:ln>
        </p:spPr>
        <p:txBody>
          <a:bodyPr lIns="62111" tIns="31055" rIns="62111" bIns="31055" anchor="ctr"/>
          <a:lstStyle/>
          <a:p>
            <a:pPr algn="ctr">
              <a:lnSpc>
                <a:spcPct val="130000"/>
              </a:lnSpc>
            </a:pPr>
            <a:r>
              <a:rPr lang="en-US" altLang="zh-CN" sz="1100" b="1" dirty="0">
                <a:solidFill>
                  <a:srgbClr val="F8F8F8"/>
                </a:solidFill>
                <a:latin typeface="微软雅黑" panose="020B0503020204020204" pitchFamily="34" charset="-122"/>
                <a:ea typeface="微软雅黑" panose="020B0503020204020204" pitchFamily="34" charset="-122"/>
              </a:rPr>
              <a:t>A</a:t>
            </a:r>
            <a:r>
              <a:rPr lang="zh-CN" altLang="en-US" sz="1100" b="1" dirty="0">
                <a:solidFill>
                  <a:srgbClr val="F8F8F8"/>
                </a:solidFill>
                <a:latin typeface="微软雅黑" panose="020B0503020204020204" pitchFamily="34" charset="-122"/>
                <a:ea typeface="微软雅黑" panose="020B0503020204020204" pitchFamily="34" charset="-122"/>
              </a:rPr>
              <a:t>团队</a:t>
            </a:r>
            <a:endParaRPr lang="zh-CN" altLang="en-US" sz="1100" b="1" dirty="0">
              <a:solidFill>
                <a:srgbClr val="F8F8F8"/>
              </a:solidFill>
              <a:latin typeface="微软雅黑" panose="020B0503020204020204" pitchFamily="34" charset="-122"/>
              <a:ea typeface="微软雅黑" panose="020B0503020204020204" pitchFamily="34" charset="-122"/>
            </a:endParaRPr>
          </a:p>
        </p:txBody>
      </p:sp>
      <p:sp>
        <p:nvSpPr>
          <p:cNvPr id="49" name="Rectangle 17"/>
          <p:cNvSpPr>
            <a:spLocks noChangeArrowheads="1"/>
          </p:cNvSpPr>
          <p:nvPr/>
        </p:nvSpPr>
        <p:spPr bwMode="auto">
          <a:xfrm>
            <a:off x="2366963" y="2384425"/>
            <a:ext cx="1612900" cy="1462088"/>
          </a:xfrm>
          <a:prstGeom prst="rect">
            <a:avLst/>
          </a:prstGeom>
          <a:solidFill>
            <a:schemeClr val="accent1"/>
          </a:solidFill>
          <a:ln w="9525">
            <a:noFill/>
            <a:miter lim="800000"/>
          </a:ln>
        </p:spPr>
        <p:txBody>
          <a:bodyPr lIns="62111" tIns="31055" rIns="62111" bIns="31055" anchor="ctr"/>
          <a:lstStyle/>
          <a:p>
            <a:pPr>
              <a:lnSpc>
                <a:spcPct val="130000"/>
              </a:lnSpc>
            </a:pPr>
            <a:endParaRPr lang="zh-CN" altLang="en-US" sz="1000" dirty="0">
              <a:latin typeface="微软雅黑" panose="020B0503020204020204" pitchFamily="34" charset="-122"/>
              <a:ea typeface="微软雅黑" panose="020B0503020204020204" pitchFamily="34" charset="-122"/>
            </a:endParaRPr>
          </a:p>
        </p:txBody>
      </p:sp>
      <p:sp>
        <p:nvSpPr>
          <p:cNvPr id="50" name="Text Box 18"/>
          <p:cNvSpPr txBox="1">
            <a:spLocks noChangeArrowheads="1"/>
          </p:cNvSpPr>
          <p:nvPr/>
        </p:nvSpPr>
        <p:spPr bwMode="auto">
          <a:xfrm>
            <a:off x="5119688" y="2090738"/>
            <a:ext cx="1612900" cy="273050"/>
          </a:xfrm>
          <a:prstGeom prst="rect">
            <a:avLst/>
          </a:prstGeom>
          <a:solidFill>
            <a:schemeClr val="accent2"/>
          </a:solidFill>
          <a:ln w="3175">
            <a:noFill/>
            <a:bevel/>
          </a:ln>
        </p:spPr>
        <p:txBody>
          <a:bodyPr lIns="62111" tIns="31055" rIns="62111" bIns="31055" anchor="ctr"/>
          <a:lstStyle/>
          <a:p>
            <a:pPr algn="ctr">
              <a:lnSpc>
                <a:spcPct val="130000"/>
              </a:lnSpc>
            </a:pPr>
            <a:r>
              <a:rPr lang="en-US" altLang="zh-CN" sz="1100" b="1" dirty="0">
                <a:solidFill>
                  <a:srgbClr val="F8F8F8"/>
                </a:solidFill>
                <a:latin typeface="微软雅黑" panose="020B0503020204020204" pitchFamily="34" charset="-122"/>
                <a:ea typeface="微软雅黑" panose="020B0503020204020204" pitchFamily="34" charset="-122"/>
              </a:rPr>
              <a:t>B</a:t>
            </a:r>
            <a:r>
              <a:rPr lang="zh-CN" altLang="en-US" sz="1100" b="1" dirty="0">
                <a:solidFill>
                  <a:srgbClr val="F8F8F8"/>
                </a:solidFill>
                <a:latin typeface="微软雅黑" panose="020B0503020204020204" pitchFamily="34" charset="-122"/>
                <a:ea typeface="微软雅黑" panose="020B0503020204020204" pitchFamily="34" charset="-122"/>
              </a:rPr>
              <a:t>团队</a:t>
            </a:r>
            <a:endParaRPr lang="zh-CN" altLang="en-US" sz="1100" b="1" dirty="0">
              <a:solidFill>
                <a:srgbClr val="F8F8F8"/>
              </a:solidFill>
              <a:latin typeface="微软雅黑" panose="020B0503020204020204" pitchFamily="34" charset="-122"/>
              <a:ea typeface="微软雅黑" panose="020B0503020204020204" pitchFamily="34" charset="-122"/>
            </a:endParaRPr>
          </a:p>
        </p:txBody>
      </p:sp>
      <p:sp>
        <p:nvSpPr>
          <p:cNvPr id="51" name="Rectangle 19"/>
          <p:cNvSpPr>
            <a:spLocks noChangeArrowheads="1"/>
          </p:cNvSpPr>
          <p:nvPr/>
        </p:nvSpPr>
        <p:spPr bwMode="auto">
          <a:xfrm>
            <a:off x="5119688" y="2384425"/>
            <a:ext cx="1612900" cy="1462088"/>
          </a:xfrm>
          <a:prstGeom prst="rect">
            <a:avLst/>
          </a:prstGeom>
          <a:solidFill>
            <a:schemeClr val="accent2"/>
          </a:solidFill>
          <a:ln w="9525">
            <a:noFill/>
            <a:miter lim="800000"/>
          </a:ln>
        </p:spPr>
        <p:txBody>
          <a:bodyPr lIns="62111" tIns="31055" rIns="62111" bIns="31055" anchor="ctr"/>
          <a:lstStyle/>
          <a:p>
            <a:pPr>
              <a:lnSpc>
                <a:spcPct val="130000"/>
              </a:lnSpc>
            </a:pPr>
            <a:endParaRPr lang="zh-CN" altLang="en-US" sz="1000" dirty="0">
              <a:latin typeface="微软雅黑" panose="020B0503020204020204" pitchFamily="34" charset="-122"/>
              <a:ea typeface="微软雅黑" panose="020B0503020204020204" pitchFamily="34" charset="-122"/>
            </a:endParaRPr>
          </a:p>
        </p:txBody>
      </p:sp>
      <p:sp>
        <p:nvSpPr>
          <p:cNvPr id="52" name="Text Box 20"/>
          <p:cNvSpPr txBox="1">
            <a:spLocks noChangeArrowheads="1"/>
          </p:cNvSpPr>
          <p:nvPr/>
        </p:nvSpPr>
        <p:spPr bwMode="auto">
          <a:xfrm>
            <a:off x="2486025" y="2676477"/>
            <a:ext cx="1401763" cy="702892"/>
          </a:xfrm>
          <a:prstGeom prst="rect">
            <a:avLst/>
          </a:prstGeom>
          <a:noFill/>
          <a:ln w="9525">
            <a:noFill/>
            <a:miter lim="800000"/>
          </a:ln>
        </p:spPr>
        <p:txBody>
          <a:bodyPr lIns="62111" tIns="31055" rIns="62111" bIns="31055">
            <a:spAutoFit/>
          </a:bodyPr>
          <a:lstStyle/>
          <a:p>
            <a:pPr>
              <a:lnSpc>
                <a:spcPct val="130000"/>
              </a:lnSpc>
            </a:pPr>
            <a:r>
              <a:rPr lang="zh-CN" altLang="en-US" sz="8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800" dirty="0">
              <a:solidFill>
                <a:srgbClr val="F8F8F8"/>
              </a:solidFill>
              <a:latin typeface="微软雅黑" panose="020B0503020204020204" pitchFamily="34" charset="-122"/>
              <a:ea typeface="微软雅黑" panose="020B0503020204020204" pitchFamily="34" charset="-122"/>
            </a:endParaRPr>
          </a:p>
        </p:txBody>
      </p:sp>
      <p:sp>
        <p:nvSpPr>
          <p:cNvPr id="53" name="Text Box 21"/>
          <p:cNvSpPr txBox="1">
            <a:spLocks noChangeArrowheads="1"/>
          </p:cNvSpPr>
          <p:nvPr/>
        </p:nvSpPr>
        <p:spPr bwMode="auto">
          <a:xfrm>
            <a:off x="5240338" y="2676477"/>
            <a:ext cx="1401762" cy="702892"/>
          </a:xfrm>
          <a:prstGeom prst="rect">
            <a:avLst/>
          </a:prstGeom>
          <a:noFill/>
          <a:ln w="9525">
            <a:noFill/>
            <a:miter lim="800000"/>
          </a:ln>
        </p:spPr>
        <p:txBody>
          <a:bodyPr lIns="62111" tIns="31055" rIns="62111" bIns="31055">
            <a:spAutoFit/>
          </a:bodyPr>
          <a:lstStyle/>
          <a:p>
            <a:pPr>
              <a:lnSpc>
                <a:spcPct val="130000"/>
              </a:lnSpc>
            </a:pPr>
            <a:r>
              <a:rPr lang="zh-CN" altLang="en-US" sz="800" dirty="0">
                <a:solidFill>
                  <a:srgbClr val="F8F8F8"/>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800" dirty="0">
              <a:solidFill>
                <a:srgbClr val="F8F8F8"/>
              </a:solidFill>
              <a:latin typeface="微软雅黑" panose="020B0503020204020204" pitchFamily="34" charset="-122"/>
              <a:ea typeface="微软雅黑" panose="020B0503020204020204" pitchFamily="34" charset="-122"/>
            </a:endParaRPr>
          </a:p>
        </p:txBody>
      </p:sp>
      <p:grpSp>
        <p:nvGrpSpPr>
          <p:cNvPr id="4" name="Group 22"/>
          <p:cNvGrpSpPr/>
          <p:nvPr/>
        </p:nvGrpSpPr>
        <p:grpSpPr bwMode="auto">
          <a:xfrm>
            <a:off x="4199674" y="200514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auto">
                <a:lnSpc>
                  <a:spcPct val="130000"/>
                </a:lnSpc>
              </a:pPr>
              <a:endParaRPr lang="zh-CN" altLang="en-US" sz="1000" noProof="1">
                <a:latin typeface="微软雅黑" panose="020B0503020204020204" pitchFamily="34" charset="-122"/>
                <a:ea typeface="微软雅黑" panose="020B0503020204020204"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auto">
                <a:lnSpc>
                  <a:spcPct val="130000"/>
                </a:lnSpc>
              </a:pPr>
              <a:r>
                <a:rPr lang="en-US" altLang="zh-CN" sz="1000" b="1" noProof="1">
                  <a:solidFill>
                    <a:srgbClr val="F8F8F8"/>
                  </a:solidFill>
                  <a:latin typeface="微软雅黑" panose="020B0503020204020204" pitchFamily="34" charset="-122"/>
                  <a:ea typeface="微软雅黑" panose="020B0503020204020204" pitchFamily="34" charset="-122"/>
                </a:rPr>
                <a:t>VS</a:t>
              </a:r>
              <a:endParaRPr lang="zh-CN" altLang="en-US" sz="1000" b="1" noProof="1">
                <a:solidFill>
                  <a:srgbClr val="F8F8F8"/>
                </a:solidFill>
                <a:latin typeface="微软雅黑" panose="020B0503020204020204" pitchFamily="34" charset="-122"/>
                <a:ea typeface="微软雅黑" panose="020B0503020204020204" pitchFamily="34" charset="-122"/>
              </a:endParaRPr>
            </a:p>
          </p:txBody>
        </p:sp>
      </p:grpSp>
      <p:sp>
        <p:nvSpPr>
          <p:cNvPr id="57" name="Rectangle 269"/>
          <p:cNvSpPr/>
          <p:nvPr/>
        </p:nvSpPr>
        <p:spPr>
          <a:xfrm>
            <a:off x="1116014" y="4062413"/>
            <a:ext cx="6985000" cy="596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2111" tIns="31055" rIns="62111" bIns="31055" anchor="ctr"/>
          <a:lstStyle/>
          <a:p>
            <a:pPr algn="ctr" fontAlgn="auto"/>
            <a:endParaRPr lang="en-US" sz="700" noProof="1">
              <a:solidFill>
                <a:schemeClr val="accent1">
                  <a:lumMod val="75000"/>
                </a:schemeClr>
              </a:solidFill>
              <a:latin typeface="微软雅黑" panose="020B0503020204020204" pitchFamily="34" charset="-122"/>
              <a:ea typeface="微软雅黑" panose="020B0503020204020204" pitchFamily="34" charset="-122"/>
            </a:endParaRPr>
          </a:p>
        </p:txBody>
      </p:sp>
      <p:sp>
        <p:nvSpPr>
          <p:cNvPr id="58" name="Text Box 7"/>
          <p:cNvSpPr txBox="1">
            <a:spLocks noChangeArrowheads="1"/>
          </p:cNvSpPr>
          <p:nvPr/>
        </p:nvSpPr>
        <p:spPr bwMode="auto">
          <a:xfrm>
            <a:off x="1547813" y="4168469"/>
            <a:ext cx="5986462" cy="351447"/>
          </a:xfrm>
          <a:prstGeom prst="rect">
            <a:avLst/>
          </a:prstGeom>
          <a:noFill/>
          <a:ln w="9525">
            <a:noFill/>
            <a:miter lim="800000"/>
          </a:ln>
        </p:spPr>
        <p:txBody>
          <a:bodyPr lIns="31055" tIns="15528" rIns="31055" bIns="15528" anchor="ctr">
            <a:spAutoFit/>
          </a:bodyPr>
          <a:lstStyle/>
          <a:p>
            <a:pPr algn="ctr" defTabSz="739775">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a:t>
            </a:r>
            <a:endParaRPr lang="en-US" altLang="en-US" sz="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ppt_x</p:attrName>
                                        </p:attrNameLst>
                                      </p:cBhvr>
                                      <p:tavLst>
                                        <p:tav tm="0">
                                          <p:val>
                                            <p:strVal val="#ppt_x"/>
                                          </p:val>
                                        </p:tav>
                                        <p:tav tm="100000">
                                          <p:val>
                                            <p:strVal val="#ppt_x"/>
                                          </p:val>
                                        </p:tav>
                                      </p:tavLst>
                                    </p:anim>
                                    <p:anim calcmode="lin" valueType="num">
                                      <p:cBhvr>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100000">
                                          <p:val>
                                            <p:strVal val="#ppt_x"/>
                                          </p:val>
                                        </p:tav>
                                      </p:tavLst>
                                    </p:anim>
                                    <p:anim calcmode="lin" valueType="num">
                                      <p:cBhvr>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250" fill="hold"/>
                                        <p:tgtEl>
                                          <p:spTgt spid="57"/>
                                        </p:tgtEl>
                                        <p:attrNameLst>
                                          <p:attrName>ppt_x</p:attrName>
                                        </p:attrNameLst>
                                      </p:cBhvr>
                                      <p:tavLst>
                                        <p:tav tm="0">
                                          <p:val>
                                            <p:strVal val="#ppt_x"/>
                                          </p:val>
                                        </p:tav>
                                        <p:tav tm="100000">
                                          <p:val>
                                            <p:strVal val="#ppt_x"/>
                                          </p:val>
                                        </p:tav>
                                      </p:tavLst>
                                    </p:anim>
                                    <p:anim calcmode="lin" valueType="num">
                                      <p:cBhvr>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50" fill="hold"/>
                                        <p:tgtEl>
                                          <p:spTgt spid="58"/>
                                        </p:tgtEl>
                                        <p:attrNameLst>
                                          <p:attrName>ppt_x</p:attrName>
                                        </p:attrNameLst>
                                      </p:cBhvr>
                                      <p:tavLst>
                                        <p:tav tm="0">
                                          <p:val>
                                            <p:strVal val="#ppt_x"/>
                                          </p:val>
                                        </p:tav>
                                        <p:tav tm="100000">
                                          <p:val>
                                            <p:strVal val="#ppt_x"/>
                                          </p:val>
                                        </p:tav>
                                      </p:tavLst>
                                    </p:anim>
                                    <p:anim calcmode="lin" valueType="num">
                                      <p:cBhvr>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animBg="1"/>
      <p:bldP spid="50" grpId="0" bldLvl="0" animBg="1"/>
      <p:bldP spid="51" grpId="0" animBg="1"/>
      <p:bldP spid="52" grpId="0" bldLvl="0"/>
      <p:bldP spid="53" grpId="0"/>
      <p:bldP spid="57"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noChangeArrowheads="1"/>
          </p:cNvSpPr>
          <p:nvPr/>
        </p:nvSpPr>
        <p:spPr bwMode="auto">
          <a:xfrm>
            <a:off x="1824039" y="1435100"/>
            <a:ext cx="2203450" cy="503238"/>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9" rIns="62077" bIns="31039"/>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noChangeArrowheads="1"/>
          </p:cNvSpPr>
          <p:nvPr/>
        </p:nvSpPr>
        <p:spPr bwMode="auto">
          <a:xfrm flipH="1">
            <a:off x="5072064" y="1435100"/>
            <a:ext cx="2203450" cy="503238"/>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9" rIns="62077" bIns="31039"/>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noChangeArrowheads="1"/>
          </p:cNvSpPr>
          <p:nvPr/>
        </p:nvSpPr>
        <p:spPr bwMode="auto">
          <a:xfrm flipV="1">
            <a:off x="1824039" y="3700463"/>
            <a:ext cx="2203450" cy="501650"/>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9" rIns="62077" bIns="31039"/>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noChangeArrowheads="1"/>
          </p:cNvSpPr>
          <p:nvPr/>
        </p:nvSpPr>
        <p:spPr bwMode="auto">
          <a:xfrm flipH="1" flipV="1">
            <a:off x="5072064" y="3700463"/>
            <a:ext cx="2203450" cy="501650"/>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9" rIns="62077" bIns="31039"/>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500"/>
            <a:ext cx="9144000" cy="782638"/>
          </a:xfrm>
          <a:prstGeom prst="rect">
            <a:avLst/>
          </a:prstGeom>
          <a:solidFill>
            <a:srgbClr val="D9D9D9"/>
          </a:solidFill>
          <a:ln w="9525">
            <a:noFill/>
            <a:miter lim="800000"/>
          </a:ln>
        </p:spPr>
        <p:txBody>
          <a:bodyPr lIns="62077" tIns="31039" rIns="62077" bIns="31039"/>
          <a:lstStyle/>
          <a:p>
            <a:endParaRPr lang="zh-CN" altLang="en-US" sz="1200" dirty="0">
              <a:latin typeface="微软雅黑" panose="020B0503020204020204" pitchFamily="34" charset="-122"/>
              <a:ea typeface="微软雅黑" panose="020B0503020204020204" pitchFamily="34" charset="-122"/>
            </a:endParaRPr>
          </a:p>
        </p:txBody>
      </p:sp>
      <p:sp>
        <p:nvSpPr>
          <p:cNvPr id="35" name="TextBox 33"/>
          <p:cNvSpPr txBox="1">
            <a:spLocks noChangeArrowheads="1"/>
          </p:cNvSpPr>
          <p:nvPr/>
        </p:nvSpPr>
        <p:spPr bwMode="auto">
          <a:xfrm>
            <a:off x="3515512" y="2698751"/>
            <a:ext cx="1920434" cy="278060"/>
          </a:xfrm>
          <a:prstGeom prst="rect">
            <a:avLst/>
          </a:prstGeom>
          <a:noFill/>
          <a:ln w="9525">
            <a:noFill/>
            <a:miter lim="800000"/>
          </a:ln>
        </p:spPr>
        <p:txBody>
          <a:bodyPr wrap="none" lIns="62077" tIns="31039" rIns="62077" bIns="31039">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点击添加表述内容标题</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34"/>
          <p:cNvGrpSpPr/>
          <p:nvPr/>
        </p:nvGrpSpPr>
        <p:grpSpPr bwMode="auto">
          <a:xfrm>
            <a:off x="1442978" y="1889865"/>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3" name="组合 37"/>
          <p:cNvGrpSpPr/>
          <p:nvPr/>
        </p:nvGrpSpPr>
        <p:grpSpPr bwMode="auto">
          <a:xfrm>
            <a:off x="1460220"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4" name="组合 40"/>
          <p:cNvGrpSpPr/>
          <p:nvPr/>
        </p:nvGrpSpPr>
        <p:grpSpPr bwMode="auto">
          <a:xfrm>
            <a:off x="6852589"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5" name="组合 43"/>
          <p:cNvGrpSpPr/>
          <p:nvPr/>
        </p:nvGrpSpPr>
        <p:grpSpPr bwMode="auto">
          <a:xfrm>
            <a:off x="6884918" y="2980764"/>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0764" y="1128712"/>
            <a:ext cx="1193800" cy="247292"/>
          </a:xfrm>
          <a:prstGeom prst="rect">
            <a:avLst/>
          </a:prstGeom>
          <a:noFill/>
          <a:ln w="9525">
            <a:noFill/>
            <a:miter lim="800000"/>
          </a:ln>
        </p:spPr>
        <p:txBody>
          <a:bodyPr lIns="62077" tIns="31039" rIns="62077" bIns="31039">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TextBox 47"/>
          <p:cNvSpPr txBox="1">
            <a:spLocks noChangeArrowheads="1"/>
          </p:cNvSpPr>
          <p:nvPr/>
        </p:nvSpPr>
        <p:spPr bwMode="auto">
          <a:xfrm>
            <a:off x="2239963" y="1519239"/>
            <a:ext cx="1758950" cy="431901"/>
          </a:xfrm>
          <a:prstGeom prst="rect">
            <a:avLst/>
          </a:prstGeom>
          <a:noFill/>
          <a:ln w="9525">
            <a:noFill/>
            <a:miter lim="800000"/>
          </a:ln>
        </p:spPr>
        <p:txBody>
          <a:bodyPr lIns="62077" tIns="31039" rIns="62077" bIns="31039">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Box 48"/>
          <p:cNvSpPr txBox="1">
            <a:spLocks noChangeArrowheads="1"/>
          </p:cNvSpPr>
          <p:nvPr/>
        </p:nvSpPr>
        <p:spPr bwMode="auto">
          <a:xfrm>
            <a:off x="5576889" y="1128712"/>
            <a:ext cx="1195387" cy="247292"/>
          </a:xfrm>
          <a:prstGeom prst="rect">
            <a:avLst/>
          </a:prstGeom>
          <a:noFill/>
          <a:ln w="9525">
            <a:noFill/>
            <a:miter lim="800000"/>
          </a:ln>
        </p:spPr>
        <p:txBody>
          <a:bodyPr lIns="62077" tIns="31039" rIns="62077" bIns="31039">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TextBox 49"/>
          <p:cNvSpPr txBox="1">
            <a:spLocks noChangeArrowheads="1"/>
          </p:cNvSpPr>
          <p:nvPr/>
        </p:nvSpPr>
        <p:spPr bwMode="auto">
          <a:xfrm>
            <a:off x="5076826" y="1519239"/>
            <a:ext cx="1758950" cy="431901"/>
          </a:xfrm>
          <a:prstGeom prst="rect">
            <a:avLst/>
          </a:prstGeom>
          <a:noFill/>
          <a:ln w="9525">
            <a:noFill/>
            <a:miter lim="800000"/>
          </a:ln>
        </p:spPr>
        <p:txBody>
          <a:bodyPr lIns="62077" tIns="31039" rIns="62077" bIns="31039">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50"/>
          <p:cNvSpPr txBox="1">
            <a:spLocks noChangeArrowheads="1"/>
          </p:cNvSpPr>
          <p:nvPr/>
        </p:nvSpPr>
        <p:spPr bwMode="auto">
          <a:xfrm>
            <a:off x="2290764" y="4238625"/>
            <a:ext cx="1193800" cy="247292"/>
          </a:xfrm>
          <a:prstGeom prst="rect">
            <a:avLst/>
          </a:prstGeom>
          <a:noFill/>
          <a:ln w="9525">
            <a:noFill/>
            <a:miter lim="800000"/>
          </a:ln>
        </p:spPr>
        <p:txBody>
          <a:bodyPr lIns="62077" tIns="31039" rIns="62077" bIns="31039">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TextBox 51"/>
          <p:cNvSpPr txBox="1">
            <a:spLocks noChangeArrowheads="1"/>
          </p:cNvSpPr>
          <p:nvPr/>
        </p:nvSpPr>
        <p:spPr bwMode="auto">
          <a:xfrm>
            <a:off x="2239963" y="3414714"/>
            <a:ext cx="1758950" cy="431901"/>
          </a:xfrm>
          <a:prstGeom prst="rect">
            <a:avLst/>
          </a:prstGeom>
          <a:noFill/>
          <a:ln w="9525">
            <a:noFill/>
            <a:miter lim="800000"/>
          </a:ln>
        </p:spPr>
        <p:txBody>
          <a:bodyPr lIns="62077" tIns="31039" rIns="62077" bIns="31039">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TextBox 52"/>
          <p:cNvSpPr txBox="1">
            <a:spLocks noChangeArrowheads="1"/>
          </p:cNvSpPr>
          <p:nvPr/>
        </p:nvSpPr>
        <p:spPr bwMode="auto">
          <a:xfrm>
            <a:off x="5576889" y="4238625"/>
            <a:ext cx="1195387" cy="247292"/>
          </a:xfrm>
          <a:prstGeom prst="rect">
            <a:avLst/>
          </a:prstGeom>
          <a:noFill/>
          <a:ln w="9525">
            <a:noFill/>
            <a:miter lim="800000"/>
          </a:ln>
        </p:spPr>
        <p:txBody>
          <a:bodyPr lIns="62077" tIns="31039" rIns="62077" bIns="31039">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添加标题内容</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TextBox 53"/>
          <p:cNvSpPr txBox="1">
            <a:spLocks noChangeArrowheads="1"/>
          </p:cNvSpPr>
          <p:nvPr/>
        </p:nvSpPr>
        <p:spPr bwMode="auto">
          <a:xfrm>
            <a:off x="5076826" y="3414714"/>
            <a:ext cx="1758950" cy="431901"/>
          </a:xfrm>
          <a:prstGeom prst="rect">
            <a:avLst/>
          </a:prstGeom>
          <a:noFill/>
          <a:ln w="9525">
            <a:noFill/>
            <a:miter lim="800000"/>
          </a:ln>
        </p:spPr>
        <p:txBody>
          <a:bodyPr lIns="62077" tIns="31039" rIns="62077" bIns="31039">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2"/>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48" grpId="0"/>
      <p:bldP spid="49" grpId="0"/>
      <p:bldP spid="50" grpId="0"/>
      <p:bldP spid="51" grpId="0"/>
      <p:bldP spid="52" grpId="0"/>
      <p:bldP spid="53" grpId="0"/>
      <p:bldP spid="54"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rot="-1142007">
            <a:off x="1264073" y="1720951"/>
            <a:ext cx="1556078" cy="1558119"/>
            <a:chOff x="0" y="0"/>
            <a:chExt cx="1200" cy="1200"/>
          </a:xfrm>
          <a:solidFill>
            <a:schemeClr val="accent1"/>
          </a:solidFill>
        </p:grpSpPr>
        <p:sp>
          <p:nvSpPr>
            <p:cNvPr id="125"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3" name="Group 4"/>
            <p:cNvGrpSpPr/>
            <p:nvPr/>
          </p:nvGrpSpPr>
          <p:grpSpPr bwMode="auto">
            <a:xfrm>
              <a:off x="456" y="0"/>
              <a:ext cx="288" cy="1200"/>
              <a:chOff x="0" y="0"/>
              <a:chExt cx="288" cy="1200"/>
            </a:xfrm>
            <a:grpFill/>
          </p:grpSpPr>
          <p:sp>
            <p:nvSpPr>
              <p:cNvPr id="136"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7"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4" name="Group 7"/>
            <p:cNvGrpSpPr/>
            <p:nvPr/>
          </p:nvGrpSpPr>
          <p:grpSpPr bwMode="auto">
            <a:xfrm rot="-5400000">
              <a:off x="456" y="0"/>
              <a:ext cx="288" cy="1200"/>
              <a:chOff x="0" y="0"/>
              <a:chExt cx="288" cy="1200"/>
            </a:xfrm>
            <a:grpFill/>
          </p:grpSpPr>
          <p:sp>
            <p:nvSpPr>
              <p:cNvPr id="134"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5"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5" name="Group 10"/>
            <p:cNvGrpSpPr/>
            <p:nvPr/>
          </p:nvGrpSpPr>
          <p:grpSpPr bwMode="auto">
            <a:xfrm rot="-2700000">
              <a:off x="456" y="0"/>
              <a:ext cx="288" cy="1200"/>
              <a:chOff x="0" y="0"/>
              <a:chExt cx="288" cy="1200"/>
            </a:xfrm>
            <a:grpFill/>
          </p:grpSpPr>
          <p:sp>
            <p:nvSpPr>
              <p:cNvPr id="132"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3"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6" name="Group 13"/>
            <p:cNvGrpSpPr/>
            <p:nvPr/>
          </p:nvGrpSpPr>
          <p:grpSpPr bwMode="auto">
            <a:xfrm rot="2700000" flipH="1">
              <a:off x="457" y="0"/>
              <a:ext cx="288" cy="1200"/>
              <a:chOff x="0" y="0"/>
              <a:chExt cx="288" cy="1200"/>
            </a:xfrm>
            <a:grpFill/>
          </p:grpSpPr>
          <p:sp>
            <p:nvSpPr>
              <p:cNvPr id="130"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31"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7" name="Group 16"/>
          <p:cNvGrpSpPr/>
          <p:nvPr/>
        </p:nvGrpSpPr>
        <p:grpSpPr bwMode="auto">
          <a:xfrm rot="-1142007">
            <a:off x="1264073" y="1720550"/>
            <a:ext cx="1556078" cy="1558119"/>
            <a:chOff x="0" y="0"/>
            <a:chExt cx="1200" cy="1200"/>
          </a:xfrm>
          <a:solidFill>
            <a:schemeClr val="accent1"/>
          </a:solidFill>
        </p:grpSpPr>
        <p:sp>
          <p:nvSpPr>
            <p:cNvPr id="139"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8" name="Group 18"/>
            <p:cNvGrpSpPr/>
            <p:nvPr/>
          </p:nvGrpSpPr>
          <p:grpSpPr bwMode="auto">
            <a:xfrm>
              <a:off x="456" y="0"/>
              <a:ext cx="288" cy="1200"/>
              <a:chOff x="0" y="0"/>
              <a:chExt cx="288" cy="1200"/>
            </a:xfrm>
            <a:grpFill/>
          </p:grpSpPr>
          <p:sp>
            <p:nvSpPr>
              <p:cNvPr id="150"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51"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9" name="Group 21"/>
            <p:cNvGrpSpPr/>
            <p:nvPr/>
          </p:nvGrpSpPr>
          <p:grpSpPr bwMode="auto">
            <a:xfrm rot="-5400000">
              <a:off x="456" y="0"/>
              <a:ext cx="288" cy="1200"/>
              <a:chOff x="0" y="0"/>
              <a:chExt cx="288" cy="1200"/>
            </a:xfrm>
            <a:grpFill/>
          </p:grpSpPr>
          <p:sp>
            <p:nvSpPr>
              <p:cNvPr id="148"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9"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0" name="Group 24"/>
            <p:cNvGrpSpPr/>
            <p:nvPr/>
          </p:nvGrpSpPr>
          <p:grpSpPr bwMode="auto">
            <a:xfrm rot="-2700000">
              <a:off x="456" y="0"/>
              <a:ext cx="288" cy="1200"/>
              <a:chOff x="0" y="0"/>
              <a:chExt cx="288" cy="1200"/>
            </a:xfrm>
            <a:grpFill/>
          </p:grpSpPr>
          <p:sp>
            <p:nvSpPr>
              <p:cNvPr id="146"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7"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1" name="Group 27"/>
            <p:cNvGrpSpPr/>
            <p:nvPr/>
          </p:nvGrpSpPr>
          <p:grpSpPr bwMode="auto">
            <a:xfrm rot="2700000" flipH="1">
              <a:off x="457" y="0"/>
              <a:ext cx="288" cy="1200"/>
              <a:chOff x="0" y="0"/>
              <a:chExt cx="288" cy="1200"/>
            </a:xfrm>
            <a:grpFill/>
          </p:grpSpPr>
          <p:sp>
            <p:nvSpPr>
              <p:cNvPr id="144"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45"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2" name="Group 30"/>
          <p:cNvGrpSpPr/>
          <p:nvPr/>
        </p:nvGrpSpPr>
        <p:grpSpPr bwMode="auto">
          <a:xfrm>
            <a:off x="2569066" y="2119116"/>
            <a:ext cx="2136912" cy="2139715"/>
            <a:chOff x="0" y="0"/>
            <a:chExt cx="1200" cy="1200"/>
          </a:xfrm>
          <a:solidFill>
            <a:schemeClr val="accent2"/>
          </a:solidFill>
        </p:grpSpPr>
        <p:sp>
          <p:nvSpPr>
            <p:cNvPr id="153"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3" name="Group 32"/>
            <p:cNvGrpSpPr/>
            <p:nvPr/>
          </p:nvGrpSpPr>
          <p:grpSpPr bwMode="auto">
            <a:xfrm>
              <a:off x="456" y="0"/>
              <a:ext cx="288" cy="1200"/>
              <a:chOff x="0" y="0"/>
              <a:chExt cx="288" cy="1200"/>
            </a:xfrm>
            <a:grpFill/>
          </p:grpSpPr>
          <p:sp>
            <p:nvSpPr>
              <p:cNvPr id="164"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5"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4" name="Group 35"/>
            <p:cNvGrpSpPr/>
            <p:nvPr/>
          </p:nvGrpSpPr>
          <p:grpSpPr bwMode="auto">
            <a:xfrm rot="-5400000">
              <a:off x="456" y="0"/>
              <a:ext cx="288" cy="1200"/>
              <a:chOff x="0" y="0"/>
              <a:chExt cx="288" cy="1200"/>
            </a:xfrm>
            <a:grpFill/>
          </p:grpSpPr>
          <p:sp>
            <p:nvSpPr>
              <p:cNvPr id="162"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3"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5" name="Group 38"/>
            <p:cNvGrpSpPr/>
            <p:nvPr/>
          </p:nvGrpSpPr>
          <p:grpSpPr bwMode="auto">
            <a:xfrm rot="-2700000">
              <a:off x="456" y="0"/>
              <a:ext cx="288" cy="1200"/>
              <a:chOff x="0" y="0"/>
              <a:chExt cx="288" cy="1200"/>
            </a:xfrm>
            <a:grpFill/>
          </p:grpSpPr>
          <p:sp>
            <p:nvSpPr>
              <p:cNvPr id="160"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61"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6" name="Group 41"/>
            <p:cNvGrpSpPr/>
            <p:nvPr/>
          </p:nvGrpSpPr>
          <p:grpSpPr bwMode="auto">
            <a:xfrm rot="2700000" flipH="1">
              <a:off x="457" y="0"/>
              <a:ext cx="288" cy="1200"/>
              <a:chOff x="0" y="0"/>
              <a:chExt cx="288" cy="1200"/>
            </a:xfrm>
            <a:grpFill/>
          </p:grpSpPr>
          <p:sp>
            <p:nvSpPr>
              <p:cNvPr id="158"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59"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17" name="Group 44"/>
          <p:cNvGrpSpPr/>
          <p:nvPr/>
        </p:nvGrpSpPr>
        <p:grpSpPr bwMode="auto">
          <a:xfrm>
            <a:off x="2564756" y="2116416"/>
            <a:ext cx="2142300" cy="2145112"/>
            <a:chOff x="0" y="0"/>
            <a:chExt cx="1200" cy="1200"/>
          </a:xfrm>
          <a:solidFill>
            <a:schemeClr val="accent2"/>
          </a:solidFill>
        </p:grpSpPr>
        <p:sp>
          <p:nvSpPr>
            <p:cNvPr id="167"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18" name="Group 46"/>
            <p:cNvGrpSpPr/>
            <p:nvPr/>
          </p:nvGrpSpPr>
          <p:grpSpPr bwMode="auto">
            <a:xfrm>
              <a:off x="456" y="0"/>
              <a:ext cx="288" cy="1200"/>
              <a:chOff x="0" y="0"/>
              <a:chExt cx="288" cy="1200"/>
            </a:xfrm>
            <a:grpFill/>
          </p:grpSpPr>
          <p:sp>
            <p:nvSpPr>
              <p:cNvPr id="178"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9"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19" name="Group 49"/>
            <p:cNvGrpSpPr/>
            <p:nvPr/>
          </p:nvGrpSpPr>
          <p:grpSpPr bwMode="auto">
            <a:xfrm rot="-5400000">
              <a:off x="456" y="0"/>
              <a:ext cx="288" cy="1200"/>
              <a:chOff x="0" y="0"/>
              <a:chExt cx="288" cy="1200"/>
            </a:xfrm>
            <a:grpFill/>
          </p:grpSpPr>
          <p:sp>
            <p:nvSpPr>
              <p:cNvPr id="176"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7"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0" name="Group 52"/>
            <p:cNvGrpSpPr/>
            <p:nvPr/>
          </p:nvGrpSpPr>
          <p:grpSpPr bwMode="auto">
            <a:xfrm rot="-2700000">
              <a:off x="456" y="0"/>
              <a:ext cx="288" cy="1200"/>
              <a:chOff x="0" y="0"/>
              <a:chExt cx="288" cy="1200"/>
            </a:xfrm>
            <a:grpFill/>
          </p:grpSpPr>
          <p:sp>
            <p:nvSpPr>
              <p:cNvPr id="174"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5"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1" name="Group 55"/>
            <p:cNvGrpSpPr/>
            <p:nvPr/>
          </p:nvGrpSpPr>
          <p:grpSpPr bwMode="auto">
            <a:xfrm rot="2700000" flipH="1">
              <a:off x="457" y="0"/>
              <a:ext cx="288" cy="1200"/>
              <a:chOff x="0" y="0"/>
              <a:chExt cx="288" cy="1200"/>
            </a:xfrm>
            <a:grpFill/>
          </p:grpSpPr>
          <p:sp>
            <p:nvSpPr>
              <p:cNvPr id="172"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73"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2" name="Group 58"/>
          <p:cNvGrpSpPr/>
          <p:nvPr/>
        </p:nvGrpSpPr>
        <p:grpSpPr bwMode="auto">
          <a:xfrm rot="1282349">
            <a:off x="4440884" y="1486804"/>
            <a:ext cx="1901993" cy="1904487"/>
            <a:chOff x="0" y="0"/>
            <a:chExt cx="1200" cy="1200"/>
          </a:xfrm>
          <a:solidFill>
            <a:schemeClr val="accent3"/>
          </a:solidFill>
        </p:grpSpPr>
        <p:sp>
          <p:nvSpPr>
            <p:cNvPr id="181"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3" name="Group 60"/>
            <p:cNvGrpSpPr/>
            <p:nvPr/>
          </p:nvGrpSpPr>
          <p:grpSpPr bwMode="auto">
            <a:xfrm>
              <a:off x="456" y="0"/>
              <a:ext cx="288" cy="1200"/>
              <a:chOff x="0" y="0"/>
              <a:chExt cx="288" cy="1200"/>
            </a:xfrm>
            <a:grpFill/>
          </p:grpSpPr>
          <p:sp>
            <p:nvSpPr>
              <p:cNvPr id="192"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93"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4" name="Group 63"/>
            <p:cNvGrpSpPr/>
            <p:nvPr/>
          </p:nvGrpSpPr>
          <p:grpSpPr bwMode="auto">
            <a:xfrm rot="-5400000">
              <a:off x="456" y="0"/>
              <a:ext cx="288" cy="1200"/>
              <a:chOff x="0" y="0"/>
              <a:chExt cx="288" cy="1200"/>
            </a:xfrm>
            <a:grpFill/>
          </p:grpSpPr>
          <p:sp>
            <p:nvSpPr>
              <p:cNvPr id="190"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91"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5" name="Group 66"/>
            <p:cNvGrpSpPr/>
            <p:nvPr/>
          </p:nvGrpSpPr>
          <p:grpSpPr bwMode="auto">
            <a:xfrm rot="-2700000">
              <a:off x="456" y="0"/>
              <a:ext cx="288" cy="1200"/>
              <a:chOff x="0" y="0"/>
              <a:chExt cx="288" cy="1200"/>
            </a:xfrm>
            <a:grpFill/>
          </p:grpSpPr>
          <p:sp>
            <p:nvSpPr>
              <p:cNvPr id="188"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89"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6" name="Group 69"/>
            <p:cNvGrpSpPr/>
            <p:nvPr/>
          </p:nvGrpSpPr>
          <p:grpSpPr bwMode="auto">
            <a:xfrm rot="2700000" flipH="1">
              <a:off x="457" y="0"/>
              <a:ext cx="288" cy="1200"/>
              <a:chOff x="0" y="0"/>
              <a:chExt cx="288" cy="1200"/>
            </a:xfrm>
            <a:grpFill/>
          </p:grpSpPr>
          <p:sp>
            <p:nvSpPr>
              <p:cNvPr id="186"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187"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7" name="Group 72"/>
          <p:cNvGrpSpPr/>
          <p:nvPr/>
        </p:nvGrpSpPr>
        <p:grpSpPr bwMode="auto">
          <a:xfrm rot="1283135">
            <a:off x="4443197" y="1485821"/>
            <a:ext cx="1906303" cy="1908804"/>
            <a:chOff x="0" y="0"/>
            <a:chExt cx="1200" cy="1200"/>
          </a:xfrm>
          <a:solidFill>
            <a:schemeClr val="accent3"/>
          </a:solidFill>
        </p:grpSpPr>
        <p:sp>
          <p:nvSpPr>
            <p:cNvPr id="195"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8" name="Group 74"/>
            <p:cNvGrpSpPr/>
            <p:nvPr/>
          </p:nvGrpSpPr>
          <p:grpSpPr bwMode="auto">
            <a:xfrm>
              <a:off x="456" y="0"/>
              <a:ext cx="288" cy="1200"/>
              <a:chOff x="0" y="0"/>
              <a:chExt cx="288" cy="1200"/>
            </a:xfrm>
            <a:grpFill/>
          </p:grpSpPr>
          <p:sp>
            <p:nvSpPr>
              <p:cNvPr id="206"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7"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9" name="Group 77"/>
            <p:cNvGrpSpPr/>
            <p:nvPr/>
          </p:nvGrpSpPr>
          <p:grpSpPr bwMode="auto">
            <a:xfrm rot="-5400000">
              <a:off x="456" y="0"/>
              <a:ext cx="288" cy="1200"/>
              <a:chOff x="0" y="0"/>
              <a:chExt cx="288" cy="1200"/>
            </a:xfrm>
            <a:grpFill/>
          </p:grpSpPr>
          <p:sp>
            <p:nvSpPr>
              <p:cNvPr id="204"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5"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30" name="Group 80"/>
            <p:cNvGrpSpPr/>
            <p:nvPr/>
          </p:nvGrpSpPr>
          <p:grpSpPr bwMode="auto">
            <a:xfrm rot="-2700000">
              <a:off x="456" y="0"/>
              <a:ext cx="288" cy="1200"/>
              <a:chOff x="0" y="0"/>
              <a:chExt cx="288" cy="1200"/>
            </a:xfrm>
            <a:grpFill/>
          </p:grpSpPr>
          <p:sp>
            <p:nvSpPr>
              <p:cNvPr id="202"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3"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31" name="Group 83"/>
            <p:cNvGrpSpPr/>
            <p:nvPr/>
          </p:nvGrpSpPr>
          <p:grpSpPr bwMode="auto">
            <a:xfrm rot="2700000" flipH="1">
              <a:off x="457" y="0"/>
              <a:ext cx="288" cy="1200"/>
              <a:chOff x="0" y="0"/>
              <a:chExt cx="288" cy="1200"/>
            </a:xfrm>
            <a:grpFill/>
          </p:grpSpPr>
          <p:sp>
            <p:nvSpPr>
              <p:cNvPr id="200"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01"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24" name="Group 86"/>
          <p:cNvGrpSpPr/>
          <p:nvPr/>
        </p:nvGrpSpPr>
        <p:grpSpPr bwMode="auto">
          <a:xfrm>
            <a:off x="6156448" y="2306865"/>
            <a:ext cx="1511896" cy="1513879"/>
            <a:chOff x="0" y="0"/>
            <a:chExt cx="1200" cy="1200"/>
          </a:xfrm>
          <a:solidFill>
            <a:schemeClr val="accent4"/>
          </a:solidFill>
        </p:grpSpPr>
        <p:sp>
          <p:nvSpPr>
            <p:cNvPr id="209"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25" name="Group 88"/>
            <p:cNvGrpSpPr/>
            <p:nvPr/>
          </p:nvGrpSpPr>
          <p:grpSpPr bwMode="auto">
            <a:xfrm>
              <a:off x="456" y="0"/>
              <a:ext cx="288" cy="1200"/>
              <a:chOff x="0" y="0"/>
              <a:chExt cx="288" cy="1200"/>
            </a:xfrm>
            <a:grpFill/>
          </p:grpSpPr>
          <p:sp>
            <p:nvSpPr>
              <p:cNvPr id="220"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21"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6" name="Group 91"/>
            <p:cNvGrpSpPr/>
            <p:nvPr/>
          </p:nvGrpSpPr>
          <p:grpSpPr bwMode="auto">
            <a:xfrm rot="-5400000">
              <a:off x="456" y="0"/>
              <a:ext cx="288" cy="1200"/>
              <a:chOff x="0" y="0"/>
              <a:chExt cx="288" cy="1200"/>
            </a:xfrm>
            <a:grpFill/>
          </p:grpSpPr>
          <p:sp>
            <p:nvSpPr>
              <p:cNvPr id="218"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9"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27" name="Group 94"/>
            <p:cNvGrpSpPr/>
            <p:nvPr/>
          </p:nvGrpSpPr>
          <p:grpSpPr bwMode="auto">
            <a:xfrm rot="-2700000">
              <a:off x="456" y="0"/>
              <a:ext cx="288" cy="1200"/>
              <a:chOff x="0" y="0"/>
              <a:chExt cx="288" cy="1200"/>
            </a:xfrm>
            <a:grpFill/>
          </p:grpSpPr>
          <p:sp>
            <p:nvSpPr>
              <p:cNvPr id="216"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7"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44" name="Group 97"/>
            <p:cNvGrpSpPr/>
            <p:nvPr/>
          </p:nvGrpSpPr>
          <p:grpSpPr bwMode="auto">
            <a:xfrm rot="2700000" flipH="1">
              <a:off x="457" y="0"/>
              <a:ext cx="288" cy="1200"/>
              <a:chOff x="0" y="0"/>
              <a:chExt cx="288" cy="1200"/>
            </a:xfrm>
            <a:grpFill/>
          </p:grpSpPr>
          <p:sp>
            <p:nvSpPr>
              <p:cNvPr id="214"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15"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grpSp>
        <p:nvGrpSpPr>
          <p:cNvPr id="245" name="Group 100"/>
          <p:cNvGrpSpPr/>
          <p:nvPr/>
        </p:nvGrpSpPr>
        <p:grpSpPr bwMode="auto">
          <a:xfrm>
            <a:off x="6152139" y="2314245"/>
            <a:ext cx="1516205" cy="1518195"/>
            <a:chOff x="0" y="0"/>
            <a:chExt cx="1200" cy="1200"/>
          </a:xfrm>
          <a:solidFill>
            <a:schemeClr val="accent4"/>
          </a:solidFill>
        </p:grpSpPr>
        <p:sp>
          <p:nvSpPr>
            <p:cNvPr id="223"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nvGrpSpPr>
            <p:cNvPr id="246" name="Group 102"/>
            <p:cNvGrpSpPr/>
            <p:nvPr/>
          </p:nvGrpSpPr>
          <p:grpSpPr bwMode="auto">
            <a:xfrm>
              <a:off x="456" y="0"/>
              <a:ext cx="288" cy="1200"/>
              <a:chOff x="0" y="0"/>
              <a:chExt cx="288" cy="1200"/>
            </a:xfrm>
            <a:grpFill/>
          </p:grpSpPr>
          <p:sp>
            <p:nvSpPr>
              <p:cNvPr id="234"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5"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47" name="Group 105"/>
            <p:cNvGrpSpPr/>
            <p:nvPr/>
          </p:nvGrpSpPr>
          <p:grpSpPr bwMode="auto">
            <a:xfrm rot="-5400000">
              <a:off x="456" y="0"/>
              <a:ext cx="288" cy="1200"/>
              <a:chOff x="0" y="0"/>
              <a:chExt cx="288" cy="1200"/>
            </a:xfrm>
            <a:grpFill/>
          </p:grpSpPr>
          <p:sp>
            <p:nvSpPr>
              <p:cNvPr id="232"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3"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48" name="Group 108"/>
            <p:cNvGrpSpPr/>
            <p:nvPr/>
          </p:nvGrpSpPr>
          <p:grpSpPr bwMode="auto">
            <a:xfrm rot="-2700000">
              <a:off x="456" y="0"/>
              <a:ext cx="288" cy="1200"/>
              <a:chOff x="0" y="0"/>
              <a:chExt cx="288" cy="1200"/>
            </a:xfrm>
            <a:grpFill/>
          </p:grpSpPr>
          <p:sp>
            <p:nvSpPr>
              <p:cNvPr id="230"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31"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nvGrpSpPr>
            <p:cNvPr id="249" name="Group 111"/>
            <p:cNvGrpSpPr/>
            <p:nvPr/>
          </p:nvGrpSpPr>
          <p:grpSpPr bwMode="auto">
            <a:xfrm rot="2700000" flipH="1">
              <a:off x="457" y="0"/>
              <a:ext cx="288" cy="1200"/>
              <a:chOff x="0" y="0"/>
              <a:chExt cx="288" cy="1200"/>
            </a:xfrm>
            <a:grpFill/>
          </p:grpSpPr>
          <p:sp>
            <p:nvSpPr>
              <p:cNvPr id="228"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sp>
            <p:nvSpPr>
              <p:cNvPr id="229"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endParaRPr lang="zh-CN" altLang="en-US" noProof="1">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1288" y="1340553"/>
            <a:ext cx="1395412" cy="390525"/>
          </a:xfrm>
          <a:prstGeom prst="roundRect">
            <a:avLst>
              <a:gd name="adj" fmla="val 50000"/>
            </a:avLst>
          </a:prstGeom>
          <a:noFill/>
          <a:ln w="9525">
            <a:noFill/>
            <a:round/>
          </a:ln>
        </p:spPr>
        <p:txBody>
          <a:bodyPr wrap="none" lIns="62077" tIns="31039" rIns="62077" bIns="31039" anchor="ctr"/>
          <a:lstStyle/>
          <a:p>
            <a:pPr algn="ctr" eaLnBrk="0" hangingPunct="0"/>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添加段落文字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7" name="AutoShape 144"/>
          <p:cNvSpPr>
            <a:spLocks noChangeArrowheads="1"/>
          </p:cNvSpPr>
          <p:nvPr/>
        </p:nvSpPr>
        <p:spPr bwMode="auto">
          <a:xfrm>
            <a:off x="2947988" y="1651703"/>
            <a:ext cx="1395412" cy="390525"/>
          </a:xfrm>
          <a:prstGeom prst="roundRect">
            <a:avLst>
              <a:gd name="adj" fmla="val 50000"/>
            </a:avLst>
          </a:prstGeom>
          <a:noFill/>
          <a:ln w="9525">
            <a:noFill/>
            <a:round/>
          </a:ln>
        </p:spPr>
        <p:txBody>
          <a:bodyPr wrap="none" lIns="62077" tIns="31039" rIns="62077" bIns="31039" anchor="ctr"/>
          <a:lstStyle/>
          <a:p>
            <a:pPr algn="ctr" eaLnBrk="0" hangingPunct="0"/>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添加段落文字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8" name="AutoShape 145"/>
          <p:cNvSpPr>
            <a:spLocks noChangeArrowheads="1"/>
          </p:cNvSpPr>
          <p:nvPr/>
        </p:nvSpPr>
        <p:spPr bwMode="auto">
          <a:xfrm>
            <a:off x="4718050" y="3510666"/>
            <a:ext cx="1397000" cy="390525"/>
          </a:xfrm>
          <a:prstGeom prst="roundRect">
            <a:avLst>
              <a:gd name="adj" fmla="val 50000"/>
            </a:avLst>
          </a:prstGeom>
          <a:noFill/>
          <a:ln w="9525">
            <a:noFill/>
            <a:round/>
          </a:ln>
        </p:spPr>
        <p:txBody>
          <a:bodyPr wrap="none" lIns="62077" tIns="31039" rIns="62077" bIns="31039" anchor="ctr"/>
          <a:lstStyle/>
          <a:p>
            <a:pPr algn="ctr" eaLnBrk="0" hangingPunct="0"/>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添加段落文字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9" name="AutoShape 146"/>
          <p:cNvSpPr>
            <a:spLocks noChangeArrowheads="1"/>
          </p:cNvSpPr>
          <p:nvPr/>
        </p:nvSpPr>
        <p:spPr bwMode="auto">
          <a:xfrm>
            <a:off x="6194426" y="1743779"/>
            <a:ext cx="1397000" cy="390525"/>
          </a:xfrm>
          <a:prstGeom prst="roundRect">
            <a:avLst>
              <a:gd name="adj" fmla="val 50000"/>
            </a:avLst>
          </a:prstGeom>
          <a:noFill/>
          <a:ln w="9525">
            <a:noFill/>
            <a:round/>
          </a:ln>
        </p:spPr>
        <p:txBody>
          <a:bodyPr wrap="none" lIns="62077" tIns="31039" rIns="62077" bIns="31039" anchor="ctr"/>
          <a:lstStyle/>
          <a:p>
            <a:pPr algn="ctr" eaLnBrk="0" hangingPunct="0"/>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添加段落文字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0" name="Rectangle 147"/>
          <p:cNvSpPr>
            <a:spLocks noChangeArrowheads="1"/>
          </p:cNvSpPr>
          <p:nvPr/>
        </p:nvSpPr>
        <p:spPr bwMode="auto">
          <a:xfrm>
            <a:off x="1535113" y="2107317"/>
            <a:ext cx="989012" cy="766762"/>
          </a:xfrm>
          <a:prstGeom prst="rect">
            <a:avLst/>
          </a:prstGeom>
          <a:noFill/>
          <a:ln w="9525">
            <a:noFill/>
            <a:miter lim="800000"/>
          </a:ln>
        </p:spPr>
        <p:txBody>
          <a:bodyPr wrap="none" lIns="62077" tIns="31039" rIns="62077" bIns="31039" anchor="ct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1" name="Rectangle 148"/>
          <p:cNvSpPr>
            <a:spLocks noChangeArrowheads="1"/>
          </p:cNvSpPr>
          <p:nvPr/>
        </p:nvSpPr>
        <p:spPr bwMode="auto">
          <a:xfrm>
            <a:off x="3121026" y="2808992"/>
            <a:ext cx="989013" cy="765175"/>
          </a:xfrm>
          <a:prstGeom prst="rect">
            <a:avLst/>
          </a:prstGeom>
          <a:noFill/>
          <a:ln w="9525">
            <a:noFill/>
            <a:miter lim="800000"/>
          </a:ln>
        </p:spPr>
        <p:txBody>
          <a:bodyPr wrap="none" lIns="62077" tIns="31039" rIns="62077" bIns="31039" anchor="ct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2" name="Rectangle 149"/>
          <p:cNvSpPr>
            <a:spLocks noChangeArrowheads="1"/>
          </p:cNvSpPr>
          <p:nvPr/>
        </p:nvSpPr>
        <p:spPr bwMode="auto">
          <a:xfrm>
            <a:off x="4875213" y="2046992"/>
            <a:ext cx="989012" cy="765175"/>
          </a:xfrm>
          <a:prstGeom prst="rect">
            <a:avLst/>
          </a:prstGeom>
          <a:noFill/>
          <a:ln w="9525">
            <a:noFill/>
            <a:miter lim="800000"/>
          </a:ln>
        </p:spPr>
        <p:txBody>
          <a:bodyPr wrap="none" lIns="62077" tIns="31039" rIns="62077" bIns="31039" anchor="ct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3" name="Rectangle 150"/>
          <p:cNvSpPr>
            <a:spLocks noChangeArrowheads="1"/>
          </p:cNvSpPr>
          <p:nvPr/>
        </p:nvSpPr>
        <p:spPr bwMode="auto">
          <a:xfrm>
            <a:off x="6407151" y="2672467"/>
            <a:ext cx="989013" cy="766762"/>
          </a:xfrm>
          <a:prstGeom prst="rect">
            <a:avLst/>
          </a:prstGeom>
          <a:noFill/>
          <a:ln w="9525">
            <a:noFill/>
            <a:miter lim="800000"/>
          </a:ln>
        </p:spPr>
        <p:txBody>
          <a:bodyPr wrap="none" lIns="62077" tIns="31039" rIns="62077" bIns="31039" anchor="ct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7"/>
                                        </p:tgtEl>
                                      </p:cBhvr>
                                    </p:animEffect>
                                    <p:set>
                                      <p:cBhvr>
                                        <p:cTn id="15" dur="1" fill="hold">
                                          <p:stCondLst>
                                            <p:cond delay="199"/>
                                          </p:stCondLst>
                                        </p:cTn>
                                        <p:tgtEl>
                                          <p:spTgt spid="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7"/>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7"/>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7"/>
                                        </p:tgtEl>
                                      </p:cBhvr>
                                    </p:animEffect>
                                    <p:set>
                                      <p:cBhvr>
                                        <p:cTn id="27" dur="1" fill="hold">
                                          <p:stCondLst>
                                            <p:cond delay="199"/>
                                          </p:stCondLst>
                                        </p:cTn>
                                        <p:tgtEl>
                                          <p:spTgt spid="17"/>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300" fill="hold"/>
                                        <p:tgtEl>
                                          <p:spTgt spid="22"/>
                                        </p:tgtEl>
                                        <p:attrNameLst>
                                          <p:attrName>ppt_w</p:attrName>
                                        </p:attrNameLst>
                                      </p:cBhvr>
                                      <p:tavLst>
                                        <p:tav tm="0">
                                          <p:val>
                                            <p:fltVal val="0"/>
                                          </p:val>
                                        </p:tav>
                                        <p:tav tm="100000">
                                          <p:val>
                                            <p:strVal val="#ppt_w"/>
                                          </p:val>
                                        </p:tav>
                                      </p:tavLst>
                                    </p:anim>
                                    <p:anim calcmode="lin" valueType="num">
                                      <p:cBhvr>
                                        <p:cTn id="32" dur="300" fill="hold"/>
                                        <p:tgtEl>
                                          <p:spTgt spid="22"/>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27"/>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27"/>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27"/>
                                        </p:tgtEl>
                                      </p:cBhvr>
                                    </p:animEffect>
                                    <p:set>
                                      <p:cBhvr>
                                        <p:cTn id="39" dur="1" fill="hold">
                                          <p:stCondLst>
                                            <p:cond delay="199"/>
                                          </p:stCondLst>
                                        </p:cTn>
                                        <p:tgtEl>
                                          <p:spTgt spid="27"/>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24"/>
                                        </p:tgtEl>
                                        <p:attrNameLst>
                                          <p:attrName>style.visibility</p:attrName>
                                        </p:attrNameLst>
                                      </p:cBhvr>
                                      <p:to>
                                        <p:strVal val="visible"/>
                                      </p:to>
                                    </p:set>
                                    <p:anim calcmode="lin" valueType="num">
                                      <p:cBhvr>
                                        <p:cTn id="43" dur="300" fill="hold"/>
                                        <p:tgtEl>
                                          <p:spTgt spid="224"/>
                                        </p:tgtEl>
                                        <p:attrNameLst>
                                          <p:attrName>ppt_w</p:attrName>
                                        </p:attrNameLst>
                                      </p:cBhvr>
                                      <p:tavLst>
                                        <p:tav tm="0">
                                          <p:val>
                                            <p:fltVal val="0"/>
                                          </p:val>
                                        </p:tav>
                                        <p:tav tm="100000">
                                          <p:val>
                                            <p:strVal val="#ppt_w"/>
                                          </p:val>
                                        </p:tav>
                                      </p:tavLst>
                                    </p:anim>
                                    <p:anim calcmode="lin" valueType="num">
                                      <p:cBhvr>
                                        <p:cTn id="44" dur="300" fill="hold"/>
                                        <p:tgtEl>
                                          <p:spTgt spid="224"/>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45"/>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45"/>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45"/>
                                        </p:tgtEl>
                                      </p:cBhvr>
                                    </p:animEffect>
                                    <p:set>
                                      <p:cBhvr>
                                        <p:cTn id="51" dur="1" fill="hold">
                                          <p:stCondLst>
                                            <p:cond delay="199"/>
                                          </p:stCondLst>
                                        </p:cTn>
                                        <p:tgtEl>
                                          <p:spTgt spid="245"/>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0">
                                      <p:cBhvr>
                                        <p:cTn id="54" dur="2000" fill="hold"/>
                                        <p:tgtEl>
                                          <p:spTgt spid="2"/>
                                        </p:tgtEl>
                                        <p:attrNameLst>
                                          <p:attrName>r</p:attrName>
                                        </p:attrNameLst>
                                      </p:cBhvr>
                                    </p:animRot>
                                  </p:childTnLst>
                                </p:cTn>
                              </p:par>
                              <p:par>
                                <p:cTn id="55" presetID="8" presetClass="emph" presetSubtype="0" fill="hold" nodeType="withEffect">
                                  <p:stCondLst>
                                    <p:cond delay="0"/>
                                  </p:stCondLst>
                                  <p:childTnLst>
                                    <p:animRot by="-43199940">
                                      <p:cBhvr>
                                        <p:cTn id="56" dur="2000" fill="hold"/>
                                        <p:tgtEl>
                                          <p:spTgt spid="12"/>
                                        </p:tgtEl>
                                        <p:attrNameLst>
                                          <p:attrName>r</p:attrName>
                                        </p:attrNameLst>
                                      </p:cBhvr>
                                    </p:animRot>
                                  </p:childTnLst>
                                </p:cTn>
                              </p:par>
                              <p:par>
                                <p:cTn id="57" presetID="8" presetClass="emph" presetSubtype="0" fill="hold" nodeType="withEffect">
                                  <p:stCondLst>
                                    <p:cond delay="0"/>
                                  </p:stCondLst>
                                  <p:childTnLst>
                                    <p:animRot by="-43199940">
                                      <p:cBhvr>
                                        <p:cTn id="58" dur="2000" fill="hold"/>
                                        <p:tgtEl>
                                          <p:spTgt spid="22"/>
                                        </p:tgtEl>
                                        <p:attrNameLst>
                                          <p:attrName>r</p:attrName>
                                        </p:attrNameLst>
                                      </p:cBhvr>
                                    </p:animRot>
                                  </p:childTnLst>
                                </p:cTn>
                              </p:par>
                              <p:par>
                                <p:cTn id="59" presetID="8" presetClass="emph" presetSubtype="0" fill="hold" nodeType="withEffect">
                                  <p:stCondLst>
                                    <p:cond delay="0"/>
                                  </p:stCondLst>
                                  <p:childTnLst>
                                    <p:animRot by="-43199940">
                                      <p:cBhvr>
                                        <p:cTn id="60" dur="2000" fill="hold"/>
                                        <p:tgtEl>
                                          <p:spTgt spid="224"/>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37" grpId="0"/>
      <p:bldP spid="238" grpId="0"/>
      <p:bldP spid="239" grpId="0"/>
      <p:bldP spid="240" grpId="0"/>
      <p:bldP spid="241" grpId="0"/>
      <p:bldP spid="242" grpId="0"/>
      <p:bldP spid="2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6" y="1704718"/>
            <a:ext cx="9142871" cy="163847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11" name="Freeform 6"/>
          <p:cNvSpPr/>
          <p:nvPr/>
        </p:nvSpPr>
        <p:spPr bwMode="auto">
          <a:xfrm>
            <a:off x="1751949" y="1355166"/>
            <a:ext cx="2021445" cy="2512927"/>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3" name="Freeform 7"/>
          <p:cNvSpPr/>
          <p:nvPr/>
        </p:nvSpPr>
        <p:spPr bwMode="auto">
          <a:xfrm>
            <a:off x="1080516" y="1175417"/>
            <a:ext cx="2017874" cy="2511737"/>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5" name="椭圆 14"/>
          <p:cNvSpPr/>
          <p:nvPr/>
        </p:nvSpPr>
        <p:spPr>
          <a:xfrm>
            <a:off x="1060840" y="1154103"/>
            <a:ext cx="2714673" cy="271446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solidFill>
              <a:schemeClr val="accent2"/>
            </a:soli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8208" rIns="0" bIns="48208" rtlCol="0" anchor="ctr"/>
          <a:lstStyle/>
          <a:p>
            <a:pPr lvl="0" algn="ctr"/>
            <a:r>
              <a:rPr lang="en-US" altLang="zh-CN" sz="4800" dirty="0">
                <a:ln w="12700">
                  <a:noFill/>
                </a:ln>
                <a:solidFill>
                  <a:schemeClr val="accent1"/>
                </a:solidFill>
                <a:latin typeface="Impact" panose="020B0806030902050204" pitchFamily="34" charset="0"/>
                <a:ea typeface="微软雅黑" panose="020B0503020204020204" pitchFamily="34" charset="-122"/>
              </a:rPr>
              <a:t>Part</a:t>
            </a:r>
            <a:r>
              <a:rPr lang="en-US" altLang="zh-CN" sz="4800" dirty="0">
                <a:ln w="12700">
                  <a:noFill/>
                </a:ln>
                <a:solidFill>
                  <a:schemeClr val="accent1"/>
                </a:solidFill>
                <a:latin typeface="Helvetica Neue Condensed" pitchFamily="50" charset="0"/>
                <a:ea typeface="微软雅黑" panose="020B0503020204020204" pitchFamily="34" charset="-122"/>
              </a:rPr>
              <a:t> </a:t>
            </a:r>
            <a:r>
              <a:rPr lang="en-US" altLang="zh-CN" sz="4800" dirty="0" smtClean="0">
                <a:ln w="12700">
                  <a:noFill/>
                </a:ln>
                <a:solidFill>
                  <a:schemeClr val="accent1"/>
                </a:solidFill>
                <a:latin typeface="Impact" panose="020B0806030902050204" pitchFamily="34" charset="0"/>
                <a:ea typeface="微软雅黑" panose="020B0503020204020204" pitchFamily="34" charset="-122"/>
              </a:rPr>
              <a:t>3</a:t>
            </a:r>
            <a:endParaRPr lang="zh-CN" altLang="en-US" sz="4800" dirty="0">
              <a:ln w="12700">
                <a:noFill/>
              </a:ln>
              <a:solidFill>
                <a:schemeClr val="accent1"/>
              </a:solidFill>
              <a:latin typeface="Impact" panose="020B0806030902050204" pitchFamily="34" charset="0"/>
              <a:ea typeface="微软雅黑" panose="020B0503020204020204" pitchFamily="34" charset="-122"/>
            </a:endParaRPr>
          </a:p>
        </p:txBody>
      </p:sp>
      <p:cxnSp>
        <p:nvCxnSpPr>
          <p:cNvPr id="22" name="直接连接符 21"/>
          <p:cNvCxnSpPr>
            <a:endCxn id="10" idx="0"/>
          </p:cNvCxnSpPr>
          <p:nvPr/>
        </p:nvCxnSpPr>
        <p:spPr>
          <a:xfrm flipV="1">
            <a:off x="4572001" y="1704718"/>
            <a:ext cx="0" cy="163847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27"/>
          <p:cNvGrpSpPr/>
          <p:nvPr/>
        </p:nvGrpSpPr>
        <p:grpSpPr>
          <a:xfrm>
            <a:off x="4981596" y="2135839"/>
            <a:ext cx="2115038" cy="697491"/>
            <a:chOff x="9650516" y="1495302"/>
            <a:chExt cx="2974638" cy="980914"/>
          </a:xfrm>
        </p:grpSpPr>
        <p:sp>
          <p:nvSpPr>
            <p:cNvPr id="24" name="矩形 23"/>
            <p:cNvSpPr/>
            <p:nvPr/>
          </p:nvSpPr>
          <p:spPr>
            <a:xfrm>
              <a:off x="9650516" y="1495302"/>
              <a:ext cx="2329486" cy="497613"/>
            </a:xfrm>
            <a:prstGeom prst="rect">
              <a:avLst/>
            </a:prstGeom>
            <a:effectLst/>
          </p:spPr>
          <p:txBody>
            <a:bodyPr wrap="none">
              <a:spAutoFit/>
            </a:bodyPr>
            <a:lstStyle/>
            <a:p>
              <a:pPr>
                <a:defRPr/>
              </a:pPr>
              <a:r>
                <a:rPr lang="zh-CN" altLang="en-US" sz="1700" spc="213" dirty="0">
                  <a:solidFill>
                    <a:schemeClr val="accent2"/>
                  </a:solidFill>
                  <a:latin typeface="Franklin Gothic Medium" panose="020B0603020102020204" pitchFamily="34" charset="0"/>
                  <a:ea typeface="微软雅黑" panose="020B0503020204020204" pitchFamily="34" charset="-122"/>
                </a:rPr>
                <a:t>相关标题文字</a:t>
              </a:r>
              <a:endParaRPr lang="zh-CN" altLang="en-US" sz="1700" spc="213" dirty="0">
                <a:solidFill>
                  <a:schemeClr val="accent2"/>
                </a:solidFill>
                <a:latin typeface="Franklin Gothic Medium" panose="020B0603020102020204" pitchFamily="34" charset="0"/>
                <a:ea typeface="微软雅黑" panose="020B0503020204020204" pitchFamily="34" charset="-122"/>
              </a:endParaRPr>
            </a:p>
          </p:txBody>
        </p:sp>
        <p:sp>
          <p:nvSpPr>
            <p:cNvPr id="25" name="矩形 24"/>
            <p:cNvSpPr/>
            <p:nvPr/>
          </p:nvSpPr>
          <p:spPr>
            <a:xfrm>
              <a:off x="9967109" y="1956967"/>
              <a:ext cx="2658045" cy="519249"/>
            </a:xfrm>
            <a:prstGeom prst="rect">
              <a:avLst/>
            </a:prstGeom>
            <a:effectLst/>
          </p:spPr>
          <p:txBody>
            <a:bodyPr wrap="none">
              <a:spAutoFit/>
            </a:bodyPr>
            <a:lstStyle/>
            <a:p>
              <a:r>
                <a:rPr lang="en-US" altLang="zh-CN" b="1" dirty="0" smtClean="0">
                  <a:solidFill>
                    <a:schemeClr val="accent2"/>
                  </a:solidFill>
                  <a:latin typeface="Franklin Gothic Book" panose="020B0503020102020204" pitchFamily="34" charset="0"/>
                  <a:ea typeface="微软雅黑" panose="020B0503020204020204" pitchFamily="34" charset="-122"/>
                </a:rPr>
                <a:t>THE HEADLINE</a:t>
              </a:r>
              <a:endParaRPr lang="zh-CN" altLang="en-US" b="1" dirty="0">
                <a:solidFill>
                  <a:schemeClr val="accent2"/>
                </a:solidFill>
                <a:latin typeface="Franklin Gothic Book" panose="020B0503020102020204" pitchFamily="34" charset="0"/>
                <a:ea typeface="微软雅黑" panose="020B0503020204020204" pitchFamily="34" charset="-122"/>
                <a:cs typeface="Arial" panose="020B0604020202020204" pitchFamily="34" charset="0"/>
              </a:endParaRPr>
            </a:p>
          </p:txBody>
        </p:sp>
      </p:grpSp>
    </p:spTree>
  </p:cSld>
  <p:clrMapOvr>
    <a:masterClrMapping/>
  </p:clrMapOvr>
  <p:transition spd="med" advClick="0" advTm="6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xit" presetSubtype="1" fill="hold" grpId="1" nodeType="withEffect">
                                  <p:stCondLst>
                                    <p:cond delay="800"/>
                                  </p:stCondLst>
                                  <p:childTnLst>
                                    <p:animEffect transition="out" filter="wipe(up)">
                                      <p:cBhvr>
                                        <p:cTn id="15" dur="400"/>
                                        <p:tgtEl>
                                          <p:spTgt spid="11"/>
                                        </p:tgtEl>
                                      </p:cBhvr>
                                    </p:animEffect>
                                    <p:set>
                                      <p:cBhvr>
                                        <p:cTn id="16" dur="1" fill="hold">
                                          <p:stCondLst>
                                            <p:cond delay="399"/>
                                          </p:stCondLst>
                                        </p:cTn>
                                        <p:tgtEl>
                                          <p:spTgt spid="11"/>
                                        </p:tgtEl>
                                        <p:attrNameLst>
                                          <p:attrName>style.visibility</p:attrName>
                                        </p:attrNameLst>
                                      </p:cBhvr>
                                      <p:to>
                                        <p:strVal val="hidden"/>
                                      </p:to>
                                    </p:set>
                                  </p:childTnLst>
                                </p:cTn>
                              </p:par>
                              <p:par>
                                <p:cTn id="17" presetID="22" presetClass="exit" presetSubtype="4" fill="hold" grpId="1" nodeType="withEffect">
                                  <p:stCondLst>
                                    <p:cond delay="800"/>
                                  </p:stCondLst>
                                  <p:childTnLst>
                                    <p:animEffect transition="out" filter="wipe(down)">
                                      <p:cBhvr>
                                        <p:cTn id="18" dur="400"/>
                                        <p:tgtEl>
                                          <p:spTgt spid="13"/>
                                        </p:tgtEl>
                                      </p:cBhvr>
                                    </p:animEffect>
                                    <p:set>
                                      <p:cBhvr>
                                        <p:cTn id="19" dur="1" fill="hold">
                                          <p:stCondLst>
                                            <p:cond delay="399"/>
                                          </p:stCondLst>
                                        </p:cTn>
                                        <p:tgtEl>
                                          <p:spTgt spid="13"/>
                                        </p:tgtEl>
                                        <p:attrNameLst>
                                          <p:attrName>style.visibility</p:attrName>
                                        </p:attrNameLst>
                                      </p:cBhvr>
                                      <p:to>
                                        <p:strVal val="hidden"/>
                                      </p:to>
                                    </p:se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ppt_x</p:attrName>
                                        </p:attrNameLst>
                                      </p:cBhvr>
                                      <p:tavLst>
                                        <p:tav tm="0">
                                          <p:val>
                                            <p:strVal val="#ppt_x-#ppt_w*1.125000"/>
                                          </p:val>
                                        </p:tav>
                                        <p:tav tm="100000">
                                          <p:val>
                                            <p:strVal val="#ppt_x"/>
                                          </p:val>
                                        </p:tav>
                                      </p:tavLst>
                                    </p:anim>
                                    <p:animEffect transition="in" filter="wipe(right)">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3" grpId="0" animBg="1"/>
      <p:bldP spid="1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1" cstate="screen"/>
          <a:srcRect/>
          <a:stretch>
            <a:fillRect/>
          </a:stretch>
        </p:blipFill>
        <p:spPr bwMode="auto">
          <a:xfrm>
            <a:off x="1322389" y="3148013"/>
            <a:ext cx="1943100" cy="1295400"/>
          </a:xfrm>
          <a:prstGeom prst="rect">
            <a:avLst/>
          </a:prstGeom>
          <a:noFill/>
          <a:ln w="9525">
            <a:noFill/>
            <a:miter lim="800000"/>
            <a:headEnd/>
            <a:tailEnd/>
          </a:ln>
        </p:spPr>
      </p:pic>
      <p:pic>
        <p:nvPicPr>
          <p:cNvPr id="25" name="Picture 2"/>
          <p:cNvPicPr>
            <a:picLocks noChangeAspect="1" noChangeArrowheads="1"/>
          </p:cNvPicPr>
          <p:nvPr/>
        </p:nvPicPr>
        <p:blipFill>
          <a:blip r:embed="rId2" cstate="screen"/>
          <a:srcRect/>
          <a:stretch>
            <a:fillRect/>
          </a:stretch>
        </p:blipFill>
        <p:spPr bwMode="auto">
          <a:xfrm>
            <a:off x="3343275" y="3148013"/>
            <a:ext cx="2039938" cy="1295400"/>
          </a:xfrm>
          <a:prstGeom prst="rect">
            <a:avLst/>
          </a:prstGeom>
          <a:noFill/>
          <a:ln w="9525">
            <a:noFill/>
            <a:miter lim="800000"/>
            <a:headEnd/>
            <a:tailEnd/>
          </a:ln>
        </p:spPr>
      </p:pic>
      <p:pic>
        <p:nvPicPr>
          <p:cNvPr id="26" name="Picture 2"/>
          <p:cNvPicPr>
            <a:picLocks noChangeAspect="1" noChangeArrowheads="1"/>
          </p:cNvPicPr>
          <p:nvPr/>
        </p:nvPicPr>
        <p:blipFill>
          <a:blip r:embed="rId3" cstate="print"/>
          <a:srcRect/>
          <a:stretch>
            <a:fillRect/>
          </a:stretch>
        </p:blipFill>
        <p:spPr bwMode="auto">
          <a:xfrm>
            <a:off x="5449888" y="3148013"/>
            <a:ext cx="2070100" cy="1295400"/>
          </a:xfrm>
          <a:prstGeom prst="rect">
            <a:avLst/>
          </a:prstGeom>
          <a:noFill/>
          <a:ln w="9525">
            <a:noFill/>
            <a:miter lim="800000"/>
            <a:headEnd/>
            <a:tailEnd/>
          </a:ln>
        </p:spPr>
      </p:pic>
      <p:cxnSp>
        <p:nvCxnSpPr>
          <p:cNvPr id="27" name="直接连接符 26"/>
          <p:cNvCxnSpPr>
            <a:stCxn id="29" idx="6"/>
            <a:endCxn id="28" idx="2"/>
          </p:cNvCxnSpPr>
          <p:nvPr/>
        </p:nvCxnSpPr>
        <p:spPr>
          <a:xfrm>
            <a:off x="2020888" y="2043113"/>
            <a:ext cx="6826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513" y="1579563"/>
            <a:ext cx="925512" cy="927100"/>
          </a:xfrm>
          <a:prstGeom prst="ellipse">
            <a:avLst/>
          </a:prstGeom>
          <a:noFill/>
          <a:ln w="127000">
            <a:solidFill>
              <a:schemeClr val="accent1"/>
            </a:solidFill>
            <a:round/>
          </a:ln>
        </p:spPr>
        <p:txBody>
          <a:bodyPr lIns="24453" tIns="31054" rIns="24453" bIns="31054" anchor="ct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点击添加说明文字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Oval 15"/>
          <p:cNvSpPr>
            <a:spLocks noChangeArrowheads="1"/>
          </p:cNvSpPr>
          <p:nvPr/>
        </p:nvSpPr>
        <p:spPr bwMode="auto">
          <a:xfrm>
            <a:off x="1274764" y="1668463"/>
            <a:ext cx="746125" cy="749300"/>
          </a:xfrm>
          <a:prstGeom prst="ellipse">
            <a:avLst/>
          </a:prstGeom>
          <a:noFill/>
          <a:ln w="127000">
            <a:solidFill>
              <a:schemeClr val="accent5"/>
            </a:solidFill>
            <a:round/>
          </a:ln>
          <a:effectLst/>
        </p:spPr>
        <p:txBody>
          <a:bodyPr lIns="62110" tIns="31054" rIns="62110" bIns="31054" anchor="ctr"/>
          <a:lstStyle/>
          <a:p>
            <a:pPr algn="ctr" fontAlgn="auto"/>
            <a:r>
              <a:rPr lang="zh-CN" altLang="en-US" sz="800" noProof="1">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800" noProof="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Group 22"/>
          <p:cNvGrpSpPr/>
          <p:nvPr/>
        </p:nvGrpSpPr>
        <p:grpSpPr bwMode="auto">
          <a:xfrm>
            <a:off x="4648200" y="1265239"/>
            <a:ext cx="769938" cy="341312"/>
            <a:chOff x="0" y="0"/>
            <a:chExt cx="1131895" cy="504056"/>
          </a:xfrm>
        </p:grpSpPr>
        <p:sp>
          <p:nvSpPr>
            <p:cNvPr id="67592" name="矩形 46"/>
            <p:cNvSpPr>
              <a:spLocks noChangeArrowheads="1"/>
            </p:cNvSpPr>
            <p:nvPr/>
          </p:nvSpPr>
          <p:spPr bwMode="auto">
            <a:xfrm>
              <a:off x="0" y="0"/>
              <a:ext cx="1080120" cy="504056"/>
            </a:xfrm>
            <a:prstGeom prst="rect">
              <a:avLst/>
            </a:prstGeom>
            <a:solidFill>
              <a:schemeClr val="accent2"/>
            </a:solidFill>
            <a:ln w="9525">
              <a:noFill/>
              <a:miter lim="800000"/>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593" name="文本框 47"/>
            <p:cNvSpPr>
              <a:spLocks noChangeArrowheads="1"/>
            </p:cNvSpPr>
            <p:nvPr/>
          </p:nvSpPr>
          <p:spPr bwMode="auto">
            <a:xfrm>
              <a:off x="51776" y="41771"/>
              <a:ext cx="1080119" cy="408952"/>
            </a:xfrm>
            <a:prstGeom prst="rect">
              <a:avLst/>
            </a:prstGeom>
            <a:noFill/>
            <a:ln w="9525">
              <a:noFill/>
              <a:miter lim="800000"/>
            </a:ln>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endParaRPr lang="zh-CN" altLang="en-US" sz="1200" b="1" dirty="0">
                <a:solidFill>
                  <a:schemeClr val="bg1"/>
                </a:solidFill>
                <a:latin typeface="微软雅黑" panose="020B0503020204020204" pitchFamily="34" charset="-122"/>
                <a:ea typeface="微软雅黑" panose="020B0503020204020204" pitchFamily="34" charset="-122"/>
                <a:sym typeface="方正兰亭细黑_GBK" charset="-122"/>
              </a:endParaRPr>
            </a:p>
          </p:txBody>
        </p:sp>
      </p:grpSp>
      <p:sp>
        <p:nvSpPr>
          <p:cNvPr id="33" name="矩形 60"/>
          <p:cNvSpPr>
            <a:spLocks noChangeArrowheads="1"/>
          </p:cNvSpPr>
          <p:nvPr/>
        </p:nvSpPr>
        <p:spPr bwMode="auto">
          <a:xfrm>
            <a:off x="5546726" y="1192213"/>
            <a:ext cx="2265363" cy="382802"/>
          </a:xfrm>
          <a:prstGeom prst="rect">
            <a:avLst/>
          </a:prstGeom>
          <a:noFill/>
          <a:ln w="9525">
            <a:noFill/>
            <a:miter lim="800000"/>
          </a:ln>
        </p:spPr>
        <p:txBody>
          <a:bodyPr lIns="62110" tIns="31054" rIns="62110" bIns="31054">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Group 22"/>
          <p:cNvGrpSpPr/>
          <p:nvPr/>
        </p:nvGrpSpPr>
        <p:grpSpPr bwMode="auto">
          <a:xfrm>
            <a:off x="4648200" y="1865313"/>
            <a:ext cx="769938" cy="342900"/>
            <a:chOff x="0" y="0"/>
            <a:chExt cx="1131895" cy="504056"/>
          </a:xfrm>
        </p:grpSpPr>
        <p:sp>
          <p:nvSpPr>
            <p:cNvPr id="67596" name="矩形 46"/>
            <p:cNvSpPr>
              <a:spLocks noChangeArrowheads="1"/>
            </p:cNvSpPr>
            <p:nvPr/>
          </p:nvSpPr>
          <p:spPr bwMode="auto">
            <a:xfrm>
              <a:off x="0" y="0"/>
              <a:ext cx="1080120" cy="504056"/>
            </a:xfrm>
            <a:prstGeom prst="rect">
              <a:avLst/>
            </a:prstGeom>
            <a:solidFill>
              <a:schemeClr val="accent3"/>
            </a:solidFill>
            <a:ln w="9525">
              <a:noFill/>
              <a:miter lim="800000"/>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597" name="文本框 47"/>
            <p:cNvSpPr>
              <a:spLocks noChangeArrowheads="1"/>
            </p:cNvSpPr>
            <p:nvPr/>
          </p:nvSpPr>
          <p:spPr bwMode="auto">
            <a:xfrm>
              <a:off x="51776" y="41771"/>
              <a:ext cx="1080119" cy="407057"/>
            </a:xfrm>
            <a:prstGeom prst="rect">
              <a:avLst/>
            </a:prstGeom>
            <a:noFill/>
            <a:ln w="9525">
              <a:noFill/>
              <a:miter lim="800000"/>
            </a:ln>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endParaRPr lang="zh-CN" altLang="en-US" sz="1200" b="1" dirty="0">
                <a:solidFill>
                  <a:schemeClr val="bg1"/>
                </a:solidFill>
                <a:latin typeface="微软雅黑" panose="020B0503020204020204" pitchFamily="34" charset="-122"/>
                <a:ea typeface="微软雅黑" panose="020B0503020204020204" pitchFamily="34" charset="-122"/>
                <a:sym typeface="方正兰亭细黑_GBK" charset="-122"/>
              </a:endParaRPr>
            </a:p>
          </p:txBody>
        </p:sp>
      </p:grpSp>
      <p:sp>
        <p:nvSpPr>
          <p:cNvPr id="37" name="矩形 60"/>
          <p:cNvSpPr>
            <a:spLocks noChangeArrowheads="1"/>
          </p:cNvSpPr>
          <p:nvPr/>
        </p:nvSpPr>
        <p:spPr bwMode="auto">
          <a:xfrm>
            <a:off x="5546726" y="1793875"/>
            <a:ext cx="2265363" cy="382702"/>
          </a:xfrm>
          <a:prstGeom prst="rect">
            <a:avLst/>
          </a:prstGeom>
          <a:noFill/>
          <a:ln w="9525">
            <a:noFill/>
            <a:miter lim="800000"/>
          </a:ln>
        </p:spPr>
        <p:txBody>
          <a:bodyPr lIns="62110" tIns="31054" rIns="62110" bIns="31054">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Group 22"/>
          <p:cNvGrpSpPr/>
          <p:nvPr/>
        </p:nvGrpSpPr>
        <p:grpSpPr bwMode="auto">
          <a:xfrm>
            <a:off x="4648200" y="2473325"/>
            <a:ext cx="769938" cy="342900"/>
            <a:chOff x="0" y="0"/>
            <a:chExt cx="1131894" cy="504056"/>
          </a:xfrm>
        </p:grpSpPr>
        <p:sp>
          <p:nvSpPr>
            <p:cNvPr id="67600" name="矩形 46"/>
            <p:cNvSpPr>
              <a:spLocks noChangeArrowheads="1"/>
            </p:cNvSpPr>
            <p:nvPr/>
          </p:nvSpPr>
          <p:spPr bwMode="auto">
            <a:xfrm>
              <a:off x="0" y="0"/>
              <a:ext cx="1080120" cy="504056"/>
            </a:xfrm>
            <a:prstGeom prst="rect">
              <a:avLst/>
            </a:prstGeom>
            <a:solidFill>
              <a:schemeClr val="accent4"/>
            </a:solidFill>
            <a:ln w="9525">
              <a:noFill/>
              <a:miter lim="800000"/>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601" name="文本框 47"/>
            <p:cNvSpPr>
              <a:spLocks noChangeArrowheads="1"/>
            </p:cNvSpPr>
            <p:nvPr/>
          </p:nvSpPr>
          <p:spPr bwMode="auto">
            <a:xfrm>
              <a:off x="51774" y="41771"/>
              <a:ext cx="1080120" cy="407057"/>
            </a:xfrm>
            <a:prstGeom prst="rect">
              <a:avLst/>
            </a:prstGeom>
            <a:noFill/>
            <a:ln w="9525">
              <a:noFill/>
              <a:miter lim="800000"/>
            </a:ln>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endParaRPr lang="zh-CN" altLang="en-US" sz="1200" b="1" dirty="0">
                <a:solidFill>
                  <a:schemeClr val="bg1"/>
                </a:solidFill>
                <a:latin typeface="微软雅黑" panose="020B0503020204020204" pitchFamily="34" charset="-122"/>
                <a:ea typeface="微软雅黑" panose="020B0503020204020204" pitchFamily="34" charset="-122"/>
                <a:sym typeface="方正兰亭细黑_GBK" charset="-122"/>
              </a:endParaRPr>
            </a:p>
          </p:txBody>
        </p:sp>
      </p:grpSp>
      <p:sp>
        <p:nvSpPr>
          <p:cNvPr id="41" name="矩形 60"/>
          <p:cNvSpPr>
            <a:spLocks noChangeArrowheads="1"/>
          </p:cNvSpPr>
          <p:nvPr/>
        </p:nvSpPr>
        <p:spPr bwMode="auto">
          <a:xfrm>
            <a:off x="5546726" y="2401887"/>
            <a:ext cx="2265363" cy="382802"/>
          </a:xfrm>
          <a:prstGeom prst="rect">
            <a:avLst/>
          </a:prstGeom>
          <a:noFill/>
          <a:ln w="9525">
            <a:noFill/>
            <a:miter lim="800000"/>
          </a:ln>
        </p:spPr>
        <p:txBody>
          <a:bodyPr lIns="62110" tIns="31054" rIns="62110" bIns="31054">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41"/>
          <p:cNvGrpSpPr/>
          <p:nvPr/>
        </p:nvGrpSpPr>
        <p:grpSpPr bwMode="auto">
          <a:xfrm>
            <a:off x="3673476" y="1419226"/>
            <a:ext cx="974725" cy="1209675"/>
            <a:chOff x="3851918" y="1267706"/>
            <a:chExt cx="1077194" cy="1333449"/>
          </a:xfrm>
        </p:grpSpPr>
        <p:cxnSp>
          <p:nvCxnSpPr>
            <p:cNvPr id="43" name="肘形连接符 42"/>
            <p:cNvCxnSpPr>
              <a:stCxn id="29" idx="6"/>
              <a:endCxn id="28" idx="2"/>
            </p:cNvCxnSpPr>
            <p:nvPr/>
          </p:nvCxnSpPr>
          <p:spPr>
            <a:xfrm rot="16200000" flipH="1">
              <a:off x="4343226" y="2020531"/>
              <a:ext cx="750721" cy="4105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29" idx="6"/>
              <a:endCxn id="28" idx="2"/>
            </p:cNvCxnSpPr>
            <p:nvPr/>
          </p:nvCxnSpPr>
          <p:spPr>
            <a:xfrm rot="5400000" flipH="1" flipV="1">
              <a:off x="4427222" y="1353806"/>
              <a:ext cx="582728" cy="4105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29" idx="6"/>
              <a:endCxn id="67596" idx="1"/>
            </p:cNvCxnSpPr>
            <p:nvPr/>
          </p:nvCxnSpPr>
          <p:spPr>
            <a:xfrm>
              <a:off x="3851918" y="1948431"/>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ppt_x</p:attrName>
                                        </p:attrNameLst>
                                      </p:cBhvr>
                                      <p:tavLst>
                                        <p:tav tm="0">
                                          <p:val>
                                            <p:strVal val="1+#ppt_w/2"/>
                                          </p:val>
                                        </p:tav>
                                        <p:tav tm="100000">
                                          <p:val>
                                            <p:strVal val="#ppt_x"/>
                                          </p:val>
                                        </p:tav>
                                      </p:tavLst>
                                    </p:anim>
                                    <p:anim calcmode="lin" valueType="num">
                                      <p:cBhvr>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ppt_x</p:attrName>
                                        </p:attrNameLst>
                                      </p:cBhvr>
                                      <p:tavLst>
                                        <p:tav tm="0">
                                          <p:val>
                                            <p:strVal val="1+#ppt_w/2"/>
                                          </p:val>
                                        </p:tav>
                                        <p:tav tm="100000">
                                          <p:val>
                                            <p:strVal val="#ppt_x"/>
                                          </p:val>
                                        </p:tav>
                                      </p:tavLst>
                                    </p:anim>
                                    <p:anim calcmode="lin" valueType="num">
                                      <p:cBhvr>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ppt_x</p:attrName>
                                        </p:attrNameLst>
                                      </p:cBhvr>
                                      <p:tavLst>
                                        <p:tav tm="0">
                                          <p:val>
                                            <p:strVal val="1+#ppt_w/2"/>
                                          </p:val>
                                        </p:tav>
                                        <p:tav tm="100000">
                                          <p:val>
                                            <p:strVal val="#ppt_x"/>
                                          </p:val>
                                        </p:tav>
                                      </p:tavLst>
                                    </p:anim>
                                    <p:anim calcmode="lin" valueType="num">
                                      <p:cBhvr>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ppt_x</p:attrName>
                                        </p:attrNameLst>
                                      </p:cBhvr>
                                      <p:tavLst>
                                        <p:tav tm="0">
                                          <p:val>
                                            <p:strVal val="1+#ppt_w/2"/>
                                          </p:val>
                                        </p:tav>
                                        <p:tav tm="100000">
                                          <p:val>
                                            <p:strVal val="#ppt_x"/>
                                          </p:val>
                                        </p:tav>
                                      </p:tavLst>
                                    </p:anim>
                                    <p:anim calcmode="lin" valueType="num">
                                      <p:cBhvr>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ppt_x</p:attrName>
                                        </p:attrNameLst>
                                      </p:cBhvr>
                                      <p:tavLst>
                                        <p:tav tm="0">
                                          <p:val>
                                            <p:strVal val="1+#ppt_w/2"/>
                                          </p:val>
                                        </p:tav>
                                        <p:tav tm="100000">
                                          <p:val>
                                            <p:strVal val="#ppt_x"/>
                                          </p:val>
                                        </p:tav>
                                      </p:tavLst>
                                    </p:anim>
                                    <p:anim calcmode="lin" valueType="num">
                                      <p:cBhvr>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6"/>
          <p:cNvGrpSpPr/>
          <p:nvPr/>
        </p:nvGrpSpPr>
        <p:grpSpPr bwMode="auto">
          <a:xfrm>
            <a:off x="1143001" y="1358900"/>
            <a:ext cx="1501775" cy="671513"/>
            <a:chOff x="465719" y="1295954"/>
            <a:chExt cx="1658494" cy="740511"/>
          </a:xfrm>
        </p:grpSpPr>
        <p:sp>
          <p:nvSpPr>
            <p:cNvPr id="69634" name="Freeform 1"/>
            <p:cNvSpPr>
              <a:spLocks noChangeArrowheads="1"/>
            </p:cNvSpPr>
            <p:nvPr/>
          </p:nvSpPr>
          <p:spPr bwMode="auto">
            <a:xfrm rot="10800000">
              <a:off x="465719" y="1295954"/>
              <a:ext cx="1658494" cy="740511"/>
            </a:xfrm>
            <a:custGeom>
              <a:avLst/>
              <a:gdLst/>
              <a:ahLst/>
              <a:cxnLst>
                <a:cxn ang="0">
                  <a:pos x="5874" y="1811"/>
                </a:cxn>
                <a:cxn ang="0">
                  <a:pos x="7874" y="0"/>
                </a:cxn>
                <a:cxn ang="0">
                  <a:pos x="1969" y="0"/>
                </a:cxn>
                <a:cxn ang="0">
                  <a:pos x="0" y="1811"/>
                </a:cxn>
                <a:cxn ang="0">
                  <a:pos x="1969" y="3593"/>
                </a:cxn>
                <a:cxn ang="0">
                  <a:pos x="7874" y="3593"/>
                </a:cxn>
                <a:cxn ang="0">
                  <a:pos x="5874" y="1811"/>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w="9525">
              <a:noFill/>
              <a:round/>
            </a:ln>
          </p:spPr>
          <p:txBody>
            <a:bodyPr wrap="none" anchor="ctr"/>
            <a:lstStyle/>
            <a:p>
              <a:endParaRPr lang="en-US" altLang="en-US">
                <a:latin typeface="微软雅黑" panose="020B0503020204020204" pitchFamily="34" charset="-122"/>
                <a:ea typeface="微软雅黑" panose="020B0503020204020204" pitchFamily="34" charset="-122"/>
              </a:endParaRPr>
            </a:p>
          </p:txBody>
        </p:sp>
        <p:sp>
          <p:nvSpPr>
            <p:cNvPr id="69635" name="Freeform 41"/>
            <p:cNvSpPr>
              <a:spLocks noEditPoints="1" noChangeArrowheads="1"/>
            </p:cNvSpPr>
            <p:nvPr/>
          </p:nvSpPr>
          <p:spPr bwMode="auto">
            <a:xfrm>
              <a:off x="1089592" y="1430439"/>
              <a:ext cx="458072" cy="416658"/>
            </a:xfrm>
            <a:custGeom>
              <a:avLst/>
              <a:gdLst/>
              <a:ahLst/>
              <a:cxnLst>
                <a:cxn ang="0">
                  <a:pos x="53" y="2"/>
                </a:cxn>
                <a:cxn ang="0">
                  <a:pos x="51" y="0"/>
                </a:cxn>
                <a:cxn ang="0">
                  <a:pos x="46" y="0"/>
                </a:cxn>
                <a:cxn ang="0">
                  <a:pos x="44" y="2"/>
                </a:cxn>
                <a:cxn ang="0">
                  <a:pos x="44" y="5"/>
                </a:cxn>
                <a:cxn ang="0">
                  <a:pos x="53" y="14"/>
                </a:cxn>
                <a:cxn ang="0">
                  <a:pos x="53" y="2"/>
                </a:cxn>
                <a:cxn ang="0">
                  <a:pos x="66" y="31"/>
                </a:cxn>
                <a:cxn ang="0">
                  <a:pos x="36" y="2"/>
                </a:cxn>
                <a:cxn ang="0">
                  <a:pos x="31" y="2"/>
                </a:cxn>
                <a:cxn ang="0">
                  <a:pos x="2" y="31"/>
                </a:cxn>
                <a:cxn ang="0">
                  <a:pos x="2" y="36"/>
                </a:cxn>
                <a:cxn ang="0">
                  <a:pos x="4" y="37"/>
                </a:cxn>
                <a:cxn ang="0">
                  <a:pos x="7" y="36"/>
                </a:cxn>
                <a:cxn ang="0">
                  <a:pos x="34" y="9"/>
                </a:cxn>
                <a:cxn ang="0">
                  <a:pos x="61" y="36"/>
                </a:cxn>
                <a:cxn ang="0">
                  <a:pos x="66" y="36"/>
                </a:cxn>
                <a:cxn ang="0">
                  <a:pos x="66" y="31"/>
                </a:cxn>
                <a:cxn ang="0">
                  <a:pos x="9" y="37"/>
                </a:cxn>
                <a:cxn ang="0">
                  <a:pos x="9" y="57"/>
                </a:cxn>
                <a:cxn ang="0">
                  <a:pos x="13" y="60"/>
                </a:cxn>
                <a:cxn ang="0">
                  <a:pos x="28" y="60"/>
                </a:cxn>
                <a:cxn ang="0">
                  <a:pos x="28" y="42"/>
                </a:cxn>
                <a:cxn ang="0">
                  <a:pos x="29" y="41"/>
                </a:cxn>
                <a:cxn ang="0">
                  <a:pos x="38" y="41"/>
                </a:cxn>
                <a:cxn ang="0">
                  <a:pos x="39" y="42"/>
                </a:cxn>
                <a:cxn ang="0">
                  <a:pos x="39" y="60"/>
                </a:cxn>
                <a:cxn ang="0">
                  <a:pos x="55" y="60"/>
                </a:cxn>
                <a:cxn ang="0">
                  <a:pos x="58" y="57"/>
                </a:cxn>
                <a:cxn ang="0">
                  <a:pos x="58" y="38"/>
                </a:cxn>
                <a:cxn ang="0">
                  <a:pos x="34" y="13"/>
                </a:cxn>
                <a:cxn ang="0">
                  <a:pos x="9" y="37"/>
                </a:cxn>
              </a:cxnLst>
              <a:rect l="0" t="0"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endParaRPr lang="en-US" altLang="en-US">
                <a:solidFill>
                  <a:srgbClr val="000000"/>
                </a:solidFill>
                <a:latin typeface="微软雅黑" panose="020B0503020204020204" pitchFamily="34" charset="-122"/>
                <a:ea typeface="微软雅黑" panose="020B0503020204020204" pitchFamily="34" charset="-122"/>
              </a:endParaRPr>
            </a:p>
          </p:txBody>
        </p:sp>
      </p:grpSp>
      <p:sp>
        <p:nvSpPr>
          <p:cNvPr id="40" name="TextBox 39"/>
          <p:cNvSpPr txBox="1">
            <a:spLocks noChangeArrowheads="1"/>
          </p:cNvSpPr>
          <p:nvPr/>
        </p:nvSpPr>
        <p:spPr bwMode="auto">
          <a:xfrm>
            <a:off x="2805113" y="1516063"/>
            <a:ext cx="5511800" cy="448318"/>
          </a:xfrm>
          <a:prstGeom prst="rect">
            <a:avLst/>
          </a:prstGeom>
          <a:noFill/>
          <a:ln w="9525">
            <a:noFill/>
            <a:miter lim="800000"/>
          </a:ln>
        </p:spPr>
        <p:txBody>
          <a:bodyPr lIns="78223" tIns="39111" rIns="78223" bIns="39111">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2698751" y="1276350"/>
            <a:ext cx="2413000" cy="236873"/>
          </a:xfrm>
          <a:prstGeom prst="rect">
            <a:avLst/>
          </a:prstGeom>
          <a:noFill/>
          <a:ln w="9525">
            <a:noFill/>
            <a:miter lim="800000"/>
          </a:ln>
        </p:spPr>
        <p:txBody>
          <a:bodyPr lIns="51758" tIns="25879" rIns="51758" bIns="25879">
            <a:spAutoFit/>
          </a:bodyPr>
          <a:lstStyle/>
          <a:p>
            <a:r>
              <a:rPr lang="zh-CN" altLang="zh-CN" sz="1200" b="1" dirty="0">
                <a:solidFill>
                  <a:schemeClr val="bg1">
                    <a:lumMod val="50000"/>
                  </a:schemeClr>
                </a:solidFill>
                <a:latin typeface="微软雅黑" panose="020B0503020204020204" pitchFamily="34" charset="-122"/>
                <a:ea typeface="微软雅黑" panose="020B0503020204020204" pitchFamily="34" charset="-122"/>
              </a:rPr>
              <a:t>（一）</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组合 41"/>
          <p:cNvGrpSpPr/>
          <p:nvPr/>
        </p:nvGrpSpPr>
        <p:grpSpPr bwMode="auto">
          <a:xfrm>
            <a:off x="1143001" y="3641726"/>
            <a:ext cx="1501775" cy="703263"/>
            <a:chOff x="465719" y="3291830"/>
            <a:chExt cx="1658494" cy="740511"/>
          </a:xfrm>
        </p:grpSpPr>
        <p:sp>
          <p:nvSpPr>
            <p:cNvPr id="69639" name="Freeform 1"/>
            <p:cNvSpPr>
              <a:spLocks noChangeArrowheads="1"/>
            </p:cNvSpPr>
            <p:nvPr/>
          </p:nvSpPr>
          <p:spPr bwMode="auto">
            <a:xfrm rot="10800000">
              <a:off x="465719" y="3291830"/>
              <a:ext cx="1658494" cy="740511"/>
            </a:xfrm>
            <a:custGeom>
              <a:avLst/>
              <a:gdLst/>
              <a:ahLst/>
              <a:cxnLst>
                <a:cxn ang="0">
                  <a:pos x="5874" y="1811"/>
                </a:cxn>
                <a:cxn ang="0">
                  <a:pos x="7874" y="0"/>
                </a:cxn>
                <a:cxn ang="0">
                  <a:pos x="1969" y="0"/>
                </a:cxn>
                <a:cxn ang="0">
                  <a:pos x="0" y="1811"/>
                </a:cxn>
                <a:cxn ang="0">
                  <a:pos x="1969" y="3593"/>
                </a:cxn>
                <a:cxn ang="0">
                  <a:pos x="7874" y="3593"/>
                </a:cxn>
                <a:cxn ang="0">
                  <a:pos x="5874" y="1811"/>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w="9525">
              <a:noFill/>
              <a:round/>
            </a:ln>
          </p:spPr>
          <p:txBody>
            <a:bodyPr wrap="none" anchor="ctr"/>
            <a:lstStyle/>
            <a:p>
              <a:endParaRPr lang="en-US" altLang="en-US">
                <a:latin typeface="微软雅黑" panose="020B0503020204020204" pitchFamily="34" charset="-122"/>
                <a:ea typeface="微软雅黑" panose="020B0503020204020204" pitchFamily="34" charset="-122"/>
              </a:endParaRPr>
            </a:p>
          </p:txBody>
        </p:sp>
        <p:pic>
          <p:nvPicPr>
            <p:cNvPr id="69640" name="Picture 2"/>
            <p:cNvPicPr>
              <a:picLocks noChangeAspect="1" noChangeArrowheads="1"/>
            </p:cNvPicPr>
            <p:nvPr/>
          </p:nvPicPr>
          <p:blipFill>
            <a:blip r:embed="rId1" cstate="screen"/>
            <a:srcRect/>
            <a:stretch>
              <a:fillRect/>
            </a:stretch>
          </p:blipFill>
          <p:spPr bwMode="auto">
            <a:xfrm>
              <a:off x="1171134" y="3488771"/>
              <a:ext cx="346674" cy="346630"/>
            </a:xfrm>
            <a:prstGeom prst="rect">
              <a:avLst/>
            </a:prstGeom>
            <a:noFill/>
            <a:ln w="9525">
              <a:noFill/>
              <a:miter lim="800000"/>
              <a:headEnd/>
              <a:tailEnd/>
            </a:ln>
          </p:spPr>
        </p:pic>
      </p:grpSp>
      <p:sp>
        <p:nvSpPr>
          <p:cNvPr id="45" name="TextBox 44"/>
          <p:cNvSpPr txBox="1">
            <a:spLocks noChangeArrowheads="1"/>
          </p:cNvSpPr>
          <p:nvPr/>
        </p:nvSpPr>
        <p:spPr bwMode="auto">
          <a:xfrm>
            <a:off x="2805113" y="2695576"/>
            <a:ext cx="5511800" cy="448318"/>
          </a:xfrm>
          <a:prstGeom prst="rect">
            <a:avLst/>
          </a:prstGeom>
          <a:noFill/>
          <a:ln w="9525">
            <a:noFill/>
            <a:miter lim="800000"/>
          </a:ln>
        </p:spPr>
        <p:txBody>
          <a:bodyPr lIns="78223" tIns="39111" rIns="78223" bIns="39111">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TextBox 45"/>
          <p:cNvSpPr txBox="1">
            <a:spLocks noChangeArrowheads="1"/>
          </p:cNvSpPr>
          <p:nvPr/>
        </p:nvSpPr>
        <p:spPr bwMode="auto">
          <a:xfrm>
            <a:off x="2698751" y="2454275"/>
            <a:ext cx="2413000" cy="236873"/>
          </a:xfrm>
          <a:prstGeom prst="rect">
            <a:avLst/>
          </a:prstGeom>
          <a:noFill/>
          <a:ln w="9525">
            <a:noFill/>
            <a:miter lim="800000"/>
          </a:ln>
        </p:spPr>
        <p:txBody>
          <a:bodyPr lIns="51758" tIns="25879" rIns="51758" bIns="25879">
            <a:spAutoFit/>
          </a:bodyPr>
          <a:lstStyle/>
          <a:p>
            <a:r>
              <a:rPr lang="zh-CN" altLang="zh-CN" sz="1200" b="1"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二</a:t>
            </a:r>
            <a:r>
              <a:rPr lang="zh-CN" altLang="zh-CN" sz="1200" b="1"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46"/>
          <p:cNvSpPr txBox="1">
            <a:spLocks noChangeArrowheads="1"/>
          </p:cNvSpPr>
          <p:nvPr/>
        </p:nvSpPr>
        <p:spPr bwMode="auto">
          <a:xfrm>
            <a:off x="2805113" y="3832225"/>
            <a:ext cx="5511800" cy="448318"/>
          </a:xfrm>
          <a:prstGeom prst="rect">
            <a:avLst/>
          </a:prstGeom>
          <a:noFill/>
          <a:ln w="9525">
            <a:noFill/>
            <a:miter lim="800000"/>
          </a:ln>
        </p:spPr>
        <p:txBody>
          <a:bodyPr lIns="78223" tIns="39111" rIns="78223" bIns="39111">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TextBox 47"/>
          <p:cNvSpPr txBox="1">
            <a:spLocks noChangeArrowheads="1"/>
          </p:cNvSpPr>
          <p:nvPr/>
        </p:nvSpPr>
        <p:spPr bwMode="auto">
          <a:xfrm>
            <a:off x="2698751" y="3592514"/>
            <a:ext cx="2413000" cy="236873"/>
          </a:xfrm>
          <a:prstGeom prst="rect">
            <a:avLst/>
          </a:prstGeom>
          <a:noFill/>
          <a:ln w="9525">
            <a:noFill/>
            <a:miter lim="800000"/>
          </a:ln>
        </p:spPr>
        <p:txBody>
          <a:bodyPr lIns="51758" tIns="25879" rIns="51758" bIns="25879">
            <a:spAutoFit/>
          </a:bodyPr>
          <a:lstStyle/>
          <a:p>
            <a:r>
              <a:rPr lang="zh-CN" altLang="zh-CN" sz="1200" b="1"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三</a:t>
            </a:r>
            <a:r>
              <a:rPr lang="zh-CN" altLang="zh-CN" sz="1200" b="1"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bwMode="auto">
          <a:xfrm>
            <a:off x="1143001" y="2503489"/>
            <a:ext cx="1501775" cy="703262"/>
            <a:chOff x="1372486" y="3793072"/>
            <a:chExt cx="6146978" cy="2804667"/>
          </a:xfrm>
        </p:grpSpPr>
        <p:sp>
          <p:nvSpPr>
            <p:cNvPr id="69646" name="Freeform 1"/>
            <p:cNvSpPr>
              <a:spLocks noChangeArrowheads="1"/>
            </p:cNvSpPr>
            <p:nvPr/>
          </p:nvSpPr>
          <p:spPr bwMode="auto">
            <a:xfrm rot="10800000">
              <a:off x="1372486" y="3793072"/>
              <a:ext cx="6146978" cy="2804667"/>
            </a:xfrm>
            <a:custGeom>
              <a:avLst/>
              <a:gdLst/>
              <a:ahLst/>
              <a:cxnLst>
                <a:cxn ang="0">
                  <a:pos x="5874" y="1811"/>
                </a:cxn>
                <a:cxn ang="0">
                  <a:pos x="7874" y="0"/>
                </a:cxn>
                <a:cxn ang="0">
                  <a:pos x="1969" y="0"/>
                </a:cxn>
                <a:cxn ang="0">
                  <a:pos x="0" y="1811"/>
                </a:cxn>
                <a:cxn ang="0">
                  <a:pos x="1969" y="3593"/>
                </a:cxn>
                <a:cxn ang="0">
                  <a:pos x="7874" y="3593"/>
                </a:cxn>
                <a:cxn ang="0">
                  <a:pos x="5874" y="1811"/>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w="9525">
              <a:noFill/>
              <a:round/>
            </a:ln>
          </p:spPr>
          <p:txBody>
            <a:bodyPr wrap="none" anchor="ctr"/>
            <a:lstStyle/>
            <a:p>
              <a:endParaRPr lang="en-US" altLang="en-US">
                <a:latin typeface="微软雅黑" panose="020B0503020204020204" pitchFamily="34" charset="-122"/>
                <a:ea typeface="微软雅黑" panose="020B0503020204020204" pitchFamily="34" charset="-122"/>
              </a:endParaRPr>
            </a:p>
          </p:txBody>
        </p:sp>
        <p:grpSp>
          <p:nvGrpSpPr>
            <p:cNvPr id="5"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fontAlgn="auto">
                  <a:defRPr/>
                </a:pPr>
                <a:endParaRPr lang="en-US" noProof="1">
                  <a:latin typeface="微软雅黑" panose="020B0503020204020204" pitchFamily="34" charset="-122"/>
                  <a:ea typeface="微软雅黑" panose="020B0503020204020204" pitchFamily="34" charset="-122"/>
                </a:endParaRPr>
              </a:p>
            </p:txBody>
          </p:sp>
        </p:grp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0-#ppt_w/2"/>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ppt_x</p:attrName>
                                        </p:attrNameLst>
                                      </p:cBhvr>
                                      <p:tavLst>
                                        <p:tav tm="0">
                                          <p:val>
                                            <p:strVal val="0-#ppt_w/2"/>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120" y="1528634"/>
            <a:ext cx="2015306"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914400">
              <a:lnSpc>
                <a:spcPct val="120000"/>
              </a:lnSpc>
              <a:spcBef>
                <a:spcPts val="300"/>
              </a:spcBef>
              <a:defRPr/>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defTabSz="914400">
              <a:lnSpc>
                <a:spcPct val="120000"/>
              </a:lnSpc>
              <a:spcBef>
                <a:spcPts val="300"/>
              </a:spcBef>
              <a:defRPr/>
            </a:pPr>
            <a:r>
              <a:rPr lang="en-US" altLang="zh-CN" sz="800" kern="0" dirty="0" smtClean="0">
                <a:solidFill>
                  <a:srgbClr val="F8F8F8">
                    <a:lumMod val="50000"/>
                  </a:srgbClr>
                </a:solidFill>
              </a:rPr>
              <a:t>. </a:t>
            </a:r>
            <a:endParaRPr lang="en-US" altLang="zh-CN" sz="800" kern="0" dirty="0" smtClean="0">
              <a:solidFill>
                <a:srgbClr val="F8F8F8">
                  <a:lumMod val="50000"/>
                </a:srgbClr>
              </a:solidFill>
            </a:endParaRPr>
          </a:p>
        </p:txBody>
      </p:sp>
      <p:sp>
        <p:nvSpPr>
          <p:cNvPr id="86" name="Rectangle 24"/>
          <p:cNvSpPr>
            <a:spLocks noChangeArrowheads="1"/>
          </p:cNvSpPr>
          <p:nvPr/>
        </p:nvSpPr>
        <p:spPr bwMode="auto">
          <a:xfrm>
            <a:off x="504120" y="3153952"/>
            <a:ext cx="2015306"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914400">
              <a:lnSpc>
                <a:spcPct val="120000"/>
              </a:lnSpc>
              <a:spcBef>
                <a:spcPts val="300"/>
              </a:spcBef>
              <a:defRPr/>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defTabSz="914400">
              <a:lnSpc>
                <a:spcPct val="120000"/>
              </a:lnSpc>
              <a:spcBef>
                <a:spcPts val="300"/>
              </a:spcBef>
              <a:defRPr/>
            </a:pPr>
            <a:r>
              <a:rPr lang="en-US" altLang="zh-CN" sz="800" kern="0" dirty="0" smtClean="0">
                <a:solidFill>
                  <a:srgbClr val="F8F8F8">
                    <a:lumMod val="50000"/>
                  </a:srgbClr>
                </a:solidFill>
              </a:rPr>
              <a:t>. </a:t>
            </a:r>
            <a:endParaRPr lang="en-US" altLang="zh-CN" sz="800" kern="0" dirty="0" smtClean="0">
              <a:solidFill>
                <a:srgbClr val="F8F8F8">
                  <a:lumMod val="50000"/>
                </a:srgbClr>
              </a:solidFill>
            </a:endParaRPr>
          </a:p>
        </p:txBody>
      </p:sp>
      <p:sp>
        <p:nvSpPr>
          <p:cNvPr id="88" name="Rectangle 24"/>
          <p:cNvSpPr>
            <a:spLocks noChangeArrowheads="1"/>
          </p:cNvSpPr>
          <p:nvPr/>
        </p:nvSpPr>
        <p:spPr bwMode="auto">
          <a:xfrm>
            <a:off x="6516216" y="1528632"/>
            <a:ext cx="2015306"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Rectangle 24"/>
          <p:cNvSpPr>
            <a:spLocks noChangeArrowheads="1"/>
          </p:cNvSpPr>
          <p:nvPr/>
        </p:nvSpPr>
        <p:spPr bwMode="auto">
          <a:xfrm>
            <a:off x="6516216" y="3153950"/>
            <a:ext cx="2015306"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组合 70"/>
          <p:cNvGrpSpPr/>
          <p:nvPr/>
        </p:nvGrpSpPr>
        <p:grpSpPr>
          <a:xfrm>
            <a:off x="3925336" y="2098366"/>
            <a:ext cx="1233478" cy="1234864"/>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grpSp>
      <p:grpSp>
        <p:nvGrpSpPr>
          <p:cNvPr id="4" name="组合 76"/>
          <p:cNvGrpSpPr/>
          <p:nvPr/>
        </p:nvGrpSpPr>
        <p:grpSpPr>
          <a:xfrm>
            <a:off x="3675226" y="1981812"/>
            <a:ext cx="868858" cy="734487"/>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grpSp>
      <p:sp>
        <p:nvSpPr>
          <p:cNvPr id="83" name="Freeform 12"/>
          <p:cNvSpPr/>
          <p:nvPr/>
        </p:nvSpPr>
        <p:spPr bwMode="auto">
          <a:xfrm flipV="1">
            <a:off x="3675226" y="2715797"/>
            <a:ext cx="868858" cy="817404"/>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defTabSz="914400">
              <a:defRPr/>
            </a:pPr>
            <a:endParaRPr lang="zh-CN" altLang="en-US" kern="0" dirty="0" smtClean="0">
              <a:solidFill>
                <a:srgbClr val="080808"/>
              </a:solidFill>
            </a:endParaRPr>
          </a:p>
        </p:txBody>
      </p:sp>
      <p:sp>
        <p:nvSpPr>
          <p:cNvPr id="2" name="菱形 1"/>
          <p:cNvSpPr/>
          <p:nvPr/>
        </p:nvSpPr>
        <p:spPr>
          <a:xfrm>
            <a:off x="2701762" y="1638807"/>
            <a:ext cx="631890" cy="632083"/>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panose="020F0502020204030204"/>
                <a:ea typeface="宋体" panose="02010600030101010101" pitchFamily="2" charset="-122"/>
              </a:rPr>
              <a:t>01</a:t>
            </a:r>
            <a:endParaRPr lang="zh-CN" altLang="en-US" kern="0" dirty="0">
              <a:solidFill>
                <a:srgbClr val="F8F8F8"/>
              </a:solidFill>
              <a:latin typeface="Calibri" panose="020F0502020204030204"/>
              <a:ea typeface="宋体" panose="02010600030101010101" pitchFamily="2" charset="-122"/>
            </a:endParaRPr>
          </a:p>
        </p:txBody>
      </p:sp>
      <p:sp>
        <p:nvSpPr>
          <p:cNvPr id="28" name="菱形 27"/>
          <p:cNvSpPr/>
          <p:nvPr/>
        </p:nvSpPr>
        <p:spPr>
          <a:xfrm>
            <a:off x="5731301" y="1638807"/>
            <a:ext cx="631890" cy="632083"/>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panose="020F0502020204030204"/>
                <a:ea typeface="宋体" panose="02010600030101010101" pitchFamily="2" charset="-122"/>
              </a:rPr>
              <a:t>03</a:t>
            </a:r>
            <a:endParaRPr lang="zh-CN" altLang="en-US" kern="0" dirty="0">
              <a:solidFill>
                <a:srgbClr val="F8F8F8"/>
              </a:solidFill>
              <a:latin typeface="Calibri" panose="020F0502020204030204"/>
              <a:ea typeface="宋体" panose="02010600030101010101" pitchFamily="2" charset="-122"/>
            </a:endParaRPr>
          </a:p>
        </p:txBody>
      </p:sp>
      <p:sp>
        <p:nvSpPr>
          <p:cNvPr id="29" name="菱形 28"/>
          <p:cNvSpPr/>
          <p:nvPr/>
        </p:nvSpPr>
        <p:spPr>
          <a:xfrm>
            <a:off x="2701762" y="3270477"/>
            <a:ext cx="631890" cy="632083"/>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panose="020F0502020204030204"/>
                <a:ea typeface="宋体" panose="02010600030101010101" pitchFamily="2" charset="-122"/>
              </a:rPr>
              <a:t>02</a:t>
            </a:r>
            <a:endParaRPr lang="zh-CN" altLang="en-US" kern="0" dirty="0">
              <a:solidFill>
                <a:srgbClr val="F8F8F8"/>
              </a:solidFill>
              <a:latin typeface="Calibri" panose="020F0502020204030204"/>
              <a:ea typeface="宋体" panose="02010600030101010101" pitchFamily="2" charset="-122"/>
            </a:endParaRPr>
          </a:p>
        </p:txBody>
      </p:sp>
      <p:sp>
        <p:nvSpPr>
          <p:cNvPr id="30" name="菱形 29"/>
          <p:cNvSpPr/>
          <p:nvPr/>
        </p:nvSpPr>
        <p:spPr>
          <a:xfrm>
            <a:off x="5731301" y="3270477"/>
            <a:ext cx="631890" cy="632083"/>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panose="020F0502020204030204"/>
                <a:ea typeface="宋体" panose="02010600030101010101" pitchFamily="2" charset="-122"/>
              </a:rPr>
              <a:t>04</a:t>
            </a:r>
            <a:endParaRPr lang="zh-CN" altLang="en-US" kern="0" dirty="0">
              <a:solidFill>
                <a:srgbClr val="F8F8F8"/>
              </a:solidFill>
              <a:latin typeface="Calibri" panose="020F0502020204030204"/>
              <a:ea typeface="宋体" panose="02010600030101010101" pitchFamily="2"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9"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0-#ppt_w/2"/>
                                          </p:val>
                                        </p:tav>
                                        <p:tav tm="100000">
                                          <p:val>
                                            <p:strVal val="#ppt_x"/>
                                          </p:val>
                                        </p:tav>
                                      </p:tavLst>
                                    </p:anim>
                                    <p:anim calcmode="lin" valueType="num">
                                      <p:cBhvr additive="base">
                                        <p:cTn id="13" dur="25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fill="hold"/>
                                        <p:tgtEl>
                                          <p:spTgt spid="86"/>
                                        </p:tgtEl>
                                        <p:attrNameLst>
                                          <p:attrName>ppt_x</p:attrName>
                                        </p:attrNameLst>
                                      </p:cBhvr>
                                      <p:tavLst>
                                        <p:tav tm="0">
                                          <p:val>
                                            <p:strVal val="0-#ppt_w/2"/>
                                          </p:val>
                                        </p:tav>
                                        <p:tav tm="100000">
                                          <p:val>
                                            <p:strVal val="#ppt_x"/>
                                          </p:val>
                                        </p:tav>
                                      </p:tavLst>
                                    </p:anim>
                                    <p:anim calcmode="lin" valueType="num">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1+#ppt_w/2"/>
                                          </p:val>
                                        </p:tav>
                                        <p:tav tm="100000">
                                          <p:val>
                                            <p:strVal val="#ppt_x"/>
                                          </p:val>
                                        </p:tav>
                                      </p:tavLst>
                                    </p:anim>
                                    <p:anim calcmode="lin" valueType="num">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cBhvr additive="base">
                                        <p:cTn id="52" dur="500" fill="hold"/>
                                        <p:tgtEl>
                                          <p:spTgt spid="90"/>
                                        </p:tgtEl>
                                        <p:attrNameLst>
                                          <p:attrName>ppt_x</p:attrName>
                                        </p:attrNameLst>
                                      </p:cBhvr>
                                      <p:tavLst>
                                        <p:tav tm="0">
                                          <p:val>
                                            <p:strVal val="1+#ppt_w/2"/>
                                          </p:val>
                                        </p:tav>
                                        <p:tav tm="100000">
                                          <p:val>
                                            <p:strVal val="#ppt_x"/>
                                          </p:val>
                                        </p:tav>
                                      </p:tavLst>
                                    </p:anim>
                                    <p:anim calcmode="lin" valueType="num">
                                      <p:cBhvr additive="base">
                                        <p:cTn id="53"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505013" y="1315147"/>
            <a:ext cx="1613399" cy="1612980"/>
            <a:chOff x="163513" y="1171575"/>
            <a:chExt cx="2795588" cy="2794000"/>
          </a:xfrm>
        </p:grpSpPr>
        <p:sp>
          <p:nvSpPr>
            <p:cNvPr id="5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5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5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 name="组合 58"/>
            <p:cNvGrpSpPr/>
            <p:nvPr/>
          </p:nvGrpSpPr>
          <p:grpSpPr>
            <a:xfrm>
              <a:off x="1090613" y="2070100"/>
              <a:ext cx="941388" cy="647700"/>
              <a:chOff x="1090613" y="2070100"/>
              <a:chExt cx="941388" cy="647700"/>
            </a:xfrm>
          </p:grpSpPr>
          <p:sp>
            <p:nvSpPr>
              <p:cNvPr id="6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5" name="Rectangle 24"/>
          <p:cNvSpPr>
            <a:spLocks noChangeArrowheads="1"/>
          </p:cNvSpPr>
          <p:nvPr/>
        </p:nvSpPr>
        <p:spPr bwMode="auto">
          <a:xfrm>
            <a:off x="408323" y="3575388"/>
            <a:ext cx="1806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Rectangle 24"/>
          <p:cNvSpPr>
            <a:spLocks noChangeArrowheads="1"/>
          </p:cNvSpPr>
          <p:nvPr/>
        </p:nvSpPr>
        <p:spPr bwMode="auto">
          <a:xfrm>
            <a:off x="1040063" y="1512666"/>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smtClean="0">
                <a:solidFill>
                  <a:schemeClr val="bg1"/>
                </a:solidFill>
              </a:rPr>
              <a:t>1</a:t>
            </a:r>
            <a:endParaRPr lang="en-US" altLang="zh-CN" sz="2000" dirty="0" smtClean="0">
              <a:solidFill>
                <a:schemeClr val="bg1"/>
              </a:solidFill>
            </a:endParaRPr>
          </a:p>
        </p:txBody>
      </p:sp>
      <p:sp>
        <p:nvSpPr>
          <p:cNvPr id="87" name="Rectangle 24"/>
          <p:cNvSpPr>
            <a:spLocks noChangeArrowheads="1"/>
          </p:cNvSpPr>
          <p:nvPr/>
        </p:nvSpPr>
        <p:spPr bwMode="auto">
          <a:xfrm>
            <a:off x="684582" y="3194372"/>
            <a:ext cx="1254256"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dirty="0">
              <a:solidFill>
                <a:srgbClr val="000000">
                  <a:lumMod val="75000"/>
                  <a:lumOff val="25000"/>
                </a:srgbClr>
              </a:solidFill>
            </a:endParaRPr>
          </a:p>
        </p:txBody>
      </p:sp>
      <p:cxnSp>
        <p:nvCxnSpPr>
          <p:cNvPr id="88" name="直接连接符 87"/>
          <p:cNvCxnSpPr/>
          <p:nvPr/>
        </p:nvCxnSpPr>
        <p:spPr>
          <a:xfrm>
            <a:off x="684582" y="3465246"/>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88"/>
          <p:cNvGrpSpPr/>
          <p:nvPr/>
        </p:nvGrpSpPr>
        <p:grpSpPr>
          <a:xfrm>
            <a:off x="2638612" y="1315147"/>
            <a:ext cx="1613399" cy="1612980"/>
            <a:chOff x="163513" y="1171575"/>
            <a:chExt cx="2795588" cy="2794000"/>
          </a:xfrm>
        </p:grpSpPr>
        <p:sp>
          <p:nvSpPr>
            <p:cNvPr id="9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9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9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9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5" name="组合 93"/>
            <p:cNvGrpSpPr/>
            <p:nvPr/>
          </p:nvGrpSpPr>
          <p:grpSpPr>
            <a:xfrm>
              <a:off x="1090613" y="2070100"/>
              <a:ext cx="941388" cy="647700"/>
              <a:chOff x="1090613" y="2070100"/>
              <a:chExt cx="941388" cy="647700"/>
            </a:xfrm>
          </p:grpSpPr>
          <p:sp>
            <p:nvSpPr>
              <p:cNvPr id="9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Rectangle 24"/>
          <p:cNvSpPr>
            <a:spLocks noChangeArrowheads="1"/>
          </p:cNvSpPr>
          <p:nvPr/>
        </p:nvSpPr>
        <p:spPr bwMode="auto">
          <a:xfrm>
            <a:off x="2541924" y="3575388"/>
            <a:ext cx="1806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21" name="Rectangle 24"/>
          <p:cNvSpPr>
            <a:spLocks noChangeArrowheads="1"/>
          </p:cNvSpPr>
          <p:nvPr/>
        </p:nvSpPr>
        <p:spPr bwMode="auto">
          <a:xfrm>
            <a:off x="3173664" y="1512666"/>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smtClean="0">
                <a:solidFill>
                  <a:schemeClr val="bg1"/>
                </a:solidFill>
              </a:rPr>
              <a:t>2</a:t>
            </a:r>
            <a:endParaRPr lang="en-US" altLang="zh-CN" sz="2000" dirty="0" smtClean="0">
              <a:solidFill>
                <a:schemeClr val="bg1"/>
              </a:solidFill>
            </a:endParaRPr>
          </a:p>
        </p:txBody>
      </p:sp>
      <p:sp>
        <p:nvSpPr>
          <p:cNvPr id="122" name="Rectangle 24"/>
          <p:cNvSpPr>
            <a:spLocks noChangeArrowheads="1"/>
          </p:cNvSpPr>
          <p:nvPr/>
        </p:nvSpPr>
        <p:spPr bwMode="auto">
          <a:xfrm>
            <a:off x="2818183" y="3194372"/>
            <a:ext cx="1254256"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dirty="0">
              <a:solidFill>
                <a:srgbClr val="000000">
                  <a:lumMod val="75000"/>
                  <a:lumOff val="25000"/>
                </a:srgbClr>
              </a:solidFill>
            </a:endParaRPr>
          </a:p>
        </p:txBody>
      </p:sp>
      <p:cxnSp>
        <p:nvCxnSpPr>
          <p:cNvPr id="123" name="直接连接符 122"/>
          <p:cNvCxnSpPr/>
          <p:nvPr/>
        </p:nvCxnSpPr>
        <p:spPr>
          <a:xfrm>
            <a:off x="2818183" y="3465246"/>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 name="组合 123"/>
          <p:cNvGrpSpPr/>
          <p:nvPr/>
        </p:nvGrpSpPr>
        <p:grpSpPr>
          <a:xfrm>
            <a:off x="4760061" y="1315147"/>
            <a:ext cx="1613399" cy="1612980"/>
            <a:chOff x="163513" y="1171575"/>
            <a:chExt cx="2795588" cy="2794000"/>
          </a:xfrm>
        </p:grpSpPr>
        <p:sp>
          <p:nvSpPr>
            <p:cNvPr id="12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2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2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7" name="组合 128"/>
            <p:cNvGrpSpPr/>
            <p:nvPr/>
          </p:nvGrpSpPr>
          <p:grpSpPr>
            <a:xfrm>
              <a:off x="1090613" y="2070100"/>
              <a:ext cx="941388" cy="647700"/>
              <a:chOff x="1090613" y="2070100"/>
              <a:chExt cx="941388" cy="647700"/>
            </a:xfrm>
          </p:grpSpPr>
          <p:sp>
            <p:nvSpPr>
              <p:cNvPr id="13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55" name="Rectangle 24"/>
          <p:cNvSpPr>
            <a:spLocks noChangeArrowheads="1"/>
          </p:cNvSpPr>
          <p:nvPr/>
        </p:nvSpPr>
        <p:spPr bwMode="auto">
          <a:xfrm>
            <a:off x="4663371" y="3575388"/>
            <a:ext cx="1806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56" name="Rectangle 24"/>
          <p:cNvSpPr>
            <a:spLocks noChangeArrowheads="1"/>
          </p:cNvSpPr>
          <p:nvPr/>
        </p:nvSpPr>
        <p:spPr bwMode="auto">
          <a:xfrm>
            <a:off x="5295111" y="1512666"/>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smtClean="0">
                <a:solidFill>
                  <a:schemeClr val="bg1"/>
                </a:solidFill>
              </a:rPr>
              <a:t>3</a:t>
            </a:r>
            <a:endParaRPr lang="en-US" altLang="zh-CN" sz="2000" dirty="0" smtClean="0">
              <a:solidFill>
                <a:schemeClr val="bg1"/>
              </a:solidFill>
            </a:endParaRPr>
          </a:p>
        </p:txBody>
      </p:sp>
      <p:sp>
        <p:nvSpPr>
          <p:cNvPr id="157" name="Rectangle 24"/>
          <p:cNvSpPr>
            <a:spLocks noChangeArrowheads="1"/>
          </p:cNvSpPr>
          <p:nvPr/>
        </p:nvSpPr>
        <p:spPr bwMode="auto">
          <a:xfrm>
            <a:off x="4939630" y="3194372"/>
            <a:ext cx="1254256"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dirty="0">
              <a:solidFill>
                <a:srgbClr val="000000">
                  <a:lumMod val="75000"/>
                  <a:lumOff val="25000"/>
                </a:srgbClr>
              </a:solidFill>
            </a:endParaRPr>
          </a:p>
        </p:txBody>
      </p:sp>
      <p:cxnSp>
        <p:nvCxnSpPr>
          <p:cNvPr id="158" name="直接连接符 157"/>
          <p:cNvCxnSpPr/>
          <p:nvPr/>
        </p:nvCxnSpPr>
        <p:spPr>
          <a:xfrm>
            <a:off x="4939630" y="3465246"/>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158"/>
          <p:cNvGrpSpPr/>
          <p:nvPr/>
        </p:nvGrpSpPr>
        <p:grpSpPr>
          <a:xfrm>
            <a:off x="6893660" y="1315147"/>
            <a:ext cx="1613399" cy="1612980"/>
            <a:chOff x="163513" y="1171575"/>
            <a:chExt cx="2795588" cy="2794000"/>
          </a:xfrm>
        </p:grpSpPr>
        <p:sp>
          <p:nvSpPr>
            <p:cNvPr id="16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6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6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9" name="组合 163"/>
            <p:cNvGrpSpPr/>
            <p:nvPr/>
          </p:nvGrpSpPr>
          <p:grpSpPr>
            <a:xfrm>
              <a:off x="1090613" y="2070100"/>
              <a:ext cx="941388" cy="647700"/>
              <a:chOff x="1090613" y="2070100"/>
              <a:chExt cx="941388" cy="647700"/>
            </a:xfrm>
          </p:grpSpPr>
          <p:sp>
            <p:nvSpPr>
              <p:cNvPr id="16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90" name="Rectangle 24"/>
          <p:cNvSpPr>
            <a:spLocks noChangeArrowheads="1"/>
          </p:cNvSpPr>
          <p:nvPr/>
        </p:nvSpPr>
        <p:spPr bwMode="auto">
          <a:xfrm>
            <a:off x="6796972" y="3575388"/>
            <a:ext cx="1806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91" name="Rectangle 24"/>
          <p:cNvSpPr>
            <a:spLocks noChangeArrowheads="1"/>
          </p:cNvSpPr>
          <p:nvPr/>
        </p:nvSpPr>
        <p:spPr bwMode="auto">
          <a:xfrm>
            <a:off x="7428712" y="1512666"/>
            <a:ext cx="54329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smtClean="0">
                <a:solidFill>
                  <a:schemeClr val="bg1"/>
                </a:solidFill>
              </a:rPr>
              <a:t>4</a:t>
            </a:r>
            <a:endParaRPr lang="en-US" altLang="zh-CN" sz="2000" dirty="0" smtClean="0">
              <a:solidFill>
                <a:schemeClr val="bg1"/>
              </a:solidFill>
            </a:endParaRPr>
          </a:p>
        </p:txBody>
      </p:sp>
      <p:sp>
        <p:nvSpPr>
          <p:cNvPr id="192" name="Rectangle 24"/>
          <p:cNvSpPr>
            <a:spLocks noChangeArrowheads="1"/>
          </p:cNvSpPr>
          <p:nvPr/>
        </p:nvSpPr>
        <p:spPr bwMode="auto">
          <a:xfrm>
            <a:off x="7073231" y="3194372"/>
            <a:ext cx="1254256"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dirty="0">
              <a:solidFill>
                <a:srgbClr val="000000">
                  <a:lumMod val="75000"/>
                  <a:lumOff val="25000"/>
                </a:srgbClr>
              </a:solidFill>
            </a:endParaRPr>
          </a:p>
        </p:txBody>
      </p:sp>
      <p:cxnSp>
        <p:nvCxnSpPr>
          <p:cNvPr id="193" name="直接连接符 192"/>
          <p:cNvCxnSpPr/>
          <p:nvPr/>
        </p:nvCxnSpPr>
        <p:spPr>
          <a:xfrm>
            <a:off x="7073231" y="3465246"/>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47" presetClass="entr" presetSubtype="0" fill="hold" grpId="0" nodeType="withEffect">
                                  <p:stCondLst>
                                    <p:cond delay="120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anim calcmode="lin" valueType="num">
                                      <p:cBhvr>
                                        <p:cTn id="18" dur="500" fill="hold"/>
                                        <p:tgtEl>
                                          <p:spTgt spid="87"/>
                                        </p:tgtEl>
                                        <p:attrNameLst>
                                          <p:attrName>ppt_x</p:attrName>
                                        </p:attrNameLst>
                                      </p:cBhvr>
                                      <p:tavLst>
                                        <p:tav tm="0">
                                          <p:val>
                                            <p:strVal val="#ppt_x"/>
                                          </p:val>
                                        </p:tav>
                                        <p:tav tm="100000">
                                          <p:val>
                                            <p:strVal val="#ppt_x"/>
                                          </p:val>
                                        </p:tav>
                                      </p:tavLst>
                                    </p:anim>
                                    <p:anim calcmode="lin" valueType="num">
                                      <p:cBhvr>
                                        <p:cTn id="19" dur="500" fill="hold"/>
                                        <p:tgtEl>
                                          <p:spTgt spid="87"/>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1200"/>
                                  </p:stCondLst>
                                  <p:childTnLst>
                                    <p:set>
                                      <p:cBhvr>
                                        <p:cTn id="21" dur="1" fill="hold">
                                          <p:stCondLst>
                                            <p:cond delay="0"/>
                                          </p:stCondLst>
                                        </p:cTn>
                                        <p:tgtEl>
                                          <p:spTgt spid="88"/>
                                        </p:tgtEl>
                                        <p:attrNameLst>
                                          <p:attrName>style.visibility</p:attrName>
                                        </p:attrNameLst>
                                      </p:cBhvr>
                                      <p:to>
                                        <p:strVal val="visible"/>
                                      </p:to>
                                    </p:set>
                                    <p:animEffect transition="in" filter="barn(outVertical)">
                                      <p:cBhvr>
                                        <p:cTn id="22" dur="500"/>
                                        <p:tgtEl>
                                          <p:spTgt spid="88"/>
                                        </p:tgtEl>
                                      </p:cBhvr>
                                    </p:animEffect>
                                  </p:childTnLst>
                                </p:cTn>
                              </p:par>
                              <p:par>
                                <p:cTn id="23" presetID="42" presetClass="entr" presetSubtype="0" fill="hold" grpId="0" nodeType="withEffect">
                                  <p:stCondLst>
                                    <p:cond delay="12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anim calcmode="lin" valueType="num">
                                      <p:cBhvr>
                                        <p:cTn id="26" dur="500" fill="hold"/>
                                        <p:tgtEl>
                                          <p:spTgt spid="85"/>
                                        </p:tgtEl>
                                        <p:attrNameLst>
                                          <p:attrName>ppt_x</p:attrName>
                                        </p:attrNameLst>
                                      </p:cBhvr>
                                      <p:tavLst>
                                        <p:tav tm="0">
                                          <p:val>
                                            <p:strVal val="#ppt_x"/>
                                          </p:val>
                                        </p:tav>
                                        <p:tav tm="100000">
                                          <p:val>
                                            <p:strVal val="#ppt_x"/>
                                          </p:val>
                                        </p:tav>
                                      </p:tavLst>
                                    </p:anim>
                                    <p:anim calcmode="lin" valueType="num">
                                      <p:cBhvr>
                                        <p:cTn id="27" dur="500" fill="hold"/>
                                        <p:tgtEl>
                                          <p:spTgt spid="85"/>
                                        </p:tgtEl>
                                        <p:attrNameLst>
                                          <p:attrName>ppt_y</p:attrName>
                                        </p:attrNameLst>
                                      </p:cBhvr>
                                      <p:tavLst>
                                        <p:tav tm="0">
                                          <p:val>
                                            <p:strVal val="#ppt_y+.1"/>
                                          </p:val>
                                        </p:tav>
                                        <p:tav tm="100000">
                                          <p:val>
                                            <p:strVal val="#ppt_y"/>
                                          </p:val>
                                        </p:tav>
                                      </p:tavLst>
                                    </p:anim>
                                  </p:childTnLst>
                                </p:cTn>
                              </p:par>
                              <p:par>
                                <p:cTn id="28" presetID="53" presetClass="entr" presetSubtype="16" fill="hold" nodeType="withEffect">
                                  <p:stCondLst>
                                    <p:cond delay="170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53" presetClass="entr" presetSubtype="16" fill="hold" grpId="0" nodeType="withEffect">
                                  <p:stCondLst>
                                    <p:cond delay="1700"/>
                                  </p:stCondLst>
                                  <p:childTnLst>
                                    <p:set>
                                      <p:cBhvr>
                                        <p:cTn id="34" dur="1" fill="hold">
                                          <p:stCondLst>
                                            <p:cond delay="0"/>
                                          </p:stCondLst>
                                        </p:cTn>
                                        <p:tgtEl>
                                          <p:spTgt spid="121"/>
                                        </p:tgtEl>
                                        <p:attrNameLst>
                                          <p:attrName>style.visibility</p:attrName>
                                        </p:attrNameLst>
                                      </p:cBhvr>
                                      <p:to>
                                        <p:strVal val="visible"/>
                                      </p:to>
                                    </p:set>
                                    <p:anim calcmode="lin" valueType="num">
                                      <p:cBhvr>
                                        <p:cTn id="35" dur="500" fill="hold"/>
                                        <p:tgtEl>
                                          <p:spTgt spid="121"/>
                                        </p:tgtEl>
                                        <p:attrNameLst>
                                          <p:attrName>ppt_w</p:attrName>
                                        </p:attrNameLst>
                                      </p:cBhvr>
                                      <p:tavLst>
                                        <p:tav tm="0">
                                          <p:val>
                                            <p:fltVal val="0"/>
                                          </p:val>
                                        </p:tav>
                                        <p:tav tm="100000">
                                          <p:val>
                                            <p:strVal val="#ppt_w"/>
                                          </p:val>
                                        </p:tav>
                                      </p:tavLst>
                                    </p:anim>
                                    <p:anim calcmode="lin" valueType="num">
                                      <p:cBhvr>
                                        <p:cTn id="36" dur="500" fill="hold"/>
                                        <p:tgtEl>
                                          <p:spTgt spid="121"/>
                                        </p:tgtEl>
                                        <p:attrNameLst>
                                          <p:attrName>ppt_h</p:attrName>
                                        </p:attrNameLst>
                                      </p:cBhvr>
                                      <p:tavLst>
                                        <p:tav tm="0">
                                          <p:val>
                                            <p:fltVal val="0"/>
                                          </p:val>
                                        </p:tav>
                                        <p:tav tm="100000">
                                          <p:val>
                                            <p:strVal val="#ppt_h"/>
                                          </p:val>
                                        </p:tav>
                                      </p:tavLst>
                                    </p:anim>
                                    <p:animEffect transition="in" filter="fade">
                                      <p:cBhvr>
                                        <p:cTn id="37" dur="500"/>
                                        <p:tgtEl>
                                          <p:spTgt spid="121"/>
                                        </p:tgtEl>
                                      </p:cBhvr>
                                    </p:animEffect>
                                  </p:childTnLst>
                                </p:cTn>
                              </p:par>
                              <p:par>
                                <p:cTn id="38" presetID="47" presetClass="entr" presetSubtype="0" fill="hold" grpId="0" nodeType="withEffect">
                                  <p:stCondLst>
                                    <p:cond delay="22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anim calcmode="lin" valueType="num">
                                      <p:cBhvr>
                                        <p:cTn id="41" dur="500" fill="hold"/>
                                        <p:tgtEl>
                                          <p:spTgt spid="122"/>
                                        </p:tgtEl>
                                        <p:attrNameLst>
                                          <p:attrName>ppt_x</p:attrName>
                                        </p:attrNameLst>
                                      </p:cBhvr>
                                      <p:tavLst>
                                        <p:tav tm="0">
                                          <p:val>
                                            <p:strVal val="#ppt_x"/>
                                          </p:val>
                                        </p:tav>
                                        <p:tav tm="100000">
                                          <p:val>
                                            <p:strVal val="#ppt_x"/>
                                          </p:val>
                                        </p:tav>
                                      </p:tavLst>
                                    </p:anim>
                                    <p:anim calcmode="lin" valueType="num">
                                      <p:cBhvr>
                                        <p:cTn id="42" dur="500" fill="hold"/>
                                        <p:tgtEl>
                                          <p:spTgt spid="122"/>
                                        </p:tgtEl>
                                        <p:attrNameLst>
                                          <p:attrName>ppt_y</p:attrName>
                                        </p:attrNameLst>
                                      </p:cBhvr>
                                      <p:tavLst>
                                        <p:tav tm="0">
                                          <p:val>
                                            <p:strVal val="#ppt_y-.1"/>
                                          </p:val>
                                        </p:tav>
                                        <p:tav tm="100000">
                                          <p:val>
                                            <p:strVal val="#ppt_y"/>
                                          </p:val>
                                        </p:tav>
                                      </p:tavLst>
                                    </p:anim>
                                  </p:childTnLst>
                                </p:cTn>
                              </p:par>
                              <p:par>
                                <p:cTn id="43" presetID="16" presetClass="entr" presetSubtype="37" fill="hold" nodeType="withEffect">
                                  <p:stCondLst>
                                    <p:cond delay="2200"/>
                                  </p:stCondLst>
                                  <p:childTnLst>
                                    <p:set>
                                      <p:cBhvr>
                                        <p:cTn id="44" dur="1" fill="hold">
                                          <p:stCondLst>
                                            <p:cond delay="0"/>
                                          </p:stCondLst>
                                        </p:cTn>
                                        <p:tgtEl>
                                          <p:spTgt spid="123"/>
                                        </p:tgtEl>
                                        <p:attrNameLst>
                                          <p:attrName>style.visibility</p:attrName>
                                        </p:attrNameLst>
                                      </p:cBhvr>
                                      <p:to>
                                        <p:strVal val="visible"/>
                                      </p:to>
                                    </p:set>
                                    <p:animEffect transition="in" filter="barn(outVertical)">
                                      <p:cBhvr>
                                        <p:cTn id="45" dur="500"/>
                                        <p:tgtEl>
                                          <p:spTgt spid="123"/>
                                        </p:tgtEl>
                                      </p:cBhvr>
                                    </p:animEffect>
                                  </p:childTnLst>
                                </p:cTn>
                              </p:par>
                              <p:par>
                                <p:cTn id="46" presetID="42" presetClass="entr" presetSubtype="0" fill="hold" grpId="0" nodeType="withEffect">
                                  <p:stCondLst>
                                    <p:cond delay="2200"/>
                                  </p:stCondLst>
                                  <p:childTnLst>
                                    <p:set>
                                      <p:cBhvr>
                                        <p:cTn id="47" dur="1" fill="hold">
                                          <p:stCondLst>
                                            <p:cond delay="0"/>
                                          </p:stCondLst>
                                        </p:cTn>
                                        <p:tgtEl>
                                          <p:spTgt spid="120"/>
                                        </p:tgtEl>
                                        <p:attrNameLst>
                                          <p:attrName>style.visibility</p:attrName>
                                        </p:attrNameLst>
                                      </p:cBhvr>
                                      <p:to>
                                        <p:strVal val="visible"/>
                                      </p:to>
                                    </p:set>
                                    <p:animEffect transition="in" filter="fade">
                                      <p:cBhvr>
                                        <p:cTn id="48" dur="500"/>
                                        <p:tgtEl>
                                          <p:spTgt spid="120"/>
                                        </p:tgtEl>
                                      </p:cBhvr>
                                    </p:animEffect>
                                    <p:anim calcmode="lin" valueType="num">
                                      <p:cBhvr>
                                        <p:cTn id="49" dur="500" fill="hold"/>
                                        <p:tgtEl>
                                          <p:spTgt spid="120"/>
                                        </p:tgtEl>
                                        <p:attrNameLst>
                                          <p:attrName>ppt_x</p:attrName>
                                        </p:attrNameLst>
                                      </p:cBhvr>
                                      <p:tavLst>
                                        <p:tav tm="0">
                                          <p:val>
                                            <p:strVal val="#ppt_x"/>
                                          </p:val>
                                        </p:tav>
                                        <p:tav tm="100000">
                                          <p:val>
                                            <p:strVal val="#ppt_x"/>
                                          </p:val>
                                        </p:tav>
                                      </p:tavLst>
                                    </p:anim>
                                    <p:anim calcmode="lin" valueType="num">
                                      <p:cBhvr>
                                        <p:cTn id="50" dur="500" fill="hold"/>
                                        <p:tgtEl>
                                          <p:spTgt spid="120"/>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270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par>
                                <p:cTn id="56" presetID="53" presetClass="entr" presetSubtype="16" fill="hold" grpId="0" nodeType="withEffect">
                                  <p:stCondLst>
                                    <p:cond delay="2700"/>
                                  </p:stCondLst>
                                  <p:childTnLst>
                                    <p:set>
                                      <p:cBhvr>
                                        <p:cTn id="57" dur="1" fill="hold">
                                          <p:stCondLst>
                                            <p:cond delay="0"/>
                                          </p:stCondLst>
                                        </p:cTn>
                                        <p:tgtEl>
                                          <p:spTgt spid="156"/>
                                        </p:tgtEl>
                                        <p:attrNameLst>
                                          <p:attrName>style.visibility</p:attrName>
                                        </p:attrNameLst>
                                      </p:cBhvr>
                                      <p:to>
                                        <p:strVal val="visible"/>
                                      </p:to>
                                    </p:set>
                                    <p:anim calcmode="lin" valueType="num">
                                      <p:cBhvr>
                                        <p:cTn id="58" dur="500" fill="hold"/>
                                        <p:tgtEl>
                                          <p:spTgt spid="156"/>
                                        </p:tgtEl>
                                        <p:attrNameLst>
                                          <p:attrName>ppt_w</p:attrName>
                                        </p:attrNameLst>
                                      </p:cBhvr>
                                      <p:tavLst>
                                        <p:tav tm="0">
                                          <p:val>
                                            <p:fltVal val="0"/>
                                          </p:val>
                                        </p:tav>
                                        <p:tav tm="100000">
                                          <p:val>
                                            <p:strVal val="#ppt_w"/>
                                          </p:val>
                                        </p:tav>
                                      </p:tavLst>
                                    </p:anim>
                                    <p:anim calcmode="lin" valueType="num">
                                      <p:cBhvr>
                                        <p:cTn id="59" dur="500" fill="hold"/>
                                        <p:tgtEl>
                                          <p:spTgt spid="156"/>
                                        </p:tgtEl>
                                        <p:attrNameLst>
                                          <p:attrName>ppt_h</p:attrName>
                                        </p:attrNameLst>
                                      </p:cBhvr>
                                      <p:tavLst>
                                        <p:tav tm="0">
                                          <p:val>
                                            <p:fltVal val="0"/>
                                          </p:val>
                                        </p:tav>
                                        <p:tav tm="100000">
                                          <p:val>
                                            <p:strVal val="#ppt_h"/>
                                          </p:val>
                                        </p:tav>
                                      </p:tavLst>
                                    </p:anim>
                                    <p:animEffect transition="in" filter="fade">
                                      <p:cBhvr>
                                        <p:cTn id="60" dur="500"/>
                                        <p:tgtEl>
                                          <p:spTgt spid="156"/>
                                        </p:tgtEl>
                                      </p:cBhvr>
                                    </p:animEffect>
                                  </p:childTnLst>
                                </p:cTn>
                              </p:par>
                              <p:par>
                                <p:cTn id="61" presetID="47" presetClass="entr" presetSubtype="0" fill="hold" grpId="0" nodeType="withEffect">
                                  <p:stCondLst>
                                    <p:cond delay="3200"/>
                                  </p:stCondLst>
                                  <p:childTnLst>
                                    <p:set>
                                      <p:cBhvr>
                                        <p:cTn id="62" dur="1" fill="hold">
                                          <p:stCondLst>
                                            <p:cond delay="0"/>
                                          </p:stCondLst>
                                        </p:cTn>
                                        <p:tgtEl>
                                          <p:spTgt spid="157"/>
                                        </p:tgtEl>
                                        <p:attrNameLst>
                                          <p:attrName>style.visibility</p:attrName>
                                        </p:attrNameLst>
                                      </p:cBhvr>
                                      <p:to>
                                        <p:strVal val="visible"/>
                                      </p:to>
                                    </p:set>
                                    <p:animEffect transition="in" filter="fade">
                                      <p:cBhvr>
                                        <p:cTn id="63" dur="500"/>
                                        <p:tgtEl>
                                          <p:spTgt spid="157"/>
                                        </p:tgtEl>
                                      </p:cBhvr>
                                    </p:animEffect>
                                    <p:anim calcmode="lin" valueType="num">
                                      <p:cBhvr>
                                        <p:cTn id="64" dur="500" fill="hold"/>
                                        <p:tgtEl>
                                          <p:spTgt spid="157"/>
                                        </p:tgtEl>
                                        <p:attrNameLst>
                                          <p:attrName>ppt_x</p:attrName>
                                        </p:attrNameLst>
                                      </p:cBhvr>
                                      <p:tavLst>
                                        <p:tav tm="0">
                                          <p:val>
                                            <p:strVal val="#ppt_x"/>
                                          </p:val>
                                        </p:tav>
                                        <p:tav tm="100000">
                                          <p:val>
                                            <p:strVal val="#ppt_x"/>
                                          </p:val>
                                        </p:tav>
                                      </p:tavLst>
                                    </p:anim>
                                    <p:anim calcmode="lin" valueType="num">
                                      <p:cBhvr>
                                        <p:cTn id="65" dur="500" fill="hold"/>
                                        <p:tgtEl>
                                          <p:spTgt spid="157"/>
                                        </p:tgtEl>
                                        <p:attrNameLst>
                                          <p:attrName>ppt_y</p:attrName>
                                        </p:attrNameLst>
                                      </p:cBhvr>
                                      <p:tavLst>
                                        <p:tav tm="0">
                                          <p:val>
                                            <p:strVal val="#ppt_y-.1"/>
                                          </p:val>
                                        </p:tav>
                                        <p:tav tm="100000">
                                          <p:val>
                                            <p:strVal val="#ppt_y"/>
                                          </p:val>
                                        </p:tav>
                                      </p:tavLst>
                                    </p:anim>
                                  </p:childTnLst>
                                </p:cTn>
                              </p:par>
                              <p:par>
                                <p:cTn id="66" presetID="16" presetClass="entr" presetSubtype="37" fill="hold" nodeType="withEffect">
                                  <p:stCondLst>
                                    <p:cond delay="3200"/>
                                  </p:stCondLst>
                                  <p:childTnLst>
                                    <p:set>
                                      <p:cBhvr>
                                        <p:cTn id="67" dur="1" fill="hold">
                                          <p:stCondLst>
                                            <p:cond delay="0"/>
                                          </p:stCondLst>
                                        </p:cTn>
                                        <p:tgtEl>
                                          <p:spTgt spid="158"/>
                                        </p:tgtEl>
                                        <p:attrNameLst>
                                          <p:attrName>style.visibility</p:attrName>
                                        </p:attrNameLst>
                                      </p:cBhvr>
                                      <p:to>
                                        <p:strVal val="visible"/>
                                      </p:to>
                                    </p:set>
                                    <p:animEffect transition="in" filter="barn(outVertical)">
                                      <p:cBhvr>
                                        <p:cTn id="68" dur="500"/>
                                        <p:tgtEl>
                                          <p:spTgt spid="158"/>
                                        </p:tgtEl>
                                      </p:cBhvr>
                                    </p:animEffect>
                                  </p:childTnLst>
                                </p:cTn>
                              </p:par>
                              <p:par>
                                <p:cTn id="69" presetID="42" presetClass="entr" presetSubtype="0" fill="hold" grpId="0" nodeType="withEffect">
                                  <p:stCondLst>
                                    <p:cond delay="3200"/>
                                  </p:stCondLst>
                                  <p:childTnLst>
                                    <p:set>
                                      <p:cBhvr>
                                        <p:cTn id="70" dur="1" fill="hold">
                                          <p:stCondLst>
                                            <p:cond delay="0"/>
                                          </p:stCondLst>
                                        </p:cTn>
                                        <p:tgtEl>
                                          <p:spTgt spid="155"/>
                                        </p:tgtEl>
                                        <p:attrNameLst>
                                          <p:attrName>style.visibility</p:attrName>
                                        </p:attrNameLst>
                                      </p:cBhvr>
                                      <p:to>
                                        <p:strVal val="visible"/>
                                      </p:to>
                                    </p:set>
                                    <p:animEffect transition="in" filter="fade">
                                      <p:cBhvr>
                                        <p:cTn id="71" dur="500"/>
                                        <p:tgtEl>
                                          <p:spTgt spid="155"/>
                                        </p:tgtEl>
                                      </p:cBhvr>
                                    </p:animEffect>
                                    <p:anim calcmode="lin" valueType="num">
                                      <p:cBhvr>
                                        <p:cTn id="72" dur="500" fill="hold"/>
                                        <p:tgtEl>
                                          <p:spTgt spid="155"/>
                                        </p:tgtEl>
                                        <p:attrNameLst>
                                          <p:attrName>ppt_x</p:attrName>
                                        </p:attrNameLst>
                                      </p:cBhvr>
                                      <p:tavLst>
                                        <p:tav tm="0">
                                          <p:val>
                                            <p:strVal val="#ppt_x"/>
                                          </p:val>
                                        </p:tav>
                                        <p:tav tm="100000">
                                          <p:val>
                                            <p:strVal val="#ppt_x"/>
                                          </p:val>
                                        </p:tav>
                                      </p:tavLst>
                                    </p:anim>
                                    <p:anim calcmode="lin" valueType="num">
                                      <p:cBhvr>
                                        <p:cTn id="73" dur="500" fill="hold"/>
                                        <p:tgtEl>
                                          <p:spTgt spid="155"/>
                                        </p:tgtEl>
                                        <p:attrNameLst>
                                          <p:attrName>ppt_y</p:attrName>
                                        </p:attrNameLst>
                                      </p:cBhvr>
                                      <p:tavLst>
                                        <p:tav tm="0">
                                          <p:val>
                                            <p:strVal val="#ppt_y+.1"/>
                                          </p:val>
                                        </p:tav>
                                        <p:tav tm="100000">
                                          <p:val>
                                            <p:strVal val="#ppt_y"/>
                                          </p:val>
                                        </p:tav>
                                      </p:tavLst>
                                    </p:anim>
                                  </p:childTnLst>
                                </p:cTn>
                              </p:par>
                              <p:par>
                                <p:cTn id="74" presetID="53" presetClass="entr" presetSubtype="16" fill="hold" nodeType="withEffect">
                                  <p:stCondLst>
                                    <p:cond delay="3700"/>
                                  </p:stCondLst>
                                  <p:childTnLst>
                                    <p:set>
                                      <p:cBhvr>
                                        <p:cTn id="75" dur="1" fill="hold">
                                          <p:stCondLst>
                                            <p:cond delay="0"/>
                                          </p:stCondLst>
                                        </p:cTn>
                                        <p:tgtEl>
                                          <p:spTgt spid="8"/>
                                        </p:tgtEl>
                                        <p:attrNameLst>
                                          <p:attrName>style.visibility</p:attrName>
                                        </p:attrNameLst>
                                      </p:cBhvr>
                                      <p:to>
                                        <p:strVal val="visible"/>
                                      </p:to>
                                    </p:set>
                                    <p:anim calcmode="lin" valueType="num">
                                      <p:cBhvr>
                                        <p:cTn id="76" dur="500" fill="hold"/>
                                        <p:tgtEl>
                                          <p:spTgt spid="8"/>
                                        </p:tgtEl>
                                        <p:attrNameLst>
                                          <p:attrName>ppt_w</p:attrName>
                                        </p:attrNameLst>
                                      </p:cBhvr>
                                      <p:tavLst>
                                        <p:tav tm="0">
                                          <p:val>
                                            <p:fltVal val="0"/>
                                          </p:val>
                                        </p:tav>
                                        <p:tav tm="100000">
                                          <p:val>
                                            <p:strVal val="#ppt_w"/>
                                          </p:val>
                                        </p:tav>
                                      </p:tavLst>
                                    </p:anim>
                                    <p:anim calcmode="lin" valueType="num">
                                      <p:cBhvr>
                                        <p:cTn id="77" dur="500" fill="hold"/>
                                        <p:tgtEl>
                                          <p:spTgt spid="8"/>
                                        </p:tgtEl>
                                        <p:attrNameLst>
                                          <p:attrName>ppt_h</p:attrName>
                                        </p:attrNameLst>
                                      </p:cBhvr>
                                      <p:tavLst>
                                        <p:tav tm="0">
                                          <p:val>
                                            <p:fltVal val="0"/>
                                          </p:val>
                                        </p:tav>
                                        <p:tav tm="100000">
                                          <p:val>
                                            <p:strVal val="#ppt_h"/>
                                          </p:val>
                                        </p:tav>
                                      </p:tavLst>
                                    </p:anim>
                                    <p:animEffect transition="in" filter="fade">
                                      <p:cBhvr>
                                        <p:cTn id="78" dur="500"/>
                                        <p:tgtEl>
                                          <p:spTgt spid="8"/>
                                        </p:tgtEl>
                                      </p:cBhvr>
                                    </p:animEffect>
                                  </p:childTnLst>
                                </p:cTn>
                              </p:par>
                              <p:par>
                                <p:cTn id="79" presetID="53" presetClass="entr" presetSubtype="16" fill="hold" grpId="0" nodeType="withEffect">
                                  <p:stCondLst>
                                    <p:cond delay="3700"/>
                                  </p:stCondLst>
                                  <p:childTnLst>
                                    <p:set>
                                      <p:cBhvr>
                                        <p:cTn id="80" dur="1" fill="hold">
                                          <p:stCondLst>
                                            <p:cond delay="0"/>
                                          </p:stCondLst>
                                        </p:cTn>
                                        <p:tgtEl>
                                          <p:spTgt spid="191"/>
                                        </p:tgtEl>
                                        <p:attrNameLst>
                                          <p:attrName>style.visibility</p:attrName>
                                        </p:attrNameLst>
                                      </p:cBhvr>
                                      <p:to>
                                        <p:strVal val="visible"/>
                                      </p:to>
                                    </p:set>
                                    <p:anim calcmode="lin" valueType="num">
                                      <p:cBhvr>
                                        <p:cTn id="81" dur="500" fill="hold"/>
                                        <p:tgtEl>
                                          <p:spTgt spid="191"/>
                                        </p:tgtEl>
                                        <p:attrNameLst>
                                          <p:attrName>ppt_w</p:attrName>
                                        </p:attrNameLst>
                                      </p:cBhvr>
                                      <p:tavLst>
                                        <p:tav tm="0">
                                          <p:val>
                                            <p:fltVal val="0"/>
                                          </p:val>
                                        </p:tav>
                                        <p:tav tm="100000">
                                          <p:val>
                                            <p:strVal val="#ppt_w"/>
                                          </p:val>
                                        </p:tav>
                                      </p:tavLst>
                                    </p:anim>
                                    <p:anim calcmode="lin" valueType="num">
                                      <p:cBhvr>
                                        <p:cTn id="82" dur="500" fill="hold"/>
                                        <p:tgtEl>
                                          <p:spTgt spid="191"/>
                                        </p:tgtEl>
                                        <p:attrNameLst>
                                          <p:attrName>ppt_h</p:attrName>
                                        </p:attrNameLst>
                                      </p:cBhvr>
                                      <p:tavLst>
                                        <p:tav tm="0">
                                          <p:val>
                                            <p:fltVal val="0"/>
                                          </p:val>
                                        </p:tav>
                                        <p:tav tm="100000">
                                          <p:val>
                                            <p:strVal val="#ppt_h"/>
                                          </p:val>
                                        </p:tav>
                                      </p:tavLst>
                                    </p:anim>
                                    <p:animEffect transition="in" filter="fade">
                                      <p:cBhvr>
                                        <p:cTn id="83" dur="500"/>
                                        <p:tgtEl>
                                          <p:spTgt spid="191"/>
                                        </p:tgtEl>
                                      </p:cBhvr>
                                    </p:animEffect>
                                  </p:childTnLst>
                                </p:cTn>
                              </p:par>
                              <p:par>
                                <p:cTn id="84" presetID="47" presetClass="entr" presetSubtype="0" fill="hold" grpId="0" nodeType="withEffect">
                                  <p:stCondLst>
                                    <p:cond delay="4200"/>
                                  </p:stCondLst>
                                  <p:childTnLst>
                                    <p:set>
                                      <p:cBhvr>
                                        <p:cTn id="85" dur="1" fill="hold">
                                          <p:stCondLst>
                                            <p:cond delay="0"/>
                                          </p:stCondLst>
                                        </p:cTn>
                                        <p:tgtEl>
                                          <p:spTgt spid="192"/>
                                        </p:tgtEl>
                                        <p:attrNameLst>
                                          <p:attrName>style.visibility</p:attrName>
                                        </p:attrNameLst>
                                      </p:cBhvr>
                                      <p:to>
                                        <p:strVal val="visible"/>
                                      </p:to>
                                    </p:set>
                                    <p:animEffect transition="in" filter="fade">
                                      <p:cBhvr>
                                        <p:cTn id="86" dur="500"/>
                                        <p:tgtEl>
                                          <p:spTgt spid="192"/>
                                        </p:tgtEl>
                                      </p:cBhvr>
                                    </p:animEffect>
                                    <p:anim calcmode="lin" valueType="num">
                                      <p:cBhvr>
                                        <p:cTn id="87" dur="500" fill="hold"/>
                                        <p:tgtEl>
                                          <p:spTgt spid="192"/>
                                        </p:tgtEl>
                                        <p:attrNameLst>
                                          <p:attrName>ppt_x</p:attrName>
                                        </p:attrNameLst>
                                      </p:cBhvr>
                                      <p:tavLst>
                                        <p:tav tm="0">
                                          <p:val>
                                            <p:strVal val="#ppt_x"/>
                                          </p:val>
                                        </p:tav>
                                        <p:tav tm="100000">
                                          <p:val>
                                            <p:strVal val="#ppt_x"/>
                                          </p:val>
                                        </p:tav>
                                      </p:tavLst>
                                    </p:anim>
                                    <p:anim calcmode="lin" valueType="num">
                                      <p:cBhvr>
                                        <p:cTn id="88" dur="500" fill="hold"/>
                                        <p:tgtEl>
                                          <p:spTgt spid="192"/>
                                        </p:tgtEl>
                                        <p:attrNameLst>
                                          <p:attrName>ppt_y</p:attrName>
                                        </p:attrNameLst>
                                      </p:cBhvr>
                                      <p:tavLst>
                                        <p:tav tm="0">
                                          <p:val>
                                            <p:strVal val="#ppt_y-.1"/>
                                          </p:val>
                                        </p:tav>
                                        <p:tav tm="100000">
                                          <p:val>
                                            <p:strVal val="#ppt_y"/>
                                          </p:val>
                                        </p:tav>
                                      </p:tavLst>
                                    </p:anim>
                                  </p:childTnLst>
                                </p:cTn>
                              </p:par>
                              <p:par>
                                <p:cTn id="89" presetID="16" presetClass="entr" presetSubtype="37" fill="hold" nodeType="withEffect">
                                  <p:stCondLst>
                                    <p:cond delay="4200"/>
                                  </p:stCondLst>
                                  <p:childTnLst>
                                    <p:set>
                                      <p:cBhvr>
                                        <p:cTn id="90" dur="1" fill="hold">
                                          <p:stCondLst>
                                            <p:cond delay="0"/>
                                          </p:stCondLst>
                                        </p:cTn>
                                        <p:tgtEl>
                                          <p:spTgt spid="193"/>
                                        </p:tgtEl>
                                        <p:attrNameLst>
                                          <p:attrName>style.visibility</p:attrName>
                                        </p:attrNameLst>
                                      </p:cBhvr>
                                      <p:to>
                                        <p:strVal val="visible"/>
                                      </p:to>
                                    </p:set>
                                    <p:animEffect transition="in" filter="barn(outVertical)">
                                      <p:cBhvr>
                                        <p:cTn id="91" dur="500"/>
                                        <p:tgtEl>
                                          <p:spTgt spid="193"/>
                                        </p:tgtEl>
                                      </p:cBhvr>
                                    </p:animEffect>
                                  </p:childTnLst>
                                </p:cTn>
                              </p:par>
                              <p:par>
                                <p:cTn id="92" presetID="42" presetClass="entr" presetSubtype="0" fill="hold" grpId="0" nodeType="withEffect">
                                  <p:stCondLst>
                                    <p:cond delay="4200"/>
                                  </p:stCondLst>
                                  <p:childTnLst>
                                    <p:set>
                                      <p:cBhvr>
                                        <p:cTn id="93" dur="1" fill="hold">
                                          <p:stCondLst>
                                            <p:cond delay="0"/>
                                          </p:stCondLst>
                                        </p:cTn>
                                        <p:tgtEl>
                                          <p:spTgt spid="190"/>
                                        </p:tgtEl>
                                        <p:attrNameLst>
                                          <p:attrName>style.visibility</p:attrName>
                                        </p:attrNameLst>
                                      </p:cBhvr>
                                      <p:to>
                                        <p:strVal val="visible"/>
                                      </p:to>
                                    </p:set>
                                    <p:animEffect transition="in" filter="fade">
                                      <p:cBhvr>
                                        <p:cTn id="94" dur="500"/>
                                        <p:tgtEl>
                                          <p:spTgt spid="190"/>
                                        </p:tgtEl>
                                      </p:cBhvr>
                                    </p:animEffect>
                                    <p:anim calcmode="lin" valueType="num">
                                      <p:cBhvr>
                                        <p:cTn id="95" dur="500" fill="hold"/>
                                        <p:tgtEl>
                                          <p:spTgt spid="190"/>
                                        </p:tgtEl>
                                        <p:attrNameLst>
                                          <p:attrName>ppt_x</p:attrName>
                                        </p:attrNameLst>
                                      </p:cBhvr>
                                      <p:tavLst>
                                        <p:tav tm="0">
                                          <p:val>
                                            <p:strVal val="#ppt_x"/>
                                          </p:val>
                                        </p:tav>
                                        <p:tav tm="100000">
                                          <p:val>
                                            <p:strVal val="#ppt_x"/>
                                          </p:val>
                                        </p:tav>
                                      </p:tavLst>
                                    </p:anim>
                                    <p:anim calcmode="lin" valueType="num">
                                      <p:cBhvr>
                                        <p:cTn id="96" dur="500" fill="hold"/>
                                        <p:tgtEl>
                                          <p:spTgt spid="1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120" grpId="0"/>
      <p:bldP spid="121" grpId="0"/>
      <p:bldP spid="122" grpId="0"/>
      <p:bldP spid="155" grpId="0"/>
      <p:bldP spid="156" grpId="0"/>
      <p:bldP spid="157" grpId="0"/>
      <p:bldP spid="190" grpId="0"/>
      <p:bldP spid="191" grpId="0"/>
      <p:bldP spid="1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6" y="1704718"/>
            <a:ext cx="9142871" cy="163847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11" name="Freeform 6"/>
          <p:cNvSpPr/>
          <p:nvPr/>
        </p:nvSpPr>
        <p:spPr bwMode="auto">
          <a:xfrm>
            <a:off x="1751949" y="1355166"/>
            <a:ext cx="2021445" cy="2512927"/>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3" name="Freeform 7"/>
          <p:cNvSpPr/>
          <p:nvPr/>
        </p:nvSpPr>
        <p:spPr bwMode="auto">
          <a:xfrm>
            <a:off x="1080516" y="1175417"/>
            <a:ext cx="2017874" cy="2511737"/>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5" name="椭圆 14"/>
          <p:cNvSpPr/>
          <p:nvPr/>
        </p:nvSpPr>
        <p:spPr>
          <a:xfrm>
            <a:off x="1060840" y="1154103"/>
            <a:ext cx="2714673" cy="271446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solidFill>
              <a:schemeClr val="accent2"/>
            </a:soli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8208" rIns="0" bIns="48208" rtlCol="0" anchor="ctr"/>
          <a:lstStyle/>
          <a:p>
            <a:pPr lvl="0" algn="ctr"/>
            <a:r>
              <a:rPr lang="en-US" altLang="zh-CN" sz="4800" dirty="0">
                <a:ln w="12700">
                  <a:noFill/>
                </a:ln>
                <a:solidFill>
                  <a:schemeClr val="accent1"/>
                </a:solidFill>
                <a:latin typeface="Impact" panose="020B0806030902050204" pitchFamily="34" charset="0"/>
                <a:ea typeface="微软雅黑" panose="020B0503020204020204" pitchFamily="34" charset="-122"/>
              </a:rPr>
              <a:t>Part</a:t>
            </a:r>
            <a:r>
              <a:rPr lang="en-US" altLang="zh-CN" sz="4800" dirty="0">
                <a:ln w="12700">
                  <a:noFill/>
                </a:ln>
                <a:solidFill>
                  <a:schemeClr val="accent1"/>
                </a:solidFill>
                <a:latin typeface="Helvetica Neue Condensed" pitchFamily="50" charset="0"/>
                <a:ea typeface="微软雅黑" panose="020B0503020204020204" pitchFamily="34" charset="-122"/>
              </a:rPr>
              <a:t> </a:t>
            </a:r>
            <a:r>
              <a:rPr lang="en-US" altLang="zh-CN" sz="4800" dirty="0" smtClean="0">
                <a:ln w="12700">
                  <a:noFill/>
                </a:ln>
                <a:solidFill>
                  <a:schemeClr val="accent1"/>
                </a:solidFill>
                <a:latin typeface="Impact" panose="020B0806030902050204" pitchFamily="34" charset="0"/>
                <a:ea typeface="微软雅黑" panose="020B0503020204020204" pitchFamily="34" charset="-122"/>
              </a:rPr>
              <a:t>4</a:t>
            </a:r>
            <a:endParaRPr lang="zh-CN" altLang="en-US" sz="4800" dirty="0">
              <a:ln w="12700">
                <a:noFill/>
              </a:ln>
              <a:solidFill>
                <a:schemeClr val="accent1"/>
              </a:solidFill>
              <a:latin typeface="Impact" panose="020B0806030902050204" pitchFamily="34" charset="0"/>
              <a:ea typeface="微软雅黑" panose="020B0503020204020204" pitchFamily="34" charset="-122"/>
            </a:endParaRPr>
          </a:p>
        </p:txBody>
      </p:sp>
      <p:cxnSp>
        <p:nvCxnSpPr>
          <p:cNvPr id="22" name="直接连接符 21"/>
          <p:cNvCxnSpPr>
            <a:endCxn id="10" idx="0"/>
          </p:cNvCxnSpPr>
          <p:nvPr/>
        </p:nvCxnSpPr>
        <p:spPr>
          <a:xfrm flipV="1">
            <a:off x="4572001" y="1704718"/>
            <a:ext cx="0" cy="163847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27"/>
          <p:cNvGrpSpPr/>
          <p:nvPr/>
        </p:nvGrpSpPr>
        <p:grpSpPr>
          <a:xfrm>
            <a:off x="4981596" y="2135839"/>
            <a:ext cx="2115038" cy="697491"/>
            <a:chOff x="9650516" y="1495302"/>
            <a:chExt cx="2974638" cy="980914"/>
          </a:xfrm>
        </p:grpSpPr>
        <p:sp>
          <p:nvSpPr>
            <p:cNvPr id="24" name="矩形 23"/>
            <p:cNvSpPr/>
            <p:nvPr/>
          </p:nvSpPr>
          <p:spPr>
            <a:xfrm>
              <a:off x="9650516" y="1495302"/>
              <a:ext cx="2329486" cy="497613"/>
            </a:xfrm>
            <a:prstGeom prst="rect">
              <a:avLst/>
            </a:prstGeom>
            <a:effectLst/>
          </p:spPr>
          <p:txBody>
            <a:bodyPr wrap="none">
              <a:spAutoFit/>
            </a:bodyPr>
            <a:lstStyle/>
            <a:p>
              <a:pPr>
                <a:defRPr/>
              </a:pPr>
              <a:r>
                <a:rPr lang="zh-CN" altLang="en-US" sz="1700" spc="213" dirty="0">
                  <a:solidFill>
                    <a:schemeClr val="accent2"/>
                  </a:solidFill>
                  <a:latin typeface="Franklin Gothic Medium" panose="020B0603020102020204" pitchFamily="34" charset="0"/>
                  <a:ea typeface="微软雅黑" panose="020B0503020204020204" pitchFamily="34" charset="-122"/>
                </a:rPr>
                <a:t>相关标题文字</a:t>
              </a:r>
              <a:endParaRPr lang="zh-CN" altLang="en-US" sz="1700" spc="213" dirty="0">
                <a:solidFill>
                  <a:schemeClr val="accent2"/>
                </a:solidFill>
                <a:latin typeface="Franklin Gothic Medium" panose="020B0603020102020204" pitchFamily="34" charset="0"/>
                <a:ea typeface="微软雅黑" panose="020B0503020204020204" pitchFamily="34" charset="-122"/>
              </a:endParaRPr>
            </a:p>
          </p:txBody>
        </p:sp>
        <p:sp>
          <p:nvSpPr>
            <p:cNvPr id="25" name="矩形 24"/>
            <p:cNvSpPr/>
            <p:nvPr/>
          </p:nvSpPr>
          <p:spPr>
            <a:xfrm>
              <a:off x="9967109" y="1956967"/>
              <a:ext cx="2658045" cy="519249"/>
            </a:xfrm>
            <a:prstGeom prst="rect">
              <a:avLst/>
            </a:prstGeom>
            <a:effectLst/>
          </p:spPr>
          <p:txBody>
            <a:bodyPr wrap="none">
              <a:spAutoFit/>
            </a:bodyPr>
            <a:lstStyle/>
            <a:p>
              <a:r>
                <a:rPr lang="en-US" altLang="zh-CN" b="1" dirty="0" smtClean="0">
                  <a:solidFill>
                    <a:schemeClr val="accent2"/>
                  </a:solidFill>
                  <a:latin typeface="Franklin Gothic Book" panose="020B0503020102020204" pitchFamily="34" charset="0"/>
                  <a:ea typeface="微软雅黑" panose="020B0503020204020204" pitchFamily="34" charset="-122"/>
                </a:rPr>
                <a:t>THE HEADLINE</a:t>
              </a:r>
              <a:endParaRPr lang="zh-CN" altLang="en-US" b="1" dirty="0">
                <a:solidFill>
                  <a:schemeClr val="accent2"/>
                </a:solidFill>
                <a:latin typeface="Franklin Gothic Book" panose="020B0503020102020204" pitchFamily="34" charset="0"/>
                <a:ea typeface="微软雅黑" panose="020B0503020204020204" pitchFamily="34" charset="-122"/>
                <a:cs typeface="Arial" panose="020B0604020202020204" pitchFamily="34" charset="0"/>
              </a:endParaRPr>
            </a:p>
          </p:txBody>
        </p:sp>
      </p:grpSp>
    </p:spTree>
  </p:cSld>
  <p:clrMapOvr>
    <a:masterClrMapping/>
  </p:clrMapOvr>
  <p:transition spd="med" advClick="0" advTm="6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xit" presetSubtype="1" fill="hold" grpId="1" nodeType="withEffect">
                                  <p:stCondLst>
                                    <p:cond delay="800"/>
                                  </p:stCondLst>
                                  <p:childTnLst>
                                    <p:animEffect transition="out" filter="wipe(up)">
                                      <p:cBhvr>
                                        <p:cTn id="15" dur="400"/>
                                        <p:tgtEl>
                                          <p:spTgt spid="11"/>
                                        </p:tgtEl>
                                      </p:cBhvr>
                                    </p:animEffect>
                                    <p:set>
                                      <p:cBhvr>
                                        <p:cTn id="16" dur="1" fill="hold">
                                          <p:stCondLst>
                                            <p:cond delay="399"/>
                                          </p:stCondLst>
                                        </p:cTn>
                                        <p:tgtEl>
                                          <p:spTgt spid="11"/>
                                        </p:tgtEl>
                                        <p:attrNameLst>
                                          <p:attrName>style.visibility</p:attrName>
                                        </p:attrNameLst>
                                      </p:cBhvr>
                                      <p:to>
                                        <p:strVal val="hidden"/>
                                      </p:to>
                                    </p:set>
                                  </p:childTnLst>
                                </p:cTn>
                              </p:par>
                              <p:par>
                                <p:cTn id="17" presetID="22" presetClass="exit" presetSubtype="4" fill="hold" grpId="1" nodeType="withEffect">
                                  <p:stCondLst>
                                    <p:cond delay="800"/>
                                  </p:stCondLst>
                                  <p:childTnLst>
                                    <p:animEffect transition="out" filter="wipe(down)">
                                      <p:cBhvr>
                                        <p:cTn id="18" dur="400"/>
                                        <p:tgtEl>
                                          <p:spTgt spid="13"/>
                                        </p:tgtEl>
                                      </p:cBhvr>
                                    </p:animEffect>
                                    <p:set>
                                      <p:cBhvr>
                                        <p:cTn id="19" dur="1" fill="hold">
                                          <p:stCondLst>
                                            <p:cond delay="399"/>
                                          </p:stCondLst>
                                        </p:cTn>
                                        <p:tgtEl>
                                          <p:spTgt spid="13"/>
                                        </p:tgtEl>
                                        <p:attrNameLst>
                                          <p:attrName>style.visibility</p:attrName>
                                        </p:attrNameLst>
                                      </p:cBhvr>
                                      <p:to>
                                        <p:strVal val="hidden"/>
                                      </p:to>
                                    </p:se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ppt_x</p:attrName>
                                        </p:attrNameLst>
                                      </p:cBhvr>
                                      <p:tavLst>
                                        <p:tav tm="0">
                                          <p:val>
                                            <p:strVal val="#ppt_x-#ppt_w*1.125000"/>
                                          </p:val>
                                        </p:tav>
                                        <p:tav tm="100000">
                                          <p:val>
                                            <p:strVal val="#ppt_x"/>
                                          </p:val>
                                        </p:tav>
                                      </p:tavLst>
                                    </p:anim>
                                    <p:animEffect transition="in" filter="wipe(right)">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3" grpId="0" animBg="1"/>
      <p:bldP spid="1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267847" y="2237752"/>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1139687" y="2154954"/>
            <a:ext cx="432544" cy="496778"/>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Oval 9"/>
          <p:cNvSpPr>
            <a:spLocks noChangeArrowheads="1"/>
          </p:cNvSpPr>
          <p:nvPr/>
        </p:nvSpPr>
        <p:spPr bwMode="auto">
          <a:xfrm>
            <a:off x="1481450" y="2452755"/>
            <a:ext cx="647481" cy="65168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6801470" y="2237752"/>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Freeform 11"/>
          <p:cNvSpPr/>
          <p:nvPr/>
        </p:nvSpPr>
        <p:spPr bwMode="auto">
          <a:xfrm>
            <a:off x="7571770" y="2905461"/>
            <a:ext cx="432544" cy="496778"/>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Oval 12"/>
          <p:cNvSpPr>
            <a:spLocks noChangeArrowheads="1"/>
          </p:cNvSpPr>
          <p:nvPr/>
        </p:nvSpPr>
        <p:spPr bwMode="auto">
          <a:xfrm>
            <a:off x="7015072" y="2452755"/>
            <a:ext cx="647481" cy="651686"/>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5" name="Freeform 13"/>
          <p:cNvSpPr>
            <a:spLocks noEditPoints="1"/>
          </p:cNvSpPr>
          <p:nvPr/>
        </p:nvSpPr>
        <p:spPr bwMode="auto">
          <a:xfrm>
            <a:off x="2374573" y="2237752"/>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Oval 14"/>
          <p:cNvSpPr>
            <a:spLocks noChangeArrowheads="1"/>
          </p:cNvSpPr>
          <p:nvPr/>
        </p:nvSpPr>
        <p:spPr bwMode="auto">
          <a:xfrm>
            <a:off x="2588175" y="2452755"/>
            <a:ext cx="647481" cy="651686"/>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7" name="Freeform 15"/>
          <p:cNvSpPr>
            <a:spLocks noEditPoints="1"/>
          </p:cNvSpPr>
          <p:nvPr/>
        </p:nvSpPr>
        <p:spPr bwMode="auto">
          <a:xfrm>
            <a:off x="3481297" y="2237752"/>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Oval 16"/>
          <p:cNvSpPr>
            <a:spLocks noChangeArrowheads="1"/>
          </p:cNvSpPr>
          <p:nvPr/>
        </p:nvSpPr>
        <p:spPr bwMode="auto">
          <a:xfrm>
            <a:off x="3694899" y="2452755"/>
            <a:ext cx="647481" cy="651686"/>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Freeform 17"/>
          <p:cNvSpPr>
            <a:spLocks noEditPoints="1"/>
          </p:cNvSpPr>
          <p:nvPr/>
        </p:nvSpPr>
        <p:spPr bwMode="auto">
          <a:xfrm>
            <a:off x="4588021" y="2237752"/>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0" name="Oval 18"/>
          <p:cNvSpPr>
            <a:spLocks noChangeArrowheads="1"/>
          </p:cNvSpPr>
          <p:nvPr/>
        </p:nvSpPr>
        <p:spPr bwMode="auto">
          <a:xfrm>
            <a:off x="4801623" y="2452755"/>
            <a:ext cx="647481" cy="651686"/>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31" name="Freeform 19"/>
          <p:cNvSpPr>
            <a:spLocks noEditPoints="1"/>
          </p:cNvSpPr>
          <p:nvPr/>
        </p:nvSpPr>
        <p:spPr bwMode="auto">
          <a:xfrm>
            <a:off x="5694744" y="2237752"/>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2" name="Oval 20"/>
          <p:cNvSpPr>
            <a:spLocks noChangeArrowheads="1"/>
          </p:cNvSpPr>
          <p:nvPr/>
        </p:nvSpPr>
        <p:spPr bwMode="auto">
          <a:xfrm>
            <a:off x="5908347" y="2452755"/>
            <a:ext cx="647481" cy="65168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33" name="Freeform 21"/>
          <p:cNvSpPr>
            <a:spLocks noEditPoints="1"/>
          </p:cNvSpPr>
          <p:nvPr/>
        </p:nvSpPr>
        <p:spPr bwMode="auto">
          <a:xfrm>
            <a:off x="7215323" y="2657073"/>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
          <p:cNvSpPr>
            <a:spLocks noEditPoints="1"/>
          </p:cNvSpPr>
          <p:nvPr/>
        </p:nvSpPr>
        <p:spPr bwMode="auto">
          <a:xfrm>
            <a:off x="1673691" y="2651732"/>
            <a:ext cx="262998" cy="253731"/>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3"/>
          <p:cNvSpPr>
            <a:spLocks noEditPoints="1"/>
          </p:cNvSpPr>
          <p:nvPr/>
        </p:nvSpPr>
        <p:spPr bwMode="auto">
          <a:xfrm>
            <a:off x="6121948" y="2649060"/>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4"/>
          <p:cNvSpPr>
            <a:spLocks noEditPoints="1"/>
          </p:cNvSpPr>
          <p:nvPr/>
        </p:nvSpPr>
        <p:spPr bwMode="auto">
          <a:xfrm>
            <a:off x="2780415" y="2654403"/>
            <a:ext cx="262998" cy="248388"/>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5"/>
          <p:cNvSpPr>
            <a:spLocks noEditPoints="1"/>
          </p:cNvSpPr>
          <p:nvPr/>
        </p:nvSpPr>
        <p:spPr bwMode="auto">
          <a:xfrm>
            <a:off x="3887139" y="2646391"/>
            <a:ext cx="262998" cy="264413"/>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
          <p:cNvSpPr>
            <a:spLocks noEditPoints="1"/>
          </p:cNvSpPr>
          <p:nvPr/>
        </p:nvSpPr>
        <p:spPr bwMode="auto">
          <a:xfrm>
            <a:off x="4983185" y="2635706"/>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Rectangle 24"/>
          <p:cNvSpPr>
            <a:spLocks noChangeArrowheads="1"/>
          </p:cNvSpPr>
          <p:nvPr/>
        </p:nvSpPr>
        <p:spPr bwMode="auto">
          <a:xfrm>
            <a:off x="1094040" y="3873583"/>
            <a:ext cx="1422297"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flipV="1">
            <a:off x="1805190" y="3434588"/>
            <a:ext cx="0" cy="3669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3307491" y="3873583"/>
            <a:ext cx="1422297"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flipV="1">
            <a:off x="4018640" y="3434588"/>
            <a:ext cx="0" cy="3669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5532530" y="3873583"/>
            <a:ext cx="1422297"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V="1">
            <a:off x="6243680" y="3434588"/>
            <a:ext cx="0" cy="3669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911914" y="1752357"/>
            <a:ext cx="0" cy="3669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200766" y="987085"/>
            <a:ext cx="1422297" cy="77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en-US" altLang="zh-CN" sz="800" dirty="0" smtClean="0">
                <a:solidFill>
                  <a:schemeClr val="bg1">
                    <a:lumMod val="50000"/>
                  </a:schemeClr>
                </a:solidFill>
              </a:rPr>
              <a:t>.</a:t>
            </a:r>
            <a:endParaRPr lang="zh-CN" altLang="en-US" sz="800" dirty="0">
              <a:solidFill>
                <a:schemeClr val="bg1">
                  <a:lumMod val="50000"/>
                </a:schemeClr>
              </a:solidFill>
            </a:endParaRPr>
          </a:p>
        </p:txBody>
      </p:sp>
      <p:cxnSp>
        <p:nvCxnSpPr>
          <p:cNvPr id="51" name="直接连接符 50"/>
          <p:cNvCxnSpPr/>
          <p:nvPr/>
        </p:nvCxnSpPr>
        <p:spPr>
          <a:xfrm flipV="1">
            <a:off x="5114094" y="1752357"/>
            <a:ext cx="0" cy="3669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4402945" y="987085"/>
            <a:ext cx="1422297" cy="77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endParaRPr lang="zh-CN" altLang="en-US" sz="800" dirty="0">
              <a:solidFill>
                <a:schemeClr val="bg1">
                  <a:lumMod val="50000"/>
                </a:schemeClr>
              </a:solidFill>
            </a:endParaRPr>
          </a:p>
        </p:txBody>
      </p:sp>
      <p:cxnSp>
        <p:nvCxnSpPr>
          <p:cNvPr id="53" name="直接连接符 52"/>
          <p:cNvCxnSpPr/>
          <p:nvPr/>
        </p:nvCxnSpPr>
        <p:spPr>
          <a:xfrm flipV="1">
            <a:off x="7331514" y="1752357"/>
            <a:ext cx="0" cy="3669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6620365" y="987086"/>
            <a:ext cx="1422297"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1" nodeType="withEffect">
                                  <p:stCondLst>
                                    <p:cond delay="7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8" presetClass="emph" presetSubtype="0" repeatCount="indefinite" fill="hold" grpId="0" nodeType="withEffect">
                                  <p:stCondLst>
                                    <p:cond delay="700"/>
                                  </p:stCondLst>
                                  <p:childTnLst>
                                    <p:animRot by="21600000">
                                      <p:cBhvr>
                                        <p:cTn id="21" dur="2000" fill="hold"/>
                                        <p:tgtEl>
                                          <p:spTgt spid="19"/>
                                        </p:tgtEl>
                                        <p:attrNameLst>
                                          <p:attrName>r</p:attrName>
                                        </p:attrNameLst>
                                      </p:cBhvr>
                                    </p:animRot>
                                  </p:childTnLst>
                                </p:cTn>
                              </p:par>
                              <p:par>
                                <p:cTn id="22" presetID="53" presetClass="entr" presetSubtype="16" fill="hold" grpId="0" nodeType="withEffect">
                                  <p:stCondLst>
                                    <p:cond delay="7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8" presetClass="emph" presetSubtype="0" repeatCount="indefinite" fill="hold" grpId="1" nodeType="withEffect">
                                  <p:stCondLst>
                                    <p:cond delay="700"/>
                                  </p:stCondLst>
                                  <p:childTnLst>
                                    <p:animRot by="-21600000">
                                      <p:cBhvr>
                                        <p:cTn id="28" dur="2000" fill="hold"/>
                                        <p:tgtEl>
                                          <p:spTgt spid="25"/>
                                        </p:tgtEl>
                                        <p:attrNameLst>
                                          <p:attrName>r</p:attrName>
                                        </p:attrNameLst>
                                      </p:cBhvr>
                                    </p:animRot>
                                  </p:childTnLst>
                                </p:cTn>
                              </p:par>
                              <p:par>
                                <p:cTn id="29" presetID="53" presetClass="entr" presetSubtype="16" fill="hold" grpId="0" nodeType="withEffect">
                                  <p:stCondLst>
                                    <p:cond delay="70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par>
                                <p:cTn id="34" presetID="53" presetClass="entr" presetSubtype="16" fill="hold" grpId="0" nodeType="withEffect">
                                  <p:stCondLst>
                                    <p:cond delay="7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7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8" presetClass="emph" presetSubtype="0" repeatCount="indefinite" fill="hold" grpId="1" nodeType="withEffect">
                                  <p:stCondLst>
                                    <p:cond delay="700"/>
                                  </p:stCondLst>
                                  <p:childTnLst>
                                    <p:animRot by="21600000">
                                      <p:cBhvr>
                                        <p:cTn id="45" dur="2000" fill="hold"/>
                                        <p:tgtEl>
                                          <p:spTgt spid="27"/>
                                        </p:tgtEl>
                                        <p:attrNameLst>
                                          <p:attrName>r</p:attrName>
                                        </p:attrNameLst>
                                      </p:cBhvr>
                                    </p:animRot>
                                  </p:childTnLst>
                                </p:cTn>
                              </p:par>
                              <p:par>
                                <p:cTn id="46" presetID="53" presetClass="entr" presetSubtype="16" fill="hold" grpId="0" nodeType="withEffect">
                                  <p:stCondLst>
                                    <p:cond delay="7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par>
                                <p:cTn id="51" presetID="53" presetClass="entr" presetSubtype="16" fill="hold" grpId="0" nodeType="withEffect">
                                  <p:stCondLst>
                                    <p:cond delay="70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70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8" presetClass="emph" presetSubtype="0" repeatCount="indefinite" fill="hold" grpId="1" nodeType="withEffect">
                                  <p:stCondLst>
                                    <p:cond delay="700"/>
                                  </p:stCondLst>
                                  <p:childTnLst>
                                    <p:animRot by="-21600000">
                                      <p:cBhvr>
                                        <p:cTn id="62" dur="2000" fill="hold"/>
                                        <p:tgtEl>
                                          <p:spTgt spid="29"/>
                                        </p:tgtEl>
                                        <p:attrNameLst>
                                          <p:attrName>r</p:attrName>
                                        </p:attrNameLst>
                                      </p:cBhvr>
                                    </p:animRot>
                                  </p:childTnLst>
                                </p:cTn>
                              </p:par>
                              <p:par>
                                <p:cTn id="63" presetID="53" presetClass="entr" presetSubtype="16" fill="hold" grpId="0" nodeType="withEffect">
                                  <p:stCondLst>
                                    <p:cond delay="70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53" presetClass="entr" presetSubtype="16" fill="hold" grpId="0" nodeType="withEffect">
                                  <p:stCondLst>
                                    <p:cond delay="70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Effect transition="in" filter="fade">
                                      <p:cBhvr>
                                        <p:cTn id="72" dur="500"/>
                                        <p:tgtEl>
                                          <p:spTgt spid="38"/>
                                        </p:tgtEl>
                                      </p:cBhvr>
                                    </p:animEffect>
                                  </p:childTnLst>
                                </p:cTn>
                              </p:par>
                              <p:par>
                                <p:cTn id="73" presetID="53" presetClass="entr" presetSubtype="16" fill="hold" grpId="0" nodeType="withEffect">
                                  <p:stCondLst>
                                    <p:cond delay="70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par>
                                <p:cTn id="78" presetID="8" presetClass="emph" presetSubtype="0" repeatCount="indefinite" fill="hold" grpId="1" nodeType="withEffect">
                                  <p:stCondLst>
                                    <p:cond delay="700"/>
                                  </p:stCondLst>
                                  <p:childTnLst>
                                    <p:animRot by="21600000">
                                      <p:cBhvr>
                                        <p:cTn id="79" dur="2000" fill="hold"/>
                                        <p:tgtEl>
                                          <p:spTgt spid="31"/>
                                        </p:tgtEl>
                                        <p:attrNameLst>
                                          <p:attrName>r</p:attrName>
                                        </p:attrNameLst>
                                      </p:cBhvr>
                                    </p:animRot>
                                  </p:childTnLst>
                                </p:cTn>
                              </p:par>
                              <p:par>
                                <p:cTn id="80" presetID="53" presetClass="entr" presetSubtype="16" fill="hold" grpId="0" nodeType="withEffect">
                                  <p:stCondLst>
                                    <p:cond delay="700"/>
                                  </p:stCondLst>
                                  <p:childTnLst>
                                    <p:set>
                                      <p:cBhvr>
                                        <p:cTn id="81" dur="1" fill="hold">
                                          <p:stCondLst>
                                            <p:cond delay="0"/>
                                          </p:stCondLst>
                                        </p:cTn>
                                        <p:tgtEl>
                                          <p:spTgt spid="32"/>
                                        </p:tgtEl>
                                        <p:attrNameLst>
                                          <p:attrName>style.visibility</p:attrName>
                                        </p:attrNameLst>
                                      </p:cBhvr>
                                      <p:to>
                                        <p:strVal val="visible"/>
                                      </p:to>
                                    </p:set>
                                    <p:anim calcmode="lin" valueType="num">
                                      <p:cBhvr>
                                        <p:cTn id="82" dur="500" fill="hold"/>
                                        <p:tgtEl>
                                          <p:spTgt spid="32"/>
                                        </p:tgtEl>
                                        <p:attrNameLst>
                                          <p:attrName>ppt_w</p:attrName>
                                        </p:attrNameLst>
                                      </p:cBhvr>
                                      <p:tavLst>
                                        <p:tav tm="0">
                                          <p:val>
                                            <p:fltVal val="0"/>
                                          </p:val>
                                        </p:tav>
                                        <p:tav tm="100000">
                                          <p:val>
                                            <p:strVal val="#ppt_w"/>
                                          </p:val>
                                        </p:tav>
                                      </p:tavLst>
                                    </p:anim>
                                    <p:anim calcmode="lin" valueType="num">
                                      <p:cBhvr>
                                        <p:cTn id="83" dur="500" fill="hold"/>
                                        <p:tgtEl>
                                          <p:spTgt spid="32"/>
                                        </p:tgtEl>
                                        <p:attrNameLst>
                                          <p:attrName>ppt_h</p:attrName>
                                        </p:attrNameLst>
                                      </p:cBhvr>
                                      <p:tavLst>
                                        <p:tav tm="0">
                                          <p:val>
                                            <p:fltVal val="0"/>
                                          </p:val>
                                        </p:tav>
                                        <p:tav tm="100000">
                                          <p:val>
                                            <p:strVal val="#ppt_h"/>
                                          </p:val>
                                        </p:tav>
                                      </p:tavLst>
                                    </p:anim>
                                    <p:animEffect transition="in" filter="fade">
                                      <p:cBhvr>
                                        <p:cTn id="84" dur="500"/>
                                        <p:tgtEl>
                                          <p:spTgt spid="32"/>
                                        </p:tgtEl>
                                      </p:cBhvr>
                                    </p:animEffect>
                                  </p:childTnLst>
                                </p:cTn>
                              </p:par>
                              <p:par>
                                <p:cTn id="85" presetID="53" presetClass="entr" presetSubtype="16" fill="hold" grpId="0" nodeType="withEffect">
                                  <p:stCondLst>
                                    <p:cond delay="7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500" fill="hold"/>
                                        <p:tgtEl>
                                          <p:spTgt spid="35"/>
                                        </p:tgtEl>
                                        <p:attrNameLst>
                                          <p:attrName>ppt_w</p:attrName>
                                        </p:attrNameLst>
                                      </p:cBhvr>
                                      <p:tavLst>
                                        <p:tav tm="0">
                                          <p:val>
                                            <p:fltVal val="0"/>
                                          </p:val>
                                        </p:tav>
                                        <p:tav tm="100000">
                                          <p:val>
                                            <p:strVal val="#ppt_w"/>
                                          </p:val>
                                        </p:tav>
                                      </p:tavLst>
                                    </p:anim>
                                    <p:anim calcmode="lin" valueType="num">
                                      <p:cBhvr>
                                        <p:cTn id="88" dur="500" fill="hold"/>
                                        <p:tgtEl>
                                          <p:spTgt spid="35"/>
                                        </p:tgtEl>
                                        <p:attrNameLst>
                                          <p:attrName>ppt_h</p:attrName>
                                        </p:attrNameLst>
                                      </p:cBhvr>
                                      <p:tavLst>
                                        <p:tav tm="0">
                                          <p:val>
                                            <p:fltVal val="0"/>
                                          </p:val>
                                        </p:tav>
                                        <p:tav tm="100000">
                                          <p:val>
                                            <p:strVal val="#ppt_h"/>
                                          </p:val>
                                        </p:tav>
                                      </p:tavLst>
                                    </p:anim>
                                    <p:animEffect transition="in" filter="fade">
                                      <p:cBhvr>
                                        <p:cTn id="89" dur="500"/>
                                        <p:tgtEl>
                                          <p:spTgt spid="35"/>
                                        </p:tgtEl>
                                      </p:cBhvr>
                                    </p:animEffect>
                                  </p:childTnLst>
                                </p:cTn>
                              </p:par>
                              <p:par>
                                <p:cTn id="90" presetID="53" presetClass="entr" presetSubtype="16" fill="hold" grpId="0" nodeType="withEffect">
                                  <p:stCondLst>
                                    <p:cond delay="70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par>
                                <p:cTn id="95" presetID="8" presetClass="emph" presetSubtype="0" repeatCount="indefinite" fill="hold" grpId="1" nodeType="withEffect">
                                  <p:stCondLst>
                                    <p:cond delay="700"/>
                                  </p:stCondLst>
                                  <p:childTnLst>
                                    <p:animRot by="-21600000">
                                      <p:cBhvr>
                                        <p:cTn id="96" dur="2000" fill="hold"/>
                                        <p:tgtEl>
                                          <p:spTgt spid="22"/>
                                        </p:tgtEl>
                                        <p:attrNameLst>
                                          <p:attrName>r</p:attrName>
                                        </p:attrNameLst>
                                      </p:cBhvr>
                                    </p:animRot>
                                  </p:childTnLst>
                                </p:cTn>
                              </p:par>
                              <p:par>
                                <p:cTn id="97" presetID="53" presetClass="entr" presetSubtype="16" fill="hold" grpId="0" nodeType="withEffect">
                                  <p:stCondLst>
                                    <p:cond delay="700"/>
                                  </p:stCondLst>
                                  <p:childTnLst>
                                    <p:set>
                                      <p:cBhvr>
                                        <p:cTn id="98" dur="1" fill="hold">
                                          <p:stCondLst>
                                            <p:cond delay="0"/>
                                          </p:stCondLst>
                                        </p:cTn>
                                        <p:tgtEl>
                                          <p:spTgt spid="24"/>
                                        </p:tgtEl>
                                        <p:attrNameLst>
                                          <p:attrName>style.visibility</p:attrName>
                                        </p:attrNameLst>
                                      </p:cBhvr>
                                      <p:to>
                                        <p:strVal val="visible"/>
                                      </p:to>
                                    </p:set>
                                    <p:anim calcmode="lin" valueType="num">
                                      <p:cBhvr>
                                        <p:cTn id="99" dur="500" fill="hold"/>
                                        <p:tgtEl>
                                          <p:spTgt spid="24"/>
                                        </p:tgtEl>
                                        <p:attrNameLst>
                                          <p:attrName>ppt_w</p:attrName>
                                        </p:attrNameLst>
                                      </p:cBhvr>
                                      <p:tavLst>
                                        <p:tav tm="0">
                                          <p:val>
                                            <p:fltVal val="0"/>
                                          </p:val>
                                        </p:tav>
                                        <p:tav tm="100000">
                                          <p:val>
                                            <p:strVal val="#ppt_w"/>
                                          </p:val>
                                        </p:tav>
                                      </p:tavLst>
                                    </p:anim>
                                    <p:anim calcmode="lin" valueType="num">
                                      <p:cBhvr>
                                        <p:cTn id="100" dur="500" fill="hold"/>
                                        <p:tgtEl>
                                          <p:spTgt spid="24"/>
                                        </p:tgtEl>
                                        <p:attrNameLst>
                                          <p:attrName>ppt_h</p:attrName>
                                        </p:attrNameLst>
                                      </p:cBhvr>
                                      <p:tavLst>
                                        <p:tav tm="0">
                                          <p:val>
                                            <p:fltVal val="0"/>
                                          </p:val>
                                        </p:tav>
                                        <p:tav tm="100000">
                                          <p:val>
                                            <p:strVal val="#ppt_h"/>
                                          </p:val>
                                        </p:tav>
                                      </p:tavLst>
                                    </p:anim>
                                    <p:animEffect transition="in" filter="fade">
                                      <p:cBhvr>
                                        <p:cTn id="101" dur="500"/>
                                        <p:tgtEl>
                                          <p:spTgt spid="24"/>
                                        </p:tgtEl>
                                      </p:cBhvr>
                                    </p:animEffect>
                                  </p:childTnLst>
                                </p:cTn>
                              </p:par>
                              <p:par>
                                <p:cTn id="102" presetID="53" presetClass="entr" presetSubtype="16" fill="hold" grpId="0" nodeType="withEffect">
                                  <p:stCondLst>
                                    <p:cond delay="70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10" presetClass="entr" presetSubtype="0" fill="hold" grpId="0" nodeType="withEffect">
                                  <p:stCondLst>
                                    <p:cond delay="120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500"/>
                                        <p:tgtEl>
                                          <p:spTgt spid="20"/>
                                        </p:tgtEl>
                                      </p:cBhvr>
                                    </p:animEffect>
                                  </p:childTnLst>
                                </p:cTn>
                              </p:par>
                              <p:par>
                                <p:cTn id="110" presetID="10" presetClass="entr" presetSubtype="0" fill="hold" grpId="0" nodeType="withEffect">
                                  <p:stCondLst>
                                    <p:cond delay="12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childTnLst>
                                </p:cTn>
                              </p:par>
                              <p:par>
                                <p:cTn id="113" presetID="22" presetClass="entr" presetSubtype="1" fill="hold" nodeType="withEffect">
                                  <p:stCondLst>
                                    <p:cond delay="1200"/>
                                  </p:stCondLst>
                                  <p:childTnLst>
                                    <p:set>
                                      <p:cBhvr>
                                        <p:cTn id="114" dur="1" fill="hold">
                                          <p:stCondLst>
                                            <p:cond delay="0"/>
                                          </p:stCondLst>
                                        </p:cTn>
                                        <p:tgtEl>
                                          <p:spTgt spid="44"/>
                                        </p:tgtEl>
                                        <p:attrNameLst>
                                          <p:attrName>style.visibility</p:attrName>
                                        </p:attrNameLst>
                                      </p:cBhvr>
                                      <p:to>
                                        <p:strVal val="visible"/>
                                      </p:to>
                                    </p:set>
                                    <p:animEffect transition="in" filter="wipe(up)">
                                      <p:cBhvr>
                                        <p:cTn id="115" dur="500"/>
                                        <p:tgtEl>
                                          <p:spTgt spid="44"/>
                                        </p:tgtEl>
                                      </p:cBhvr>
                                    </p:animEffect>
                                  </p:childTnLst>
                                </p:cTn>
                              </p:par>
                              <p:par>
                                <p:cTn id="116" presetID="42" presetClass="entr" presetSubtype="0" fill="hold" grpId="0" nodeType="withEffect">
                                  <p:stCondLst>
                                    <p:cond delay="1200"/>
                                  </p:stCondLst>
                                  <p:childTnLst>
                                    <p:set>
                                      <p:cBhvr>
                                        <p:cTn id="117" dur="1" fill="hold">
                                          <p:stCondLst>
                                            <p:cond delay="0"/>
                                          </p:stCondLst>
                                        </p:cTn>
                                        <p:tgtEl>
                                          <p:spTgt spid="39"/>
                                        </p:tgtEl>
                                        <p:attrNameLst>
                                          <p:attrName>style.visibility</p:attrName>
                                        </p:attrNameLst>
                                      </p:cBhvr>
                                      <p:to>
                                        <p:strVal val="visible"/>
                                      </p:to>
                                    </p:set>
                                    <p:animEffect transition="in" filter="fade">
                                      <p:cBhvr>
                                        <p:cTn id="118" dur="500"/>
                                        <p:tgtEl>
                                          <p:spTgt spid="39"/>
                                        </p:tgtEl>
                                      </p:cBhvr>
                                    </p:animEffect>
                                    <p:anim calcmode="lin" valueType="num">
                                      <p:cBhvr>
                                        <p:cTn id="119" dur="500" fill="hold"/>
                                        <p:tgtEl>
                                          <p:spTgt spid="39"/>
                                        </p:tgtEl>
                                        <p:attrNameLst>
                                          <p:attrName>ppt_x</p:attrName>
                                        </p:attrNameLst>
                                      </p:cBhvr>
                                      <p:tavLst>
                                        <p:tav tm="0">
                                          <p:val>
                                            <p:strVal val="#ppt_x"/>
                                          </p:val>
                                        </p:tav>
                                        <p:tav tm="100000">
                                          <p:val>
                                            <p:strVal val="#ppt_x"/>
                                          </p:val>
                                        </p:tav>
                                      </p:tavLst>
                                    </p:anim>
                                    <p:anim calcmode="lin" valueType="num">
                                      <p:cBhvr>
                                        <p:cTn id="120" dur="500" fill="hold"/>
                                        <p:tgtEl>
                                          <p:spTgt spid="39"/>
                                        </p:tgtEl>
                                        <p:attrNameLst>
                                          <p:attrName>ppt_y</p:attrName>
                                        </p:attrNameLst>
                                      </p:cBhvr>
                                      <p:tavLst>
                                        <p:tav tm="0">
                                          <p:val>
                                            <p:strVal val="#ppt_y+.1"/>
                                          </p:val>
                                        </p:tav>
                                        <p:tav tm="100000">
                                          <p:val>
                                            <p:strVal val="#ppt_y"/>
                                          </p:val>
                                        </p:tav>
                                      </p:tavLst>
                                    </p:anim>
                                  </p:childTnLst>
                                </p:cTn>
                              </p:par>
                              <p:par>
                                <p:cTn id="121" presetID="22" presetClass="entr" presetSubtype="4" fill="hold" nodeType="withEffect">
                                  <p:stCondLst>
                                    <p:cond delay="1700"/>
                                  </p:stCondLst>
                                  <p:childTnLst>
                                    <p:set>
                                      <p:cBhvr>
                                        <p:cTn id="122" dur="1" fill="hold">
                                          <p:stCondLst>
                                            <p:cond delay="0"/>
                                          </p:stCondLst>
                                        </p:cTn>
                                        <p:tgtEl>
                                          <p:spTgt spid="49"/>
                                        </p:tgtEl>
                                        <p:attrNameLst>
                                          <p:attrName>style.visibility</p:attrName>
                                        </p:attrNameLst>
                                      </p:cBhvr>
                                      <p:to>
                                        <p:strVal val="visible"/>
                                      </p:to>
                                    </p:set>
                                    <p:animEffect transition="in" filter="wipe(down)">
                                      <p:cBhvr>
                                        <p:cTn id="123" dur="500"/>
                                        <p:tgtEl>
                                          <p:spTgt spid="49"/>
                                        </p:tgtEl>
                                      </p:cBhvr>
                                    </p:animEffect>
                                  </p:childTnLst>
                                </p:cTn>
                              </p:par>
                              <p:par>
                                <p:cTn id="124" presetID="47" presetClass="entr" presetSubtype="0" fill="hold" grpId="0" nodeType="withEffect">
                                  <p:stCondLst>
                                    <p:cond delay="170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anim calcmode="lin" valueType="num">
                                      <p:cBhvr>
                                        <p:cTn id="127" dur="500" fill="hold"/>
                                        <p:tgtEl>
                                          <p:spTgt spid="50"/>
                                        </p:tgtEl>
                                        <p:attrNameLst>
                                          <p:attrName>ppt_x</p:attrName>
                                        </p:attrNameLst>
                                      </p:cBhvr>
                                      <p:tavLst>
                                        <p:tav tm="0">
                                          <p:val>
                                            <p:strVal val="#ppt_x"/>
                                          </p:val>
                                        </p:tav>
                                        <p:tav tm="100000">
                                          <p:val>
                                            <p:strVal val="#ppt_x"/>
                                          </p:val>
                                        </p:tav>
                                      </p:tavLst>
                                    </p:anim>
                                    <p:anim calcmode="lin" valueType="num">
                                      <p:cBhvr>
                                        <p:cTn id="128" dur="500" fill="hold"/>
                                        <p:tgtEl>
                                          <p:spTgt spid="50"/>
                                        </p:tgtEl>
                                        <p:attrNameLst>
                                          <p:attrName>ppt_y</p:attrName>
                                        </p:attrNameLst>
                                      </p:cBhvr>
                                      <p:tavLst>
                                        <p:tav tm="0">
                                          <p:val>
                                            <p:strVal val="#ppt_y-.1"/>
                                          </p:val>
                                        </p:tav>
                                        <p:tav tm="100000">
                                          <p:val>
                                            <p:strVal val="#ppt_y"/>
                                          </p:val>
                                        </p:tav>
                                      </p:tavLst>
                                    </p:anim>
                                  </p:childTnLst>
                                </p:cTn>
                              </p:par>
                              <p:par>
                                <p:cTn id="129" presetID="22" presetClass="entr" presetSubtype="1" fill="hold" nodeType="withEffect">
                                  <p:stCondLst>
                                    <p:cond delay="2200"/>
                                  </p:stCondLst>
                                  <p:childTnLst>
                                    <p:set>
                                      <p:cBhvr>
                                        <p:cTn id="130" dur="1" fill="hold">
                                          <p:stCondLst>
                                            <p:cond delay="0"/>
                                          </p:stCondLst>
                                        </p:cTn>
                                        <p:tgtEl>
                                          <p:spTgt spid="46"/>
                                        </p:tgtEl>
                                        <p:attrNameLst>
                                          <p:attrName>style.visibility</p:attrName>
                                        </p:attrNameLst>
                                      </p:cBhvr>
                                      <p:to>
                                        <p:strVal val="visible"/>
                                      </p:to>
                                    </p:set>
                                    <p:animEffect transition="in" filter="wipe(up)">
                                      <p:cBhvr>
                                        <p:cTn id="131" dur="500"/>
                                        <p:tgtEl>
                                          <p:spTgt spid="46"/>
                                        </p:tgtEl>
                                      </p:cBhvr>
                                    </p:animEffect>
                                  </p:childTnLst>
                                </p:cTn>
                              </p:par>
                              <p:par>
                                <p:cTn id="132" presetID="42" presetClass="entr" presetSubtype="0" fill="hold" grpId="0" nodeType="withEffect">
                                  <p:stCondLst>
                                    <p:cond delay="2200"/>
                                  </p:stCondLst>
                                  <p:childTnLst>
                                    <p:set>
                                      <p:cBhvr>
                                        <p:cTn id="133" dur="1" fill="hold">
                                          <p:stCondLst>
                                            <p:cond delay="0"/>
                                          </p:stCondLst>
                                        </p:cTn>
                                        <p:tgtEl>
                                          <p:spTgt spid="45"/>
                                        </p:tgtEl>
                                        <p:attrNameLst>
                                          <p:attrName>style.visibility</p:attrName>
                                        </p:attrNameLst>
                                      </p:cBhvr>
                                      <p:to>
                                        <p:strVal val="visible"/>
                                      </p:to>
                                    </p:set>
                                    <p:animEffect transition="in" filter="fade">
                                      <p:cBhvr>
                                        <p:cTn id="134" dur="500"/>
                                        <p:tgtEl>
                                          <p:spTgt spid="45"/>
                                        </p:tgtEl>
                                      </p:cBhvr>
                                    </p:animEffect>
                                    <p:anim calcmode="lin" valueType="num">
                                      <p:cBhvr>
                                        <p:cTn id="135" dur="500" fill="hold"/>
                                        <p:tgtEl>
                                          <p:spTgt spid="45"/>
                                        </p:tgtEl>
                                        <p:attrNameLst>
                                          <p:attrName>ppt_x</p:attrName>
                                        </p:attrNameLst>
                                      </p:cBhvr>
                                      <p:tavLst>
                                        <p:tav tm="0">
                                          <p:val>
                                            <p:strVal val="#ppt_x"/>
                                          </p:val>
                                        </p:tav>
                                        <p:tav tm="100000">
                                          <p:val>
                                            <p:strVal val="#ppt_x"/>
                                          </p:val>
                                        </p:tav>
                                      </p:tavLst>
                                    </p:anim>
                                    <p:anim calcmode="lin" valueType="num">
                                      <p:cBhvr>
                                        <p:cTn id="136" dur="500" fill="hold"/>
                                        <p:tgtEl>
                                          <p:spTgt spid="45"/>
                                        </p:tgtEl>
                                        <p:attrNameLst>
                                          <p:attrName>ppt_y</p:attrName>
                                        </p:attrNameLst>
                                      </p:cBhvr>
                                      <p:tavLst>
                                        <p:tav tm="0">
                                          <p:val>
                                            <p:strVal val="#ppt_y+.1"/>
                                          </p:val>
                                        </p:tav>
                                        <p:tav tm="100000">
                                          <p:val>
                                            <p:strVal val="#ppt_y"/>
                                          </p:val>
                                        </p:tav>
                                      </p:tavLst>
                                    </p:anim>
                                  </p:childTnLst>
                                </p:cTn>
                              </p:par>
                              <p:par>
                                <p:cTn id="137" presetID="22" presetClass="entr" presetSubtype="4" fill="hold" nodeType="withEffect">
                                  <p:stCondLst>
                                    <p:cond delay="2700"/>
                                  </p:stCondLst>
                                  <p:childTnLst>
                                    <p:set>
                                      <p:cBhvr>
                                        <p:cTn id="138" dur="1" fill="hold">
                                          <p:stCondLst>
                                            <p:cond delay="0"/>
                                          </p:stCondLst>
                                        </p:cTn>
                                        <p:tgtEl>
                                          <p:spTgt spid="51"/>
                                        </p:tgtEl>
                                        <p:attrNameLst>
                                          <p:attrName>style.visibility</p:attrName>
                                        </p:attrNameLst>
                                      </p:cBhvr>
                                      <p:to>
                                        <p:strVal val="visible"/>
                                      </p:to>
                                    </p:set>
                                    <p:animEffect transition="in" filter="wipe(down)">
                                      <p:cBhvr>
                                        <p:cTn id="139" dur="500"/>
                                        <p:tgtEl>
                                          <p:spTgt spid="51"/>
                                        </p:tgtEl>
                                      </p:cBhvr>
                                    </p:animEffect>
                                  </p:childTnLst>
                                </p:cTn>
                              </p:par>
                              <p:par>
                                <p:cTn id="140" presetID="47" presetClass="entr" presetSubtype="0" fill="hold" grpId="0" nodeType="withEffect">
                                  <p:stCondLst>
                                    <p:cond delay="2700"/>
                                  </p:st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anim calcmode="lin" valueType="num">
                                      <p:cBhvr>
                                        <p:cTn id="143" dur="500" fill="hold"/>
                                        <p:tgtEl>
                                          <p:spTgt spid="52"/>
                                        </p:tgtEl>
                                        <p:attrNameLst>
                                          <p:attrName>ppt_x</p:attrName>
                                        </p:attrNameLst>
                                      </p:cBhvr>
                                      <p:tavLst>
                                        <p:tav tm="0">
                                          <p:val>
                                            <p:strVal val="#ppt_x"/>
                                          </p:val>
                                        </p:tav>
                                        <p:tav tm="100000">
                                          <p:val>
                                            <p:strVal val="#ppt_x"/>
                                          </p:val>
                                        </p:tav>
                                      </p:tavLst>
                                    </p:anim>
                                    <p:anim calcmode="lin" valueType="num">
                                      <p:cBhvr>
                                        <p:cTn id="144" dur="500" fill="hold"/>
                                        <p:tgtEl>
                                          <p:spTgt spid="52"/>
                                        </p:tgtEl>
                                        <p:attrNameLst>
                                          <p:attrName>ppt_y</p:attrName>
                                        </p:attrNameLst>
                                      </p:cBhvr>
                                      <p:tavLst>
                                        <p:tav tm="0">
                                          <p:val>
                                            <p:strVal val="#ppt_y-.1"/>
                                          </p:val>
                                        </p:tav>
                                        <p:tav tm="100000">
                                          <p:val>
                                            <p:strVal val="#ppt_y"/>
                                          </p:val>
                                        </p:tav>
                                      </p:tavLst>
                                    </p:anim>
                                  </p:childTnLst>
                                </p:cTn>
                              </p:par>
                              <p:par>
                                <p:cTn id="145" presetID="22" presetClass="entr" presetSubtype="1" fill="hold" nodeType="withEffect">
                                  <p:stCondLst>
                                    <p:cond delay="3200"/>
                                  </p:stCondLst>
                                  <p:childTnLst>
                                    <p:set>
                                      <p:cBhvr>
                                        <p:cTn id="146" dur="1" fill="hold">
                                          <p:stCondLst>
                                            <p:cond delay="0"/>
                                          </p:stCondLst>
                                        </p:cTn>
                                        <p:tgtEl>
                                          <p:spTgt spid="48"/>
                                        </p:tgtEl>
                                        <p:attrNameLst>
                                          <p:attrName>style.visibility</p:attrName>
                                        </p:attrNameLst>
                                      </p:cBhvr>
                                      <p:to>
                                        <p:strVal val="visible"/>
                                      </p:to>
                                    </p:set>
                                    <p:animEffect transition="in" filter="wipe(up)">
                                      <p:cBhvr>
                                        <p:cTn id="147" dur="500"/>
                                        <p:tgtEl>
                                          <p:spTgt spid="48"/>
                                        </p:tgtEl>
                                      </p:cBhvr>
                                    </p:animEffect>
                                  </p:childTnLst>
                                </p:cTn>
                              </p:par>
                              <p:par>
                                <p:cTn id="148" presetID="42" presetClass="entr" presetSubtype="0" fill="hold" grpId="0" nodeType="withEffect">
                                  <p:stCondLst>
                                    <p:cond delay="320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500"/>
                                        <p:tgtEl>
                                          <p:spTgt spid="47"/>
                                        </p:tgtEl>
                                      </p:cBhvr>
                                    </p:animEffect>
                                    <p:anim calcmode="lin" valueType="num">
                                      <p:cBhvr>
                                        <p:cTn id="151" dur="500" fill="hold"/>
                                        <p:tgtEl>
                                          <p:spTgt spid="47"/>
                                        </p:tgtEl>
                                        <p:attrNameLst>
                                          <p:attrName>ppt_x</p:attrName>
                                        </p:attrNameLst>
                                      </p:cBhvr>
                                      <p:tavLst>
                                        <p:tav tm="0">
                                          <p:val>
                                            <p:strVal val="#ppt_x"/>
                                          </p:val>
                                        </p:tav>
                                        <p:tav tm="100000">
                                          <p:val>
                                            <p:strVal val="#ppt_x"/>
                                          </p:val>
                                        </p:tav>
                                      </p:tavLst>
                                    </p:anim>
                                    <p:anim calcmode="lin" valueType="num">
                                      <p:cBhvr>
                                        <p:cTn id="152" dur="500" fill="hold"/>
                                        <p:tgtEl>
                                          <p:spTgt spid="47"/>
                                        </p:tgtEl>
                                        <p:attrNameLst>
                                          <p:attrName>ppt_y</p:attrName>
                                        </p:attrNameLst>
                                      </p:cBhvr>
                                      <p:tavLst>
                                        <p:tav tm="0">
                                          <p:val>
                                            <p:strVal val="#ppt_y+.1"/>
                                          </p:val>
                                        </p:tav>
                                        <p:tav tm="100000">
                                          <p:val>
                                            <p:strVal val="#ppt_y"/>
                                          </p:val>
                                        </p:tav>
                                      </p:tavLst>
                                    </p:anim>
                                  </p:childTnLst>
                                </p:cTn>
                              </p:par>
                              <p:par>
                                <p:cTn id="153" presetID="22" presetClass="entr" presetSubtype="4" fill="hold" nodeType="withEffect">
                                  <p:stCondLst>
                                    <p:cond delay="3700"/>
                                  </p:stCondLst>
                                  <p:childTnLst>
                                    <p:set>
                                      <p:cBhvr>
                                        <p:cTn id="154" dur="1" fill="hold">
                                          <p:stCondLst>
                                            <p:cond delay="0"/>
                                          </p:stCondLst>
                                        </p:cTn>
                                        <p:tgtEl>
                                          <p:spTgt spid="53"/>
                                        </p:tgtEl>
                                        <p:attrNameLst>
                                          <p:attrName>style.visibility</p:attrName>
                                        </p:attrNameLst>
                                      </p:cBhvr>
                                      <p:to>
                                        <p:strVal val="visible"/>
                                      </p:to>
                                    </p:set>
                                    <p:animEffect transition="in" filter="wipe(down)">
                                      <p:cBhvr>
                                        <p:cTn id="155" dur="500"/>
                                        <p:tgtEl>
                                          <p:spTgt spid="53"/>
                                        </p:tgtEl>
                                      </p:cBhvr>
                                    </p:animEffect>
                                  </p:childTnLst>
                                </p:cTn>
                              </p:par>
                              <p:par>
                                <p:cTn id="156" presetID="47" presetClass="entr" presetSubtype="0" fill="hold" grpId="0" nodeType="withEffect">
                                  <p:stCondLst>
                                    <p:cond delay="3700"/>
                                  </p:stCondLst>
                                  <p:childTnLst>
                                    <p:set>
                                      <p:cBhvr>
                                        <p:cTn id="157" dur="1" fill="hold">
                                          <p:stCondLst>
                                            <p:cond delay="0"/>
                                          </p:stCondLst>
                                        </p:cTn>
                                        <p:tgtEl>
                                          <p:spTgt spid="56"/>
                                        </p:tgtEl>
                                        <p:attrNameLst>
                                          <p:attrName>style.visibility</p:attrName>
                                        </p:attrNameLst>
                                      </p:cBhvr>
                                      <p:to>
                                        <p:strVal val="visible"/>
                                      </p:to>
                                    </p:set>
                                    <p:animEffect transition="in" filter="fade">
                                      <p:cBhvr>
                                        <p:cTn id="158" dur="500"/>
                                        <p:tgtEl>
                                          <p:spTgt spid="56"/>
                                        </p:tgtEl>
                                      </p:cBhvr>
                                    </p:animEffect>
                                    <p:anim calcmode="lin" valueType="num">
                                      <p:cBhvr>
                                        <p:cTn id="159" dur="500" fill="hold"/>
                                        <p:tgtEl>
                                          <p:spTgt spid="56"/>
                                        </p:tgtEl>
                                        <p:attrNameLst>
                                          <p:attrName>ppt_x</p:attrName>
                                        </p:attrNameLst>
                                      </p:cBhvr>
                                      <p:tavLst>
                                        <p:tav tm="0">
                                          <p:val>
                                            <p:strVal val="#ppt_x"/>
                                          </p:val>
                                        </p:tav>
                                        <p:tav tm="100000">
                                          <p:val>
                                            <p:strVal val="#ppt_x"/>
                                          </p:val>
                                        </p:tav>
                                      </p:tavLst>
                                    </p:anim>
                                    <p:anim calcmode="lin" valueType="num">
                                      <p:cBhvr>
                                        <p:cTn id="160"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2" grpId="1" animBg="1"/>
      <p:bldP spid="23" grpId="0" animBg="1"/>
      <p:bldP spid="24" grpId="0" animBg="1"/>
      <p:bldP spid="25" grpId="0" animBg="1"/>
      <p:bldP spid="25" grpId="1" animBg="1"/>
      <p:bldP spid="26" grpId="0" animBg="1"/>
      <p:bldP spid="27" grpId="0" animBg="1"/>
      <p:bldP spid="27" grpId="1" animBg="1"/>
      <p:bldP spid="28" grpId="0" animBg="1"/>
      <p:bldP spid="29" grpId="0" animBg="1"/>
      <p:bldP spid="29" grpId="1" animBg="1"/>
      <p:bldP spid="30" grpId="0" animBg="1"/>
      <p:bldP spid="31" grpId="0" animBg="1"/>
      <p:bldP spid="31" grpId="1" animBg="1"/>
      <p:bldP spid="32" grpId="0" animBg="1"/>
      <p:bldP spid="33" grpId="0" animBg="1"/>
      <p:bldP spid="34" grpId="0" animBg="1"/>
      <p:bldP spid="35" grpId="0" animBg="1"/>
      <p:bldP spid="36" grpId="0" animBg="1"/>
      <p:bldP spid="37" grpId="0" animBg="1"/>
      <p:bldP spid="38" grpId="0" animBg="1"/>
      <p:bldP spid="39" grpId="0"/>
      <p:bldP spid="45" grpId="0"/>
      <p:bldP spid="47" grpId="0"/>
      <p:bldP spid="50" grpId="0"/>
      <p:bldP spid="52" grpId="0"/>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Entry_1"/>
          <p:cNvSpPr/>
          <p:nvPr>
            <p:custDataLst>
              <p:tags r:id="rId1"/>
            </p:custDataLst>
          </p:nvPr>
        </p:nvSpPr>
        <p:spPr>
          <a:xfrm>
            <a:off x="2092781" y="1999532"/>
            <a:ext cx="1856082" cy="46556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8" name="MH_Number_1"/>
          <p:cNvSpPr txBox="1">
            <a:spLocks noChangeArrowheads="1"/>
          </p:cNvSpPr>
          <p:nvPr>
            <p:custDataLst>
              <p:tags r:id="rId2"/>
            </p:custDataLst>
          </p:nvPr>
        </p:nvSpPr>
        <p:spPr bwMode="auto">
          <a:xfrm>
            <a:off x="3948864" y="1999533"/>
            <a:ext cx="441977" cy="46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MH_Others_1"/>
          <p:cNvGrpSpPr/>
          <p:nvPr>
            <p:custDataLst>
              <p:tags r:id="rId3"/>
            </p:custDataLst>
          </p:nvPr>
        </p:nvGrpSpPr>
        <p:grpSpPr>
          <a:xfrm>
            <a:off x="4437993" y="938415"/>
            <a:ext cx="295017" cy="4130490"/>
            <a:chOff x="4349750" y="1062266"/>
            <a:chExt cx="393426" cy="5508000"/>
          </a:xfrm>
        </p:grpSpPr>
        <p:pic>
          <p:nvPicPr>
            <p:cNvPr id="3083" name="Picture 3"/>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auto">
            <a:xfrm>
              <a:off x="4349750" y="1062266"/>
              <a:ext cx="81701" cy="5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3"/>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4679350" y="1815142"/>
              <a:ext cx="63826" cy="4556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MH_Entry_3"/>
          <p:cNvSpPr/>
          <p:nvPr>
            <p:custDataLst>
              <p:tags r:id="rId6"/>
            </p:custDataLst>
          </p:nvPr>
        </p:nvSpPr>
        <p:spPr>
          <a:xfrm>
            <a:off x="2092781" y="3121678"/>
            <a:ext cx="1856082" cy="46556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Number_3"/>
          <p:cNvSpPr txBox="1">
            <a:spLocks noChangeArrowheads="1"/>
          </p:cNvSpPr>
          <p:nvPr>
            <p:custDataLst>
              <p:tags r:id="rId7"/>
            </p:custDataLst>
          </p:nvPr>
        </p:nvSpPr>
        <p:spPr bwMode="auto">
          <a:xfrm>
            <a:off x="3948864" y="3121679"/>
            <a:ext cx="441977" cy="46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Entry_2"/>
          <p:cNvSpPr/>
          <p:nvPr>
            <p:custDataLst>
              <p:tags r:id="rId8"/>
            </p:custDataLst>
          </p:nvPr>
        </p:nvSpPr>
        <p:spPr>
          <a:xfrm flipH="1">
            <a:off x="5219639" y="2560605"/>
            <a:ext cx="1856082" cy="46556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Number_2"/>
          <p:cNvSpPr txBox="1">
            <a:spLocks noChangeArrowheads="1"/>
          </p:cNvSpPr>
          <p:nvPr>
            <p:custDataLst>
              <p:tags r:id="rId9"/>
            </p:custDataLst>
          </p:nvPr>
        </p:nvSpPr>
        <p:spPr bwMode="auto">
          <a:xfrm flipH="1">
            <a:off x="4777663" y="2560606"/>
            <a:ext cx="441977" cy="46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MH_Number_4"/>
          <p:cNvSpPr txBox="1">
            <a:spLocks noChangeArrowheads="1"/>
          </p:cNvSpPr>
          <p:nvPr>
            <p:custDataLst>
              <p:tags r:id="rId10"/>
            </p:custDataLst>
          </p:nvPr>
        </p:nvSpPr>
        <p:spPr bwMode="auto">
          <a:xfrm flipH="1">
            <a:off x="4777663" y="3682752"/>
            <a:ext cx="441977" cy="46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nchor="ctr" anchorCtr="1">
            <a:noAutofit/>
          </a:bodyPr>
          <a:lstStyle>
            <a:defPPr>
              <a:defRPr lang="zh-CN"/>
            </a:defPPr>
            <a:lvl1pPr algn="ctr">
              <a:lnSpc>
                <a:spcPct val="100000"/>
              </a:lnSpc>
              <a:spcBef>
                <a:spcPct val="0"/>
              </a:spcBef>
              <a:buFontTx/>
              <a:buNone/>
              <a:defRPr sz="28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MH_Others_2"/>
          <p:cNvSpPr txBox="1">
            <a:spLocks noChangeArrowheads="1"/>
          </p:cNvSpPr>
          <p:nvPr>
            <p:custDataLst>
              <p:tags r:id="rId11"/>
            </p:custDataLst>
          </p:nvPr>
        </p:nvSpPr>
        <p:spPr bwMode="auto">
          <a:xfrm>
            <a:off x="4169854" y="524688"/>
            <a:ext cx="2921387" cy="4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en-US" altLang="zh-CN" sz="3600" b="1" dirty="0">
                <a:latin typeface="Arial" panose="020B0604020202020204" pitchFamily="34" charset="0"/>
                <a:ea typeface="微软雅黑" panose="020B0503020204020204" pitchFamily="34" charset="-122"/>
                <a:sym typeface="Arial" panose="020B0604020202020204" pitchFamily="34" charset="0"/>
              </a:rPr>
              <a:t>CONTENTS</a:t>
            </a:r>
            <a:endParaRPr lang="zh-CN" altLang="en-US" sz="3600" b="1" dirty="0">
              <a:latin typeface="Arial" panose="020B0604020202020204" pitchFamily="34" charset="0"/>
              <a:ea typeface="微软雅黑" panose="020B0503020204020204" pitchFamily="34" charset="-122"/>
              <a:sym typeface="Arial" panose="020B0604020202020204" pitchFamily="34" charset="0"/>
            </a:endParaRPr>
          </a:p>
        </p:txBody>
      </p:sp>
      <p:sp>
        <p:nvSpPr>
          <p:cNvPr id="2" name="MH_Others_3"/>
          <p:cNvSpPr/>
          <p:nvPr>
            <p:custDataLst>
              <p:tags r:id="rId12"/>
            </p:custDataLst>
          </p:nvPr>
        </p:nvSpPr>
        <p:spPr>
          <a:xfrm>
            <a:off x="4546412" y="992420"/>
            <a:ext cx="2529312" cy="137504"/>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3" tIns="32511" rIns="65023" bIns="32511" rtlCol="0" anchor="ctr">
            <a:noAutofit/>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MH_Others_4"/>
          <p:cNvSpPr/>
          <p:nvPr>
            <p:custDataLst>
              <p:tags r:id="rId13"/>
            </p:custDataLst>
          </p:nvPr>
        </p:nvSpPr>
        <p:spPr>
          <a:xfrm>
            <a:off x="5862410" y="1171749"/>
            <a:ext cx="1213314" cy="76231"/>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3" tIns="32511" rIns="65023" bIns="32511" rtlCol="0" anchor="ctr">
            <a:noAutofit/>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MH_Entry_4"/>
          <p:cNvSpPr/>
          <p:nvPr>
            <p:custDataLst>
              <p:tags r:id="rId14"/>
            </p:custDataLst>
          </p:nvPr>
        </p:nvSpPr>
        <p:spPr>
          <a:xfrm flipH="1">
            <a:off x="5219639" y="3682752"/>
            <a:ext cx="1856082" cy="46556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5"/>
    </p:custDataLst>
  </p:cSld>
  <p:clrMapOvr>
    <a:masterClrMapping/>
  </p:clrMapOvr>
  <p:transition spd="slow" advClick="0" advTm="4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078"/>
                                        </p:tgtEl>
                                        <p:attrNameLst>
                                          <p:attrName>style.visibility</p:attrName>
                                        </p:attrNameLst>
                                      </p:cBhvr>
                                      <p:to>
                                        <p:strVal val="visible"/>
                                      </p:to>
                                    </p:set>
                                    <p:anim calcmode="lin" valueType="num">
                                      <p:cBhvr>
                                        <p:cTn id="23" dur="500" fill="hold"/>
                                        <p:tgtEl>
                                          <p:spTgt spid="3078"/>
                                        </p:tgtEl>
                                        <p:attrNameLst>
                                          <p:attrName>ppt_w</p:attrName>
                                        </p:attrNameLst>
                                      </p:cBhvr>
                                      <p:tavLst>
                                        <p:tav tm="0">
                                          <p:val>
                                            <p:fltVal val="0"/>
                                          </p:val>
                                        </p:tav>
                                        <p:tav tm="100000">
                                          <p:val>
                                            <p:strVal val="#ppt_w"/>
                                          </p:val>
                                        </p:tav>
                                      </p:tavLst>
                                    </p:anim>
                                    <p:anim calcmode="lin" valueType="num">
                                      <p:cBhvr>
                                        <p:cTn id="24" dur="500" fill="hold"/>
                                        <p:tgtEl>
                                          <p:spTgt spid="3078"/>
                                        </p:tgtEl>
                                        <p:attrNameLst>
                                          <p:attrName>ppt_h</p:attrName>
                                        </p:attrNameLst>
                                      </p:cBhvr>
                                      <p:tavLst>
                                        <p:tav tm="0">
                                          <p:val>
                                            <p:fltVal val="0"/>
                                          </p:val>
                                        </p:tav>
                                        <p:tav tm="100000">
                                          <p:val>
                                            <p:strVal val="#ppt_h"/>
                                          </p:val>
                                        </p:tav>
                                      </p:tavLst>
                                    </p:anim>
                                    <p:animEffect transition="in" filter="fade">
                                      <p:cBhvr>
                                        <p:cTn id="25" dur="500"/>
                                        <p:tgtEl>
                                          <p:spTgt spid="3078"/>
                                        </p:tgtEl>
                                      </p:cBhvr>
                                    </p:animEffect>
                                  </p:childTnLst>
                                </p:cTn>
                              </p:par>
                              <p:par>
                                <p:cTn id="26" presetID="22" presetClass="entr" presetSubtype="2" fill="hold" grpId="0" nodeType="withEffect">
                                  <p:stCondLst>
                                    <p:cond delay="25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22" presetClass="entr" presetSubtype="2" fill="hold" grpId="0" nodeType="withEffect">
                                  <p:stCondLst>
                                    <p:cond delay="250"/>
                                  </p:stCondLst>
                                  <p:childTnLst>
                                    <p:set>
                                      <p:cBhvr>
                                        <p:cTn id="43" dur="1" fill="hold">
                                          <p:stCondLst>
                                            <p:cond delay="0"/>
                                          </p:stCondLst>
                                        </p:cTn>
                                        <p:tgtEl>
                                          <p:spTgt spid="18"/>
                                        </p:tgtEl>
                                        <p:attrNameLst>
                                          <p:attrName>style.visibility</p:attrName>
                                        </p:attrNameLst>
                                      </p:cBhvr>
                                      <p:to>
                                        <p:strVal val="visible"/>
                                      </p:to>
                                    </p:set>
                                    <p:animEffect transition="in" filter="wipe(right)">
                                      <p:cBhvr>
                                        <p:cTn id="44" dur="500"/>
                                        <p:tgtEl>
                                          <p:spTgt spid="1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8" grpId="0"/>
      <p:bldP spid="18" grpId="0" animBg="1"/>
      <p:bldP spid="19" grpId="0"/>
      <p:bldP spid="30" grpId="0" animBg="1"/>
      <p:bldP spid="31" grpId="0"/>
      <p:bldP spid="34" grpId="0"/>
      <p:bldP spid="51" grpId="0"/>
      <p:bldP spid="2" grpId="0" animBg="1"/>
      <p:bldP spid="29" grpId="0" animBg="1"/>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4891942" y="2275314"/>
            <a:ext cx="328426" cy="864363"/>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57"/>
          <p:cNvGrpSpPr/>
          <p:nvPr/>
        </p:nvGrpSpPr>
        <p:grpSpPr>
          <a:xfrm>
            <a:off x="3918872" y="2210100"/>
            <a:ext cx="328426" cy="864363"/>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8"/>
          <p:cNvSpPr/>
          <p:nvPr/>
        </p:nvSpPr>
        <p:spPr bwMode="auto">
          <a:xfrm>
            <a:off x="3161770" y="1708716"/>
            <a:ext cx="2815700" cy="2481458"/>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Oval 56"/>
          <p:cNvSpPr>
            <a:spLocks noChangeArrowheads="1"/>
          </p:cNvSpPr>
          <p:nvPr/>
        </p:nvSpPr>
        <p:spPr bwMode="auto">
          <a:xfrm>
            <a:off x="3347865" y="1603465"/>
            <a:ext cx="433704" cy="433838"/>
          </a:xfrm>
          <a:prstGeom prst="ellipse">
            <a:avLst/>
          </a:prstGeom>
          <a:solidFill>
            <a:schemeClr val="accent1"/>
          </a:solidFill>
          <a:ln>
            <a:noFill/>
          </a:ln>
        </p:spPr>
        <p:txBody>
          <a:bodyPr vert="horz" wrap="square" lIns="0" tIns="0" rIns="0" bIns="0" numCol="1" anchor="t" anchorCtr="0" compatLnSpc="1"/>
          <a:lstStyle/>
          <a:p>
            <a:pPr algn="ctr"/>
            <a:r>
              <a:rPr lang="en-US" altLang="zh-CN" dirty="0" smtClean="0">
                <a:solidFill>
                  <a:schemeClr val="bg1"/>
                </a:solidFill>
              </a:rPr>
              <a:t>01</a:t>
            </a:r>
            <a:endParaRPr lang="zh-CN" altLang="en-US" dirty="0">
              <a:solidFill>
                <a:schemeClr val="bg1"/>
              </a:solidFill>
            </a:endParaRPr>
          </a:p>
        </p:txBody>
      </p:sp>
      <p:sp>
        <p:nvSpPr>
          <p:cNvPr id="63" name="Oval 57"/>
          <p:cNvSpPr>
            <a:spLocks noChangeArrowheads="1"/>
          </p:cNvSpPr>
          <p:nvPr/>
        </p:nvSpPr>
        <p:spPr bwMode="auto">
          <a:xfrm>
            <a:off x="2944919" y="2473474"/>
            <a:ext cx="433704" cy="435846"/>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Oval 58"/>
          <p:cNvSpPr>
            <a:spLocks noChangeArrowheads="1"/>
          </p:cNvSpPr>
          <p:nvPr/>
        </p:nvSpPr>
        <p:spPr bwMode="auto">
          <a:xfrm>
            <a:off x="3239137" y="3361370"/>
            <a:ext cx="433704" cy="433838"/>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Oval 59"/>
          <p:cNvSpPr>
            <a:spLocks noChangeArrowheads="1"/>
          </p:cNvSpPr>
          <p:nvPr/>
        </p:nvSpPr>
        <p:spPr bwMode="auto">
          <a:xfrm>
            <a:off x="5331459" y="1603465"/>
            <a:ext cx="435712" cy="433838"/>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Oval 60"/>
          <p:cNvSpPr>
            <a:spLocks noChangeArrowheads="1"/>
          </p:cNvSpPr>
          <p:nvPr/>
        </p:nvSpPr>
        <p:spPr bwMode="auto">
          <a:xfrm>
            <a:off x="5759614" y="2473474"/>
            <a:ext cx="435712" cy="435846"/>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Oval 61"/>
          <p:cNvSpPr>
            <a:spLocks noChangeArrowheads="1"/>
          </p:cNvSpPr>
          <p:nvPr/>
        </p:nvSpPr>
        <p:spPr bwMode="auto">
          <a:xfrm>
            <a:off x="5467987" y="3361370"/>
            <a:ext cx="433704" cy="433838"/>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Rectangle 24"/>
          <p:cNvSpPr>
            <a:spLocks noChangeArrowheads="1"/>
          </p:cNvSpPr>
          <p:nvPr/>
        </p:nvSpPr>
        <p:spPr bwMode="auto">
          <a:xfrm>
            <a:off x="5977470" y="1487113"/>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Rectangle 24"/>
          <p:cNvSpPr>
            <a:spLocks noChangeArrowheads="1"/>
          </p:cNvSpPr>
          <p:nvPr/>
        </p:nvSpPr>
        <p:spPr bwMode="auto">
          <a:xfrm>
            <a:off x="6372201" y="2358126"/>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Rectangle 24"/>
          <p:cNvSpPr>
            <a:spLocks noChangeArrowheads="1"/>
          </p:cNvSpPr>
          <p:nvPr/>
        </p:nvSpPr>
        <p:spPr bwMode="auto">
          <a:xfrm>
            <a:off x="6131328" y="3246399"/>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Rectangle 24"/>
          <p:cNvSpPr>
            <a:spLocks noChangeArrowheads="1"/>
          </p:cNvSpPr>
          <p:nvPr/>
        </p:nvSpPr>
        <p:spPr bwMode="auto">
          <a:xfrm>
            <a:off x="748719" y="1487113"/>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Rectangle 24"/>
          <p:cNvSpPr>
            <a:spLocks noChangeArrowheads="1"/>
          </p:cNvSpPr>
          <p:nvPr/>
        </p:nvSpPr>
        <p:spPr bwMode="auto">
          <a:xfrm>
            <a:off x="352672" y="2358126"/>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Rectangle 24"/>
          <p:cNvSpPr>
            <a:spLocks noChangeArrowheads="1"/>
          </p:cNvSpPr>
          <p:nvPr/>
        </p:nvSpPr>
        <p:spPr bwMode="auto">
          <a:xfrm>
            <a:off x="621477" y="3245019"/>
            <a:ext cx="2398903"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20000"/>
              </a:lnSpc>
              <a:spcBef>
                <a:spcPts val="300"/>
              </a:spcBef>
            </a:pPr>
            <a:r>
              <a:rPr lang="en-US" altLang="zh-CN" sz="800" dirty="0" smtClean="0">
                <a:solidFill>
                  <a:schemeClr val="bg1">
                    <a:lumMod val="50000"/>
                  </a:schemeClr>
                </a:solidFill>
              </a:rPr>
              <a:t>. </a:t>
            </a:r>
            <a:endParaRPr lang="en-US" altLang="zh-CN" sz="800" dirty="0" smtClean="0">
              <a:solidFill>
                <a:schemeClr val="bg1">
                  <a:lumMod val="50000"/>
                </a:schemeClr>
              </a:solidFill>
            </a:endParaRPr>
          </a:p>
        </p:txBody>
      </p:sp>
      <p:sp>
        <p:nvSpPr>
          <p:cNvPr id="74" name="Rectangle 5"/>
          <p:cNvSpPr>
            <a:spLocks noChangeArrowheads="1"/>
          </p:cNvSpPr>
          <p:nvPr/>
        </p:nvSpPr>
        <p:spPr bwMode="auto">
          <a:xfrm>
            <a:off x="4345112" y="2906243"/>
            <a:ext cx="449016" cy="45804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Rectangle 6"/>
          <p:cNvSpPr>
            <a:spLocks noChangeArrowheads="1"/>
          </p:cNvSpPr>
          <p:nvPr/>
        </p:nvSpPr>
        <p:spPr bwMode="auto">
          <a:xfrm>
            <a:off x="3858578" y="3091536"/>
            <a:ext cx="449014" cy="272752"/>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smtClean="0">
                <a:solidFill>
                  <a:schemeClr val="bg1"/>
                </a:solidFill>
              </a:rPr>
              <a:t>2</a:t>
            </a:r>
            <a:endParaRPr lang="zh-CN" altLang="en-US" sz="1100" b="1" dirty="0">
              <a:solidFill>
                <a:schemeClr val="bg1"/>
              </a:solidFill>
            </a:endParaRPr>
          </a:p>
        </p:txBody>
      </p:sp>
      <p:sp>
        <p:nvSpPr>
          <p:cNvPr id="76" name="Rectangle 9"/>
          <p:cNvSpPr>
            <a:spLocks noChangeArrowheads="1"/>
          </p:cNvSpPr>
          <p:nvPr/>
        </p:nvSpPr>
        <p:spPr bwMode="auto">
          <a:xfrm>
            <a:off x="4831645" y="3156552"/>
            <a:ext cx="449018" cy="207530"/>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4" name="组合 76"/>
          <p:cNvGrpSpPr/>
          <p:nvPr/>
        </p:nvGrpSpPr>
        <p:grpSpPr>
          <a:xfrm>
            <a:off x="4248788" y="2003927"/>
            <a:ext cx="641662" cy="843459"/>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anim calcmode="lin" valueType="num">
                                      <p:cBhvr>
                                        <p:cTn id="28" dur="500" fill="hold"/>
                                        <p:tgtEl>
                                          <p:spTgt spid="76"/>
                                        </p:tgtEl>
                                        <p:attrNameLst>
                                          <p:attrName>ppt_x</p:attrName>
                                        </p:attrNameLst>
                                      </p:cBhvr>
                                      <p:tavLst>
                                        <p:tav tm="0">
                                          <p:val>
                                            <p:strVal val="#ppt_x"/>
                                          </p:val>
                                        </p:tav>
                                        <p:tav tm="100000">
                                          <p:val>
                                            <p:strVal val="#ppt_x"/>
                                          </p:val>
                                        </p:tav>
                                      </p:tavLst>
                                    </p:anim>
                                    <p:anim calcmode="lin" valueType="num">
                                      <p:cBhvr>
                                        <p:cTn id="29" dur="500" fill="hold"/>
                                        <p:tgtEl>
                                          <p:spTgt spid="7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Effect transition="in" filter="wheel(1)">
                                      <p:cBhvr>
                                        <p:cTn id="37" dur="500"/>
                                        <p:tgtEl>
                                          <p:spTgt spid="61"/>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0-#ppt_w/2"/>
                                          </p:val>
                                        </p:tav>
                                        <p:tav tm="100000">
                                          <p:val>
                                            <p:strVal val="#ppt_x"/>
                                          </p:val>
                                        </p:tav>
                                      </p:tavLst>
                                    </p:anim>
                                    <p:anim calcmode="lin" valueType="num">
                                      <p:cBhvr additive="base">
                                        <p:cTn id="46" dur="500" fill="hold"/>
                                        <p:tgtEl>
                                          <p:spTgt spid="7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Effect transition="in" filter="fade">
                                      <p:cBhvr>
                                        <p:cTn id="51" dur="500"/>
                                        <p:tgtEl>
                                          <p:spTgt spid="63"/>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0-#ppt_w/2"/>
                                          </p:val>
                                        </p:tav>
                                        <p:tav tm="100000">
                                          <p:val>
                                            <p:strVal val="#ppt_x"/>
                                          </p:val>
                                        </p:tav>
                                      </p:tavLst>
                                    </p:anim>
                                    <p:anim calcmode="lin" valueType="num">
                                      <p:cBhvr additive="base">
                                        <p:cTn id="55" dur="500" fill="hold"/>
                                        <p:tgtEl>
                                          <p:spTgt spid="72"/>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fill="hold"/>
                                        <p:tgtEl>
                                          <p:spTgt spid="68"/>
                                        </p:tgtEl>
                                        <p:attrNameLst>
                                          <p:attrName>ppt_x</p:attrName>
                                        </p:attrNameLst>
                                      </p:cBhvr>
                                      <p:tavLst>
                                        <p:tav tm="0">
                                          <p:val>
                                            <p:strVal val="1+#ppt_w/2"/>
                                          </p:val>
                                        </p:tav>
                                        <p:tav tm="100000">
                                          <p:val>
                                            <p:strVal val="#ppt_x"/>
                                          </p:val>
                                        </p:tav>
                                      </p:tavLst>
                                    </p:anim>
                                    <p:anim calcmode="lin" valueType="num">
                                      <p:cBhvr additive="base">
                                        <p:cTn id="73" dur="500" fill="hold"/>
                                        <p:tgtEl>
                                          <p:spTgt spid="68"/>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Effect transition="in" filter="fade">
                                      <p:cBhvr>
                                        <p:cTn id="78" dur="500"/>
                                        <p:tgtEl>
                                          <p:spTgt spid="66"/>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1+#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70"/>
                                        </p:tgtEl>
                                        <p:attrNameLst>
                                          <p:attrName>style.visibility</p:attrName>
                                        </p:attrNameLst>
                                      </p:cBhvr>
                                      <p:to>
                                        <p:strVal val="visible"/>
                                      </p:to>
                                    </p:set>
                                    <p:anim calcmode="lin" valueType="num">
                                      <p:cBhvr additive="base">
                                        <p:cTn id="90" dur="500" fill="hold"/>
                                        <p:tgtEl>
                                          <p:spTgt spid="70"/>
                                        </p:tgtEl>
                                        <p:attrNameLst>
                                          <p:attrName>ppt_x</p:attrName>
                                        </p:attrNameLst>
                                      </p:cBhvr>
                                      <p:tavLst>
                                        <p:tav tm="0">
                                          <p:val>
                                            <p:strVal val="1+#ppt_w/2"/>
                                          </p:val>
                                        </p:tav>
                                        <p:tav tm="100000">
                                          <p:val>
                                            <p:strVal val="#ppt_x"/>
                                          </p:val>
                                        </p:tav>
                                      </p:tavLst>
                                    </p:anim>
                                    <p:anim calcmode="lin" valueType="num">
                                      <p:cBhvr additive="base">
                                        <p:cTn id="91"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576764" y="1726146"/>
            <a:ext cx="947738" cy="1051249"/>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470401" y="2682116"/>
            <a:ext cx="1054100" cy="944854"/>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3619501" y="2575720"/>
            <a:ext cx="947738" cy="1051249"/>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3619502" y="1726146"/>
            <a:ext cx="1054100" cy="944854"/>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p>
        </p:txBody>
      </p:sp>
      <p:grpSp>
        <p:nvGrpSpPr>
          <p:cNvPr id="2" name="组合 9"/>
          <p:cNvGrpSpPr/>
          <p:nvPr/>
        </p:nvGrpSpPr>
        <p:grpSpPr>
          <a:xfrm>
            <a:off x="4264027" y="2293058"/>
            <a:ext cx="615950" cy="808287"/>
            <a:chOff x="4264026" y="2292350"/>
            <a:chExt cx="615950" cy="808038"/>
          </a:xfrm>
          <a:solidFill>
            <a:schemeClr val="bg1">
              <a:lumMod val="50000"/>
            </a:schemeClr>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TextBox 12"/>
          <p:cNvSpPr txBox="1"/>
          <p:nvPr/>
        </p:nvSpPr>
        <p:spPr>
          <a:xfrm>
            <a:off x="3844865" y="1977131"/>
            <a:ext cx="263214" cy="277084"/>
          </a:xfrm>
          <a:prstGeom prst="rect">
            <a:avLst/>
          </a:prstGeom>
          <a:noFill/>
        </p:spPr>
        <p:txBody>
          <a:bodyPr wrap="none" lIns="91440" tIns="45720" rIns="91440" bIns="45720" rtlCol="0">
            <a:spAutoFit/>
          </a:bodyPr>
          <a:lstStyle/>
          <a:p>
            <a:r>
              <a:rPr lang="en-US" altLang="zh-CN" sz="1200" dirty="0" smtClean="0">
                <a:solidFill>
                  <a:schemeClr val="bg1"/>
                </a:solidFill>
              </a:rPr>
              <a:t>1</a:t>
            </a:r>
            <a:endParaRPr lang="zh-CN" altLang="en-US" sz="1200" dirty="0">
              <a:solidFill>
                <a:schemeClr val="bg1"/>
              </a:solidFill>
            </a:endParaRPr>
          </a:p>
        </p:txBody>
      </p:sp>
      <p:sp>
        <p:nvSpPr>
          <p:cNvPr id="14" name="TextBox 13"/>
          <p:cNvSpPr txBox="1"/>
          <p:nvPr/>
        </p:nvSpPr>
        <p:spPr>
          <a:xfrm>
            <a:off x="5030727" y="1977131"/>
            <a:ext cx="263214" cy="277084"/>
          </a:xfrm>
          <a:prstGeom prst="rect">
            <a:avLst/>
          </a:prstGeom>
          <a:noFill/>
        </p:spPr>
        <p:txBody>
          <a:bodyPr wrap="none" lIns="91440" tIns="45720" rIns="91440" bIns="45720" rtlCol="0">
            <a:spAutoFit/>
          </a:bodyPr>
          <a:lstStyle/>
          <a:p>
            <a:r>
              <a:rPr lang="en-US" altLang="zh-CN" sz="1200" dirty="0" smtClean="0">
                <a:solidFill>
                  <a:schemeClr val="bg1"/>
                </a:solidFill>
              </a:rPr>
              <a:t>3</a:t>
            </a:r>
            <a:endParaRPr lang="zh-CN" altLang="en-US" sz="1200" dirty="0">
              <a:solidFill>
                <a:schemeClr val="bg1"/>
              </a:solidFill>
            </a:endParaRPr>
          </a:p>
        </p:txBody>
      </p:sp>
      <p:sp>
        <p:nvSpPr>
          <p:cNvPr id="15" name="TextBox 14"/>
          <p:cNvSpPr txBox="1"/>
          <p:nvPr/>
        </p:nvSpPr>
        <p:spPr>
          <a:xfrm>
            <a:off x="3844865" y="3077608"/>
            <a:ext cx="263214" cy="277084"/>
          </a:xfrm>
          <a:prstGeom prst="rect">
            <a:avLst/>
          </a:prstGeom>
          <a:noFill/>
        </p:spPr>
        <p:txBody>
          <a:bodyPr wrap="none" lIns="91440" tIns="45720" rIns="91440" bIns="45720" rtlCol="0">
            <a:spAutoFit/>
          </a:bodyPr>
          <a:lstStyle/>
          <a:p>
            <a:r>
              <a:rPr lang="en-US" altLang="zh-CN" sz="1200" dirty="0" smtClean="0">
                <a:solidFill>
                  <a:schemeClr val="bg1"/>
                </a:solidFill>
              </a:rPr>
              <a:t>2</a:t>
            </a:r>
            <a:endParaRPr lang="zh-CN" altLang="en-US" sz="1200" dirty="0">
              <a:solidFill>
                <a:schemeClr val="bg1"/>
              </a:solidFill>
            </a:endParaRPr>
          </a:p>
        </p:txBody>
      </p:sp>
      <p:sp>
        <p:nvSpPr>
          <p:cNvPr id="16" name="TextBox 15"/>
          <p:cNvSpPr txBox="1"/>
          <p:nvPr/>
        </p:nvSpPr>
        <p:spPr>
          <a:xfrm>
            <a:off x="5030727" y="3077608"/>
            <a:ext cx="263214" cy="277084"/>
          </a:xfrm>
          <a:prstGeom prst="rect">
            <a:avLst/>
          </a:prstGeom>
          <a:noFill/>
        </p:spPr>
        <p:txBody>
          <a:bodyPr wrap="none" lIns="91440" tIns="45720" rIns="91440" bIns="45720" rtlCol="0">
            <a:spAutoFit/>
          </a:bodyPr>
          <a:lstStyle/>
          <a:p>
            <a:r>
              <a:rPr lang="en-US" altLang="zh-CN" sz="1200" dirty="0" smtClean="0">
                <a:solidFill>
                  <a:schemeClr val="bg1"/>
                </a:solidFill>
              </a:rPr>
              <a:t>4</a:t>
            </a:r>
            <a:endParaRPr lang="zh-CN" altLang="en-US" sz="1200" dirty="0">
              <a:solidFill>
                <a:schemeClr val="bg1"/>
              </a:solidFill>
            </a:endParaRPr>
          </a:p>
        </p:txBody>
      </p:sp>
      <p:sp>
        <p:nvSpPr>
          <p:cNvPr id="17" name="Rectangle 24"/>
          <p:cNvSpPr>
            <a:spLocks noChangeArrowheads="1"/>
          </p:cNvSpPr>
          <p:nvPr/>
        </p:nvSpPr>
        <p:spPr bwMode="auto">
          <a:xfrm>
            <a:off x="827584" y="1782401"/>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24"/>
          <p:cNvSpPr>
            <a:spLocks noChangeArrowheads="1"/>
          </p:cNvSpPr>
          <p:nvPr/>
        </p:nvSpPr>
        <p:spPr bwMode="auto">
          <a:xfrm>
            <a:off x="827584" y="2882879"/>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ectangle 24"/>
          <p:cNvSpPr>
            <a:spLocks noChangeArrowheads="1"/>
          </p:cNvSpPr>
          <p:nvPr/>
        </p:nvSpPr>
        <p:spPr bwMode="auto">
          <a:xfrm>
            <a:off x="5909794" y="1782401"/>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Rectangle 24"/>
          <p:cNvSpPr>
            <a:spLocks noChangeArrowheads="1"/>
          </p:cNvSpPr>
          <p:nvPr/>
        </p:nvSpPr>
        <p:spPr bwMode="auto">
          <a:xfrm>
            <a:off x="5909794" y="2882879"/>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528" fill="hold" grpId="0" nodeType="withEffect">
                                  <p:stCondLst>
                                    <p:cond delay="1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par>
                                <p:cTn id="17" presetID="53" presetClass="entr" presetSubtype="16" fill="hold" grpId="0"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2" presetClass="entr" presetSubtype="8" fill="hold" grpId="0" nodeType="withEffect">
                                  <p:stCondLst>
                                    <p:cond delay="20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53" presetClass="entr" presetSubtype="528"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anim calcmode="lin" valueType="num">
                                      <p:cBhvr>
                                        <p:cTn id="31" dur="500" fill="hold"/>
                                        <p:tgtEl>
                                          <p:spTgt spid="8"/>
                                        </p:tgtEl>
                                        <p:attrNameLst>
                                          <p:attrName>ppt_x</p:attrName>
                                        </p:attrNameLst>
                                      </p:cBhvr>
                                      <p:tavLst>
                                        <p:tav tm="0">
                                          <p:val>
                                            <p:fltVal val="0.5"/>
                                          </p:val>
                                        </p:tav>
                                        <p:tav tm="100000">
                                          <p:val>
                                            <p:strVal val="#ppt_x"/>
                                          </p:val>
                                        </p:tav>
                                      </p:tavLst>
                                    </p:anim>
                                    <p:anim calcmode="lin" valueType="num">
                                      <p:cBhvr>
                                        <p:cTn id="32" dur="500" fill="hold"/>
                                        <p:tgtEl>
                                          <p:spTgt spid="8"/>
                                        </p:tgtEl>
                                        <p:attrNameLst>
                                          <p:attrName>ppt_y</p:attrName>
                                        </p:attrNameLst>
                                      </p:cBhvr>
                                      <p:tavLst>
                                        <p:tav tm="0">
                                          <p:val>
                                            <p:fltVal val="0.5"/>
                                          </p:val>
                                        </p:tav>
                                        <p:tav tm="100000">
                                          <p:val>
                                            <p:strVal val="#ppt_y"/>
                                          </p:val>
                                        </p:tav>
                                      </p:tavLst>
                                    </p:anim>
                                  </p:childTnLst>
                                </p:cTn>
                              </p:par>
                              <p:par>
                                <p:cTn id="33" presetID="53" presetClass="entr" presetSubtype="16" fill="hold" grpId="0" nodeType="withEffect">
                                  <p:stCondLst>
                                    <p:cond delay="2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2" presetClass="entr" presetSubtype="8" fill="hold" grpId="0" nodeType="withEffect">
                                  <p:stCondLst>
                                    <p:cond delay="28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53" presetClass="entr" presetSubtype="528" fill="hold" grpId="0" nodeType="withEffect">
                                  <p:stCondLst>
                                    <p:cond delay="280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anim calcmode="lin" valueType="num">
                                      <p:cBhvr>
                                        <p:cTn id="47" dur="500" fill="hold"/>
                                        <p:tgtEl>
                                          <p:spTgt spid="6"/>
                                        </p:tgtEl>
                                        <p:attrNameLst>
                                          <p:attrName>ppt_x</p:attrName>
                                        </p:attrNameLst>
                                      </p:cBhvr>
                                      <p:tavLst>
                                        <p:tav tm="0">
                                          <p:val>
                                            <p:fltVal val="0.5"/>
                                          </p:val>
                                        </p:tav>
                                        <p:tav tm="100000">
                                          <p:val>
                                            <p:strVal val="#ppt_x"/>
                                          </p:val>
                                        </p:tav>
                                      </p:tavLst>
                                    </p:anim>
                                    <p:anim calcmode="lin" valueType="num">
                                      <p:cBhvr>
                                        <p:cTn id="48" dur="500" fill="hold"/>
                                        <p:tgtEl>
                                          <p:spTgt spid="6"/>
                                        </p:tgtEl>
                                        <p:attrNameLst>
                                          <p:attrName>ppt_y</p:attrName>
                                        </p:attrNameLst>
                                      </p:cBhvr>
                                      <p:tavLst>
                                        <p:tav tm="0">
                                          <p:val>
                                            <p:fltVal val="0.5"/>
                                          </p:val>
                                        </p:tav>
                                        <p:tav tm="100000">
                                          <p:val>
                                            <p:strVal val="#ppt_y"/>
                                          </p:val>
                                        </p:tav>
                                      </p:tavLst>
                                    </p:anim>
                                  </p:childTnLst>
                                </p:cTn>
                              </p:par>
                              <p:par>
                                <p:cTn id="49" presetID="53" presetClass="entr" presetSubtype="16" fill="hold" grpId="0" nodeType="withEffect">
                                  <p:stCondLst>
                                    <p:cond delay="31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2" presetClass="entr" presetSubtype="2" fill="hold" grpId="0" nodeType="withEffect">
                                  <p:stCondLst>
                                    <p:cond delay="360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53" presetClass="entr" presetSubtype="528" fill="hold" grpId="0" nodeType="withEffect">
                                  <p:stCondLst>
                                    <p:cond delay="360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ppt_w</p:attrName>
                                        </p:attrNameLst>
                                      </p:cBhvr>
                                      <p:tavLst>
                                        <p:tav tm="0">
                                          <p:val>
                                            <p:fltVal val="0"/>
                                          </p:val>
                                        </p:tav>
                                        <p:tav tm="100000">
                                          <p:val>
                                            <p:strVal val="#ppt_w"/>
                                          </p:val>
                                        </p:tav>
                                      </p:tavLst>
                                    </p:anim>
                                    <p:anim calcmode="lin" valueType="num">
                                      <p:cBhvr>
                                        <p:cTn id="61" dur="500" fill="hold"/>
                                        <p:tgtEl>
                                          <p:spTgt spid="7"/>
                                        </p:tgtEl>
                                        <p:attrNameLst>
                                          <p:attrName>ppt_h</p:attrName>
                                        </p:attrNameLst>
                                      </p:cBhvr>
                                      <p:tavLst>
                                        <p:tav tm="0">
                                          <p:val>
                                            <p:fltVal val="0"/>
                                          </p:val>
                                        </p:tav>
                                        <p:tav tm="100000">
                                          <p:val>
                                            <p:strVal val="#ppt_h"/>
                                          </p:val>
                                        </p:tav>
                                      </p:tavLst>
                                    </p:anim>
                                    <p:animEffect transition="in" filter="fade">
                                      <p:cBhvr>
                                        <p:cTn id="62" dur="500"/>
                                        <p:tgtEl>
                                          <p:spTgt spid="7"/>
                                        </p:tgtEl>
                                      </p:cBhvr>
                                    </p:animEffect>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53" presetClass="entr" presetSubtype="16" fill="hold" grpId="0" nodeType="withEffect">
                                  <p:stCondLst>
                                    <p:cond delay="39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2" presetClass="entr" presetSubtype="2" fill="hold" grpId="0" nodeType="withEffect">
                                  <p:stCondLst>
                                    <p:cond delay="440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1+#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11560" y="1594610"/>
            <a:ext cx="1078632" cy="1078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7" name="矩形 16"/>
          <p:cNvSpPr/>
          <p:nvPr/>
        </p:nvSpPr>
        <p:spPr>
          <a:xfrm>
            <a:off x="1709244" y="1594610"/>
            <a:ext cx="2862758" cy="10789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8" name="Rectangle 24"/>
          <p:cNvSpPr>
            <a:spLocks noChangeArrowheads="1"/>
          </p:cNvSpPr>
          <p:nvPr/>
        </p:nvSpPr>
        <p:spPr bwMode="auto">
          <a:xfrm>
            <a:off x="1853257" y="1694502"/>
            <a:ext cx="2574727" cy="77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单击此处添加文本单击此处添加文本单击此处添加文本单击此处添加文本单击此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11560" y="2821809"/>
            <a:ext cx="1078632" cy="10789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20" name="矩形 19"/>
          <p:cNvSpPr/>
          <p:nvPr/>
        </p:nvSpPr>
        <p:spPr>
          <a:xfrm>
            <a:off x="1709244" y="2821809"/>
            <a:ext cx="2862758" cy="10789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21" name="Rectangle 24"/>
          <p:cNvSpPr>
            <a:spLocks noChangeArrowheads="1"/>
          </p:cNvSpPr>
          <p:nvPr/>
        </p:nvSpPr>
        <p:spPr bwMode="auto">
          <a:xfrm>
            <a:off x="1853257" y="2921700"/>
            <a:ext cx="2574727" cy="77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单击此处添加文本单击此处添加文本单击此处添加文本单击此处添加文本单击此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716016" y="1594610"/>
            <a:ext cx="3814915" cy="2306164"/>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23" name="Freeform 14"/>
          <p:cNvSpPr>
            <a:spLocks noEditPoints="1"/>
          </p:cNvSpPr>
          <p:nvPr/>
        </p:nvSpPr>
        <p:spPr bwMode="auto">
          <a:xfrm>
            <a:off x="1040291" y="2000461"/>
            <a:ext cx="221171" cy="267263"/>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1017690" y="3226448"/>
            <a:ext cx="267181" cy="269686"/>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12" presetClass="entr" presetSubtype="2" fill="hold" grpId="0" nodeType="withEffect">
                                  <p:stCondLst>
                                    <p:cond delay="11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p:tgtEl>
                                          <p:spTgt spid="18"/>
                                        </p:tgtEl>
                                        <p:attrNameLst>
                                          <p:attrName>ppt_x</p:attrName>
                                        </p:attrNameLst>
                                      </p:cBhvr>
                                      <p:tavLst>
                                        <p:tav tm="0">
                                          <p:val>
                                            <p:strVal val="#ppt_x+#ppt_w*1.125000"/>
                                          </p:val>
                                        </p:tav>
                                        <p:tav tm="100000">
                                          <p:val>
                                            <p:strVal val="#ppt_x"/>
                                          </p:val>
                                        </p:tav>
                                      </p:tavLst>
                                    </p:anim>
                                    <p:animEffect transition="in" filter="wipe(left)">
                                      <p:cBhvr>
                                        <p:cTn id="21" dur="500"/>
                                        <p:tgtEl>
                                          <p:spTgt spid="18"/>
                                        </p:tgtEl>
                                      </p:cBhvr>
                                    </p:animEffect>
                                  </p:childTnLst>
                                </p:cTn>
                              </p:par>
                              <p:par>
                                <p:cTn id="22" presetID="53" presetClass="entr" presetSubtype="16" fill="hold" grpId="0" nodeType="withEffect">
                                  <p:stCondLst>
                                    <p:cond delay="6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80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par>
                                <p:cTn id="32" presetID="22" presetClass="entr" presetSubtype="8" fill="hold" grpId="0" nodeType="withEffect">
                                  <p:stCondLst>
                                    <p:cond delay="110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12" presetClass="entr" presetSubtype="2" fill="hold" grpId="0" nodeType="withEffect">
                                  <p:stCondLst>
                                    <p:cond delay="11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p:tgtEl>
                                          <p:spTgt spid="21"/>
                                        </p:tgtEl>
                                        <p:attrNameLst>
                                          <p:attrName>ppt_x</p:attrName>
                                        </p:attrNameLst>
                                      </p:cBhvr>
                                      <p:tavLst>
                                        <p:tav tm="0">
                                          <p:val>
                                            <p:strVal val="#ppt_x+#ppt_w*1.125000"/>
                                          </p:val>
                                        </p:tav>
                                        <p:tav tm="100000">
                                          <p:val>
                                            <p:strVal val="#ppt_x"/>
                                          </p:val>
                                        </p:tav>
                                      </p:tavLst>
                                    </p:anim>
                                    <p:animEffect transition="in" filter="wipe(left)">
                                      <p:cBhvr>
                                        <p:cTn id="38" dur="500"/>
                                        <p:tgtEl>
                                          <p:spTgt spid="21"/>
                                        </p:tgtEl>
                                      </p:cBhvr>
                                    </p:animEffect>
                                  </p:childTnLst>
                                </p:cTn>
                              </p:par>
                              <p:par>
                                <p:cTn id="39" presetID="42" presetClass="entr" presetSubtype="0" fill="hold" grpId="0" nodeType="withEffect">
                                  <p:stCondLst>
                                    <p:cond delay="16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animBg="1"/>
      <p:bldP spid="21" grpId="0"/>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a:spLocks noChangeArrowheads="1"/>
          </p:cNvSpPr>
          <p:nvPr/>
        </p:nvSpPr>
        <p:spPr bwMode="auto">
          <a:xfrm>
            <a:off x="1960510" y="2722259"/>
            <a:ext cx="5635826" cy="727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zh-CN" altLang="en-US" sz="4300" b="1" cap="all" spc="427"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演讲完毕，谢谢观看</a:t>
            </a:r>
            <a:endParaRPr lang="zh-CN" altLang="en-US" sz="4300" b="1" cap="all" spc="427"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2574978" y="3444548"/>
            <a:ext cx="399404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Freeform 6"/>
          <p:cNvSpPr/>
          <p:nvPr/>
        </p:nvSpPr>
        <p:spPr bwMode="auto">
          <a:xfrm>
            <a:off x="-7685" y="4105817"/>
            <a:ext cx="9159372" cy="1037683"/>
          </a:xfrm>
          <a:custGeom>
            <a:avLst/>
            <a:gdLst>
              <a:gd name="T0" fmla="*/ 0 w 5734"/>
              <a:gd name="T1" fmla="*/ 0 h 931"/>
              <a:gd name="T2" fmla="*/ 167 w 5734"/>
              <a:gd name="T3" fmla="*/ 73 h 931"/>
              <a:gd name="T4" fmla="*/ 340 w 5734"/>
              <a:gd name="T5" fmla="*/ 143 h 931"/>
              <a:gd name="T6" fmla="*/ 522 w 5734"/>
              <a:gd name="T7" fmla="*/ 206 h 931"/>
              <a:gd name="T8" fmla="*/ 711 w 5734"/>
              <a:gd name="T9" fmla="*/ 266 h 931"/>
              <a:gd name="T10" fmla="*/ 907 w 5734"/>
              <a:gd name="T11" fmla="*/ 320 h 931"/>
              <a:gd name="T12" fmla="*/ 1109 w 5734"/>
              <a:gd name="T13" fmla="*/ 369 h 931"/>
              <a:gd name="T14" fmla="*/ 1315 w 5734"/>
              <a:gd name="T15" fmla="*/ 415 h 931"/>
              <a:gd name="T16" fmla="*/ 1529 w 5734"/>
              <a:gd name="T17" fmla="*/ 455 h 931"/>
              <a:gd name="T18" fmla="*/ 1746 w 5734"/>
              <a:gd name="T19" fmla="*/ 490 h 931"/>
              <a:gd name="T20" fmla="*/ 1966 w 5734"/>
              <a:gd name="T21" fmla="*/ 520 h 931"/>
              <a:gd name="T22" fmla="*/ 2189 w 5734"/>
              <a:gd name="T23" fmla="*/ 544 h 931"/>
              <a:gd name="T24" fmla="*/ 2416 w 5734"/>
              <a:gd name="T25" fmla="*/ 563 h 931"/>
              <a:gd name="T26" fmla="*/ 2644 w 5734"/>
              <a:gd name="T27" fmla="*/ 579 h 931"/>
              <a:gd name="T28" fmla="*/ 2873 w 5734"/>
              <a:gd name="T29" fmla="*/ 588 h 931"/>
              <a:gd name="T30" fmla="*/ 3104 w 5734"/>
              <a:gd name="T31" fmla="*/ 593 h 931"/>
              <a:gd name="T32" fmla="*/ 3336 w 5734"/>
              <a:gd name="T33" fmla="*/ 591 h 931"/>
              <a:gd name="T34" fmla="*/ 3567 w 5734"/>
              <a:gd name="T35" fmla="*/ 586 h 931"/>
              <a:gd name="T36" fmla="*/ 3798 w 5734"/>
              <a:gd name="T37" fmla="*/ 576 h 931"/>
              <a:gd name="T38" fmla="*/ 4025 w 5734"/>
              <a:gd name="T39" fmla="*/ 560 h 931"/>
              <a:gd name="T40" fmla="*/ 4253 w 5734"/>
              <a:gd name="T41" fmla="*/ 539 h 931"/>
              <a:gd name="T42" fmla="*/ 4477 w 5734"/>
              <a:gd name="T43" fmla="*/ 511 h 931"/>
              <a:gd name="T44" fmla="*/ 4698 w 5734"/>
              <a:gd name="T45" fmla="*/ 479 h 931"/>
              <a:gd name="T46" fmla="*/ 4915 w 5734"/>
              <a:gd name="T47" fmla="*/ 443 h 931"/>
              <a:gd name="T48" fmla="*/ 5127 w 5734"/>
              <a:gd name="T49" fmla="*/ 401 h 931"/>
              <a:gd name="T50" fmla="*/ 5335 w 5734"/>
              <a:gd name="T51" fmla="*/ 352 h 931"/>
              <a:gd name="T52" fmla="*/ 5538 w 5734"/>
              <a:gd name="T53" fmla="*/ 299 h 931"/>
              <a:gd name="T54" fmla="*/ 5734 w 5734"/>
              <a:gd name="T55" fmla="*/ 240 h 931"/>
              <a:gd name="T56" fmla="*/ 5734 w 5734"/>
              <a:gd name="T57" fmla="*/ 931 h 931"/>
              <a:gd name="T58" fmla="*/ 0 w 5734"/>
              <a:gd name="T59" fmla="*/ 931 h 931"/>
              <a:gd name="T60" fmla="*/ 0 w 5734"/>
              <a:gd name="T6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34" h="931">
                <a:moveTo>
                  <a:pt x="0" y="0"/>
                </a:moveTo>
                <a:lnTo>
                  <a:pt x="167" y="73"/>
                </a:lnTo>
                <a:lnTo>
                  <a:pt x="340" y="143"/>
                </a:lnTo>
                <a:lnTo>
                  <a:pt x="522" y="206"/>
                </a:lnTo>
                <a:lnTo>
                  <a:pt x="711" y="266"/>
                </a:lnTo>
                <a:lnTo>
                  <a:pt x="907" y="320"/>
                </a:lnTo>
                <a:lnTo>
                  <a:pt x="1109" y="369"/>
                </a:lnTo>
                <a:lnTo>
                  <a:pt x="1315" y="415"/>
                </a:lnTo>
                <a:lnTo>
                  <a:pt x="1529" y="455"/>
                </a:lnTo>
                <a:lnTo>
                  <a:pt x="1746" y="490"/>
                </a:lnTo>
                <a:lnTo>
                  <a:pt x="1966" y="520"/>
                </a:lnTo>
                <a:lnTo>
                  <a:pt x="2189" y="544"/>
                </a:lnTo>
                <a:lnTo>
                  <a:pt x="2416" y="563"/>
                </a:lnTo>
                <a:lnTo>
                  <a:pt x="2644" y="579"/>
                </a:lnTo>
                <a:lnTo>
                  <a:pt x="2873" y="588"/>
                </a:lnTo>
                <a:lnTo>
                  <a:pt x="3104" y="593"/>
                </a:lnTo>
                <a:lnTo>
                  <a:pt x="3336" y="591"/>
                </a:lnTo>
                <a:lnTo>
                  <a:pt x="3567" y="586"/>
                </a:lnTo>
                <a:lnTo>
                  <a:pt x="3798" y="576"/>
                </a:lnTo>
                <a:lnTo>
                  <a:pt x="4025" y="560"/>
                </a:lnTo>
                <a:lnTo>
                  <a:pt x="4253" y="539"/>
                </a:lnTo>
                <a:lnTo>
                  <a:pt x="4477" y="511"/>
                </a:lnTo>
                <a:lnTo>
                  <a:pt x="4698" y="479"/>
                </a:lnTo>
                <a:lnTo>
                  <a:pt x="4915" y="443"/>
                </a:lnTo>
                <a:lnTo>
                  <a:pt x="5127" y="401"/>
                </a:lnTo>
                <a:lnTo>
                  <a:pt x="5335" y="352"/>
                </a:lnTo>
                <a:lnTo>
                  <a:pt x="5538" y="299"/>
                </a:lnTo>
                <a:lnTo>
                  <a:pt x="5734" y="240"/>
                </a:lnTo>
                <a:lnTo>
                  <a:pt x="5734" y="931"/>
                </a:lnTo>
                <a:lnTo>
                  <a:pt x="0" y="931"/>
                </a:lnTo>
                <a:lnTo>
                  <a:pt x="0" y="0"/>
                </a:lnTo>
                <a:close/>
              </a:path>
            </a:pathLst>
          </a:custGeom>
          <a:solidFill>
            <a:schemeClr val="accent2"/>
          </a:solidFill>
          <a:ln w="0">
            <a:noFill/>
            <a:prstDash val="solid"/>
            <a:round/>
          </a:ln>
        </p:spPr>
        <p:txBody>
          <a:bodyPr vert="horz" wrap="square" lIns="91433" tIns="45717" rIns="91433" bIns="45717" numCol="1" anchor="t" anchorCtr="0" compatLnSpc="1"/>
          <a:lstStyle/>
          <a:p>
            <a:endParaRPr lang="zh-CN" altLang="en-US"/>
          </a:p>
        </p:txBody>
      </p:sp>
      <p:sp>
        <p:nvSpPr>
          <p:cNvPr id="11" name="Freeform 7"/>
          <p:cNvSpPr/>
          <p:nvPr/>
        </p:nvSpPr>
        <p:spPr bwMode="auto">
          <a:xfrm>
            <a:off x="-7685" y="4342110"/>
            <a:ext cx="9159372" cy="801390"/>
          </a:xfrm>
          <a:custGeom>
            <a:avLst/>
            <a:gdLst>
              <a:gd name="T0" fmla="*/ 5734 w 5734"/>
              <a:gd name="T1" fmla="*/ 0 h 719"/>
              <a:gd name="T2" fmla="*/ 5734 w 5734"/>
              <a:gd name="T3" fmla="*/ 719 h 719"/>
              <a:gd name="T4" fmla="*/ 0 w 5734"/>
              <a:gd name="T5" fmla="*/ 719 h 719"/>
              <a:gd name="T6" fmla="*/ 0 w 5734"/>
              <a:gd name="T7" fmla="*/ 71 h 719"/>
              <a:gd name="T8" fmla="*/ 230 w 5734"/>
              <a:gd name="T9" fmla="*/ 131 h 719"/>
              <a:gd name="T10" fmla="*/ 459 w 5734"/>
              <a:gd name="T11" fmla="*/ 185 h 719"/>
              <a:gd name="T12" fmla="*/ 690 w 5734"/>
              <a:gd name="T13" fmla="*/ 236 h 719"/>
              <a:gd name="T14" fmla="*/ 921 w 5734"/>
              <a:gd name="T15" fmla="*/ 281 h 719"/>
              <a:gd name="T16" fmla="*/ 1154 w 5734"/>
              <a:gd name="T17" fmla="*/ 323 h 719"/>
              <a:gd name="T18" fmla="*/ 1389 w 5734"/>
              <a:gd name="T19" fmla="*/ 358 h 719"/>
              <a:gd name="T20" fmla="*/ 1627 w 5734"/>
              <a:gd name="T21" fmla="*/ 390 h 719"/>
              <a:gd name="T22" fmla="*/ 1865 w 5734"/>
              <a:gd name="T23" fmla="*/ 416 h 719"/>
              <a:gd name="T24" fmla="*/ 2105 w 5734"/>
              <a:gd name="T25" fmla="*/ 435 h 719"/>
              <a:gd name="T26" fmla="*/ 2348 w 5734"/>
              <a:gd name="T27" fmla="*/ 449 h 719"/>
              <a:gd name="T28" fmla="*/ 2593 w 5734"/>
              <a:gd name="T29" fmla="*/ 456 h 719"/>
              <a:gd name="T30" fmla="*/ 2842 w 5734"/>
              <a:gd name="T31" fmla="*/ 456 h 719"/>
              <a:gd name="T32" fmla="*/ 3094 w 5734"/>
              <a:gd name="T33" fmla="*/ 451 h 719"/>
              <a:gd name="T34" fmla="*/ 3348 w 5734"/>
              <a:gd name="T35" fmla="*/ 439 h 719"/>
              <a:gd name="T36" fmla="*/ 3605 w 5734"/>
              <a:gd name="T37" fmla="*/ 420 h 719"/>
              <a:gd name="T38" fmla="*/ 3868 w 5734"/>
              <a:gd name="T39" fmla="*/ 393 h 719"/>
              <a:gd name="T40" fmla="*/ 4132 w 5734"/>
              <a:gd name="T41" fmla="*/ 358 h 719"/>
              <a:gd name="T42" fmla="*/ 4402 w 5734"/>
              <a:gd name="T43" fmla="*/ 316 h 719"/>
              <a:gd name="T44" fmla="*/ 4675 w 5734"/>
              <a:gd name="T45" fmla="*/ 266 h 719"/>
              <a:gd name="T46" fmla="*/ 4953 w 5734"/>
              <a:gd name="T47" fmla="*/ 208 h 719"/>
              <a:gd name="T48" fmla="*/ 5235 w 5734"/>
              <a:gd name="T49" fmla="*/ 141 h 719"/>
              <a:gd name="T50" fmla="*/ 5349 w 5734"/>
              <a:gd name="T51" fmla="*/ 113 h 719"/>
              <a:gd name="T52" fmla="*/ 5456 w 5734"/>
              <a:gd name="T53" fmla="*/ 85 h 719"/>
              <a:gd name="T54" fmla="*/ 5556 w 5734"/>
              <a:gd name="T55" fmla="*/ 57 h 719"/>
              <a:gd name="T56" fmla="*/ 5648 w 5734"/>
              <a:gd name="T57" fmla="*/ 29 h 719"/>
              <a:gd name="T58" fmla="*/ 5734 w 5734"/>
              <a:gd name="T59"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34" h="719">
                <a:moveTo>
                  <a:pt x="5734" y="0"/>
                </a:moveTo>
                <a:lnTo>
                  <a:pt x="5734" y="719"/>
                </a:lnTo>
                <a:lnTo>
                  <a:pt x="0" y="719"/>
                </a:lnTo>
                <a:lnTo>
                  <a:pt x="0" y="71"/>
                </a:lnTo>
                <a:lnTo>
                  <a:pt x="230" y="131"/>
                </a:lnTo>
                <a:lnTo>
                  <a:pt x="459" y="185"/>
                </a:lnTo>
                <a:lnTo>
                  <a:pt x="690" y="236"/>
                </a:lnTo>
                <a:lnTo>
                  <a:pt x="921" y="281"/>
                </a:lnTo>
                <a:lnTo>
                  <a:pt x="1154" y="323"/>
                </a:lnTo>
                <a:lnTo>
                  <a:pt x="1389" y="358"/>
                </a:lnTo>
                <a:lnTo>
                  <a:pt x="1627" y="390"/>
                </a:lnTo>
                <a:lnTo>
                  <a:pt x="1865" y="416"/>
                </a:lnTo>
                <a:lnTo>
                  <a:pt x="2105" y="435"/>
                </a:lnTo>
                <a:lnTo>
                  <a:pt x="2348" y="449"/>
                </a:lnTo>
                <a:lnTo>
                  <a:pt x="2593" y="456"/>
                </a:lnTo>
                <a:lnTo>
                  <a:pt x="2842" y="456"/>
                </a:lnTo>
                <a:lnTo>
                  <a:pt x="3094" y="451"/>
                </a:lnTo>
                <a:lnTo>
                  <a:pt x="3348" y="439"/>
                </a:lnTo>
                <a:lnTo>
                  <a:pt x="3605" y="420"/>
                </a:lnTo>
                <a:lnTo>
                  <a:pt x="3868" y="393"/>
                </a:lnTo>
                <a:lnTo>
                  <a:pt x="4132" y="358"/>
                </a:lnTo>
                <a:lnTo>
                  <a:pt x="4402" y="316"/>
                </a:lnTo>
                <a:lnTo>
                  <a:pt x="4675" y="266"/>
                </a:lnTo>
                <a:lnTo>
                  <a:pt x="4953" y="208"/>
                </a:lnTo>
                <a:lnTo>
                  <a:pt x="5235" y="141"/>
                </a:lnTo>
                <a:lnTo>
                  <a:pt x="5349" y="113"/>
                </a:lnTo>
                <a:lnTo>
                  <a:pt x="5456" y="85"/>
                </a:lnTo>
                <a:lnTo>
                  <a:pt x="5556" y="57"/>
                </a:lnTo>
                <a:lnTo>
                  <a:pt x="5648" y="29"/>
                </a:lnTo>
                <a:lnTo>
                  <a:pt x="5734" y="0"/>
                </a:lnTo>
                <a:close/>
              </a:path>
            </a:pathLst>
          </a:custGeom>
          <a:solidFill>
            <a:schemeClr val="accent1"/>
          </a:solidFill>
          <a:ln w="0">
            <a:noFill/>
            <a:prstDash val="solid"/>
            <a:round/>
          </a:ln>
        </p:spPr>
        <p:txBody>
          <a:bodyPr vert="horz" wrap="square" lIns="91433" tIns="45717" rIns="91433" bIns="45717" numCol="1" anchor="t" anchorCtr="0" compatLnSpc="1"/>
          <a:lstStyle/>
          <a:p>
            <a:endParaRPr lang="zh-CN" altLang="en-US"/>
          </a:p>
        </p:txBody>
      </p:sp>
      <p:pic>
        <p:nvPicPr>
          <p:cNvPr id="1026" name="Picture 2" descr="C:\Users\Administrator\Desktop\165719ab05c30d4.jpg"/>
          <p:cNvPicPr>
            <a:picLocks noChangeAspect="1" noChangeArrowheads="1"/>
          </p:cNvPicPr>
          <p:nvPr/>
        </p:nvPicPr>
        <p:blipFill>
          <a:blip r:embed="rId1" cstate="screen"/>
          <a:srcRect/>
          <a:stretch>
            <a:fillRect/>
          </a:stretch>
        </p:blipFill>
        <p:spPr bwMode="auto">
          <a:xfrm>
            <a:off x="3563887" y="483517"/>
            <a:ext cx="2088233" cy="2088233"/>
          </a:xfrm>
          <a:prstGeom prst="rect">
            <a:avLst/>
          </a:prstGeom>
          <a:noFill/>
        </p:spPr>
      </p:pic>
      <p:sp>
        <p:nvSpPr>
          <p:cNvPr id="9" name="TextBox 5"/>
          <p:cNvSpPr txBox="1">
            <a:spLocks noChangeArrowheads="1"/>
          </p:cNvSpPr>
          <p:nvPr/>
        </p:nvSpPr>
        <p:spPr bwMode="auto">
          <a:xfrm>
            <a:off x="2549376" y="3939902"/>
            <a:ext cx="4045249" cy="619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For year-end summary report/business/projects/New Year </a:t>
            </a:r>
            <a:r>
              <a:rPr lang="en-US" altLang="zh-CN" sz="800" dirty="0" err="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a:t>
            </a:r>
            <a:r>
              <a:rPr lang="en-US" altLang="zh-CN" sz="800" dirty="0" err="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plan</a:t>
            </a:r>
            <a:endParaRPr lang="zh-CN" altLang="en-US" sz="8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TextBox 6"/>
          <p:cNvSpPr txBox="1">
            <a:spLocks noChangeArrowheads="1"/>
          </p:cNvSpPr>
          <p:nvPr/>
        </p:nvSpPr>
        <p:spPr bwMode="auto">
          <a:xfrm>
            <a:off x="2339752" y="3514785"/>
            <a:ext cx="4464496" cy="3118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年终总结 </a:t>
            </a:r>
            <a:r>
              <a:rPr lang="en-US" altLang="zh-CN"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新年计划 </a:t>
            </a:r>
            <a:r>
              <a:rPr lang="en-US" altLang="zh-CN"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述职报告 </a:t>
            </a:r>
            <a:r>
              <a:rPr lang="en-US" altLang="zh-CN"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工作汇报</a:t>
            </a:r>
            <a:endParaRPr lang="zh-CN" altLang="en-US" sz="1600" cap="all"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advTm="7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341" fill="hold">
                                          <p:stCondLst>
                                            <p:cond delay="0"/>
                                          </p:stCondLst>
                                        </p:cTn>
                                        <p:tgtEl>
                                          <p:spTgt spid="6"/>
                                        </p:tgtEl>
                                        <p:attrNameLst>
                                          <p:attrName>style.rotation</p:attrName>
                                        </p:attrNameLst>
                                      </p:cBhvr>
                                      <p:to>
                                        <p:strVal val="-45.0"/>
                                      </p:to>
                                    </p:set>
                                    <p:anim calcmode="lin" valueType="num">
                                      <p:cBhvr>
                                        <p:cTn id="8" dur="341" fill="hold">
                                          <p:stCondLst>
                                            <p:cond delay="341"/>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75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par>
                          <p:cTn id="26" fill="hold">
                            <p:stCondLst>
                              <p:cond delay="500"/>
                            </p:stCondLst>
                            <p:childTnLst>
                              <p:par>
                                <p:cTn id="27" presetID="38" presetClass="entr" presetSubtype="0" accel="50000" fill="hold" grpId="0" nodeType="afterEffect">
                                  <p:stCondLst>
                                    <p:cond delay="0"/>
                                  </p:stCondLst>
                                  <p:iterate type="lt">
                                    <p:tmPct val="8667"/>
                                  </p:iterate>
                                  <p:childTnLst>
                                    <p:set>
                                      <p:cBhvr>
                                        <p:cTn id="28" dur="1" fill="hold">
                                          <p:stCondLst>
                                            <p:cond delay="0"/>
                                          </p:stCondLst>
                                        </p:cTn>
                                        <p:tgtEl>
                                          <p:spTgt spid="12"/>
                                        </p:tgtEl>
                                        <p:attrNameLst>
                                          <p:attrName>style.visibility</p:attrName>
                                        </p:attrNameLst>
                                      </p:cBhvr>
                                      <p:to>
                                        <p:strVal val="visible"/>
                                      </p:to>
                                    </p:set>
                                    <p:set>
                                      <p:cBhvr>
                                        <p:cTn id="29" dur="341" fill="hold">
                                          <p:stCondLst>
                                            <p:cond delay="0"/>
                                          </p:stCondLst>
                                        </p:cTn>
                                        <p:tgtEl>
                                          <p:spTgt spid="12"/>
                                        </p:tgtEl>
                                        <p:attrNameLst>
                                          <p:attrName>style.rotation</p:attrName>
                                        </p:attrNameLst>
                                      </p:cBhvr>
                                      <p:to>
                                        <p:strVal val="-45.0"/>
                                      </p:to>
                                    </p:set>
                                    <p:anim calcmode="lin" valueType="num">
                                      <p:cBhvr>
                                        <p:cTn id="30" dur="341" fill="hold">
                                          <p:stCondLst>
                                            <p:cond delay="341"/>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31" dur="341"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32" dur="117" decel="50000" autoRev="1" fill="hold">
                                          <p:stCondLst>
                                            <p:cond delay="341"/>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33" dur="102" fill="hold">
                                          <p:stCondLst>
                                            <p:cond delay="648"/>
                                          </p:stCondLst>
                                        </p:cTn>
                                        <p:tgtEl>
                                          <p:spTgt spid="12"/>
                                        </p:tgtEl>
                                        <p:attrNameLst>
                                          <p:attrName>ppt_y</p:attrName>
                                        </p:attrNameLst>
                                      </p:cBhvr>
                                      <p:tavLst>
                                        <p:tav tm="0">
                                          <p:val>
                                            <p:strVal val="#ppt_y-(0.354*#ppt_w-0.172*#ppt_h)"/>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6" y="1704718"/>
            <a:ext cx="9142871" cy="163847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11" name="Freeform 6"/>
          <p:cNvSpPr/>
          <p:nvPr/>
        </p:nvSpPr>
        <p:spPr bwMode="auto">
          <a:xfrm>
            <a:off x="1751949" y="1355166"/>
            <a:ext cx="2021445" cy="2512927"/>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3" name="Freeform 7"/>
          <p:cNvSpPr/>
          <p:nvPr/>
        </p:nvSpPr>
        <p:spPr bwMode="auto">
          <a:xfrm>
            <a:off x="1080516" y="1175417"/>
            <a:ext cx="2017874" cy="2511737"/>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5" name="椭圆 14"/>
          <p:cNvSpPr/>
          <p:nvPr/>
        </p:nvSpPr>
        <p:spPr>
          <a:xfrm>
            <a:off x="1060840" y="1154103"/>
            <a:ext cx="2714673" cy="271446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solidFill>
              <a:schemeClr val="accent2"/>
            </a:soli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8208" rIns="0" bIns="48208" rtlCol="0" anchor="ctr"/>
          <a:lstStyle/>
          <a:p>
            <a:pPr lvl="0" algn="ctr"/>
            <a:r>
              <a:rPr lang="en-US" altLang="zh-CN" sz="4800" dirty="0">
                <a:ln w="12700">
                  <a:noFill/>
                </a:ln>
                <a:solidFill>
                  <a:schemeClr val="accent1"/>
                </a:solidFill>
                <a:latin typeface="Impact" panose="020B0806030902050204" pitchFamily="34" charset="0"/>
                <a:ea typeface="微软雅黑" panose="020B0503020204020204" pitchFamily="34" charset="-122"/>
              </a:rPr>
              <a:t>Part</a:t>
            </a:r>
            <a:r>
              <a:rPr lang="en-US" altLang="zh-CN" sz="4800" dirty="0">
                <a:ln w="12700">
                  <a:noFill/>
                </a:ln>
                <a:solidFill>
                  <a:schemeClr val="accent1"/>
                </a:solidFill>
                <a:latin typeface="Helvetica Neue Condensed" pitchFamily="50" charset="0"/>
                <a:ea typeface="微软雅黑" panose="020B0503020204020204" pitchFamily="34" charset="-122"/>
              </a:rPr>
              <a:t> </a:t>
            </a:r>
            <a:r>
              <a:rPr lang="en-US" altLang="zh-CN" sz="4800" dirty="0">
                <a:ln w="12700">
                  <a:noFill/>
                </a:ln>
                <a:solidFill>
                  <a:schemeClr val="accent1"/>
                </a:solidFill>
                <a:latin typeface="Impact" panose="020B0806030902050204" pitchFamily="34" charset="0"/>
                <a:ea typeface="微软雅黑" panose="020B0503020204020204" pitchFamily="34" charset="-122"/>
              </a:rPr>
              <a:t>1</a:t>
            </a:r>
            <a:endParaRPr lang="zh-CN" altLang="en-US" sz="4800" dirty="0">
              <a:ln w="12700">
                <a:noFill/>
              </a:ln>
              <a:solidFill>
                <a:schemeClr val="accent1"/>
              </a:solidFill>
              <a:latin typeface="Impact" panose="020B0806030902050204" pitchFamily="34" charset="0"/>
              <a:ea typeface="微软雅黑" panose="020B0503020204020204" pitchFamily="34" charset="-122"/>
            </a:endParaRPr>
          </a:p>
        </p:txBody>
      </p:sp>
      <p:cxnSp>
        <p:nvCxnSpPr>
          <p:cNvPr id="22" name="直接连接符 21"/>
          <p:cNvCxnSpPr>
            <a:endCxn id="10" idx="0"/>
          </p:cNvCxnSpPr>
          <p:nvPr/>
        </p:nvCxnSpPr>
        <p:spPr>
          <a:xfrm flipV="1">
            <a:off x="4572001" y="1704718"/>
            <a:ext cx="0" cy="163847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4" name="组合 27"/>
          <p:cNvGrpSpPr/>
          <p:nvPr/>
        </p:nvGrpSpPr>
        <p:grpSpPr>
          <a:xfrm>
            <a:off x="4981596" y="2135839"/>
            <a:ext cx="2115038" cy="697491"/>
            <a:chOff x="9650516" y="1495302"/>
            <a:chExt cx="2974638" cy="980914"/>
          </a:xfrm>
        </p:grpSpPr>
        <p:sp>
          <p:nvSpPr>
            <p:cNvPr id="24" name="矩形 23"/>
            <p:cNvSpPr/>
            <p:nvPr/>
          </p:nvSpPr>
          <p:spPr>
            <a:xfrm>
              <a:off x="9650516" y="1495302"/>
              <a:ext cx="2329486" cy="497613"/>
            </a:xfrm>
            <a:prstGeom prst="rect">
              <a:avLst/>
            </a:prstGeom>
            <a:effectLst/>
          </p:spPr>
          <p:txBody>
            <a:bodyPr wrap="none">
              <a:spAutoFit/>
            </a:bodyPr>
            <a:lstStyle/>
            <a:p>
              <a:pPr>
                <a:defRPr/>
              </a:pPr>
              <a:r>
                <a:rPr lang="zh-CN" altLang="en-US" sz="1700" spc="213" dirty="0">
                  <a:solidFill>
                    <a:schemeClr val="accent2"/>
                  </a:solidFill>
                  <a:latin typeface="Franklin Gothic Medium" panose="020B0603020102020204" pitchFamily="34" charset="0"/>
                  <a:ea typeface="微软雅黑" panose="020B0503020204020204" pitchFamily="34" charset="-122"/>
                </a:rPr>
                <a:t>相关标题文字</a:t>
              </a:r>
              <a:endParaRPr lang="zh-CN" altLang="en-US" sz="1700" spc="213" dirty="0">
                <a:solidFill>
                  <a:schemeClr val="accent2"/>
                </a:solidFill>
                <a:latin typeface="Franklin Gothic Medium" panose="020B0603020102020204" pitchFamily="34" charset="0"/>
                <a:ea typeface="微软雅黑" panose="020B0503020204020204" pitchFamily="34" charset="-122"/>
              </a:endParaRPr>
            </a:p>
          </p:txBody>
        </p:sp>
        <p:sp>
          <p:nvSpPr>
            <p:cNvPr id="25" name="矩形 24"/>
            <p:cNvSpPr/>
            <p:nvPr/>
          </p:nvSpPr>
          <p:spPr>
            <a:xfrm>
              <a:off x="9967109" y="1956967"/>
              <a:ext cx="2658045" cy="519249"/>
            </a:xfrm>
            <a:prstGeom prst="rect">
              <a:avLst/>
            </a:prstGeom>
            <a:effectLst/>
          </p:spPr>
          <p:txBody>
            <a:bodyPr wrap="none">
              <a:spAutoFit/>
            </a:bodyPr>
            <a:lstStyle/>
            <a:p>
              <a:r>
                <a:rPr lang="en-US" altLang="zh-CN" b="1" dirty="0" smtClean="0">
                  <a:solidFill>
                    <a:schemeClr val="accent2"/>
                  </a:solidFill>
                  <a:latin typeface="Franklin Gothic Book" panose="020B0503020102020204" pitchFamily="34" charset="0"/>
                  <a:ea typeface="微软雅黑" panose="020B0503020204020204" pitchFamily="34" charset="-122"/>
                </a:rPr>
                <a:t>THE HEADLINE</a:t>
              </a:r>
              <a:endParaRPr lang="zh-CN" altLang="en-US" b="1" dirty="0">
                <a:solidFill>
                  <a:schemeClr val="accent2"/>
                </a:solidFill>
                <a:latin typeface="Franklin Gothic Book" panose="020B0503020102020204" pitchFamily="34" charset="0"/>
                <a:ea typeface="微软雅黑" panose="020B0503020204020204" pitchFamily="34" charset="-122"/>
                <a:cs typeface="Arial" panose="020B0604020202020204" pitchFamily="34" charset="0"/>
              </a:endParaRPr>
            </a:p>
          </p:txBody>
        </p:sp>
      </p:grpSp>
    </p:spTree>
  </p:cSld>
  <p:clrMapOvr>
    <a:masterClrMapping/>
  </p:clrMapOvr>
  <p:transition spd="med" advClick="0" advTm="6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xit" presetSubtype="1" fill="hold" grpId="1" nodeType="withEffect">
                                  <p:stCondLst>
                                    <p:cond delay="800"/>
                                  </p:stCondLst>
                                  <p:childTnLst>
                                    <p:animEffect transition="out" filter="wipe(up)">
                                      <p:cBhvr>
                                        <p:cTn id="15" dur="400"/>
                                        <p:tgtEl>
                                          <p:spTgt spid="11"/>
                                        </p:tgtEl>
                                      </p:cBhvr>
                                    </p:animEffect>
                                    <p:set>
                                      <p:cBhvr>
                                        <p:cTn id="16" dur="1" fill="hold">
                                          <p:stCondLst>
                                            <p:cond delay="399"/>
                                          </p:stCondLst>
                                        </p:cTn>
                                        <p:tgtEl>
                                          <p:spTgt spid="11"/>
                                        </p:tgtEl>
                                        <p:attrNameLst>
                                          <p:attrName>style.visibility</p:attrName>
                                        </p:attrNameLst>
                                      </p:cBhvr>
                                      <p:to>
                                        <p:strVal val="hidden"/>
                                      </p:to>
                                    </p:set>
                                  </p:childTnLst>
                                </p:cTn>
                              </p:par>
                              <p:par>
                                <p:cTn id="17" presetID="22" presetClass="exit" presetSubtype="4" fill="hold" grpId="1" nodeType="withEffect">
                                  <p:stCondLst>
                                    <p:cond delay="800"/>
                                  </p:stCondLst>
                                  <p:childTnLst>
                                    <p:animEffect transition="out" filter="wipe(down)">
                                      <p:cBhvr>
                                        <p:cTn id="18" dur="400"/>
                                        <p:tgtEl>
                                          <p:spTgt spid="13"/>
                                        </p:tgtEl>
                                      </p:cBhvr>
                                    </p:animEffect>
                                    <p:set>
                                      <p:cBhvr>
                                        <p:cTn id="19" dur="1" fill="hold">
                                          <p:stCondLst>
                                            <p:cond delay="399"/>
                                          </p:stCondLst>
                                        </p:cTn>
                                        <p:tgtEl>
                                          <p:spTgt spid="13"/>
                                        </p:tgtEl>
                                        <p:attrNameLst>
                                          <p:attrName>style.visibility</p:attrName>
                                        </p:attrNameLst>
                                      </p:cBhvr>
                                      <p:to>
                                        <p:strVal val="hidden"/>
                                      </p:to>
                                    </p:se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ppt_x</p:attrName>
                                        </p:attrNameLst>
                                      </p:cBhvr>
                                      <p:tavLst>
                                        <p:tav tm="0">
                                          <p:val>
                                            <p:strVal val="#ppt_x-#ppt_w*1.125000"/>
                                          </p:val>
                                        </p:tav>
                                        <p:tav tm="100000">
                                          <p:val>
                                            <p:strVal val="#ppt_x"/>
                                          </p:val>
                                        </p:tav>
                                      </p:tavLst>
                                    </p:anim>
                                    <p:animEffect transition="in" filter="wipe(right)">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3" grpId="0" animBg="1"/>
      <p:bldP spid="1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2940051" y="1366839"/>
            <a:ext cx="2881313" cy="1728787"/>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1"/>
            </a:graphicData>
          </a:graphic>
        </p:graphicFrame>
        <p:sp>
          <p:nvSpPr>
            <p:cNvPr id="49155" name="矩形 4"/>
            <p:cNvSpPr>
              <a:spLocks noChangeArrowheads="1"/>
            </p:cNvSpPr>
            <p:nvPr/>
          </p:nvSpPr>
          <p:spPr bwMode="auto">
            <a:xfrm>
              <a:off x="5711768" y="3253651"/>
              <a:ext cx="1175451" cy="634689"/>
            </a:xfrm>
            <a:prstGeom prst="rect">
              <a:avLst/>
            </a:prstGeom>
            <a:noFill/>
            <a:ln w="9525">
              <a:noFill/>
              <a:miter lim="800000"/>
            </a:ln>
          </p:spPr>
          <p:txBody>
            <a:bodyPr wrap="none">
              <a:spAutoFit/>
            </a:bodyPr>
            <a:lstStyle/>
            <a:p>
              <a:pPr algn="ctr"/>
              <a:r>
                <a:rPr lang="en-US" altLang="zh-CN" sz="2000" b="1" dirty="0">
                  <a:solidFill>
                    <a:schemeClr val="bg1">
                      <a:lumMod val="50000"/>
                    </a:schemeClr>
                  </a:solidFill>
                  <a:latin typeface="微软雅黑" panose="020B0503020204020204" pitchFamily="34" charset="-122"/>
                  <a:ea typeface="微软雅黑" panose="020B0503020204020204" pitchFamily="34" charset="-122"/>
                </a:rPr>
                <a:t>90%</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5"/>
          <p:cNvGrpSpPr/>
          <p:nvPr/>
        </p:nvGrpSpPr>
        <p:grpSpPr bwMode="auto">
          <a:xfrm>
            <a:off x="1323976" y="1384300"/>
            <a:ext cx="2155825" cy="1728788"/>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49158" name="矩形 8"/>
            <p:cNvSpPr>
              <a:spLocks noChangeArrowheads="1"/>
            </p:cNvSpPr>
            <p:nvPr/>
          </p:nvSpPr>
          <p:spPr bwMode="auto">
            <a:xfrm>
              <a:off x="1896751" y="3268160"/>
              <a:ext cx="1175290" cy="634689"/>
            </a:xfrm>
            <a:prstGeom prst="rect">
              <a:avLst/>
            </a:prstGeom>
            <a:noFill/>
            <a:ln w="9525">
              <a:noFill/>
              <a:miter lim="800000"/>
            </a:ln>
          </p:spPr>
          <p:txBody>
            <a:bodyPr wrap="none">
              <a:spAutoFit/>
            </a:bodyPr>
            <a:lstStyle/>
            <a:p>
              <a:pPr algn="ctr"/>
              <a:r>
                <a:rPr lang="en-US" altLang="zh-CN" sz="2000" b="1" dirty="0">
                  <a:solidFill>
                    <a:schemeClr val="bg1">
                      <a:lumMod val="50000"/>
                    </a:schemeClr>
                  </a:solidFill>
                  <a:latin typeface="微软雅黑" panose="020B0503020204020204" pitchFamily="34" charset="-122"/>
                  <a:ea typeface="微软雅黑" panose="020B0503020204020204" pitchFamily="34" charset="-122"/>
                </a:rPr>
                <a:t>50%</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9"/>
          <p:cNvGrpSpPr/>
          <p:nvPr/>
        </p:nvGrpSpPr>
        <p:grpSpPr bwMode="auto">
          <a:xfrm>
            <a:off x="5018088" y="1365250"/>
            <a:ext cx="2881312" cy="1728788"/>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9161" name="矩形 11"/>
            <p:cNvSpPr>
              <a:spLocks noChangeArrowheads="1"/>
            </p:cNvSpPr>
            <p:nvPr/>
          </p:nvSpPr>
          <p:spPr bwMode="auto">
            <a:xfrm>
              <a:off x="9165866" y="3242057"/>
              <a:ext cx="1175452" cy="634689"/>
            </a:xfrm>
            <a:prstGeom prst="rect">
              <a:avLst/>
            </a:prstGeom>
            <a:noFill/>
            <a:ln w="9525">
              <a:noFill/>
              <a:miter lim="800000"/>
            </a:ln>
          </p:spPr>
          <p:txBody>
            <a:bodyPr wrap="none">
              <a:spAutoFit/>
            </a:bodyPr>
            <a:lstStyle/>
            <a:p>
              <a:pPr algn="ctr"/>
              <a:r>
                <a:rPr lang="en-US" altLang="zh-CN" sz="2000" b="1" dirty="0">
                  <a:solidFill>
                    <a:schemeClr val="bg1">
                      <a:lumMod val="50000"/>
                    </a:schemeClr>
                  </a:solidFill>
                  <a:latin typeface="微软雅黑" panose="020B0503020204020204" pitchFamily="34" charset="-122"/>
                  <a:ea typeface="微软雅黑" panose="020B0503020204020204" pitchFamily="34" charset="-122"/>
                </a:rPr>
                <a:t>23%</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组合 12"/>
          <p:cNvGrpSpPr/>
          <p:nvPr/>
        </p:nvGrpSpPr>
        <p:grpSpPr bwMode="auto">
          <a:xfrm>
            <a:off x="1495426" y="3168650"/>
            <a:ext cx="1935163" cy="915988"/>
            <a:chOff x="1494651" y="3223483"/>
            <a:chExt cx="1936711" cy="914814"/>
          </a:xfrm>
        </p:grpSpPr>
        <p:sp>
          <p:nvSpPr>
            <p:cNvPr id="49163" name="Rectangle 42"/>
            <p:cNvSpPr>
              <a:spLocks noChangeArrowheads="1"/>
            </p:cNvSpPr>
            <p:nvPr/>
          </p:nvSpPr>
          <p:spPr bwMode="auto">
            <a:xfrm>
              <a:off x="1494652" y="3672556"/>
              <a:ext cx="1779491" cy="465741"/>
            </a:xfrm>
            <a:prstGeom prst="rect">
              <a:avLst/>
            </a:prstGeom>
            <a:noFill/>
            <a:ln w="12700">
              <a:noFill/>
              <a:miter lim="800000"/>
            </a:ln>
          </p:spPr>
          <p:txBody>
            <a:bodyPr lIns="68580" tIns="0" rIns="68580" bIns="0"/>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4" name="文本框 15"/>
            <p:cNvSpPr txBox="1">
              <a:spLocks noChangeArrowheads="1"/>
            </p:cNvSpPr>
            <p:nvPr/>
          </p:nvSpPr>
          <p:spPr bwMode="auto">
            <a:xfrm>
              <a:off x="1494651" y="3223483"/>
              <a:ext cx="1936711" cy="253512"/>
            </a:xfrm>
            <a:prstGeom prst="rect">
              <a:avLst/>
            </a:prstGeom>
            <a:noFill/>
            <a:ln w="9525">
              <a:noFill/>
              <a:miter lim="800000"/>
            </a:ln>
          </p:spPr>
          <p:txBody>
            <a:bodyPr lIns="68580" tIns="34290" rIns="68580" bIns="34290">
              <a:spAutoFit/>
            </a:bodyPr>
            <a:lstStyle/>
            <a:p>
              <a:r>
                <a:rPr lang="zh-CN" altLang="en-US" sz="1200" b="1" dirty="0">
                  <a:solidFill>
                    <a:schemeClr val="accent1"/>
                  </a:solidFill>
                  <a:latin typeface="微软雅黑" panose="020B0503020204020204" pitchFamily="34" charset="-122"/>
                  <a:ea typeface="微软雅黑" panose="020B0503020204020204" pitchFamily="34" charset="-122"/>
                </a:rPr>
                <a:t>销售量全年提高</a:t>
              </a:r>
              <a:r>
                <a:rPr lang="en-US" altLang="zh-CN" sz="1200" b="1" dirty="0">
                  <a:solidFill>
                    <a:schemeClr val="accent1"/>
                  </a:solidFill>
                  <a:latin typeface="微软雅黑" panose="020B0503020204020204" pitchFamily="34" charset="-122"/>
                  <a:ea typeface="微软雅黑" panose="020B0503020204020204" pitchFamily="34" charset="-122"/>
                </a:rPr>
                <a:t>50%</a:t>
              </a:r>
              <a:endParaRPr lang="zh-CN" altLang="en-US" sz="1200" b="1" dirty="0">
                <a:solidFill>
                  <a:schemeClr val="accent1"/>
                </a:solidFill>
                <a:latin typeface="微软雅黑" panose="020B0503020204020204" pitchFamily="34" charset="-122"/>
                <a:ea typeface="微软雅黑" panose="020B0503020204020204" pitchFamily="34" charset="-122"/>
              </a:endParaRPr>
            </a:p>
          </p:txBody>
        </p:sp>
      </p:grpSp>
      <p:grpSp>
        <p:nvGrpSpPr>
          <p:cNvPr id="8" name="组合 15"/>
          <p:cNvGrpSpPr/>
          <p:nvPr/>
        </p:nvGrpSpPr>
        <p:grpSpPr bwMode="auto">
          <a:xfrm>
            <a:off x="3687763" y="3168650"/>
            <a:ext cx="1936750" cy="915988"/>
            <a:chOff x="3688474" y="3223483"/>
            <a:chExt cx="1936711" cy="914814"/>
          </a:xfrm>
        </p:grpSpPr>
        <p:sp>
          <p:nvSpPr>
            <p:cNvPr id="49166" name="Rectangle 42"/>
            <p:cNvSpPr>
              <a:spLocks noChangeArrowheads="1"/>
            </p:cNvSpPr>
            <p:nvPr/>
          </p:nvSpPr>
          <p:spPr bwMode="auto">
            <a:xfrm>
              <a:off x="3688474" y="3672556"/>
              <a:ext cx="1779491" cy="465741"/>
            </a:xfrm>
            <a:prstGeom prst="rect">
              <a:avLst/>
            </a:prstGeom>
            <a:noFill/>
            <a:ln w="12700">
              <a:noFill/>
              <a:miter lim="800000"/>
            </a:ln>
          </p:spPr>
          <p:txBody>
            <a:bodyPr lIns="68580" tIns="0" rIns="68580" bIns="0"/>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67" name="文本框 17"/>
            <p:cNvSpPr txBox="1">
              <a:spLocks noChangeArrowheads="1"/>
            </p:cNvSpPr>
            <p:nvPr/>
          </p:nvSpPr>
          <p:spPr bwMode="auto">
            <a:xfrm>
              <a:off x="3688474" y="3223483"/>
              <a:ext cx="1936711" cy="253512"/>
            </a:xfrm>
            <a:prstGeom prst="rect">
              <a:avLst/>
            </a:prstGeom>
            <a:noFill/>
            <a:ln w="9525">
              <a:noFill/>
              <a:miter lim="800000"/>
            </a:ln>
          </p:spPr>
          <p:txBody>
            <a:bodyPr lIns="68580" tIns="34290" rIns="68580" bIns="34290">
              <a:spAutoFit/>
            </a:bodyPr>
            <a:lstStyle/>
            <a:p>
              <a:r>
                <a:rPr lang="zh-CN" altLang="en-US" sz="1200" b="1" dirty="0">
                  <a:solidFill>
                    <a:schemeClr val="accent2"/>
                  </a:solidFill>
                  <a:latin typeface="微软雅黑" panose="020B0503020204020204" pitchFamily="34" charset="-122"/>
                  <a:ea typeface="微软雅黑" panose="020B0503020204020204" pitchFamily="34" charset="-122"/>
                </a:rPr>
                <a:t>签约成功率达</a:t>
              </a:r>
              <a:r>
                <a:rPr lang="en-US" altLang="zh-CN" sz="1200" b="1" dirty="0">
                  <a:solidFill>
                    <a:schemeClr val="accent2"/>
                  </a:solidFill>
                  <a:latin typeface="微软雅黑" panose="020B0503020204020204" pitchFamily="34" charset="-122"/>
                  <a:ea typeface="微软雅黑" panose="020B0503020204020204" pitchFamily="34" charset="-122"/>
                </a:rPr>
                <a:t>90%</a:t>
              </a:r>
              <a:endParaRPr lang="zh-CN" altLang="en-US" sz="1200" b="1"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18"/>
          <p:cNvGrpSpPr/>
          <p:nvPr/>
        </p:nvGrpSpPr>
        <p:grpSpPr bwMode="auto">
          <a:xfrm>
            <a:off x="5881689" y="3168650"/>
            <a:ext cx="2003425" cy="915988"/>
            <a:chOff x="5882297" y="3223483"/>
            <a:chExt cx="2002071" cy="914814"/>
          </a:xfrm>
        </p:grpSpPr>
        <p:sp>
          <p:nvSpPr>
            <p:cNvPr id="49169" name="Rectangle 42"/>
            <p:cNvSpPr>
              <a:spLocks noChangeArrowheads="1"/>
            </p:cNvSpPr>
            <p:nvPr/>
          </p:nvSpPr>
          <p:spPr bwMode="auto">
            <a:xfrm>
              <a:off x="5882297" y="3672556"/>
              <a:ext cx="1779491" cy="465741"/>
            </a:xfrm>
            <a:prstGeom prst="rect">
              <a:avLst/>
            </a:prstGeom>
            <a:noFill/>
            <a:ln w="12700">
              <a:noFill/>
              <a:miter lim="800000"/>
            </a:ln>
          </p:spPr>
          <p:txBody>
            <a:bodyPr lIns="68580" tIns="0" rIns="68580" bIns="0"/>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170" name="文本框 19"/>
            <p:cNvSpPr txBox="1">
              <a:spLocks noChangeArrowheads="1"/>
            </p:cNvSpPr>
            <p:nvPr/>
          </p:nvSpPr>
          <p:spPr bwMode="auto">
            <a:xfrm>
              <a:off x="5882297" y="3223483"/>
              <a:ext cx="2002071" cy="253512"/>
            </a:xfrm>
            <a:prstGeom prst="rect">
              <a:avLst/>
            </a:prstGeom>
            <a:noFill/>
            <a:ln w="9525">
              <a:noFill/>
              <a:miter lim="800000"/>
            </a:ln>
          </p:spPr>
          <p:txBody>
            <a:bodyPr lIns="68580" tIns="34290" rIns="68580" bIns="34290">
              <a:spAutoFit/>
            </a:bodyPr>
            <a:lstStyle/>
            <a:p>
              <a:r>
                <a:rPr lang="zh-CN" altLang="en-US" sz="1200" b="1" dirty="0">
                  <a:solidFill>
                    <a:schemeClr val="accent3"/>
                  </a:solidFill>
                  <a:latin typeface="微软雅黑" panose="020B0503020204020204" pitchFamily="34" charset="-122"/>
                  <a:ea typeface="微软雅黑" panose="020B0503020204020204" pitchFamily="34" charset="-122"/>
                </a:rPr>
                <a:t>公司利润提高</a:t>
              </a:r>
              <a:r>
                <a:rPr lang="en-US" altLang="zh-CN" sz="1200" b="1" dirty="0">
                  <a:solidFill>
                    <a:schemeClr val="accent3"/>
                  </a:solidFill>
                  <a:latin typeface="微软雅黑" panose="020B0503020204020204" pitchFamily="34" charset="-122"/>
                  <a:ea typeface="微软雅黑" panose="020B0503020204020204" pitchFamily="34" charset="-122"/>
                </a:rPr>
                <a:t>23%</a:t>
              </a:r>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nvSpPr>
        <p:spPr bwMode="auto">
          <a:xfrm>
            <a:off x="1589088" y="1551134"/>
            <a:ext cx="1689100" cy="1949450"/>
          </a:xfrm>
          <a:prstGeom prst="roundRect">
            <a:avLst>
              <a:gd name="adj" fmla="val 5681"/>
            </a:avLst>
          </a:prstGeom>
          <a:noFill/>
          <a:ln w="19050">
            <a:solidFill>
              <a:schemeClr val="accent1"/>
            </a:solidFill>
            <a:round/>
          </a:ln>
        </p:spPr>
        <p:txBody>
          <a:bodyPr lIns="62111" tIns="31055" rIns="62111" bIns="31055"/>
          <a:lstStyle/>
          <a:p>
            <a:pPr lvl="2"/>
            <a:endParaRPr lang="zh-CN" altLang="en-US">
              <a:solidFill>
                <a:srgbClr val="434343"/>
              </a:solidFill>
            </a:endParaRPr>
          </a:p>
        </p:txBody>
      </p:sp>
      <p:sp>
        <p:nvSpPr>
          <p:cNvPr id="22" name="圆角矩形 21"/>
          <p:cNvSpPr>
            <a:spLocks noChangeArrowheads="1"/>
          </p:cNvSpPr>
          <p:nvPr/>
        </p:nvSpPr>
        <p:spPr bwMode="auto">
          <a:xfrm>
            <a:off x="5897564" y="1551134"/>
            <a:ext cx="1690687" cy="1949450"/>
          </a:xfrm>
          <a:prstGeom prst="roundRect">
            <a:avLst>
              <a:gd name="adj" fmla="val 5069"/>
            </a:avLst>
          </a:prstGeom>
          <a:noFill/>
          <a:ln w="19050">
            <a:solidFill>
              <a:schemeClr val="accent3"/>
            </a:solidFill>
            <a:round/>
          </a:ln>
        </p:spPr>
        <p:txBody>
          <a:bodyPr lIns="62111" tIns="31055" rIns="62111" bIns="31055"/>
          <a:lstStyle/>
          <a:p>
            <a:pPr lvl="2"/>
            <a:endParaRPr lang="zh-CN" altLang="en-US">
              <a:solidFill>
                <a:srgbClr val="434343"/>
              </a:solidFill>
            </a:endParaRPr>
          </a:p>
        </p:txBody>
      </p:sp>
      <p:sp>
        <p:nvSpPr>
          <p:cNvPr id="23" name="矩形 26"/>
          <p:cNvSpPr>
            <a:spLocks noChangeArrowheads="1"/>
          </p:cNvSpPr>
          <p:nvPr/>
        </p:nvSpPr>
        <p:spPr bwMode="auto">
          <a:xfrm>
            <a:off x="6019800" y="1837259"/>
            <a:ext cx="1466850" cy="1183023"/>
          </a:xfrm>
          <a:prstGeom prst="rect">
            <a:avLst/>
          </a:prstGeom>
          <a:noFill/>
          <a:ln w="9525">
            <a:noFill/>
            <a:miter lim="800000"/>
          </a:ln>
        </p:spPr>
        <p:txBody>
          <a:bodyPr lIns="62111" tIns="31055" rIns="62111" bIns="31055">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圆角矩形 23"/>
          <p:cNvSpPr>
            <a:spLocks noChangeArrowheads="1"/>
          </p:cNvSpPr>
          <p:nvPr/>
        </p:nvSpPr>
        <p:spPr bwMode="auto">
          <a:xfrm>
            <a:off x="3724275" y="1551134"/>
            <a:ext cx="1690688" cy="1949450"/>
          </a:xfrm>
          <a:prstGeom prst="roundRect">
            <a:avLst>
              <a:gd name="adj" fmla="val 5069"/>
            </a:avLst>
          </a:prstGeom>
          <a:noFill/>
          <a:ln w="19050">
            <a:solidFill>
              <a:schemeClr val="accent2"/>
            </a:solidFill>
            <a:round/>
          </a:ln>
        </p:spPr>
        <p:txBody>
          <a:bodyPr lIns="62111" tIns="31055" rIns="62111" bIns="31055"/>
          <a:lstStyle/>
          <a:p>
            <a:pPr lvl="2"/>
            <a:endParaRPr lang="zh-CN" altLang="en-US">
              <a:solidFill>
                <a:srgbClr val="434343"/>
              </a:solidFill>
            </a:endParaRPr>
          </a:p>
        </p:txBody>
      </p:sp>
      <p:sp>
        <p:nvSpPr>
          <p:cNvPr id="25" name="矩形 24"/>
          <p:cNvSpPr>
            <a:spLocks noChangeArrowheads="1"/>
          </p:cNvSpPr>
          <p:nvPr/>
        </p:nvSpPr>
        <p:spPr bwMode="auto">
          <a:xfrm>
            <a:off x="3821113" y="1837259"/>
            <a:ext cx="1471612" cy="1183023"/>
          </a:xfrm>
          <a:prstGeom prst="rect">
            <a:avLst/>
          </a:prstGeom>
          <a:noFill/>
          <a:ln w="9525">
            <a:noFill/>
            <a:miter lim="800000"/>
          </a:ln>
        </p:spPr>
        <p:txBody>
          <a:bodyPr lIns="62111" tIns="31055" rIns="62111" bIns="31055">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32"/>
          <p:cNvSpPr txBox="1">
            <a:spLocks noChangeArrowheads="1"/>
          </p:cNvSpPr>
          <p:nvPr/>
        </p:nvSpPr>
        <p:spPr bwMode="auto">
          <a:xfrm>
            <a:off x="1690688" y="1837259"/>
            <a:ext cx="1457325" cy="1183023"/>
          </a:xfrm>
          <a:prstGeom prst="rect">
            <a:avLst/>
          </a:prstGeom>
          <a:noFill/>
          <a:ln w="9525">
            <a:noFill/>
            <a:miter lim="800000"/>
          </a:ln>
        </p:spPr>
        <p:txBody>
          <a:bodyPr lIns="62111" tIns="31055" rIns="62111" bIns="31055">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Rectangle 20"/>
          <p:cNvSpPr>
            <a:spLocks noChangeArrowheads="1"/>
          </p:cNvSpPr>
          <p:nvPr/>
        </p:nvSpPr>
        <p:spPr bwMode="auto">
          <a:xfrm>
            <a:off x="1928813" y="3999059"/>
            <a:ext cx="5327650" cy="446088"/>
          </a:xfrm>
          <a:prstGeom prst="roundRect">
            <a:avLst>
              <a:gd name="adj" fmla="val 16667"/>
            </a:avLst>
          </a:prstGeom>
          <a:noFill/>
          <a:ln w="9525">
            <a:noFill/>
            <a:round/>
          </a:ln>
        </p:spPr>
        <p:txBody>
          <a:bodyPr lIns="62111" tIns="31055" rIns="62111" bIns="31055"/>
          <a:lstStyle/>
          <a:p>
            <a:endParaRPr lang="zh-CN" altLang="en-US">
              <a:solidFill>
                <a:srgbClr val="434343"/>
              </a:solidFill>
            </a:endParaRPr>
          </a:p>
        </p:txBody>
      </p:sp>
      <p:sp>
        <p:nvSpPr>
          <p:cNvPr id="28" name="矩形 27"/>
          <p:cNvSpPr/>
          <p:nvPr/>
        </p:nvSpPr>
        <p:spPr bwMode="auto">
          <a:xfrm>
            <a:off x="1356843" y="4076507"/>
            <a:ext cx="6455517" cy="278166"/>
          </a:xfrm>
          <a:prstGeom prst="rect">
            <a:avLst/>
          </a:prstGeom>
          <a:solidFill>
            <a:schemeClr val="accent4"/>
          </a:solidFill>
          <a:ln w="28575">
            <a:noFill/>
          </a:ln>
          <a:scene3d>
            <a:camera prst="orthographicFront"/>
            <a:lightRig rig="threePt" dir="t"/>
          </a:scene3d>
          <a:sp3d/>
        </p:spPr>
        <p:txBody>
          <a:bodyPr lIns="62111" tIns="31055" rIns="62111" bIns="31055">
            <a:spAutoFit/>
          </a:bodyPr>
          <a:lstStyle/>
          <a:p>
            <a:pPr algn="ctr" defTabSz="0">
              <a:tabLst>
                <a:tab pos="5788025" algn="r"/>
              </a:tabLst>
              <a:defRPr/>
            </a:pPr>
            <a:r>
              <a:rPr lang="zh-CN" altLang="en-US" sz="1400" noProof="1">
                <a:solidFill>
                  <a:schemeClr val="bg1"/>
                </a:solidFill>
                <a:latin typeface="微软雅黑" panose="020B0503020204020204" pitchFamily="34" charset="-122"/>
                <a:ea typeface="微软雅黑" panose="020B0503020204020204" pitchFamily="34" charset="-122"/>
              </a:rPr>
              <a:t>单击此处添加标题</a:t>
            </a:r>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29" name="燕尾形 28"/>
          <p:cNvSpPr>
            <a:spLocks noChangeArrowheads="1"/>
          </p:cNvSpPr>
          <p:nvPr/>
        </p:nvSpPr>
        <p:spPr bwMode="auto">
          <a:xfrm rot="-5400000" flipH="1" flipV="1">
            <a:off x="6608764" y="3556147"/>
            <a:ext cx="268288" cy="449263"/>
          </a:xfrm>
          <a:prstGeom prst="chevron">
            <a:avLst>
              <a:gd name="adj" fmla="val 39398"/>
            </a:avLst>
          </a:prstGeom>
          <a:solidFill>
            <a:schemeClr val="accent3"/>
          </a:solidFill>
          <a:ln w="9525">
            <a:noFill/>
            <a:round/>
          </a:ln>
        </p:spPr>
        <p:txBody>
          <a:bodyPr lIns="62111" tIns="31055" rIns="62111" bIns="31055"/>
          <a:lstStyle/>
          <a:p>
            <a:endParaRPr lang="zh-CN" altLang="en-US">
              <a:solidFill>
                <a:srgbClr val="434343"/>
              </a:solidFill>
            </a:endParaRPr>
          </a:p>
        </p:txBody>
      </p:sp>
      <p:sp>
        <p:nvSpPr>
          <p:cNvPr id="30" name="圆角矩形 29"/>
          <p:cNvSpPr>
            <a:spLocks noChangeArrowheads="1"/>
          </p:cNvSpPr>
          <p:nvPr/>
        </p:nvSpPr>
        <p:spPr bwMode="auto">
          <a:xfrm>
            <a:off x="3724275" y="1132035"/>
            <a:ext cx="1690688" cy="290513"/>
          </a:xfrm>
          <a:prstGeom prst="roundRect">
            <a:avLst>
              <a:gd name="adj" fmla="val 16667"/>
            </a:avLst>
          </a:prstGeom>
          <a:solidFill>
            <a:schemeClr val="accent2"/>
          </a:solidFill>
          <a:ln w="9525">
            <a:noFill/>
            <a:round/>
          </a:ln>
        </p:spPr>
        <p:txBody>
          <a:bodyPr lIns="62111" tIns="31055" rIns="62111" bIns="31055"/>
          <a:lstStyle/>
          <a:p>
            <a:endParaRPr lang="zh-CN" altLang="en-US">
              <a:solidFill>
                <a:srgbClr val="434343"/>
              </a:solidFill>
            </a:endParaRPr>
          </a:p>
        </p:txBody>
      </p:sp>
      <p:sp>
        <p:nvSpPr>
          <p:cNvPr id="31" name="圆角矩形 30"/>
          <p:cNvSpPr>
            <a:spLocks noChangeArrowheads="1"/>
          </p:cNvSpPr>
          <p:nvPr/>
        </p:nvSpPr>
        <p:spPr bwMode="auto">
          <a:xfrm>
            <a:off x="5897564" y="1132035"/>
            <a:ext cx="1690687" cy="290513"/>
          </a:xfrm>
          <a:prstGeom prst="roundRect">
            <a:avLst>
              <a:gd name="adj" fmla="val 16667"/>
            </a:avLst>
          </a:prstGeom>
          <a:solidFill>
            <a:schemeClr val="accent3"/>
          </a:solidFill>
          <a:ln w="9525">
            <a:noFill/>
            <a:round/>
          </a:ln>
        </p:spPr>
        <p:txBody>
          <a:bodyPr lIns="62111" tIns="31055" rIns="62111" bIns="31055"/>
          <a:lstStyle/>
          <a:p>
            <a:endParaRPr lang="zh-CN" altLang="en-US">
              <a:solidFill>
                <a:srgbClr val="434343"/>
              </a:solidFill>
            </a:endParaRPr>
          </a:p>
        </p:txBody>
      </p:sp>
      <p:sp>
        <p:nvSpPr>
          <p:cNvPr id="32" name="圆角矩形 31"/>
          <p:cNvSpPr>
            <a:spLocks noChangeArrowheads="1"/>
          </p:cNvSpPr>
          <p:nvPr/>
        </p:nvSpPr>
        <p:spPr bwMode="auto">
          <a:xfrm>
            <a:off x="1589088" y="1132035"/>
            <a:ext cx="1689100" cy="290513"/>
          </a:xfrm>
          <a:prstGeom prst="roundRect">
            <a:avLst>
              <a:gd name="adj" fmla="val 16667"/>
            </a:avLst>
          </a:prstGeom>
          <a:solidFill>
            <a:schemeClr val="accent1"/>
          </a:solidFill>
          <a:ln w="38100">
            <a:noFill/>
            <a:round/>
          </a:ln>
        </p:spPr>
        <p:txBody>
          <a:bodyPr lIns="62111" tIns="31055" rIns="62111" bIns="31055"/>
          <a:lstStyle/>
          <a:p>
            <a:endParaRPr lang="zh-CN" altLang="en-US">
              <a:solidFill>
                <a:srgbClr val="434343"/>
              </a:solidFill>
            </a:endParaRPr>
          </a:p>
        </p:txBody>
      </p:sp>
      <p:sp>
        <p:nvSpPr>
          <p:cNvPr id="33" name="矩形 32"/>
          <p:cNvSpPr>
            <a:spLocks noChangeArrowheads="1"/>
          </p:cNvSpPr>
          <p:nvPr/>
        </p:nvSpPr>
        <p:spPr bwMode="auto">
          <a:xfrm>
            <a:off x="1623656" y="1154631"/>
            <a:ext cx="1517422" cy="230170"/>
          </a:xfrm>
          <a:prstGeom prst="rect">
            <a:avLst/>
          </a:prstGeom>
          <a:noFill/>
          <a:ln>
            <a:noFill/>
          </a:ln>
          <a:scene3d>
            <a:camera prst="orthographicFront"/>
            <a:lightRig rig="threePt" dir="t"/>
          </a:scene3d>
          <a:sp3d/>
        </p:spPr>
        <p:txBody>
          <a:bodyPr lIns="62111" tIns="31055" rIns="62111" bIns="31055">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5994179" y="1154631"/>
            <a:ext cx="1517422" cy="230170"/>
          </a:xfrm>
          <a:prstGeom prst="rect">
            <a:avLst/>
          </a:prstGeom>
          <a:noFill/>
          <a:ln>
            <a:noFill/>
          </a:ln>
          <a:scene3d>
            <a:camera prst="orthographicFront"/>
            <a:lightRig rig="threePt" dir="t"/>
          </a:scene3d>
          <a:sp3d/>
        </p:spPr>
        <p:txBody>
          <a:bodyPr lIns="62111" tIns="31055" rIns="62111" bIns="31055">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3820451" y="1154631"/>
            <a:ext cx="1517422" cy="230170"/>
          </a:xfrm>
          <a:prstGeom prst="rect">
            <a:avLst/>
          </a:prstGeom>
          <a:noFill/>
          <a:ln>
            <a:noFill/>
          </a:ln>
          <a:scene3d>
            <a:camera prst="orthographicFront"/>
            <a:lightRig rig="threePt" dir="t"/>
          </a:scene3d>
          <a:sp3d/>
        </p:spPr>
        <p:txBody>
          <a:bodyPr lIns="62111" tIns="31055" rIns="62111" bIns="31055">
            <a:spAutoFit/>
          </a:bodyPr>
          <a:lstStyle/>
          <a:p>
            <a:pPr algn="ctr" fontAlgn="auto">
              <a:defRPr/>
            </a:pPr>
            <a:r>
              <a:rPr lang="zh-CN" altLang="en-US" sz="1100" b="1" noProof="1">
                <a:solidFill>
                  <a:schemeClr val="bg1"/>
                </a:solidFill>
                <a:latin typeface="微软雅黑" panose="020B0503020204020204" pitchFamily="34" charset="-122"/>
                <a:ea typeface="微软雅黑" panose="020B0503020204020204" pitchFamily="34" charset="-122"/>
              </a:rPr>
              <a:t>单击此处添加标题</a:t>
            </a: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6" name="燕尾形 35"/>
          <p:cNvSpPr>
            <a:spLocks noChangeArrowheads="1"/>
          </p:cNvSpPr>
          <p:nvPr/>
        </p:nvSpPr>
        <p:spPr bwMode="auto">
          <a:xfrm rot="-5400000" flipH="1" flipV="1">
            <a:off x="4471988" y="3556147"/>
            <a:ext cx="268288" cy="449263"/>
          </a:xfrm>
          <a:prstGeom prst="chevron">
            <a:avLst>
              <a:gd name="adj" fmla="val 39398"/>
            </a:avLst>
          </a:prstGeom>
          <a:solidFill>
            <a:schemeClr val="accent2"/>
          </a:solidFill>
          <a:ln w="9525">
            <a:noFill/>
            <a:round/>
          </a:ln>
        </p:spPr>
        <p:txBody>
          <a:bodyPr lIns="62111" tIns="31055" rIns="62111" bIns="31055"/>
          <a:lstStyle/>
          <a:p>
            <a:endParaRPr lang="zh-CN" altLang="en-US">
              <a:solidFill>
                <a:srgbClr val="434343"/>
              </a:solidFill>
            </a:endParaRPr>
          </a:p>
        </p:txBody>
      </p:sp>
      <p:sp>
        <p:nvSpPr>
          <p:cNvPr id="37" name="燕尾形 36"/>
          <p:cNvSpPr>
            <a:spLocks noChangeArrowheads="1"/>
          </p:cNvSpPr>
          <p:nvPr/>
        </p:nvSpPr>
        <p:spPr bwMode="auto">
          <a:xfrm rot="-5400000" flipH="1" flipV="1">
            <a:off x="2320926" y="3556147"/>
            <a:ext cx="268288" cy="449262"/>
          </a:xfrm>
          <a:prstGeom prst="chevron">
            <a:avLst>
              <a:gd name="adj" fmla="val 39398"/>
            </a:avLst>
          </a:prstGeom>
          <a:solidFill>
            <a:schemeClr val="accent1"/>
          </a:solidFill>
          <a:ln w="9525">
            <a:noFill/>
            <a:round/>
          </a:ln>
        </p:spPr>
        <p:txBody>
          <a:bodyPr lIns="62111" tIns="31055" rIns="62111" bIns="31055"/>
          <a:lstStyle/>
          <a:p>
            <a:endParaRPr lang="zh-CN" altLang="en-US">
              <a:solidFill>
                <a:srgbClr val="434343"/>
              </a:solidFill>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a:spLocks noChangeArrowheads="1"/>
          </p:cNvSpPr>
          <p:nvPr/>
        </p:nvSpPr>
        <p:spPr bwMode="auto">
          <a:xfrm>
            <a:off x="1946275" y="1349376"/>
            <a:ext cx="2066925" cy="484188"/>
          </a:xfrm>
          <a:prstGeom prst="roundRect">
            <a:avLst>
              <a:gd name="adj" fmla="val 50000"/>
            </a:avLst>
          </a:prstGeom>
          <a:solidFill>
            <a:schemeClr val="accent1"/>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8" name="文本框 12"/>
          <p:cNvSpPr txBox="1">
            <a:spLocks noChangeArrowheads="1"/>
          </p:cNvSpPr>
          <p:nvPr/>
        </p:nvSpPr>
        <p:spPr bwMode="auto">
          <a:xfrm>
            <a:off x="2330451" y="1416051"/>
            <a:ext cx="1061599" cy="253815"/>
          </a:xfrm>
          <a:prstGeom prst="rect">
            <a:avLst/>
          </a:prstGeom>
          <a:noFill/>
          <a:ln w="9525">
            <a:noFill/>
            <a:miter lim="800000"/>
          </a:ln>
        </p:spPr>
        <p:txBody>
          <a:bodyPr wrap="none" lIns="68536" tIns="34269" rIns="68536" bIns="34269">
            <a:spAutoFit/>
          </a:bodyPr>
          <a:lstStyle/>
          <a:p>
            <a:r>
              <a:rPr lang="zh-CN" altLang="en-US" sz="1200" b="1" dirty="0">
                <a:solidFill>
                  <a:srgbClr val="FFFFFF"/>
                </a:solidFill>
                <a:latin typeface="微软雅黑" panose="020B0503020204020204" pitchFamily="34" charset="-122"/>
                <a:ea typeface="微软雅黑" panose="020B0503020204020204" pitchFamily="34" charset="-122"/>
              </a:rPr>
              <a:t>点击输入标题</a:t>
            </a:r>
            <a:endParaRPr lang="en-US" altLang="zh-CN" sz="1200" b="1" dirty="0">
              <a:solidFill>
                <a:srgbClr val="FFFFFF"/>
              </a:solidFill>
              <a:latin typeface="微软雅黑" panose="020B0503020204020204" pitchFamily="34" charset="-122"/>
              <a:ea typeface="微软雅黑" panose="020B0503020204020204" pitchFamily="34" charset="-122"/>
            </a:endParaRPr>
          </a:p>
        </p:txBody>
      </p:sp>
      <p:sp>
        <p:nvSpPr>
          <p:cNvPr id="59" name="Freeform 12"/>
          <p:cNvSpPr>
            <a:spLocks noEditPoints="1" noChangeArrowheads="1"/>
          </p:cNvSpPr>
          <p:nvPr/>
        </p:nvSpPr>
        <p:spPr bwMode="auto">
          <a:xfrm>
            <a:off x="1357313" y="1349376"/>
            <a:ext cx="420687" cy="422275"/>
          </a:xfrm>
          <a:custGeom>
            <a:avLst/>
            <a:gdLst/>
            <a:ahLst/>
            <a:cxnLst>
              <a:cxn ang="0">
                <a:pos x="80" y="53"/>
              </a:cxn>
              <a:cxn ang="0">
                <a:pos x="80" y="80"/>
              </a:cxn>
              <a:cxn ang="0">
                <a:pos x="74" y="85"/>
              </a:cxn>
              <a:cxn ang="0">
                <a:pos x="10" y="85"/>
              </a:cxn>
              <a:cxn ang="0">
                <a:pos x="5" y="80"/>
              </a:cxn>
              <a:cxn ang="0">
                <a:pos x="5" y="53"/>
              </a:cxn>
              <a:cxn ang="0">
                <a:pos x="17" y="56"/>
              </a:cxn>
              <a:cxn ang="0">
                <a:pos x="17" y="60"/>
              </a:cxn>
              <a:cxn ang="0">
                <a:pos x="20" y="60"/>
              </a:cxn>
              <a:cxn ang="0">
                <a:pos x="20" y="68"/>
              </a:cxn>
              <a:cxn ang="0">
                <a:pos x="27" y="68"/>
              </a:cxn>
              <a:cxn ang="0">
                <a:pos x="27" y="60"/>
              </a:cxn>
              <a:cxn ang="0">
                <a:pos x="30" y="60"/>
              </a:cxn>
              <a:cxn ang="0">
                <a:pos x="30" y="57"/>
              </a:cxn>
              <a:cxn ang="0">
                <a:pos x="54" y="57"/>
              </a:cxn>
              <a:cxn ang="0">
                <a:pos x="54" y="60"/>
              </a:cxn>
              <a:cxn ang="0">
                <a:pos x="57" y="60"/>
              </a:cxn>
              <a:cxn ang="0">
                <a:pos x="57" y="68"/>
              </a:cxn>
              <a:cxn ang="0">
                <a:pos x="63" y="68"/>
              </a:cxn>
              <a:cxn ang="0">
                <a:pos x="63" y="60"/>
              </a:cxn>
              <a:cxn ang="0">
                <a:pos x="66" y="60"/>
              </a:cxn>
              <a:cxn ang="0">
                <a:pos x="66" y="56"/>
              </a:cxn>
              <a:cxn ang="0">
                <a:pos x="80" y="53"/>
              </a:cxn>
              <a:cxn ang="0">
                <a:pos x="31" y="0"/>
              </a:cxn>
              <a:cxn ang="0">
                <a:pos x="54" y="0"/>
              </a:cxn>
              <a:cxn ang="0">
                <a:pos x="61" y="7"/>
              </a:cxn>
              <a:cxn ang="0">
                <a:pos x="61" y="16"/>
              </a:cxn>
              <a:cxn ang="0">
                <a:pos x="53" y="16"/>
              </a:cxn>
              <a:cxn ang="0">
                <a:pos x="53" y="8"/>
              </a:cxn>
              <a:cxn ang="0">
                <a:pos x="32" y="8"/>
              </a:cxn>
              <a:cxn ang="0">
                <a:pos x="32" y="16"/>
              </a:cxn>
              <a:cxn ang="0">
                <a:pos x="24" y="16"/>
              </a:cxn>
              <a:cxn ang="0">
                <a:pos x="24" y="7"/>
              </a:cxn>
              <a:cxn ang="0">
                <a:pos x="31" y="0"/>
              </a:cxn>
              <a:cxn ang="0">
                <a:pos x="0" y="20"/>
              </a:cxn>
              <a:cxn ang="0">
                <a:pos x="0" y="48"/>
              </a:cxn>
              <a:cxn ang="0">
                <a:pos x="85" y="48"/>
              </a:cxn>
              <a:cxn ang="0">
                <a:pos x="85" y="20"/>
              </a:cxn>
              <a:cxn ang="0">
                <a:pos x="0" y="20"/>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0" name="圆角矩形 59"/>
          <p:cNvSpPr>
            <a:spLocks noChangeArrowheads="1"/>
          </p:cNvSpPr>
          <p:nvPr/>
        </p:nvSpPr>
        <p:spPr bwMode="auto">
          <a:xfrm>
            <a:off x="1981201" y="2198689"/>
            <a:ext cx="2065338" cy="484187"/>
          </a:xfrm>
          <a:prstGeom prst="roundRect">
            <a:avLst>
              <a:gd name="adj" fmla="val 50000"/>
            </a:avLst>
          </a:prstGeom>
          <a:solidFill>
            <a:schemeClr val="accent2"/>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1" name="Freeform 5"/>
          <p:cNvSpPr>
            <a:spLocks noEditPoints="1" noChangeArrowheads="1"/>
          </p:cNvSpPr>
          <p:nvPr/>
        </p:nvSpPr>
        <p:spPr bwMode="auto">
          <a:xfrm>
            <a:off x="1344614" y="2192339"/>
            <a:ext cx="444500" cy="446087"/>
          </a:xfrm>
          <a:custGeom>
            <a:avLst/>
            <a:gdLst/>
            <a:ahLst/>
            <a:cxnLst>
              <a:cxn ang="0">
                <a:pos x="43" y="27"/>
              </a:cxn>
              <a:cxn ang="0">
                <a:pos x="63" y="56"/>
              </a:cxn>
              <a:cxn ang="0">
                <a:pos x="43" y="56"/>
              </a:cxn>
              <a:cxn ang="0">
                <a:pos x="52" y="0"/>
              </a:cxn>
              <a:cxn ang="0">
                <a:pos x="0" y="52"/>
              </a:cxn>
              <a:cxn ang="0">
                <a:pos x="52" y="104"/>
              </a:cxn>
              <a:cxn ang="0">
                <a:pos x="104" y="52"/>
              </a:cxn>
              <a:cxn ang="0">
                <a:pos x="52" y="0"/>
              </a:cxn>
              <a:cxn ang="0">
                <a:pos x="52" y="9"/>
              </a:cxn>
              <a:cxn ang="0">
                <a:pos x="9" y="52"/>
              </a:cxn>
              <a:cxn ang="0">
                <a:pos x="52" y="95"/>
              </a:cxn>
              <a:cxn ang="0">
                <a:pos x="95" y="52"/>
              </a:cxn>
              <a:cxn ang="0">
                <a:pos x="24" y="64"/>
              </a:cxn>
              <a:cxn ang="0">
                <a:pos x="28" y="55"/>
              </a:cxn>
              <a:cxn ang="0">
                <a:pos x="22" y="49"/>
              </a:cxn>
              <a:cxn ang="0">
                <a:pos x="28" y="43"/>
              </a:cxn>
              <a:cxn ang="0">
                <a:pos x="27" y="34"/>
              </a:cxn>
              <a:cxn ang="0">
                <a:pos x="33" y="28"/>
              </a:cxn>
              <a:cxn ang="0">
                <a:pos x="41" y="29"/>
              </a:cxn>
              <a:cxn ang="0">
                <a:pos x="47" y="22"/>
              </a:cxn>
              <a:cxn ang="0">
                <a:pos x="54" y="26"/>
              </a:cxn>
              <a:cxn ang="0">
                <a:pos x="62" y="23"/>
              </a:cxn>
              <a:cxn ang="0">
                <a:pos x="66" y="30"/>
              </a:cxn>
              <a:cxn ang="0">
                <a:pos x="74" y="30"/>
              </a:cxn>
              <a:cxn ang="0">
                <a:pos x="70" y="34"/>
              </a:cxn>
              <a:cxn ang="0">
                <a:pos x="79" y="37"/>
              </a:cxn>
              <a:cxn ang="0">
                <a:pos x="76" y="46"/>
              </a:cxn>
              <a:cxn ang="0">
                <a:pos x="83" y="52"/>
              </a:cxn>
              <a:cxn ang="0">
                <a:pos x="75" y="58"/>
              </a:cxn>
              <a:cxn ang="0">
                <a:pos x="78" y="68"/>
              </a:cxn>
              <a:cxn ang="0">
                <a:pos x="90" y="52"/>
              </a:cxn>
              <a:cxn ang="0">
                <a:pos x="52" y="15"/>
              </a:cxn>
              <a:cxn ang="0">
                <a:pos x="15" y="52"/>
              </a:cxn>
              <a:cxn ang="0">
                <a:pos x="27" y="70"/>
              </a:cxn>
              <a:cxn ang="0">
                <a:pos x="33" y="67"/>
              </a:cxn>
              <a:cxn ang="0">
                <a:pos x="24" y="64"/>
              </a:cxn>
              <a:cxn ang="0">
                <a:pos x="48" y="56"/>
              </a:cxn>
              <a:cxn ang="0">
                <a:pos x="58" y="56"/>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2" name="圆角矩形 61"/>
          <p:cNvSpPr>
            <a:spLocks noChangeArrowheads="1"/>
          </p:cNvSpPr>
          <p:nvPr/>
        </p:nvSpPr>
        <p:spPr bwMode="auto">
          <a:xfrm>
            <a:off x="1990725" y="3041650"/>
            <a:ext cx="2063750" cy="482600"/>
          </a:xfrm>
          <a:prstGeom prst="roundRect">
            <a:avLst>
              <a:gd name="adj" fmla="val 50000"/>
            </a:avLst>
          </a:prstGeom>
          <a:solidFill>
            <a:schemeClr val="accent3"/>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3" name="Freeform 22"/>
          <p:cNvSpPr>
            <a:spLocks noEditPoints="1" noChangeArrowheads="1"/>
          </p:cNvSpPr>
          <p:nvPr/>
        </p:nvSpPr>
        <p:spPr bwMode="auto">
          <a:xfrm>
            <a:off x="1336675" y="3082925"/>
            <a:ext cx="482600" cy="390525"/>
          </a:xfrm>
          <a:custGeom>
            <a:avLst/>
            <a:gdLst/>
            <a:ahLst/>
            <a:cxnLst>
              <a:cxn ang="0">
                <a:pos x="86" y="88"/>
              </a:cxn>
              <a:cxn ang="0">
                <a:pos x="84" y="44"/>
              </a:cxn>
              <a:cxn ang="0">
                <a:pos x="80" y="71"/>
              </a:cxn>
              <a:cxn ang="0">
                <a:pos x="109" y="0"/>
              </a:cxn>
              <a:cxn ang="0">
                <a:pos x="92" y="33"/>
              </a:cxn>
              <a:cxn ang="0">
                <a:pos x="80" y="25"/>
              </a:cxn>
              <a:cxn ang="0">
                <a:pos x="67" y="68"/>
              </a:cxn>
              <a:cxn ang="0">
                <a:pos x="37" y="73"/>
              </a:cxn>
              <a:cxn ang="0">
                <a:pos x="19" y="63"/>
              </a:cxn>
              <a:cxn ang="0">
                <a:pos x="0" y="56"/>
              </a:cxn>
              <a:cxn ang="0">
                <a:pos x="25" y="48"/>
              </a:cxn>
              <a:cxn ang="0">
                <a:pos x="30" y="57"/>
              </a:cxn>
              <a:cxn ang="0">
                <a:pos x="44" y="29"/>
              </a:cxn>
              <a:cxn ang="0">
                <a:pos x="66" y="50"/>
              </a:cxn>
              <a:cxn ang="0">
                <a:pos x="68" y="18"/>
              </a:cxn>
              <a:cxn ang="0">
                <a:pos x="78" y="12"/>
              </a:cxn>
              <a:cxn ang="0">
                <a:pos x="90" y="1"/>
              </a:cxn>
              <a:cxn ang="0">
                <a:pos x="22" y="88"/>
              </a:cxn>
              <a:cxn ang="0">
                <a:pos x="29" y="80"/>
              </a:cxn>
              <a:cxn ang="0">
                <a:pos x="22" y="79"/>
              </a:cxn>
              <a:cxn ang="0">
                <a:pos x="11" y="88"/>
              </a:cxn>
              <a:cxn ang="0">
                <a:pos x="17" y="71"/>
              </a:cxn>
              <a:cxn ang="0">
                <a:pos x="11" y="73"/>
              </a:cxn>
              <a:cxn ang="0">
                <a:pos x="34" y="88"/>
              </a:cxn>
              <a:cxn ang="0">
                <a:pos x="40" y="79"/>
              </a:cxn>
              <a:cxn ang="0">
                <a:pos x="34" y="80"/>
              </a:cxn>
              <a:cxn ang="0">
                <a:pos x="45" y="88"/>
              </a:cxn>
              <a:cxn ang="0">
                <a:pos x="52" y="63"/>
              </a:cxn>
              <a:cxn ang="0">
                <a:pos x="45" y="69"/>
              </a:cxn>
              <a:cxn ang="0">
                <a:pos x="57" y="88"/>
              </a:cxn>
              <a:cxn ang="0">
                <a:pos x="63" y="73"/>
              </a:cxn>
              <a:cxn ang="0">
                <a:pos x="57" y="88"/>
              </a:cxn>
              <a:cxn ang="0">
                <a:pos x="75" y="88"/>
              </a:cxn>
              <a:cxn ang="0">
                <a:pos x="68" y="75"/>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4" name="圆角矩形 63"/>
          <p:cNvSpPr>
            <a:spLocks noChangeArrowheads="1"/>
          </p:cNvSpPr>
          <p:nvPr/>
        </p:nvSpPr>
        <p:spPr bwMode="auto">
          <a:xfrm>
            <a:off x="1963738" y="3883026"/>
            <a:ext cx="2065337" cy="485775"/>
          </a:xfrm>
          <a:prstGeom prst="roundRect">
            <a:avLst>
              <a:gd name="adj" fmla="val 50000"/>
            </a:avLst>
          </a:prstGeom>
          <a:solidFill>
            <a:schemeClr val="accent4"/>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5" name="Freeform 24"/>
          <p:cNvSpPr>
            <a:spLocks noEditPoints="1" noChangeArrowheads="1"/>
          </p:cNvSpPr>
          <p:nvPr/>
        </p:nvSpPr>
        <p:spPr bwMode="auto">
          <a:xfrm>
            <a:off x="1331914" y="3884613"/>
            <a:ext cx="471487" cy="487362"/>
          </a:xfrm>
          <a:custGeom>
            <a:avLst/>
            <a:gdLst/>
            <a:ahLst/>
            <a:cxnLst>
              <a:cxn ang="0">
                <a:pos x="35" y="11"/>
              </a:cxn>
              <a:cxn ang="0">
                <a:pos x="56" y="11"/>
              </a:cxn>
              <a:cxn ang="0">
                <a:pos x="70" y="10"/>
              </a:cxn>
              <a:cxn ang="0">
                <a:pos x="70" y="27"/>
              </a:cxn>
              <a:cxn ang="0">
                <a:pos x="70" y="10"/>
              </a:cxn>
              <a:cxn ang="0">
                <a:pos x="30" y="55"/>
              </a:cxn>
              <a:cxn ang="0">
                <a:pos x="32" y="85"/>
              </a:cxn>
              <a:cxn ang="0">
                <a:pos x="22" y="59"/>
              </a:cxn>
              <a:cxn ang="0">
                <a:pos x="17" y="85"/>
              </a:cxn>
              <a:cxn ang="0">
                <a:pos x="11" y="55"/>
              </a:cxn>
              <a:cxn ang="0">
                <a:pos x="4" y="53"/>
              </a:cxn>
              <a:cxn ang="0">
                <a:pos x="10" y="28"/>
              </a:cxn>
              <a:cxn ang="0">
                <a:pos x="21" y="35"/>
              </a:cxn>
              <a:cxn ang="0">
                <a:pos x="31" y="28"/>
              </a:cxn>
              <a:cxn ang="0">
                <a:pos x="44" y="24"/>
              </a:cxn>
              <a:cxn ang="0">
                <a:pos x="44" y="27"/>
              </a:cxn>
              <a:cxn ang="0">
                <a:pos x="45" y="48"/>
              </a:cxn>
              <a:cxn ang="0">
                <a:pos x="45" y="48"/>
              </a:cxn>
              <a:cxn ang="0">
                <a:pos x="45" y="48"/>
              </a:cxn>
              <a:cxn ang="0">
                <a:pos x="47" y="27"/>
              </a:cxn>
              <a:cxn ang="0">
                <a:pos x="47" y="24"/>
              </a:cxn>
              <a:cxn ang="0">
                <a:pos x="59" y="28"/>
              </a:cxn>
              <a:cxn ang="0">
                <a:pos x="70" y="35"/>
              </a:cxn>
              <a:cxn ang="0">
                <a:pos x="80" y="28"/>
              </a:cxn>
              <a:cxn ang="0">
                <a:pos x="85" y="51"/>
              </a:cxn>
              <a:cxn ang="0">
                <a:pos x="79" y="55"/>
              </a:cxn>
              <a:cxn ang="0">
                <a:pos x="80" y="85"/>
              </a:cxn>
              <a:cxn ang="0">
                <a:pos x="71" y="59"/>
              </a:cxn>
              <a:cxn ang="0">
                <a:pos x="66" y="85"/>
              </a:cxn>
              <a:cxn ang="0">
                <a:pos x="60" y="55"/>
              </a:cxn>
              <a:cxn ang="0">
                <a:pos x="57" y="55"/>
              </a:cxn>
              <a:cxn ang="0">
                <a:pos x="49" y="92"/>
              </a:cxn>
              <a:cxn ang="0">
                <a:pos x="43" y="61"/>
              </a:cxn>
              <a:cxn ang="0">
                <a:pos x="32" y="92"/>
              </a:cxn>
              <a:cxn ang="0">
                <a:pos x="30" y="52"/>
              </a:cxn>
              <a:cxn ang="0">
                <a:pos x="13" y="18"/>
              </a:cxn>
              <a:cxn ang="0">
                <a:pos x="29" y="18"/>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4"/>
          </a:solidFill>
          <a:ln w="28575">
            <a:noFill/>
            <a:miter lim="800000"/>
          </a:ln>
        </p:spPr>
        <p:txBody>
          <a:bodyPr lIns="68536" tIns="34269" rIns="68536" bIns="34269"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6" name="TextBox 65"/>
          <p:cNvSpPr txBox="1">
            <a:spLocks noChangeArrowheads="1"/>
          </p:cNvSpPr>
          <p:nvPr/>
        </p:nvSpPr>
        <p:spPr bwMode="auto">
          <a:xfrm>
            <a:off x="4192588" y="2201864"/>
            <a:ext cx="3548062" cy="315352"/>
          </a:xfrm>
          <a:prstGeom prst="rect">
            <a:avLst/>
          </a:prstGeom>
          <a:noFill/>
          <a:ln w="9525">
            <a:noFill/>
            <a:miter lim="800000"/>
          </a:ln>
        </p:spPr>
        <p:txBody>
          <a:bodyPr lIns="68536" tIns="34269" rIns="68536" bIns="34269">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TextBox 66"/>
          <p:cNvSpPr txBox="1">
            <a:spLocks noChangeArrowheads="1"/>
          </p:cNvSpPr>
          <p:nvPr/>
        </p:nvSpPr>
        <p:spPr bwMode="auto">
          <a:xfrm>
            <a:off x="4192588" y="3044825"/>
            <a:ext cx="3548062" cy="315352"/>
          </a:xfrm>
          <a:prstGeom prst="rect">
            <a:avLst/>
          </a:prstGeom>
          <a:noFill/>
          <a:ln w="9525">
            <a:noFill/>
            <a:miter lim="800000"/>
          </a:ln>
        </p:spPr>
        <p:txBody>
          <a:bodyPr lIns="68536" tIns="34269" rIns="68536" bIns="34269">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TextBox 67"/>
          <p:cNvSpPr txBox="1">
            <a:spLocks noChangeArrowheads="1"/>
          </p:cNvSpPr>
          <p:nvPr/>
        </p:nvSpPr>
        <p:spPr bwMode="auto">
          <a:xfrm>
            <a:off x="4192588" y="3886200"/>
            <a:ext cx="3548062" cy="315352"/>
          </a:xfrm>
          <a:prstGeom prst="rect">
            <a:avLst/>
          </a:prstGeom>
          <a:noFill/>
          <a:ln w="9525">
            <a:noFill/>
            <a:miter lim="800000"/>
          </a:ln>
        </p:spPr>
        <p:txBody>
          <a:bodyPr lIns="68536" tIns="34269" rIns="68536" bIns="34269">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TextBox 68"/>
          <p:cNvSpPr txBox="1">
            <a:spLocks noChangeArrowheads="1"/>
          </p:cNvSpPr>
          <p:nvPr/>
        </p:nvSpPr>
        <p:spPr bwMode="auto">
          <a:xfrm>
            <a:off x="4192588" y="1352551"/>
            <a:ext cx="3548062" cy="315352"/>
          </a:xfrm>
          <a:prstGeom prst="rect">
            <a:avLst/>
          </a:prstGeom>
          <a:noFill/>
          <a:ln w="9525">
            <a:noFill/>
            <a:miter lim="800000"/>
          </a:ln>
        </p:spPr>
        <p:txBody>
          <a:bodyPr lIns="68536" tIns="34269" rIns="68536" bIns="34269">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文本框 12"/>
          <p:cNvSpPr txBox="1">
            <a:spLocks noChangeArrowheads="1"/>
          </p:cNvSpPr>
          <p:nvPr/>
        </p:nvSpPr>
        <p:spPr bwMode="auto">
          <a:xfrm>
            <a:off x="2330451" y="2286001"/>
            <a:ext cx="1061599" cy="253815"/>
          </a:xfrm>
          <a:prstGeom prst="rect">
            <a:avLst/>
          </a:prstGeom>
          <a:noFill/>
          <a:ln w="9525">
            <a:noFill/>
            <a:miter lim="800000"/>
          </a:ln>
        </p:spPr>
        <p:txBody>
          <a:bodyPr wrap="none" lIns="68536" tIns="34269" rIns="68536" bIns="34269">
            <a:spAutoFit/>
          </a:bodyPr>
          <a:lstStyle/>
          <a:p>
            <a:r>
              <a:rPr lang="zh-CN" altLang="en-US" sz="1200" b="1" dirty="0">
                <a:solidFill>
                  <a:srgbClr val="FFFFFF"/>
                </a:solidFill>
                <a:latin typeface="微软雅黑" panose="020B0503020204020204" pitchFamily="34" charset="-122"/>
                <a:ea typeface="微软雅黑" panose="020B0503020204020204" pitchFamily="34" charset="-122"/>
              </a:rPr>
              <a:t>点击输入标题</a:t>
            </a:r>
            <a:endParaRPr lang="en-US" altLang="zh-CN" sz="1200" b="1" dirty="0">
              <a:solidFill>
                <a:srgbClr val="FFFFFF"/>
              </a:solidFill>
              <a:latin typeface="微软雅黑" panose="020B0503020204020204" pitchFamily="34" charset="-122"/>
              <a:ea typeface="微软雅黑" panose="020B0503020204020204" pitchFamily="34" charset="-122"/>
            </a:endParaRPr>
          </a:p>
        </p:txBody>
      </p:sp>
      <p:sp>
        <p:nvSpPr>
          <p:cNvPr id="71" name="文本框 12"/>
          <p:cNvSpPr txBox="1">
            <a:spLocks noChangeArrowheads="1"/>
          </p:cNvSpPr>
          <p:nvPr/>
        </p:nvSpPr>
        <p:spPr bwMode="auto">
          <a:xfrm>
            <a:off x="2303463" y="3122614"/>
            <a:ext cx="1061599" cy="253815"/>
          </a:xfrm>
          <a:prstGeom prst="rect">
            <a:avLst/>
          </a:prstGeom>
          <a:noFill/>
          <a:ln w="9525">
            <a:noFill/>
            <a:miter lim="800000"/>
          </a:ln>
        </p:spPr>
        <p:txBody>
          <a:bodyPr wrap="none" lIns="68536" tIns="34269" rIns="68536" bIns="34269">
            <a:spAutoFit/>
          </a:bodyPr>
          <a:lstStyle/>
          <a:p>
            <a:r>
              <a:rPr lang="zh-CN" altLang="en-US" sz="1200" b="1" dirty="0">
                <a:solidFill>
                  <a:srgbClr val="FFFFFF"/>
                </a:solidFill>
                <a:latin typeface="微软雅黑" panose="020B0503020204020204" pitchFamily="34" charset="-122"/>
                <a:ea typeface="微软雅黑" panose="020B0503020204020204" pitchFamily="34" charset="-122"/>
              </a:rPr>
              <a:t>点击输入标题</a:t>
            </a:r>
            <a:endParaRPr lang="en-US" altLang="zh-CN" sz="1200" b="1" dirty="0">
              <a:solidFill>
                <a:srgbClr val="FFFFFF"/>
              </a:solidFill>
              <a:latin typeface="微软雅黑" panose="020B0503020204020204" pitchFamily="34" charset="-122"/>
              <a:ea typeface="微软雅黑" panose="020B0503020204020204" pitchFamily="34" charset="-122"/>
            </a:endParaRPr>
          </a:p>
        </p:txBody>
      </p:sp>
      <p:sp>
        <p:nvSpPr>
          <p:cNvPr id="72" name="文本框 12"/>
          <p:cNvSpPr txBox="1">
            <a:spLocks noChangeArrowheads="1"/>
          </p:cNvSpPr>
          <p:nvPr/>
        </p:nvSpPr>
        <p:spPr bwMode="auto">
          <a:xfrm>
            <a:off x="2330451" y="3970339"/>
            <a:ext cx="1061599" cy="253815"/>
          </a:xfrm>
          <a:prstGeom prst="rect">
            <a:avLst/>
          </a:prstGeom>
          <a:noFill/>
          <a:ln w="9525">
            <a:noFill/>
            <a:miter lim="800000"/>
          </a:ln>
        </p:spPr>
        <p:txBody>
          <a:bodyPr wrap="none" lIns="68536" tIns="34269" rIns="68536" bIns="34269">
            <a:spAutoFit/>
          </a:bodyPr>
          <a:lstStyle/>
          <a:p>
            <a:r>
              <a:rPr lang="zh-CN" altLang="en-US" sz="1200" b="1" dirty="0">
                <a:solidFill>
                  <a:srgbClr val="FFFFFF"/>
                </a:solidFill>
                <a:latin typeface="微软雅黑" panose="020B0503020204020204" pitchFamily="34" charset="-122"/>
                <a:ea typeface="微软雅黑" panose="020B0503020204020204" pitchFamily="34" charset="-122"/>
              </a:rPr>
              <a:t>点击输入标题</a:t>
            </a:r>
            <a:endParaRPr lang="en-US" altLang="zh-CN" sz="12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ppt_x</p:attrName>
                                        </p:attrNameLst>
                                      </p:cBhvr>
                                      <p:tavLst>
                                        <p:tav tm="0">
                                          <p:val>
                                            <p:strVal val="0-#ppt_w/2"/>
                                          </p:val>
                                        </p:tav>
                                        <p:tav tm="100000">
                                          <p:val>
                                            <p:strVal val="#ppt_x"/>
                                          </p:val>
                                        </p:tav>
                                      </p:tavLst>
                                    </p:anim>
                                    <p:anim calcmode="lin" valueType="num">
                                      <p:cBhvr>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p:cTn id="15" dur="500" fill="hold"/>
                                        <p:tgtEl>
                                          <p:spTgt spid="63"/>
                                        </p:tgtEl>
                                        <p:attrNameLst>
                                          <p:attrName>ppt_x</p:attrName>
                                        </p:attrNameLst>
                                      </p:cBhvr>
                                      <p:tavLst>
                                        <p:tav tm="0">
                                          <p:val>
                                            <p:strVal val="0-#ppt_w/2"/>
                                          </p:val>
                                        </p:tav>
                                        <p:tav tm="100000">
                                          <p:val>
                                            <p:strVal val="#ppt_x"/>
                                          </p:val>
                                        </p:tav>
                                      </p:tavLst>
                                    </p:anim>
                                    <p:anim calcmode="lin" valueType="num">
                                      <p:cBhvr>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ppt_x</p:attrName>
                                        </p:attrNameLst>
                                      </p:cBhvr>
                                      <p:tavLst>
                                        <p:tav tm="0">
                                          <p:val>
                                            <p:strVal val="0-#ppt_w/2"/>
                                          </p:val>
                                        </p:tav>
                                        <p:tav tm="100000">
                                          <p:val>
                                            <p:strVal val="#ppt_x"/>
                                          </p:val>
                                        </p:tav>
                                      </p:tavLst>
                                    </p:anim>
                                    <p:anim calcmode="lin" valueType="num">
                                      <p:cBhvr>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ppt_x</p:attrName>
                                        </p:attrNameLst>
                                      </p:cBhvr>
                                      <p:tavLst>
                                        <p:tav tm="0">
                                          <p:val>
                                            <p:strVal val="1+#ppt_w/2"/>
                                          </p:val>
                                        </p:tav>
                                        <p:tav tm="100000">
                                          <p:val>
                                            <p:strVal val="#ppt_x"/>
                                          </p:val>
                                        </p:tav>
                                      </p:tavLst>
                                    </p:anim>
                                    <p:anim calcmode="lin" valueType="num">
                                      <p:cBhvr>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ppt_x</p:attrName>
                                        </p:attrNameLst>
                                      </p:cBhvr>
                                      <p:tavLst>
                                        <p:tav tm="0">
                                          <p:val>
                                            <p:strVal val="1+#ppt_w/2"/>
                                          </p:val>
                                        </p:tav>
                                        <p:tav tm="100000">
                                          <p:val>
                                            <p:strVal val="#ppt_x"/>
                                          </p:val>
                                        </p:tav>
                                      </p:tavLst>
                                    </p:anim>
                                    <p:anim calcmode="lin" valueType="num">
                                      <p:cBhvr>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ppt_x</p:attrName>
                                        </p:attrNameLst>
                                      </p:cBhvr>
                                      <p:tavLst>
                                        <p:tav tm="0">
                                          <p:val>
                                            <p:strVal val="1+#ppt_w/2"/>
                                          </p:val>
                                        </p:tav>
                                        <p:tav tm="100000">
                                          <p:val>
                                            <p:strVal val="#ppt_x"/>
                                          </p:val>
                                        </p:tav>
                                      </p:tavLst>
                                    </p:anim>
                                    <p:anim calcmode="lin" valueType="num">
                                      <p:cBhvr>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ppt_x</p:attrName>
                                        </p:attrNameLst>
                                      </p:cBhvr>
                                      <p:tavLst>
                                        <p:tav tm="0">
                                          <p:val>
                                            <p:strVal val="1+#ppt_w/2"/>
                                          </p:val>
                                        </p:tav>
                                        <p:tav tm="100000">
                                          <p:val>
                                            <p:strVal val="#ppt_x"/>
                                          </p:val>
                                        </p:tav>
                                      </p:tavLst>
                                    </p:anim>
                                    <p:anim calcmode="lin" valueType="num">
                                      <p:cBhvr>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a:spLocks noChangeArrowheads="1"/>
          </p:cNvSpPr>
          <p:nvPr/>
        </p:nvSpPr>
        <p:spPr bwMode="auto">
          <a:xfrm>
            <a:off x="2211388" y="1447801"/>
            <a:ext cx="1258887" cy="385763"/>
          </a:xfrm>
          <a:prstGeom prst="homePlate">
            <a:avLst>
              <a:gd name="adj" fmla="val 50114"/>
            </a:avLst>
          </a:prstGeom>
          <a:solidFill>
            <a:schemeClr val="accent2"/>
          </a:solidFill>
          <a:ln w="3175">
            <a:noFill/>
            <a:bevel/>
          </a:ln>
        </p:spPr>
        <p:txBody>
          <a:bodyPr lIns="62111" tIns="31055" rIns="62111" bIns="31055"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347914" y="1509714"/>
            <a:ext cx="1057275" cy="250825"/>
          </a:xfrm>
          <a:prstGeom prst="rect">
            <a:avLst/>
          </a:prstGeom>
          <a:noFill/>
          <a:ln w="3175">
            <a:noFill/>
            <a:bevel/>
          </a:ln>
        </p:spPr>
        <p:txBody>
          <a:bodyPr lIns="62111" tIns="31055" rIns="62111" bIns="31055" anchor="ctr"/>
          <a:lstStyle/>
          <a:p>
            <a:r>
              <a:rPr lang="zh-CN" altLang="en-US" sz="1100" b="1" dirty="0">
                <a:solidFill>
                  <a:srgbClr val="F8F8F8"/>
                </a:solidFill>
                <a:ea typeface="微软雅黑" panose="020B0503020204020204" pitchFamily="34" charset="-122"/>
              </a:rPr>
              <a:t>添加标题</a:t>
            </a:r>
            <a:endParaRPr lang="zh-CN" altLang="en-US" sz="1100" b="1" dirty="0">
              <a:solidFill>
                <a:srgbClr val="F8F8F8"/>
              </a:solidFill>
              <a:ea typeface="微软雅黑" panose="020B0503020204020204" pitchFamily="34" charset="-122"/>
            </a:endParaRPr>
          </a:p>
        </p:txBody>
      </p:sp>
      <p:sp>
        <p:nvSpPr>
          <p:cNvPr id="28" name="五边形 27"/>
          <p:cNvSpPr>
            <a:spLocks noChangeArrowheads="1"/>
          </p:cNvSpPr>
          <p:nvPr/>
        </p:nvSpPr>
        <p:spPr bwMode="auto">
          <a:xfrm>
            <a:off x="2211388" y="2638425"/>
            <a:ext cx="1258887" cy="385763"/>
          </a:xfrm>
          <a:prstGeom prst="homePlate">
            <a:avLst>
              <a:gd name="adj" fmla="val 50114"/>
            </a:avLst>
          </a:prstGeom>
          <a:solidFill>
            <a:schemeClr val="accent3"/>
          </a:solidFill>
          <a:ln w="3175">
            <a:noFill/>
            <a:bevel/>
          </a:ln>
        </p:spPr>
        <p:txBody>
          <a:bodyPr lIns="62111" tIns="31055" rIns="62111" bIns="31055"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354263" y="2714626"/>
            <a:ext cx="1050925" cy="250825"/>
          </a:xfrm>
          <a:prstGeom prst="rect">
            <a:avLst/>
          </a:prstGeom>
          <a:noFill/>
          <a:ln w="3175">
            <a:noFill/>
            <a:bevel/>
          </a:ln>
        </p:spPr>
        <p:txBody>
          <a:bodyPr lIns="62111" tIns="31055" rIns="62111" bIns="31055" anchor="ctr"/>
          <a:lstStyle/>
          <a:p>
            <a:r>
              <a:rPr lang="zh-CN" altLang="en-US" sz="1100" b="1" dirty="0">
                <a:solidFill>
                  <a:srgbClr val="F8F8F8"/>
                </a:solidFill>
                <a:ea typeface="微软雅黑" panose="020B0503020204020204" pitchFamily="34" charset="-122"/>
              </a:rPr>
              <a:t>添加标题</a:t>
            </a:r>
            <a:endParaRPr lang="zh-CN" altLang="en-US" sz="1100" b="1" dirty="0">
              <a:solidFill>
                <a:srgbClr val="F8F8F8"/>
              </a:solidFill>
              <a:ea typeface="微软雅黑" panose="020B0503020204020204" pitchFamily="34" charset="-122"/>
            </a:endParaRPr>
          </a:p>
        </p:txBody>
      </p:sp>
      <p:sp>
        <p:nvSpPr>
          <p:cNvPr id="30" name="五边形 29"/>
          <p:cNvSpPr>
            <a:spLocks noChangeArrowheads="1"/>
          </p:cNvSpPr>
          <p:nvPr/>
        </p:nvSpPr>
        <p:spPr bwMode="auto">
          <a:xfrm>
            <a:off x="2211388" y="3884613"/>
            <a:ext cx="1258887" cy="387350"/>
          </a:xfrm>
          <a:prstGeom prst="homePlate">
            <a:avLst>
              <a:gd name="adj" fmla="val 49909"/>
            </a:avLst>
          </a:prstGeom>
          <a:solidFill>
            <a:schemeClr val="accent4"/>
          </a:solidFill>
          <a:ln w="3175">
            <a:noFill/>
            <a:bevel/>
          </a:ln>
        </p:spPr>
        <p:txBody>
          <a:bodyPr lIns="62111" tIns="31055" rIns="62111" bIns="31055"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354263" y="3948114"/>
            <a:ext cx="1050925" cy="250825"/>
          </a:xfrm>
          <a:prstGeom prst="rect">
            <a:avLst/>
          </a:prstGeom>
          <a:noFill/>
          <a:ln w="3175">
            <a:noFill/>
            <a:bevel/>
          </a:ln>
        </p:spPr>
        <p:txBody>
          <a:bodyPr lIns="62111" tIns="31055" rIns="62111" bIns="31055" anchor="ctr"/>
          <a:lstStyle/>
          <a:p>
            <a:r>
              <a:rPr lang="zh-CN" altLang="en-US" sz="1100" b="1" dirty="0">
                <a:solidFill>
                  <a:srgbClr val="F8F8F8"/>
                </a:solidFill>
                <a:ea typeface="微软雅黑" panose="020B0503020204020204" pitchFamily="34" charset="-122"/>
              </a:rPr>
              <a:t>添加标题</a:t>
            </a:r>
            <a:endParaRPr lang="zh-CN" altLang="en-US" sz="1100" b="1" dirty="0">
              <a:solidFill>
                <a:srgbClr val="F8F8F8"/>
              </a:solidFill>
              <a:ea typeface="微软雅黑" panose="020B0503020204020204" pitchFamily="34" charset="-122"/>
            </a:endParaRPr>
          </a:p>
        </p:txBody>
      </p:sp>
      <p:sp>
        <p:nvSpPr>
          <p:cNvPr id="32" name="任意多边形 31"/>
          <p:cNvSpPr/>
          <p:nvPr/>
        </p:nvSpPr>
        <p:spPr bwMode="auto">
          <a:xfrm>
            <a:off x="1497014" y="1628776"/>
            <a:ext cx="855662" cy="1204913"/>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1" tIns="31055" rIns="62111" bIns="31055"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497014" y="2851150"/>
            <a:ext cx="855662" cy="12271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1" tIns="31055" rIns="62111" bIns="31055"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497014" y="2851150"/>
            <a:ext cx="855662" cy="0"/>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5201" y="2379663"/>
            <a:ext cx="942975" cy="942975"/>
          </a:xfrm>
          <a:prstGeom prst="ellipse">
            <a:avLst/>
          </a:prstGeom>
          <a:solidFill>
            <a:schemeClr val="accent1"/>
          </a:solidFill>
          <a:ln w="3175">
            <a:noFill/>
            <a:bevel/>
          </a:ln>
        </p:spPr>
        <p:txBody>
          <a:bodyPr lIns="62111" tIns="31055" rIns="62111" bIns="31055" anchor="ctr"/>
          <a:lstStyle/>
          <a:p>
            <a:pPr algn="ctr"/>
            <a:r>
              <a:rPr lang="zh-CN" altLang="en-US" sz="1400" b="1" dirty="0">
                <a:solidFill>
                  <a:srgbClr val="F8F8F8"/>
                </a:solidFill>
                <a:ea typeface="微软雅黑" panose="020B0503020204020204" pitchFamily="34" charset="-122"/>
              </a:rPr>
              <a:t>添加</a:t>
            </a:r>
            <a:endParaRPr lang="en-US" altLang="zh-CN" sz="1400" b="1" dirty="0">
              <a:solidFill>
                <a:srgbClr val="F8F8F8"/>
              </a:solidFill>
              <a:ea typeface="微软雅黑" panose="020B0503020204020204" pitchFamily="34" charset="-122"/>
            </a:endParaRPr>
          </a:p>
          <a:p>
            <a:pPr algn="ctr"/>
            <a:r>
              <a:rPr lang="zh-CN" altLang="en-US" sz="1400" b="1" dirty="0">
                <a:solidFill>
                  <a:srgbClr val="F8F8F8"/>
                </a:solidFill>
                <a:ea typeface="微软雅黑" panose="020B0503020204020204" pitchFamily="34" charset="-122"/>
              </a:rPr>
              <a:t>标题</a:t>
            </a:r>
            <a:endParaRPr lang="zh-CN" altLang="en-US" sz="1400" b="1" dirty="0">
              <a:solidFill>
                <a:srgbClr val="F8F8F8"/>
              </a:solidFill>
              <a:ea typeface="微软雅黑" panose="020B0503020204020204" pitchFamily="34" charset="-122"/>
            </a:endParaRPr>
          </a:p>
        </p:txBody>
      </p:sp>
      <p:sp>
        <p:nvSpPr>
          <p:cNvPr id="36" name="右弧形箭头 35"/>
          <p:cNvSpPr>
            <a:spLocks noChangeArrowheads="1"/>
          </p:cNvSpPr>
          <p:nvPr/>
        </p:nvSpPr>
        <p:spPr bwMode="auto">
          <a:xfrm>
            <a:off x="6435726" y="1389064"/>
            <a:ext cx="673100" cy="1409700"/>
          </a:xfrm>
          <a:prstGeom prst="curvedLeftArrow">
            <a:avLst>
              <a:gd name="adj1" fmla="val 25035"/>
              <a:gd name="adj2" fmla="val 50070"/>
              <a:gd name="adj3" fmla="val 25000"/>
            </a:avLst>
          </a:prstGeom>
          <a:solidFill>
            <a:schemeClr val="accent2"/>
          </a:solidFill>
          <a:ln w="19050">
            <a:noFill/>
            <a:miter lim="800000"/>
          </a:ln>
        </p:spPr>
        <p:txBody>
          <a:bodyPr lIns="55899" tIns="27951" rIns="55899" bIns="27951"/>
          <a:lstStyle/>
          <a:p>
            <a:endParaRPr lang="zh-CN" altLang="en-US" sz="1100" dirty="0">
              <a:solidFill>
                <a:srgbClr val="1E1C11"/>
              </a:solidFill>
              <a:ea typeface="微软雅黑" panose="020B0503020204020204" pitchFamily="34" charset="-122"/>
            </a:endParaRPr>
          </a:p>
        </p:txBody>
      </p:sp>
      <p:sp>
        <p:nvSpPr>
          <p:cNvPr id="37" name="右弧形箭头 36"/>
          <p:cNvSpPr>
            <a:spLocks noChangeArrowheads="1"/>
          </p:cNvSpPr>
          <p:nvPr/>
        </p:nvSpPr>
        <p:spPr bwMode="auto">
          <a:xfrm>
            <a:off x="6442075" y="2801938"/>
            <a:ext cx="666750" cy="1557337"/>
          </a:xfrm>
          <a:prstGeom prst="curvedLeftArrow">
            <a:avLst>
              <a:gd name="adj1" fmla="val 25012"/>
              <a:gd name="adj2" fmla="val 50012"/>
              <a:gd name="adj3" fmla="val 25000"/>
            </a:avLst>
          </a:prstGeom>
          <a:solidFill>
            <a:schemeClr val="accent4"/>
          </a:solidFill>
          <a:ln w="19050">
            <a:noFill/>
            <a:miter lim="800000"/>
          </a:ln>
        </p:spPr>
        <p:txBody>
          <a:bodyPr lIns="55899" tIns="27951" rIns="55899" bIns="27951"/>
          <a:lstStyle/>
          <a:p>
            <a:endParaRPr lang="zh-CN" altLang="en-US" sz="1100" dirty="0">
              <a:solidFill>
                <a:srgbClr val="1E1C11"/>
              </a:solidFill>
              <a:ea typeface="微软雅黑" panose="020B0503020204020204" pitchFamily="34" charset="-122"/>
            </a:endParaRPr>
          </a:p>
        </p:txBody>
      </p:sp>
      <p:sp>
        <p:nvSpPr>
          <p:cNvPr id="38" name="右弧形箭头 37"/>
          <p:cNvSpPr>
            <a:spLocks noChangeArrowheads="1"/>
          </p:cNvSpPr>
          <p:nvPr/>
        </p:nvSpPr>
        <p:spPr bwMode="auto">
          <a:xfrm rot="10800000" flipH="1">
            <a:off x="6243639" y="1697038"/>
            <a:ext cx="769937" cy="2286000"/>
          </a:xfrm>
          <a:prstGeom prst="curvedLeftArrow">
            <a:avLst>
              <a:gd name="adj1" fmla="val 25017"/>
              <a:gd name="adj2" fmla="val 50034"/>
              <a:gd name="adj3" fmla="val 25000"/>
            </a:avLst>
          </a:prstGeom>
          <a:solidFill>
            <a:schemeClr val="accent3"/>
          </a:solidFill>
          <a:ln w="19050">
            <a:noFill/>
            <a:miter lim="800000"/>
          </a:ln>
        </p:spPr>
        <p:txBody>
          <a:bodyPr lIns="55899" tIns="27951" rIns="55899" bIns="27951"/>
          <a:lstStyle/>
          <a:p>
            <a:endParaRPr lang="zh-CN" altLang="en-US" sz="1100" dirty="0">
              <a:solidFill>
                <a:srgbClr val="1E1C11"/>
              </a:solidFill>
              <a:ea typeface="微软雅黑" panose="020B0503020204020204" pitchFamily="34" charset="-122"/>
            </a:endParaRPr>
          </a:p>
        </p:txBody>
      </p:sp>
      <p:sp>
        <p:nvSpPr>
          <p:cNvPr id="39" name="TextBox 31"/>
          <p:cNvSpPr txBox="1">
            <a:spLocks noChangeArrowheads="1"/>
          </p:cNvSpPr>
          <p:nvPr/>
        </p:nvSpPr>
        <p:spPr bwMode="auto">
          <a:xfrm>
            <a:off x="7064375" y="2724150"/>
            <a:ext cx="963409" cy="247325"/>
          </a:xfrm>
          <a:prstGeom prst="rect">
            <a:avLst/>
          </a:prstGeom>
          <a:noFill/>
          <a:ln w="9525">
            <a:noFill/>
            <a:miter lim="800000"/>
          </a:ln>
        </p:spPr>
        <p:txBody>
          <a:bodyPr wrap="square" lIns="62111" tIns="31055" rIns="62111" bIns="31055">
            <a:spAutoFit/>
          </a:bodyPr>
          <a:lstStyle/>
          <a:p>
            <a:pPr algn="ctr"/>
            <a:r>
              <a:rPr lang="zh-CN" altLang="en-US" sz="1200" b="1" dirty="0">
                <a:solidFill>
                  <a:schemeClr val="bg1">
                    <a:lumMod val="50000"/>
                  </a:schemeClr>
                </a:solidFill>
                <a:latin typeface="Broadway BT"/>
                <a:ea typeface="微软雅黑" panose="020B0503020204020204" pitchFamily="34" charset="-122"/>
              </a:rPr>
              <a:t>补充性文字</a:t>
            </a:r>
            <a:endParaRPr lang="zh-CN" altLang="en-US" sz="1200" b="1" dirty="0">
              <a:solidFill>
                <a:schemeClr val="bg1">
                  <a:lumMod val="50000"/>
                </a:schemeClr>
              </a:solidFill>
              <a:latin typeface="Broadway BT"/>
              <a:ea typeface="微软雅黑" panose="020B0503020204020204" pitchFamily="34" charset="-122"/>
            </a:endParaRPr>
          </a:p>
        </p:txBody>
      </p:sp>
      <p:sp>
        <p:nvSpPr>
          <p:cNvPr id="40" name="TextBox 31"/>
          <p:cNvSpPr txBox="1">
            <a:spLocks noChangeArrowheads="1"/>
          </p:cNvSpPr>
          <p:nvPr/>
        </p:nvSpPr>
        <p:spPr bwMode="auto">
          <a:xfrm>
            <a:off x="7200900" y="3471863"/>
            <a:ext cx="970875" cy="247325"/>
          </a:xfrm>
          <a:prstGeom prst="rect">
            <a:avLst/>
          </a:prstGeom>
          <a:noFill/>
          <a:ln w="9525">
            <a:noFill/>
            <a:miter lim="800000"/>
          </a:ln>
        </p:spPr>
        <p:txBody>
          <a:bodyPr wrap="square" lIns="62111" tIns="31055" rIns="62111" bIns="31055">
            <a:spAutoFit/>
          </a:bodyPr>
          <a:lstStyle/>
          <a:p>
            <a:pPr algn="ctr"/>
            <a:r>
              <a:rPr lang="zh-CN" altLang="en-US" sz="1200" b="1" dirty="0">
                <a:solidFill>
                  <a:schemeClr val="bg1">
                    <a:lumMod val="50000"/>
                  </a:schemeClr>
                </a:solidFill>
                <a:latin typeface="Broadway BT"/>
                <a:ea typeface="微软雅黑" panose="020B0503020204020204" pitchFamily="34" charset="-122"/>
              </a:rPr>
              <a:t>补充性文字</a:t>
            </a:r>
            <a:endParaRPr lang="zh-CN" altLang="en-US" sz="1200" b="1" dirty="0">
              <a:solidFill>
                <a:schemeClr val="bg1">
                  <a:lumMod val="50000"/>
                </a:schemeClr>
              </a:solidFill>
              <a:latin typeface="Broadway BT"/>
              <a:ea typeface="微软雅黑" panose="020B0503020204020204" pitchFamily="34" charset="-122"/>
            </a:endParaRPr>
          </a:p>
        </p:txBody>
      </p:sp>
      <p:sp>
        <p:nvSpPr>
          <p:cNvPr id="41" name="TextBox 31"/>
          <p:cNvSpPr txBox="1">
            <a:spLocks noChangeArrowheads="1"/>
          </p:cNvSpPr>
          <p:nvPr/>
        </p:nvSpPr>
        <p:spPr bwMode="auto">
          <a:xfrm>
            <a:off x="7200900" y="1958976"/>
            <a:ext cx="970875" cy="247325"/>
          </a:xfrm>
          <a:prstGeom prst="rect">
            <a:avLst/>
          </a:prstGeom>
          <a:noFill/>
          <a:ln w="9525">
            <a:noFill/>
            <a:miter lim="800000"/>
          </a:ln>
        </p:spPr>
        <p:txBody>
          <a:bodyPr wrap="square" lIns="62111" tIns="31055" rIns="62111" bIns="31055">
            <a:spAutoFit/>
          </a:bodyPr>
          <a:lstStyle/>
          <a:p>
            <a:pPr algn="ctr"/>
            <a:r>
              <a:rPr lang="zh-CN" altLang="en-US" sz="1200" b="1" dirty="0">
                <a:solidFill>
                  <a:schemeClr val="bg1">
                    <a:lumMod val="50000"/>
                  </a:schemeClr>
                </a:solidFill>
                <a:latin typeface="Broadway BT"/>
                <a:ea typeface="微软雅黑" panose="020B0503020204020204" pitchFamily="34" charset="-122"/>
              </a:rPr>
              <a:t>补充性文字</a:t>
            </a:r>
            <a:endParaRPr lang="zh-CN" altLang="en-US" sz="1200" b="1" dirty="0">
              <a:solidFill>
                <a:schemeClr val="bg1">
                  <a:lumMod val="50000"/>
                </a:schemeClr>
              </a:solidFill>
              <a:latin typeface="Broadway BT"/>
              <a:ea typeface="微软雅黑" panose="020B0503020204020204" pitchFamily="34" charset="-122"/>
            </a:endParaRPr>
          </a:p>
        </p:txBody>
      </p:sp>
      <p:sp>
        <p:nvSpPr>
          <p:cNvPr id="42" name="圆角矩形 41"/>
          <p:cNvSpPr>
            <a:spLocks noChangeArrowheads="1"/>
          </p:cNvSpPr>
          <p:nvPr/>
        </p:nvSpPr>
        <p:spPr bwMode="auto">
          <a:xfrm>
            <a:off x="3101975" y="2413001"/>
            <a:ext cx="3049588" cy="876300"/>
          </a:xfrm>
          <a:prstGeom prst="roundRect">
            <a:avLst>
              <a:gd name="adj" fmla="val 9991"/>
            </a:avLst>
          </a:prstGeom>
          <a:solidFill>
            <a:srgbClr val="F2F2F2"/>
          </a:solidFill>
          <a:ln w="3175">
            <a:solidFill>
              <a:srgbClr val="7F7F7F"/>
            </a:solidFill>
            <a:bevel/>
          </a:ln>
        </p:spPr>
        <p:txBody>
          <a:bodyPr lIns="62111" tIns="31055" rIns="62111" bIns="31055" anchor="ctr"/>
          <a:lstStyle/>
          <a:p>
            <a:pPr lvl="2"/>
            <a:endParaRPr lang="zh-CN" altLang="en-US" sz="1000" dirty="0">
              <a:solidFill>
                <a:srgbClr val="434343"/>
              </a:solidFill>
            </a:endParaRPr>
          </a:p>
        </p:txBody>
      </p:sp>
      <p:sp>
        <p:nvSpPr>
          <p:cNvPr id="43" name="圆角矩形 42"/>
          <p:cNvSpPr>
            <a:spLocks noChangeArrowheads="1"/>
          </p:cNvSpPr>
          <p:nvPr/>
        </p:nvSpPr>
        <p:spPr bwMode="auto">
          <a:xfrm>
            <a:off x="3101975" y="3640139"/>
            <a:ext cx="3049588" cy="876300"/>
          </a:xfrm>
          <a:prstGeom prst="roundRect">
            <a:avLst>
              <a:gd name="adj" fmla="val 9991"/>
            </a:avLst>
          </a:prstGeom>
          <a:solidFill>
            <a:srgbClr val="F2F2F2"/>
          </a:solidFill>
          <a:ln w="3175">
            <a:solidFill>
              <a:srgbClr val="7F7F7F"/>
            </a:solidFill>
            <a:bevel/>
          </a:ln>
        </p:spPr>
        <p:txBody>
          <a:bodyPr lIns="62111" tIns="31055" rIns="62111" bIns="31055" anchor="ctr"/>
          <a:lstStyle/>
          <a:p>
            <a:pPr lvl="2"/>
            <a:endParaRPr lang="zh-CN" altLang="en-US" sz="1000" dirty="0">
              <a:solidFill>
                <a:srgbClr val="434343"/>
              </a:solidFill>
              <a:latin typeface="Arial" panose="020B0604020202020204" pitchFamily="34" charset="0"/>
            </a:endParaRPr>
          </a:p>
        </p:txBody>
      </p:sp>
      <p:sp>
        <p:nvSpPr>
          <p:cNvPr id="44" name="圆角矩形 43"/>
          <p:cNvSpPr>
            <a:spLocks noChangeArrowheads="1"/>
          </p:cNvSpPr>
          <p:nvPr/>
        </p:nvSpPr>
        <p:spPr bwMode="auto">
          <a:xfrm>
            <a:off x="3101975" y="1198563"/>
            <a:ext cx="3049588" cy="874712"/>
          </a:xfrm>
          <a:prstGeom prst="roundRect">
            <a:avLst>
              <a:gd name="adj" fmla="val 9991"/>
            </a:avLst>
          </a:prstGeom>
          <a:solidFill>
            <a:srgbClr val="F2F2F2"/>
          </a:solidFill>
          <a:ln w="3175">
            <a:solidFill>
              <a:srgbClr val="7F7F7F"/>
            </a:solidFill>
            <a:bevel/>
          </a:ln>
        </p:spPr>
        <p:txBody>
          <a:bodyPr lIns="62111" tIns="31055" rIns="62111" bIns="31055" anchor="ctr"/>
          <a:lstStyle/>
          <a:p>
            <a:pPr lvl="2"/>
            <a:endParaRPr lang="zh-CN" altLang="en-US" sz="1000" dirty="0">
              <a:solidFill>
                <a:srgbClr val="434343"/>
              </a:solidFill>
              <a:latin typeface="Arial" panose="020B0604020202020204" pitchFamily="34" charset="0"/>
            </a:endParaRPr>
          </a:p>
        </p:txBody>
      </p:sp>
      <p:sp>
        <p:nvSpPr>
          <p:cNvPr id="45" name="TextBox 32"/>
          <p:cNvSpPr txBox="1">
            <a:spLocks noChangeArrowheads="1"/>
          </p:cNvSpPr>
          <p:nvPr/>
        </p:nvSpPr>
        <p:spPr bwMode="auto">
          <a:xfrm>
            <a:off x="3294064" y="3859214"/>
            <a:ext cx="2657475" cy="471487"/>
          </a:xfrm>
          <a:prstGeom prst="rect">
            <a:avLst/>
          </a:prstGeom>
          <a:noFill/>
          <a:ln w="3175">
            <a:noFill/>
            <a:bevel/>
          </a:ln>
        </p:spPr>
        <p:txBody>
          <a:bodyPr lIns="62111" tIns="31055" rIns="62111" bIns="31055" anchor="ctr"/>
          <a:lstStyle/>
          <a:p>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zh-CN" altLang="en-US" sz="800" dirty="0">
              <a:solidFill>
                <a:schemeClr val="bg1">
                  <a:lumMod val="50000"/>
                </a:schemeClr>
              </a:solidFill>
              <a:ea typeface="微软雅黑" panose="020B0503020204020204" pitchFamily="34" charset="-122"/>
            </a:endParaRPr>
          </a:p>
        </p:txBody>
      </p:sp>
      <p:sp>
        <p:nvSpPr>
          <p:cNvPr id="46" name="TextBox 32"/>
          <p:cNvSpPr txBox="1">
            <a:spLocks noChangeArrowheads="1"/>
          </p:cNvSpPr>
          <p:nvPr/>
        </p:nvSpPr>
        <p:spPr bwMode="auto">
          <a:xfrm>
            <a:off x="3282951" y="2566989"/>
            <a:ext cx="2657475" cy="471487"/>
          </a:xfrm>
          <a:prstGeom prst="rect">
            <a:avLst/>
          </a:prstGeom>
          <a:noFill/>
          <a:ln w="3175">
            <a:noFill/>
            <a:bevel/>
          </a:ln>
        </p:spPr>
        <p:txBody>
          <a:bodyPr lIns="62111" tIns="31055" rIns="62111" bIns="31055" anchor="ctr"/>
          <a:lstStyle/>
          <a:p>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zh-CN" altLang="en-US" sz="800" dirty="0">
              <a:solidFill>
                <a:schemeClr val="bg1">
                  <a:lumMod val="50000"/>
                </a:schemeClr>
              </a:solidFill>
              <a:ea typeface="微软雅黑" panose="020B0503020204020204" pitchFamily="34" charset="-122"/>
            </a:endParaRPr>
          </a:p>
        </p:txBody>
      </p:sp>
      <p:sp>
        <p:nvSpPr>
          <p:cNvPr id="47" name="TextBox 32"/>
          <p:cNvSpPr txBox="1">
            <a:spLocks noChangeArrowheads="1"/>
          </p:cNvSpPr>
          <p:nvPr/>
        </p:nvSpPr>
        <p:spPr bwMode="auto">
          <a:xfrm>
            <a:off x="3286126" y="1393825"/>
            <a:ext cx="2657475" cy="471488"/>
          </a:xfrm>
          <a:prstGeom prst="rect">
            <a:avLst/>
          </a:prstGeom>
          <a:noFill/>
          <a:ln w="3175">
            <a:noFill/>
            <a:bevel/>
          </a:ln>
        </p:spPr>
        <p:txBody>
          <a:bodyPr lIns="62111" tIns="31055" rIns="62111" bIns="31055" anchor="ctr"/>
          <a:lstStyle/>
          <a:p>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zh-CN" altLang="en-US" sz="800" dirty="0">
              <a:solidFill>
                <a:schemeClr val="bg1">
                  <a:lumMod val="50000"/>
                </a:schemeClr>
              </a:solidFill>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6" y="1704718"/>
            <a:ext cx="9142871" cy="163847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11" name="Freeform 6"/>
          <p:cNvSpPr/>
          <p:nvPr/>
        </p:nvSpPr>
        <p:spPr bwMode="auto">
          <a:xfrm>
            <a:off x="1751949" y="1355166"/>
            <a:ext cx="2021445" cy="2512927"/>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3" name="Freeform 7"/>
          <p:cNvSpPr/>
          <p:nvPr/>
        </p:nvSpPr>
        <p:spPr bwMode="auto">
          <a:xfrm>
            <a:off x="1080516" y="1175417"/>
            <a:ext cx="2017874" cy="2511737"/>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CB10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51" tIns="34276" rIns="68551" bIns="34276" numCol="1" anchor="t" anchorCtr="0" compatLnSpc="1"/>
          <a:lstStyle/>
          <a:p>
            <a:endParaRPr lang="zh-CN" altLang="en-US"/>
          </a:p>
        </p:txBody>
      </p:sp>
      <p:sp>
        <p:nvSpPr>
          <p:cNvPr id="15" name="椭圆 14"/>
          <p:cNvSpPr/>
          <p:nvPr/>
        </p:nvSpPr>
        <p:spPr>
          <a:xfrm>
            <a:off x="1060840" y="1154103"/>
            <a:ext cx="2714673" cy="271446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solidFill>
              <a:schemeClr val="accent2"/>
            </a:soli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8208" rIns="0" bIns="48208" rtlCol="0" anchor="ctr"/>
          <a:lstStyle/>
          <a:p>
            <a:pPr lvl="0" algn="ctr"/>
            <a:r>
              <a:rPr lang="en-US" altLang="zh-CN" sz="4800" dirty="0">
                <a:ln w="12700">
                  <a:noFill/>
                </a:ln>
                <a:solidFill>
                  <a:schemeClr val="accent1"/>
                </a:solidFill>
                <a:latin typeface="Impact" panose="020B0806030902050204" pitchFamily="34" charset="0"/>
                <a:ea typeface="微软雅黑" panose="020B0503020204020204" pitchFamily="34" charset="-122"/>
              </a:rPr>
              <a:t>Part</a:t>
            </a:r>
            <a:r>
              <a:rPr lang="en-US" altLang="zh-CN" sz="4800" dirty="0">
                <a:ln w="12700">
                  <a:noFill/>
                </a:ln>
                <a:solidFill>
                  <a:schemeClr val="accent1"/>
                </a:solidFill>
                <a:latin typeface="Helvetica Neue Condensed" pitchFamily="50" charset="0"/>
                <a:ea typeface="微软雅黑" panose="020B0503020204020204" pitchFamily="34" charset="-122"/>
              </a:rPr>
              <a:t> </a:t>
            </a:r>
            <a:r>
              <a:rPr lang="en-US" altLang="zh-CN" sz="4800" dirty="0" smtClean="0">
                <a:ln w="12700">
                  <a:noFill/>
                </a:ln>
                <a:solidFill>
                  <a:schemeClr val="accent1"/>
                </a:solidFill>
                <a:latin typeface="Impact" panose="020B0806030902050204" pitchFamily="34" charset="0"/>
                <a:ea typeface="微软雅黑" panose="020B0503020204020204" pitchFamily="34" charset="-122"/>
              </a:rPr>
              <a:t>2</a:t>
            </a:r>
            <a:endParaRPr lang="zh-CN" altLang="en-US" sz="4800" dirty="0">
              <a:ln w="12700">
                <a:noFill/>
              </a:ln>
              <a:solidFill>
                <a:schemeClr val="accent1"/>
              </a:solidFill>
              <a:latin typeface="Impact" panose="020B0806030902050204" pitchFamily="34" charset="0"/>
              <a:ea typeface="微软雅黑" panose="020B0503020204020204" pitchFamily="34" charset="-122"/>
            </a:endParaRPr>
          </a:p>
        </p:txBody>
      </p:sp>
      <p:cxnSp>
        <p:nvCxnSpPr>
          <p:cNvPr id="22" name="直接连接符 21"/>
          <p:cNvCxnSpPr>
            <a:endCxn id="10" idx="0"/>
          </p:cNvCxnSpPr>
          <p:nvPr/>
        </p:nvCxnSpPr>
        <p:spPr>
          <a:xfrm flipV="1">
            <a:off x="4572001" y="1704718"/>
            <a:ext cx="0" cy="163847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27"/>
          <p:cNvGrpSpPr/>
          <p:nvPr/>
        </p:nvGrpSpPr>
        <p:grpSpPr>
          <a:xfrm>
            <a:off x="4981596" y="2135839"/>
            <a:ext cx="2115038" cy="697491"/>
            <a:chOff x="9650516" y="1495302"/>
            <a:chExt cx="2974638" cy="980914"/>
          </a:xfrm>
        </p:grpSpPr>
        <p:sp>
          <p:nvSpPr>
            <p:cNvPr id="24" name="矩形 23"/>
            <p:cNvSpPr/>
            <p:nvPr/>
          </p:nvSpPr>
          <p:spPr>
            <a:xfrm>
              <a:off x="9650516" y="1495302"/>
              <a:ext cx="2329486" cy="497613"/>
            </a:xfrm>
            <a:prstGeom prst="rect">
              <a:avLst/>
            </a:prstGeom>
            <a:effectLst/>
          </p:spPr>
          <p:txBody>
            <a:bodyPr wrap="none">
              <a:spAutoFit/>
            </a:bodyPr>
            <a:lstStyle/>
            <a:p>
              <a:pPr>
                <a:defRPr/>
              </a:pPr>
              <a:r>
                <a:rPr lang="zh-CN" altLang="en-US" sz="1700" spc="213" dirty="0">
                  <a:solidFill>
                    <a:schemeClr val="accent2"/>
                  </a:solidFill>
                  <a:latin typeface="Franklin Gothic Medium" panose="020B0603020102020204" pitchFamily="34" charset="0"/>
                  <a:ea typeface="微软雅黑" panose="020B0503020204020204" pitchFamily="34" charset="-122"/>
                </a:rPr>
                <a:t>相关标题文字</a:t>
              </a:r>
              <a:endParaRPr lang="zh-CN" altLang="en-US" sz="1700" spc="213" dirty="0">
                <a:solidFill>
                  <a:schemeClr val="accent2"/>
                </a:solidFill>
                <a:latin typeface="Franklin Gothic Medium" panose="020B0603020102020204" pitchFamily="34" charset="0"/>
                <a:ea typeface="微软雅黑" panose="020B0503020204020204" pitchFamily="34" charset="-122"/>
              </a:endParaRPr>
            </a:p>
          </p:txBody>
        </p:sp>
        <p:sp>
          <p:nvSpPr>
            <p:cNvPr id="25" name="矩形 24"/>
            <p:cNvSpPr/>
            <p:nvPr/>
          </p:nvSpPr>
          <p:spPr>
            <a:xfrm>
              <a:off x="9967109" y="1956967"/>
              <a:ext cx="2658045" cy="519249"/>
            </a:xfrm>
            <a:prstGeom prst="rect">
              <a:avLst/>
            </a:prstGeom>
            <a:effectLst/>
          </p:spPr>
          <p:txBody>
            <a:bodyPr wrap="none">
              <a:spAutoFit/>
            </a:bodyPr>
            <a:lstStyle/>
            <a:p>
              <a:r>
                <a:rPr lang="en-US" altLang="zh-CN" b="1" dirty="0" smtClean="0">
                  <a:solidFill>
                    <a:schemeClr val="accent2"/>
                  </a:solidFill>
                  <a:latin typeface="Franklin Gothic Book" panose="020B0503020102020204" pitchFamily="34" charset="0"/>
                  <a:ea typeface="微软雅黑" panose="020B0503020204020204" pitchFamily="34" charset="-122"/>
                </a:rPr>
                <a:t>THE HEADLINE</a:t>
              </a:r>
              <a:endParaRPr lang="zh-CN" altLang="en-US" b="1" dirty="0">
                <a:solidFill>
                  <a:schemeClr val="accent2"/>
                </a:solidFill>
                <a:latin typeface="Franklin Gothic Book" panose="020B0503020102020204" pitchFamily="34" charset="0"/>
                <a:ea typeface="微软雅黑" panose="020B0503020204020204" pitchFamily="34" charset="-122"/>
                <a:cs typeface="Arial" panose="020B0604020202020204" pitchFamily="34" charset="0"/>
              </a:endParaRPr>
            </a:p>
          </p:txBody>
        </p:sp>
      </p:grpSp>
    </p:spTree>
  </p:cSld>
  <p:clrMapOvr>
    <a:masterClrMapping/>
  </p:clrMapOvr>
  <p:transition spd="med" advClick="0" advTm="6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xit" presetSubtype="1" fill="hold" grpId="1" nodeType="withEffect">
                                  <p:stCondLst>
                                    <p:cond delay="800"/>
                                  </p:stCondLst>
                                  <p:childTnLst>
                                    <p:animEffect transition="out" filter="wipe(up)">
                                      <p:cBhvr>
                                        <p:cTn id="15" dur="400"/>
                                        <p:tgtEl>
                                          <p:spTgt spid="11"/>
                                        </p:tgtEl>
                                      </p:cBhvr>
                                    </p:animEffect>
                                    <p:set>
                                      <p:cBhvr>
                                        <p:cTn id="16" dur="1" fill="hold">
                                          <p:stCondLst>
                                            <p:cond delay="399"/>
                                          </p:stCondLst>
                                        </p:cTn>
                                        <p:tgtEl>
                                          <p:spTgt spid="11"/>
                                        </p:tgtEl>
                                        <p:attrNameLst>
                                          <p:attrName>style.visibility</p:attrName>
                                        </p:attrNameLst>
                                      </p:cBhvr>
                                      <p:to>
                                        <p:strVal val="hidden"/>
                                      </p:to>
                                    </p:set>
                                  </p:childTnLst>
                                </p:cTn>
                              </p:par>
                              <p:par>
                                <p:cTn id="17" presetID="22" presetClass="exit" presetSubtype="4" fill="hold" grpId="1" nodeType="withEffect">
                                  <p:stCondLst>
                                    <p:cond delay="800"/>
                                  </p:stCondLst>
                                  <p:childTnLst>
                                    <p:animEffect transition="out" filter="wipe(down)">
                                      <p:cBhvr>
                                        <p:cTn id="18" dur="400"/>
                                        <p:tgtEl>
                                          <p:spTgt spid="13"/>
                                        </p:tgtEl>
                                      </p:cBhvr>
                                    </p:animEffect>
                                    <p:set>
                                      <p:cBhvr>
                                        <p:cTn id="19" dur="1" fill="hold">
                                          <p:stCondLst>
                                            <p:cond delay="399"/>
                                          </p:stCondLst>
                                        </p:cTn>
                                        <p:tgtEl>
                                          <p:spTgt spid="13"/>
                                        </p:tgtEl>
                                        <p:attrNameLst>
                                          <p:attrName>style.visibility</p:attrName>
                                        </p:attrNameLst>
                                      </p:cBhvr>
                                      <p:to>
                                        <p:strVal val="hidden"/>
                                      </p:to>
                                    </p:se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ppt_x</p:attrName>
                                        </p:attrNameLst>
                                      </p:cBhvr>
                                      <p:tavLst>
                                        <p:tav tm="0">
                                          <p:val>
                                            <p:strVal val="#ppt_x-#ppt_w*1.125000"/>
                                          </p:val>
                                        </p:tav>
                                        <p:tav tm="100000">
                                          <p:val>
                                            <p:strVal val="#ppt_x"/>
                                          </p:val>
                                        </p:tav>
                                      </p:tavLst>
                                    </p:anim>
                                    <p:animEffect transition="in" filter="wipe(right)">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3" grpId="0" animBg="1"/>
      <p:bldP spid="1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447078"/>
            <a:ext cx="3384376" cy="266511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3" name="矩形 2"/>
          <p:cNvSpPr/>
          <p:nvPr/>
        </p:nvSpPr>
        <p:spPr>
          <a:xfrm>
            <a:off x="4572000" y="3683227"/>
            <a:ext cx="432048" cy="4321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4" name="矩形 3"/>
          <p:cNvSpPr/>
          <p:nvPr/>
        </p:nvSpPr>
        <p:spPr>
          <a:xfrm>
            <a:off x="5004049" y="3683227"/>
            <a:ext cx="3312367" cy="43218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5" name="Rectangle 24"/>
          <p:cNvSpPr>
            <a:spLocks noChangeArrowheads="1"/>
          </p:cNvSpPr>
          <p:nvPr/>
        </p:nvSpPr>
        <p:spPr bwMode="auto">
          <a:xfrm>
            <a:off x="4572000" y="1447077"/>
            <a:ext cx="3744416" cy="7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Rectangle 24"/>
          <p:cNvSpPr>
            <a:spLocks noChangeArrowheads="1"/>
          </p:cNvSpPr>
          <p:nvPr/>
        </p:nvSpPr>
        <p:spPr bwMode="auto">
          <a:xfrm>
            <a:off x="4991743" y="2170590"/>
            <a:ext cx="3324673" cy="175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spcBef>
                <a:spcPts val="1800"/>
              </a:spcBef>
            </a:pPr>
            <a:r>
              <a:rPr lang="en-US" altLang="zh-CN" sz="800" dirty="0" smtClean="0">
                <a:solidFill>
                  <a:schemeClr val="bg1">
                    <a:lumMod val="50000"/>
                  </a:schemeClr>
                </a:solidFill>
              </a:rPr>
              <a:t>.  </a:t>
            </a:r>
            <a:endParaRPr lang="en-US" altLang="zh-CN" sz="800" dirty="0" smtClean="0">
              <a:solidFill>
                <a:schemeClr val="bg1">
                  <a:lumMod val="50000"/>
                </a:schemeClr>
              </a:solidFill>
            </a:endParaRPr>
          </a:p>
        </p:txBody>
      </p:sp>
      <p:sp>
        <p:nvSpPr>
          <p:cNvPr id="7" name="Rectangle 24"/>
          <p:cNvSpPr>
            <a:spLocks noChangeArrowheads="1"/>
          </p:cNvSpPr>
          <p:nvPr/>
        </p:nvSpPr>
        <p:spPr bwMode="auto">
          <a:xfrm>
            <a:off x="5148064" y="3751540"/>
            <a:ext cx="3024337"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4652964" y="2265991"/>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9" name="任意多边形 8"/>
          <p:cNvSpPr/>
          <p:nvPr/>
        </p:nvSpPr>
        <p:spPr>
          <a:xfrm>
            <a:off x="4652964" y="2785264"/>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0" name="任意多边形 9"/>
          <p:cNvSpPr/>
          <p:nvPr/>
        </p:nvSpPr>
        <p:spPr>
          <a:xfrm>
            <a:off x="4652964" y="3299773"/>
            <a:ext cx="214313"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1" name="Freeform 10"/>
          <p:cNvSpPr>
            <a:spLocks noEditPoints="1"/>
          </p:cNvSpPr>
          <p:nvPr/>
        </p:nvSpPr>
        <p:spPr bwMode="auto">
          <a:xfrm>
            <a:off x="4699248" y="3779999"/>
            <a:ext cx="177552" cy="238639"/>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tags/tag1.xml><?xml version="1.0" encoding="utf-8"?>
<p:tagLst xmlns:p="http://schemas.openxmlformats.org/presentationml/2006/main">
  <p:tag name="MH" val="20160830110903"/>
  <p:tag name="MH_LIBRARY" val="CONTENTS"/>
  <p:tag name="MH_TYPE" val="ENTRY"/>
  <p:tag name="ID" val="545819"/>
  <p:tag name="MH_ORDER" val="1"/>
</p:tagLst>
</file>

<file path=ppt/tags/tag10.xml><?xml version="1.0" encoding="utf-8"?>
<p:tagLst xmlns:p="http://schemas.openxmlformats.org/presentationml/2006/main">
  <p:tag name="MH" val="20160830110903"/>
  <p:tag name="MH_LIBRARY" val="CONTENTS"/>
  <p:tag name="MH_TYPE" val="OTHERS"/>
  <p:tag name="ID" val="545819"/>
</p:tagLst>
</file>

<file path=ppt/tags/tag11.xml><?xml version="1.0" encoding="utf-8"?>
<p:tagLst xmlns:p="http://schemas.openxmlformats.org/presentationml/2006/main">
  <p:tag name="MH" val="20160830110903"/>
  <p:tag name="MH_LIBRARY" val="CONTENTS"/>
  <p:tag name="MH_TYPE" val="OTHERS"/>
  <p:tag name="ID" val="545819"/>
</p:tagLst>
</file>

<file path=ppt/tags/tag12.xml><?xml version="1.0" encoding="utf-8"?>
<p:tagLst xmlns:p="http://schemas.openxmlformats.org/presentationml/2006/main">
  <p:tag name="MH" val="20160830110903"/>
  <p:tag name="MH_LIBRARY" val="CONTENTS"/>
  <p:tag name="MH_TYPE" val="ENTRY"/>
  <p:tag name="ID" val="545819"/>
  <p:tag name="MH_ORDER" val="4"/>
</p:tagLst>
</file>

<file path=ppt/tags/tag13.xml><?xml version="1.0" encoding="utf-8"?>
<p:tagLst xmlns:p="http://schemas.openxmlformats.org/presentationml/2006/main">
  <p:tag name="MH" val="20160830110903"/>
  <p:tag name="MH_LIBRARY" val="CONTENTS"/>
  <p:tag name="MH_AUTOCOLOR" val="TRUE"/>
  <p:tag name="MH_TYPE" val="CONTENTS"/>
  <p:tag name="ID" val="545819"/>
</p:tagLst>
</file>

<file path=ppt/tags/tag14.xml><?xml version="1.0" encoding="utf-8"?>
<p:tagLst xmlns:p="http://schemas.openxmlformats.org/presentationml/2006/main">
  <p:tag name="ISPRING_PRESENTATION_TITLE" val="多彩年度工作总结"/>
</p:tagLst>
</file>

<file path=ppt/tags/tag2.xml><?xml version="1.0" encoding="utf-8"?>
<p:tagLst xmlns:p="http://schemas.openxmlformats.org/presentationml/2006/main">
  <p:tag name="MH" val="20160830110903"/>
  <p:tag name="MH_LIBRARY" val="CONTENTS"/>
  <p:tag name="MH_TYPE" val="NUMBER"/>
  <p:tag name="ID" val="545819"/>
  <p:tag name="MH_ORDER" val="1"/>
</p:tagLst>
</file>

<file path=ppt/tags/tag3.xml><?xml version="1.0" encoding="utf-8"?>
<p:tagLst xmlns:p="http://schemas.openxmlformats.org/presentationml/2006/main">
  <p:tag name="MH" val="20160830110903"/>
  <p:tag name="MH_LIBRARY" val="CONTENTS"/>
  <p:tag name="MH_TYPE" val="OTHERS"/>
  <p:tag name="ID" val="545819"/>
</p:tagLst>
</file>

<file path=ppt/tags/tag4.xml><?xml version="1.0" encoding="utf-8"?>
<p:tagLst xmlns:p="http://schemas.openxmlformats.org/presentationml/2006/main">
  <p:tag name="MH" val="20160830110903"/>
  <p:tag name="MH_LIBRARY" val="CONTENTS"/>
  <p:tag name="MH_TYPE" val="ENTRY"/>
  <p:tag name="ID" val="545819"/>
  <p:tag name="MH_ORDER" val="3"/>
</p:tagLst>
</file>

<file path=ppt/tags/tag5.xml><?xml version="1.0" encoding="utf-8"?>
<p:tagLst xmlns:p="http://schemas.openxmlformats.org/presentationml/2006/main">
  <p:tag name="MH" val="20160830110903"/>
  <p:tag name="MH_LIBRARY" val="CONTENTS"/>
  <p:tag name="MH_TYPE" val="NUMBER"/>
  <p:tag name="ID" val="545819"/>
  <p:tag name="MH_ORDER" val="3"/>
</p:tagLst>
</file>

<file path=ppt/tags/tag6.xml><?xml version="1.0" encoding="utf-8"?>
<p:tagLst xmlns:p="http://schemas.openxmlformats.org/presentationml/2006/main">
  <p:tag name="MH" val="20160830110903"/>
  <p:tag name="MH_LIBRARY" val="CONTENTS"/>
  <p:tag name="MH_TYPE" val="ENTRY"/>
  <p:tag name="ID" val="545819"/>
  <p:tag name="MH_ORDER" val="2"/>
</p:tagLst>
</file>

<file path=ppt/tags/tag7.xml><?xml version="1.0" encoding="utf-8"?>
<p:tagLst xmlns:p="http://schemas.openxmlformats.org/presentationml/2006/main">
  <p:tag name="MH" val="20160830110903"/>
  <p:tag name="MH_LIBRARY" val="CONTENTS"/>
  <p:tag name="MH_TYPE" val="NUMBER"/>
  <p:tag name="ID" val="545819"/>
  <p:tag name="MH_ORDER" val="2"/>
</p:tagLst>
</file>

<file path=ppt/tags/tag8.xml><?xml version="1.0" encoding="utf-8"?>
<p:tagLst xmlns:p="http://schemas.openxmlformats.org/presentationml/2006/main">
  <p:tag name="MH" val="20160830110903"/>
  <p:tag name="MH_LIBRARY" val="CONTENTS"/>
  <p:tag name="MH_TYPE" val="NUMBER"/>
  <p:tag name="ID" val="545819"/>
  <p:tag name="MH_ORDER" val="4"/>
</p:tagLst>
</file>

<file path=ppt/tags/tag9.xml><?xml version="1.0" encoding="utf-8"?>
<p:tagLst xmlns:p="http://schemas.openxmlformats.org/presentationml/2006/main">
  <p:tag name="MH" val="20160830110903"/>
  <p:tag name="MH_LIBRARY" val="CONTENTS"/>
  <p:tag name="MH_TYPE" val="OTHERS"/>
  <p:tag name="ID" val="545819"/>
</p:tagLst>
</file>

<file path=ppt/theme/theme1.xml><?xml version="1.0" encoding="utf-8"?>
<a:theme xmlns:a="http://schemas.openxmlformats.org/drawingml/2006/main" name="第一PPT，www.1ppt.com​">
  <a:themeElements>
    <a:clrScheme name="自定义 786">
      <a:dk1>
        <a:sysClr val="windowText" lastClr="000000"/>
      </a:dk1>
      <a:lt1>
        <a:sysClr val="window" lastClr="FFFFFF"/>
      </a:lt1>
      <a:dk2>
        <a:srgbClr val="44546A"/>
      </a:dk2>
      <a:lt2>
        <a:srgbClr val="E7E6E6"/>
      </a:lt2>
      <a:accent1>
        <a:srgbClr val="00B050"/>
      </a:accent1>
      <a:accent2>
        <a:srgbClr val="7F7F7F"/>
      </a:accent2>
      <a:accent3>
        <a:srgbClr val="00B050"/>
      </a:accent3>
      <a:accent4>
        <a:srgbClr val="7F7F7F"/>
      </a:accent4>
      <a:accent5>
        <a:srgbClr val="00B050"/>
      </a:accent5>
      <a:accent6>
        <a:srgbClr val="7F7F7F"/>
      </a:accent6>
      <a:hlink>
        <a:srgbClr val="8F0000"/>
      </a:hlink>
      <a:folHlink>
        <a:srgbClr val="63636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3381</Words>
  <Application>WPS 演示</Application>
  <PresentationFormat>全屏显示(16:9)</PresentationFormat>
  <Paragraphs>380</Paragraphs>
  <Slides>23</Slides>
  <Notes>16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23</vt:i4>
      </vt:variant>
    </vt:vector>
  </HeadingPairs>
  <TitlesOfParts>
    <vt:vector size="45" baseType="lpstr">
      <vt:lpstr>Arial</vt:lpstr>
      <vt:lpstr>宋体</vt:lpstr>
      <vt:lpstr>Wingdings</vt:lpstr>
      <vt:lpstr>微软雅黑</vt:lpstr>
      <vt:lpstr>Calibri</vt:lpstr>
      <vt:lpstr>幼圆</vt:lpstr>
      <vt:lpstr>Verdana</vt:lpstr>
      <vt:lpstr>Arial Narrow</vt:lpstr>
      <vt:lpstr>Impact</vt:lpstr>
      <vt:lpstr>Helvetica Neue Condensed</vt:lpstr>
      <vt:lpstr>HakusyuReisyoExtraBold</vt:lpstr>
      <vt:lpstr>Franklin Gothic Medium</vt:lpstr>
      <vt:lpstr>Franklin Gothic Book</vt:lpstr>
      <vt:lpstr>Broadway BT</vt:lpstr>
      <vt:lpstr>Arial Unicode MS</vt:lpstr>
      <vt:lpstr>仿宋_GB2312</vt:lpstr>
      <vt:lpstr>仿宋</vt:lpstr>
      <vt:lpstr>方正兰亭细黑_GBK</vt:lpstr>
      <vt:lpstr>黑体</vt:lpstr>
      <vt:lpstr>Calibri</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微信营销</dc:title>
  <dc:creator>第一PPT</dc:creator>
  <cp:keywords>www.1ppt.com</cp:keywords>
  <dc:description>www.1ppt.com</dc:description>
  <cp:lastModifiedBy>wuhan</cp:lastModifiedBy>
  <cp:revision>342</cp:revision>
  <dcterms:created xsi:type="dcterms:W3CDTF">2014-11-09T01:07:00Z</dcterms:created>
  <dcterms:modified xsi:type="dcterms:W3CDTF">2021-03-19T02:25:29Z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