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1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6" r:id="rId20"/>
    <p:sldId id="427" r:id="rId21"/>
    <p:sldId id="428" r:id="rId22"/>
    <p:sldId id="429" r:id="rId23"/>
    <p:sldId id="430" r:id="rId24"/>
    <p:sldId id="431" r:id="rId25"/>
    <p:sldId id="432" r:id="rId26"/>
    <p:sldId id="433" r:id="rId27"/>
    <p:sldId id="434" r:id="rId28"/>
    <p:sldId id="435" r:id="rId29"/>
    <p:sldId id="436" r:id="rId30"/>
    <p:sldId id="437" r:id="rId31"/>
    <p:sldId id="438" r:id="rId32"/>
    <p:sldId id="439" r:id="rId33"/>
    <p:sldId id="440" r:id="rId34"/>
    <p:sldId id="441" r:id="rId35"/>
    <p:sldId id="442" r:id="rId36"/>
    <p:sldId id="443" r:id="rId37"/>
    <p:sldId id="444" r:id="rId38"/>
    <p:sldId id="445" r:id="rId39"/>
    <p:sldId id="446" r:id="rId40"/>
    <p:sldId id="447" r:id="rId41"/>
    <p:sldId id="448" r:id="rId42"/>
    <p:sldId id="449"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microsoft.com/office/2007/relationships/hdphoto" Target="../media/image14.wdp"/><Relationship Id="rId2" Type="http://schemas.openxmlformats.org/officeDocument/2006/relationships/image" Target="../media/image13.jpe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microsoft.com/office/2007/relationships/hdphoto" Target="../media/image14.wdp"/><Relationship Id="rId2" Type="http://schemas.openxmlformats.org/officeDocument/2006/relationships/image" Target="../media/image13.jpeg"/><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microsoft.com/office/2007/relationships/hdphoto" Target="../media/image2.wdp"/><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11.wdp"/><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795" y="2646"/>
            <a:ext cx="12207795" cy="459445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 y="3924171"/>
            <a:ext cx="12215086" cy="672925"/>
          </a:xfrm>
          <a:prstGeom prst="rect">
            <a:avLst/>
          </a:prstGeom>
          <a:solidFill>
            <a:srgbClr val="C0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矩形 29"/>
          <p:cNvSpPr/>
          <p:nvPr/>
        </p:nvSpPr>
        <p:spPr>
          <a:xfrm>
            <a:off x="1992612" y="4029862"/>
            <a:ext cx="7702850" cy="460375"/>
          </a:xfrm>
          <a:prstGeom prst="rect">
            <a:avLst/>
          </a:prstGeom>
        </p:spPr>
        <p:txBody>
          <a:bodyPr wrap="square">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汇报人：   汇报单位：</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172633" y="5141415"/>
            <a:ext cx="1843560" cy="373993"/>
            <a:chOff x="4927600" y="4908034"/>
            <a:chExt cx="2372440" cy="481284"/>
          </a:xfrm>
        </p:grpSpPr>
        <p:sp>
          <p:nvSpPr>
            <p:cNvPr id="33" name="圆角矩形 32"/>
            <p:cNvSpPr/>
            <p:nvPr/>
          </p:nvSpPr>
          <p:spPr>
            <a:xfrm>
              <a:off x="4945420" y="4908034"/>
              <a:ext cx="2336800" cy="464066"/>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29"/>
            <p:cNvSpPr txBox="1"/>
            <p:nvPr/>
          </p:nvSpPr>
          <p:spPr>
            <a:xfrm>
              <a:off x="4927600" y="4955401"/>
              <a:ext cx="2372440" cy="433917"/>
            </a:xfrm>
            <a:prstGeom prst="rect">
              <a:avLst/>
            </a:prstGeom>
            <a:noFill/>
          </p:spPr>
          <p:txBody>
            <a:bodyPr wrap="square" rtlCol="0">
              <a:spAutoFit/>
            </a:bodyPr>
            <a:lstStyle/>
            <a:p>
              <a:pPr algn="ctr"/>
              <a:r>
                <a:rPr lang="zh-CN" altLang="en-US" sz="1600" spc="300" dirty="0" smtClean="0">
                  <a:solidFill>
                    <a:schemeClr val="bg1"/>
                  </a:solidFill>
                  <a:latin typeface="微软雅黑" panose="020B0503020204020204" pitchFamily="34" charset="-122"/>
                  <a:ea typeface="微软雅黑" panose="020B0503020204020204" pitchFamily="34" charset="-122"/>
                </a:rPr>
                <a:t>点击开始吧</a:t>
              </a:r>
              <a:endParaRPr lang="zh-CN" altLang="en-US" sz="1600" spc="300" dirty="0">
                <a:solidFill>
                  <a:schemeClr val="bg1"/>
                </a:solidFill>
                <a:latin typeface="微软雅黑" panose="020B0503020204020204" pitchFamily="34" charset="-122"/>
                <a:ea typeface="微软雅黑" panose="020B0503020204020204" pitchFamily="34" charset="-122"/>
              </a:endParaRPr>
            </a:p>
          </p:txBody>
        </p:sp>
      </p:grpSp>
      <p:sp>
        <p:nvSpPr>
          <p:cNvPr id="38" name="TextBox 37"/>
          <p:cNvSpPr txBox="1"/>
          <p:nvPr/>
        </p:nvSpPr>
        <p:spPr>
          <a:xfrm>
            <a:off x="4276405" y="333462"/>
            <a:ext cx="3593465" cy="1861185"/>
          </a:xfrm>
          <a:prstGeom prst="rect">
            <a:avLst/>
          </a:prstGeom>
          <a:noFill/>
          <a:effectLst/>
        </p:spPr>
        <p:txBody>
          <a:bodyPr wrap="none" rtlCol="0">
            <a:spAutoFit/>
          </a:bodyPr>
          <a:lstStyle/>
          <a:p>
            <a:pPr algn="ctr"/>
            <a:r>
              <a:rPr lang="en-US" altLang="zh-CN" sz="11495" dirty="0" smtClean="0">
                <a:solidFill>
                  <a:schemeClr val="bg1"/>
                </a:solidFill>
                <a:latin typeface="Impact MT Std" pitchFamily="34" charset="0"/>
                <a:ea typeface="造字工房俊雅锐宋体验版常规体" pitchFamily="50" charset="-122"/>
              </a:rPr>
              <a:t>201X</a:t>
            </a:r>
            <a:endParaRPr lang="zh-CN" altLang="en-US" sz="11495" dirty="0">
              <a:solidFill>
                <a:schemeClr val="bg1"/>
              </a:solidFill>
              <a:latin typeface="Impact MT Std" pitchFamily="34" charset="0"/>
              <a:ea typeface="造字工房俊雅锐宋体验版常规体" pitchFamily="50" charset="-122"/>
            </a:endParaRPr>
          </a:p>
        </p:txBody>
      </p:sp>
      <p:sp>
        <p:nvSpPr>
          <p:cNvPr id="40" name="标题 4"/>
          <p:cNvSpPr txBox="1"/>
          <p:nvPr/>
        </p:nvSpPr>
        <p:spPr>
          <a:xfrm>
            <a:off x="3311505" y="1917226"/>
            <a:ext cx="5543172" cy="53563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本模板框架</a:t>
            </a:r>
            <a:r>
              <a:rPr lang="zh-CN" altLang="en-US" sz="2400" b="1" dirty="0" smtClean="0">
                <a:solidFill>
                  <a:schemeClr val="bg1"/>
                </a:solidFill>
                <a:latin typeface="微软雅黑" panose="020B0503020204020204" pitchFamily="34" charset="-122"/>
                <a:ea typeface="微软雅黑" panose="020B0503020204020204" pitchFamily="34" charset="-122"/>
              </a:rPr>
              <a:t>完整贴近</a:t>
            </a:r>
            <a:r>
              <a:rPr lang="zh-CN" altLang="en-US" sz="2400" b="1" dirty="0">
                <a:solidFill>
                  <a:schemeClr val="bg1"/>
                </a:solidFill>
                <a:latin typeface="微软雅黑" panose="020B0503020204020204" pitchFamily="34" charset="-122"/>
                <a:ea typeface="微软雅黑" panose="020B0503020204020204" pitchFamily="34" charset="-122"/>
              </a:rPr>
              <a:t>实用</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488687" y="2474540"/>
            <a:ext cx="9502581" cy="922020"/>
          </a:xfrm>
          <a:prstGeom prst="rect">
            <a:avLst/>
          </a:prstGeom>
          <a:noFill/>
        </p:spPr>
        <p:txBody>
          <a:bodyPr wrap="squar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完整企业宣传公司简介</a:t>
            </a:r>
            <a:r>
              <a:rPr lang="en-US" altLang="zh-CN" sz="5400" b="1" dirty="0" smtClean="0">
                <a:solidFill>
                  <a:schemeClr val="bg1"/>
                </a:solidFill>
                <a:latin typeface="微软雅黑" panose="020B0503020204020204" pitchFamily="34" charset="-122"/>
                <a:ea typeface="微软雅黑" panose="020B0503020204020204" pitchFamily="34" charset="-122"/>
              </a:rPr>
              <a:t>PPT</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p:nvPr/>
        </p:nvSpPr>
        <p:spPr>
          <a:xfrm>
            <a:off x="3330968" y="3273970"/>
            <a:ext cx="5500624" cy="51497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简洁实用</a:t>
            </a:r>
            <a:r>
              <a:rPr lang="en-US" altLang="zh-CN" sz="1800" b="1" dirty="0" smtClean="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适用于投资合作</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项目推广</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企业</a:t>
            </a:r>
            <a:r>
              <a:rPr lang="zh-CN" altLang="en-US" sz="1800" b="1" dirty="0" smtClean="0">
                <a:solidFill>
                  <a:schemeClr val="bg1"/>
                </a:solidFill>
                <a:latin typeface="微软雅黑" panose="020B0503020204020204" pitchFamily="34" charset="-122"/>
                <a:ea typeface="微软雅黑" panose="020B0503020204020204" pitchFamily="34" charset="-122"/>
              </a:rPr>
              <a:t>宣传等</a:t>
            </a:r>
            <a:endParaRPr lang="zh-CN" altLang="en-US" sz="18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
                                        </p:tgtEl>
                                        <p:attrNameLst>
                                          <p:attrName>ppt_y</p:attrName>
                                        </p:attrNameLst>
                                      </p:cBhvr>
                                      <p:tavLst>
                                        <p:tav tm="0">
                                          <p:val>
                                            <p:strVal val="#ppt_y"/>
                                          </p:val>
                                        </p:tav>
                                        <p:tav tm="100000">
                                          <p:val>
                                            <p:strVal val="#ppt_y"/>
                                          </p:val>
                                        </p:tav>
                                      </p:tavLst>
                                    </p:anim>
                                    <p:anim calcmode="lin" valueType="num">
                                      <p:cBhvr>
                                        <p:cTn id="1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
                                        </p:tgtEl>
                                      </p:cBhvr>
                                    </p:animEffect>
                                  </p:childTnLst>
                                </p:cTn>
                              </p:par>
                            </p:childTnLst>
                          </p:cTn>
                        </p:par>
                        <p:par>
                          <p:cTn id="22" fill="hold">
                            <p:stCondLst>
                              <p:cond delay="2549"/>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par>
                                <p:cTn id="28" presetID="34" presetClass="emph" presetSubtype="0" fill="hold" grpId="1" nodeType="withEffect">
                                  <p:stCondLst>
                                    <p:cond delay="0"/>
                                  </p:stCondLst>
                                  <p:iterate type="lt">
                                    <p:tmPct val="10000"/>
                                  </p:iterate>
                                  <p:childTnLst>
                                    <p:animMotion origin="layout" path="M 0.0 0.0 L 0.0 -0.07213" pathEditMode="relative" ptsTypes="">
                                      <p:cBhvr>
                                        <p:cTn id="29" dur="250" accel="50000" decel="50000" autoRev="1" fill="hold">
                                          <p:stCondLst>
                                            <p:cond delay="0"/>
                                          </p:stCondLst>
                                        </p:cTn>
                                        <p:tgtEl>
                                          <p:spTgt spid="38"/>
                                        </p:tgtEl>
                                        <p:attrNameLst>
                                          <p:attrName>ppt_x</p:attrName>
                                          <p:attrName>ppt_y</p:attrName>
                                        </p:attrNameLst>
                                      </p:cBhvr>
                                    </p:animMotion>
                                    <p:animRot by="1500000">
                                      <p:cBhvr>
                                        <p:cTn id="30" dur="125" fill="hold">
                                          <p:stCondLst>
                                            <p:cond delay="0"/>
                                          </p:stCondLst>
                                        </p:cTn>
                                        <p:tgtEl>
                                          <p:spTgt spid="38"/>
                                        </p:tgtEl>
                                        <p:attrNameLst>
                                          <p:attrName>r</p:attrName>
                                        </p:attrNameLst>
                                      </p:cBhvr>
                                    </p:animRot>
                                    <p:animRot by="-1500000">
                                      <p:cBhvr>
                                        <p:cTn id="31" dur="125" fill="hold">
                                          <p:stCondLst>
                                            <p:cond delay="125"/>
                                          </p:stCondLst>
                                        </p:cTn>
                                        <p:tgtEl>
                                          <p:spTgt spid="38"/>
                                        </p:tgtEl>
                                        <p:attrNameLst>
                                          <p:attrName>r</p:attrName>
                                        </p:attrNameLst>
                                      </p:cBhvr>
                                    </p:animRot>
                                    <p:animRot by="-1500000">
                                      <p:cBhvr>
                                        <p:cTn id="32" dur="125" fill="hold">
                                          <p:stCondLst>
                                            <p:cond delay="250"/>
                                          </p:stCondLst>
                                        </p:cTn>
                                        <p:tgtEl>
                                          <p:spTgt spid="38"/>
                                        </p:tgtEl>
                                        <p:attrNameLst>
                                          <p:attrName>r</p:attrName>
                                        </p:attrNameLst>
                                      </p:cBhvr>
                                    </p:animRot>
                                    <p:animRot by="1500000">
                                      <p:cBhvr>
                                        <p:cTn id="33" dur="125" fill="hold">
                                          <p:stCondLst>
                                            <p:cond delay="375"/>
                                          </p:stCondLst>
                                        </p:cTn>
                                        <p:tgtEl>
                                          <p:spTgt spid="38"/>
                                        </p:tgtEl>
                                        <p:attrNameLst>
                                          <p:attrName>r</p:attrName>
                                        </p:attrNameLst>
                                      </p:cBhvr>
                                    </p:animRot>
                                  </p:childTnLst>
                                </p:cTn>
                              </p:par>
                            </p:childTnLst>
                          </p:cTn>
                        </p:par>
                        <p:par>
                          <p:cTn id="34" fill="hold">
                            <p:stCondLst>
                              <p:cond delay="3199"/>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0"/>
                                        </p:tgtEl>
                                        <p:attrNameLst>
                                          <p:attrName>ppt_y</p:attrName>
                                        </p:attrNameLst>
                                      </p:cBhvr>
                                      <p:tavLst>
                                        <p:tav tm="0">
                                          <p:val>
                                            <p:strVal val="#ppt_y"/>
                                          </p:val>
                                        </p:tav>
                                        <p:tav tm="100000">
                                          <p:val>
                                            <p:strVal val="#ppt_y"/>
                                          </p:val>
                                        </p:tav>
                                      </p:tavLst>
                                    </p:anim>
                                    <p:anim calcmode="lin" valueType="num">
                                      <p:cBhvr>
                                        <p:cTn id="3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0"/>
                                        </p:tgtEl>
                                      </p:cBhvr>
                                    </p:animEffect>
                                  </p:childTnLst>
                                </p:cTn>
                              </p:par>
                            </p:childTnLst>
                          </p:cTn>
                        </p:par>
                        <p:par>
                          <p:cTn id="42" fill="hold">
                            <p:stCondLst>
                              <p:cond delay="4199"/>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41"/>
                                        </p:tgtEl>
                                        <p:attrNameLst>
                                          <p:attrName>ppt_y</p:attrName>
                                        </p:attrNameLst>
                                      </p:cBhvr>
                                      <p:tavLst>
                                        <p:tav tm="0">
                                          <p:val>
                                            <p:strVal val="#ppt_y"/>
                                          </p:val>
                                        </p:tav>
                                        <p:tav tm="100000">
                                          <p:val>
                                            <p:strVal val="#ppt_y"/>
                                          </p:val>
                                        </p:tav>
                                      </p:tavLst>
                                    </p:anim>
                                    <p:anim calcmode="lin" valueType="num">
                                      <p:cBhvr>
                                        <p:cTn id="47"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41"/>
                                        </p:tgtEl>
                                      </p:cBhvr>
                                    </p:animEffect>
                                  </p:childTnLst>
                                </p:cTn>
                              </p:par>
                            </p:childTnLst>
                          </p:cTn>
                        </p:par>
                        <p:par>
                          <p:cTn id="50" fill="hold">
                            <p:stCondLst>
                              <p:cond delay="53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42"/>
                                        </p:tgtEl>
                                        <p:attrNameLst>
                                          <p:attrName>ppt_y</p:attrName>
                                        </p:attrNameLst>
                                      </p:cBhvr>
                                      <p:tavLst>
                                        <p:tav tm="0">
                                          <p:val>
                                            <p:strVal val="#ppt_y"/>
                                          </p:val>
                                        </p:tav>
                                        <p:tav tm="100000">
                                          <p:val>
                                            <p:strVal val="#ppt_y"/>
                                          </p:val>
                                        </p:tav>
                                      </p:tavLst>
                                    </p:anim>
                                    <p:anim calcmode="lin" valueType="num">
                                      <p:cBhvr>
                                        <p:cTn id="5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42"/>
                                        </p:tgtEl>
                                      </p:cBhvr>
                                    </p:animEffect>
                                  </p:childTnLst>
                                </p:cTn>
                              </p:par>
                              <p:par>
                                <p:cTn id="58" presetID="12" presetClass="entr" presetSubtype="1" fill="hold" nodeType="withEffect">
                                  <p:stCondLst>
                                    <p:cond delay="50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p:tgtEl>
                                          <p:spTgt spid="32"/>
                                        </p:tgtEl>
                                        <p:attrNameLst>
                                          <p:attrName>ppt_y</p:attrName>
                                        </p:attrNameLst>
                                      </p:cBhvr>
                                      <p:tavLst>
                                        <p:tav tm="0">
                                          <p:val>
                                            <p:strVal val="#ppt_y-#ppt_h*1.125000"/>
                                          </p:val>
                                        </p:tav>
                                        <p:tav tm="100000">
                                          <p:val>
                                            <p:strVal val="#ppt_y"/>
                                          </p:val>
                                        </p:tav>
                                      </p:tavLst>
                                    </p:anim>
                                    <p:animEffect transition="in" filter="wipe(down)">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8" grpId="0" bldLvl="0" animBg="1"/>
      <p:bldP spid="30" grpId="0"/>
      <p:bldP spid="38" grpId="0" bldLvl="0" animBg="1"/>
      <p:bldP spid="38" grpId="1" bldLvl="0" animBg="1"/>
      <p:bldP spid="40" grpId="0"/>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大事件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BIG EVENT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1344709" y="2205183"/>
            <a:ext cx="0" cy="237564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标题 4"/>
          <p:cNvSpPr txBox="1"/>
          <p:nvPr/>
        </p:nvSpPr>
        <p:spPr>
          <a:xfrm>
            <a:off x="1488687" y="2061204"/>
            <a:ext cx="1871721"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75%</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22" name="标题 4"/>
          <p:cNvSpPr txBox="1"/>
          <p:nvPr/>
        </p:nvSpPr>
        <p:spPr>
          <a:xfrm>
            <a:off x="1488687" y="2565129"/>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3" name="标题 4"/>
          <p:cNvSpPr txBox="1"/>
          <p:nvPr/>
        </p:nvSpPr>
        <p:spPr>
          <a:xfrm>
            <a:off x="1488687" y="2853086"/>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标题 4"/>
          <p:cNvSpPr txBox="1"/>
          <p:nvPr/>
        </p:nvSpPr>
        <p:spPr>
          <a:xfrm>
            <a:off x="1488687" y="3141043"/>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5" name="标题 4"/>
          <p:cNvSpPr txBox="1"/>
          <p:nvPr/>
        </p:nvSpPr>
        <p:spPr>
          <a:xfrm>
            <a:off x="1488687" y="3429000"/>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6" name="标题 4"/>
          <p:cNvSpPr txBox="1"/>
          <p:nvPr/>
        </p:nvSpPr>
        <p:spPr>
          <a:xfrm>
            <a:off x="1488687" y="3716957"/>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7" name="矩形 26"/>
          <p:cNvSpPr/>
          <p:nvPr/>
        </p:nvSpPr>
        <p:spPr>
          <a:xfrm>
            <a:off x="1272720" y="4364860"/>
            <a:ext cx="2303656" cy="431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8" name="Freeform 34"/>
          <p:cNvSpPr>
            <a:spLocks noEditPoints="1"/>
          </p:cNvSpPr>
          <p:nvPr/>
        </p:nvSpPr>
        <p:spPr bwMode="auto">
          <a:xfrm>
            <a:off x="1416698" y="4437196"/>
            <a:ext cx="285676" cy="287263"/>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91416" tIns="45708" rIns="91416" bIns="45708" numCol="1" anchor="t" anchorCtr="0" compatLnSpc="1"/>
          <a:lstStyle/>
          <a:p>
            <a:endParaRPr lang="zh-CN" altLang="en-US">
              <a:latin typeface="Impact MT Std" pitchFamily="34" charset="0"/>
            </a:endParaRPr>
          </a:p>
        </p:txBody>
      </p:sp>
      <p:sp>
        <p:nvSpPr>
          <p:cNvPr id="29" name="标题 4"/>
          <p:cNvSpPr txBox="1"/>
          <p:nvPr/>
        </p:nvSpPr>
        <p:spPr>
          <a:xfrm>
            <a:off x="1848634" y="4364860"/>
            <a:ext cx="1727742" cy="431936"/>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0" name="直接连接符 29"/>
          <p:cNvCxnSpPr/>
          <p:nvPr/>
        </p:nvCxnSpPr>
        <p:spPr>
          <a:xfrm>
            <a:off x="3864333" y="2205183"/>
            <a:ext cx="0" cy="237564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标题 4"/>
          <p:cNvSpPr txBox="1"/>
          <p:nvPr/>
        </p:nvSpPr>
        <p:spPr>
          <a:xfrm>
            <a:off x="4008311" y="2061204"/>
            <a:ext cx="1871721"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件</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32" name="标题 4"/>
          <p:cNvSpPr txBox="1"/>
          <p:nvPr/>
        </p:nvSpPr>
        <p:spPr>
          <a:xfrm>
            <a:off x="4008311" y="2565129"/>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p:nvPr/>
        </p:nvSpPr>
        <p:spPr>
          <a:xfrm>
            <a:off x="4008311" y="2853086"/>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标题 4"/>
          <p:cNvSpPr txBox="1"/>
          <p:nvPr/>
        </p:nvSpPr>
        <p:spPr>
          <a:xfrm>
            <a:off x="4008311" y="3141043"/>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5" name="标题 4"/>
          <p:cNvSpPr txBox="1"/>
          <p:nvPr/>
        </p:nvSpPr>
        <p:spPr>
          <a:xfrm>
            <a:off x="4008311" y="3429000"/>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6" name="标题 4"/>
          <p:cNvSpPr txBox="1"/>
          <p:nvPr/>
        </p:nvSpPr>
        <p:spPr>
          <a:xfrm>
            <a:off x="4008311" y="3716957"/>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7" name="矩形 36"/>
          <p:cNvSpPr/>
          <p:nvPr/>
        </p:nvSpPr>
        <p:spPr>
          <a:xfrm>
            <a:off x="3792343" y="4364860"/>
            <a:ext cx="2303656" cy="431936"/>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8" name="标题 4"/>
          <p:cNvSpPr txBox="1"/>
          <p:nvPr/>
        </p:nvSpPr>
        <p:spPr>
          <a:xfrm>
            <a:off x="4368257" y="4364860"/>
            <a:ext cx="1727742" cy="431936"/>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9" name="直接连接符 38"/>
          <p:cNvCxnSpPr/>
          <p:nvPr/>
        </p:nvCxnSpPr>
        <p:spPr>
          <a:xfrm>
            <a:off x="6383957" y="2205183"/>
            <a:ext cx="0" cy="237564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p:nvPr/>
        </p:nvSpPr>
        <p:spPr>
          <a:xfrm>
            <a:off x="6527935" y="2061204"/>
            <a:ext cx="1871721"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项</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41" name="标题 4"/>
          <p:cNvSpPr txBox="1"/>
          <p:nvPr/>
        </p:nvSpPr>
        <p:spPr>
          <a:xfrm>
            <a:off x="6527935" y="2565129"/>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4" name="标题 4"/>
          <p:cNvSpPr txBox="1"/>
          <p:nvPr/>
        </p:nvSpPr>
        <p:spPr>
          <a:xfrm>
            <a:off x="6527935" y="2853086"/>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5" name="标题 4"/>
          <p:cNvSpPr txBox="1"/>
          <p:nvPr/>
        </p:nvSpPr>
        <p:spPr>
          <a:xfrm>
            <a:off x="6527935" y="3141043"/>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6" name="标题 4"/>
          <p:cNvSpPr txBox="1"/>
          <p:nvPr/>
        </p:nvSpPr>
        <p:spPr>
          <a:xfrm>
            <a:off x="6527935" y="3429000"/>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7" name="标题 4"/>
          <p:cNvSpPr txBox="1"/>
          <p:nvPr/>
        </p:nvSpPr>
        <p:spPr>
          <a:xfrm>
            <a:off x="6527935" y="3716957"/>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8" name="矩形 47"/>
          <p:cNvSpPr/>
          <p:nvPr/>
        </p:nvSpPr>
        <p:spPr>
          <a:xfrm>
            <a:off x="6311967" y="4364860"/>
            <a:ext cx="2303656" cy="4319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9" name="标题 4"/>
          <p:cNvSpPr txBox="1"/>
          <p:nvPr/>
        </p:nvSpPr>
        <p:spPr>
          <a:xfrm>
            <a:off x="6887881" y="4364860"/>
            <a:ext cx="1727742" cy="431936"/>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0" name="直接连接符 49"/>
          <p:cNvCxnSpPr/>
          <p:nvPr/>
        </p:nvCxnSpPr>
        <p:spPr>
          <a:xfrm>
            <a:off x="8903580" y="2205183"/>
            <a:ext cx="0" cy="237564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标题 4"/>
          <p:cNvSpPr txBox="1"/>
          <p:nvPr/>
        </p:nvSpPr>
        <p:spPr>
          <a:xfrm>
            <a:off x="9047559" y="2061204"/>
            <a:ext cx="1871721"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5000</a:t>
            </a:r>
            <a:r>
              <a:rPr lang="zh-CN" altLang="en-US" sz="2800" b="1" dirty="0" smtClean="0">
                <a:solidFill>
                  <a:srgbClr val="2C3637"/>
                </a:solidFill>
                <a:latin typeface="Impact MT Std" pitchFamily="34" charset="0"/>
                <a:ea typeface="微软雅黑" panose="020B0503020204020204" pitchFamily="34" charset="-122"/>
              </a:rPr>
              <a:t>万</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52" name="标题 4"/>
          <p:cNvSpPr txBox="1"/>
          <p:nvPr/>
        </p:nvSpPr>
        <p:spPr>
          <a:xfrm>
            <a:off x="9047559" y="2565129"/>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3" name="标题 4"/>
          <p:cNvSpPr txBox="1"/>
          <p:nvPr/>
        </p:nvSpPr>
        <p:spPr>
          <a:xfrm>
            <a:off x="9047559" y="2853086"/>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4" name="标题 4"/>
          <p:cNvSpPr txBox="1"/>
          <p:nvPr/>
        </p:nvSpPr>
        <p:spPr>
          <a:xfrm>
            <a:off x="9047559" y="3141043"/>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5" name="标题 4"/>
          <p:cNvSpPr txBox="1"/>
          <p:nvPr/>
        </p:nvSpPr>
        <p:spPr>
          <a:xfrm>
            <a:off x="9047559" y="3429000"/>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6" name="标题 4"/>
          <p:cNvSpPr txBox="1"/>
          <p:nvPr/>
        </p:nvSpPr>
        <p:spPr>
          <a:xfrm>
            <a:off x="9047559" y="3716957"/>
            <a:ext cx="2159678" cy="647903"/>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7" name="矩形 56"/>
          <p:cNvSpPr/>
          <p:nvPr/>
        </p:nvSpPr>
        <p:spPr>
          <a:xfrm>
            <a:off x="8831591" y="4364860"/>
            <a:ext cx="2303656" cy="431936"/>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8" name="标题 4"/>
          <p:cNvSpPr txBox="1"/>
          <p:nvPr/>
        </p:nvSpPr>
        <p:spPr>
          <a:xfrm>
            <a:off x="9407505" y="4364860"/>
            <a:ext cx="1727742" cy="431936"/>
          </a:xfrm>
          <a:prstGeom prst="rect">
            <a:avLst/>
          </a:prstGeom>
        </p:spPr>
        <p:txBody>
          <a:bodyPr vert="horz" lIns="91416" tIns="45708" rIns="91416" bIns="45708"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59" name="Freeform 63"/>
          <p:cNvSpPr>
            <a:spLocks noEditPoints="1"/>
          </p:cNvSpPr>
          <p:nvPr/>
        </p:nvSpPr>
        <p:spPr bwMode="auto">
          <a:xfrm>
            <a:off x="3936322" y="4469256"/>
            <a:ext cx="280915" cy="293612"/>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91416" tIns="45708" rIns="91416" bIns="45708" numCol="1" anchor="t" anchorCtr="0" compatLnSpc="1"/>
          <a:lstStyle/>
          <a:p>
            <a:endParaRPr lang="zh-CN" altLang="en-US">
              <a:latin typeface="Impact MT Std" pitchFamily="34" charset="0"/>
            </a:endParaRPr>
          </a:p>
        </p:txBody>
      </p:sp>
      <p:sp>
        <p:nvSpPr>
          <p:cNvPr id="60" name="流程图: 联系 20"/>
          <p:cNvSpPr/>
          <p:nvPr/>
        </p:nvSpPr>
        <p:spPr>
          <a:xfrm>
            <a:off x="6527934" y="4432154"/>
            <a:ext cx="215969" cy="318516"/>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85" fontAlgn="auto">
              <a:spcBef>
                <a:spcPts val="0"/>
              </a:spcBef>
              <a:spcAft>
                <a:spcPts val="0"/>
              </a:spcAft>
              <a:defRPr/>
            </a:pPr>
            <a:endParaRPr lang="zh-CN" altLang="en-US">
              <a:latin typeface="Impact MT Std" pitchFamily="34" charset="0"/>
            </a:endParaRPr>
          </a:p>
        </p:txBody>
      </p:sp>
      <p:sp>
        <p:nvSpPr>
          <p:cNvPr id="61" name="Freeform 174"/>
          <p:cNvSpPr>
            <a:spLocks noEditPoints="1"/>
          </p:cNvSpPr>
          <p:nvPr/>
        </p:nvSpPr>
        <p:spPr bwMode="auto">
          <a:xfrm>
            <a:off x="9028611" y="4439577"/>
            <a:ext cx="282501" cy="282501"/>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91416" tIns="45708" rIns="91416" bIns="45708" numCol="1" anchor="t" anchorCtr="0" compatLnSpc="1"/>
          <a:lstStyle/>
          <a:p>
            <a:endParaRPr lang="zh-CN" altLang="en-US">
              <a:latin typeface="Impact MT Std" pitchFamily="34" charset="0"/>
            </a:endParaRPr>
          </a:p>
        </p:txBody>
      </p:sp>
      <p:sp>
        <p:nvSpPr>
          <p:cNvPr id="72" name="圆角矩形 71"/>
          <p:cNvSpPr/>
          <p:nvPr/>
        </p:nvSpPr>
        <p:spPr>
          <a:xfrm>
            <a:off x="-239055" y="1283285"/>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标题 4"/>
          <p:cNvSpPr txBox="1"/>
          <p:nvPr/>
        </p:nvSpPr>
        <p:spPr>
          <a:xfrm>
            <a:off x="48902" y="1304509"/>
            <a:ext cx="1223816"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5"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anim calcmode="lin" valueType="num">
                                      <p:cBhvr>
                                        <p:cTn id="2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9"/>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par>
                          <p:cTn id="59" fill="hold">
                            <p:stCondLst>
                              <p:cond delay="3250"/>
                            </p:stCondLst>
                            <p:childTnLst>
                              <p:par>
                                <p:cTn id="60" presetID="42"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childTnLst>
                          </p:cTn>
                        </p:par>
                        <p:par>
                          <p:cTn id="65" fill="hold">
                            <p:stCondLst>
                              <p:cond delay="4250"/>
                            </p:stCondLst>
                            <p:childTnLst>
                              <p:par>
                                <p:cTn id="66" presetID="53" presetClass="entr" presetSubtype="16"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47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8"/>
                                        </p:tgtEl>
                                        <p:attrNameLst>
                                          <p:attrName>ppt_y</p:attrName>
                                        </p:attrNameLst>
                                      </p:cBhvr>
                                      <p:tavLst>
                                        <p:tav tm="0">
                                          <p:val>
                                            <p:strVal val="#ppt_y"/>
                                          </p:val>
                                        </p:tav>
                                        <p:tav tm="100000">
                                          <p:val>
                                            <p:strVal val="#ppt_y"/>
                                          </p:val>
                                        </p:tav>
                                      </p:tavLst>
                                    </p:anim>
                                    <p:anim calcmode="lin" valueType="num">
                                      <p:cBhvr>
                                        <p:cTn id="7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8"/>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down)">
                                      <p:cBhvr>
                                        <p:cTn id="82" dur="500"/>
                                        <p:tgtEl>
                                          <p:spTgt spid="30"/>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Effect transition="in" filter="fade">
                                      <p:cBhvr>
                                        <p:cTn id="93" dur="500"/>
                                        <p:tgtEl>
                                          <p:spTgt spid="32"/>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500" fill="hold"/>
                                        <p:tgtEl>
                                          <p:spTgt spid="35"/>
                                        </p:tgtEl>
                                        <p:attrNameLst>
                                          <p:attrName>ppt_w</p:attrName>
                                        </p:attrNameLst>
                                      </p:cBhvr>
                                      <p:tavLst>
                                        <p:tav tm="0">
                                          <p:val>
                                            <p:fltVal val="0"/>
                                          </p:val>
                                        </p:tav>
                                        <p:tav tm="100000">
                                          <p:val>
                                            <p:strVal val="#ppt_w"/>
                                          </p:val>
                                        </p:tav>
                                      </p:tavLst>
                                    </p:anim>
                                    <p:anim calcmode="lin" valueType="num">
                                      <p:cBhvr>
                                        <p:cTn id="107" dur="500" fill="hold"/>
                                        <p:tgtEl>
                                          <p:spTgt spid="35"/>
                                        </p:tgtEl>
                                        <p:attrNameLst>
                                          <p:attrName>ppt_h</p:attrName>
                                        </p:attrNameLst>
                                      </p:cBhvr>
                                      <p:tavLst>
                                        <p:tav tm="0">
                                          <p:val>
                                            <p:fltVal val="0"/>
                                          </p:val>
                                        </p:tav>
                                        <p:tav tm="100000">
                                          <p:val>
                                            <p:strVal val="#ppt_h"/>
                                          </p:val>
                                        </p:tav>
                                      </p:tavLst>
                                    </p:anim>
                                    <p:animEffect transition="in" filter="fade">
                                      <p:cBhvr>
                                        <p:cTn id="108" dur="500"/>
                                        <p:tgtEl>
                                          <p:spTgt spid="35"/>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ppt_w</p:attrName>
                                        </p:attrNameLst>
                                      </p:cBhvr>
                                      <p:tavLst>
                                        <p:tav tm="0">
                                          <p:val>
                                            <p:fltVal val="0"/>
                                          </p:val>
                                        </p:tav>
                                        <p:tav tm="100000">
                                          <p:val>
                                            <p:strVal val="#ppt_w"/>
                                          </p:val>
                                        </p:tav>
                                      </p:tavLst>
                                    </p:anim>
                                    <p:anim calcmode="lin" valueType="num">
                                      <p:cBhvr>
                                        <p:cTn id="112" dur="500" fill="hold"/>
                                        <p:tgtEl>
                                          <p:spTgt spid="36"/>
                                        </p:tgtEl>
                                        <p:attrNameLst>
                                          <p:attrName>ppt_h</p:attrName>
                                        </p:attrNameLst>
                                      </p:cBhvr>
                                      <p:tavLst>
                                        <p:tav tm="0">
                                          <p:val>
                                            <p:fltVal val="0"/>
                                          </p:val>
                                        </p:tav>
                                        <p:tav tm="100000">
                                          <p:val>
                                            <p:strVal val="#ppt_h"/>
                                          </p:val>
                                        </p:tav>
                                      </p:tavLst>
                                    </p:anim>
                                    <p:animEffect transition="in" filter="fade">
                                      <p:cBhvr>
                                        <p:cTn id="113" dur="500"/>
                                        <p:tgtEl>
                                          <p:spTgt spid="36"/>
                                        </p:tgtEl>
                                      </p:cBhvr>
                                    </p:animEffect>
                                  </p:childTnLst>
                                </p:cTn>
                              </p:par>
                            </p:childTnLst>
                          </p:cTn>
                        </p:par>
                        <p:par>
                          <p:cTn id="114" fill="hold">
                            <p:stCondLst>
                              <p:cond delay="7000"/>
                            </p:stCondLst>
                            <p:childTnLst>
                              <p:par>
                                <p:cTn id="115" presetID="42" presetClass="entr" presetSubtype="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childTnLst>
                          </p:cTn>
                        </p:par>
                        <p:par>
                          <p:cTn id="120" fill="hold">
                            <p:stCondLst>
                              <p:cond delay="8000"/>
                            </p:stCondLst>
                            <p:childTnLst>
                              <p:par>
                                <p:cTn id="121" presetID="53" presetClass="entr" presetSubtype="16"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 calcmode="lin" valueType="num">
                                      <p:cBhvr>
                                        <p:cTn id="123" dur="500" fill="hold"/>
                                        <p:tgtEl>
                                          <p:spTgt spid="60"/>
                                        </p:tgtEl>
                                        <p:attrNameLst>
                                          <p:attrName>ppt_w</p:attrName>
                                        </p:attrNameLst>
                                      </p:cBhvr>
                                      <p:tavLst>
                                        <p:tav tm="0">
                                          <p:val>
                                            <p:fltVal val="0"/>
                                          </p:val>
                                        </p:tav>
                                        <p:tav tm="100000">
                                          <p:val>
                                            <p:strVal val="#ppt_w"/>
                                          </p:val>
                                        </p:tav>
                                      </p:tavLst>
                                    </p:anim>
                                    <p:anim calcmode="lin" valueType="num">
                                      <p:cBhvr>
                                        <p:cTn id="124" dur="500" fill="hold"/>
                                        <p:tgtEl>
                                          <p:spTgt spid="60"/>
                                        </p:tgtEl>
                                        <p:attrNameLst>
                                          <p:attrName>ppt_h</p:attrName>
                                        </p:attrNameLst>
                                      </p:cBhvr>
                                      <p:tavLst>
                                        <p:tav tm="0">
                                          <p:val>
                                            <p:fltVal val="0"/>
                                          </p:val>
                                        </p:tav>
                                        <p:tav tm="100000">
                                          <p:val>
                                            <p:strVal val="#ppt_h"/>
                                          </p:val>
                                        </p:tav>
                                      </p:tavLst>
                                    </p:anim>
                                    <p:animEffect transition="in" filter="fade">
                                      <p:cBhvr>
                                        <p:cTn id="125" dur="500"/>
                                        <p:tgtEl>
                                          <p:spTgt spid="60"/>
                                        </p:tgtEl>
                                      </p:cBhvr>
                                    </p:animEffect>
                                  </p:childTnLst>
                                </p:cTn>
                              </p:par>
                            </p:childTnLst>
                          </p:cTn>
                        </p:par>
                        <p:par>
                          <p:cTn id="126" fill="hold">
                            <p:stCondLst>
                              <p:cond delay="85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49"/>
                                        </p:tgtEl>
                                        <p:attrNameLst>
                                          <p:attrName>ppt_y</p:attrName>
                                        </p:attrNameLst>
                                      </p:cBhvr>
                                      <p:tavLst>
                                        <p:tav tm="0">
                                          <p:val>
                                            <p:strVal val="#ppt_y"/>
                                          </p:val>
                                        </p:tav>
                                        <p:tav tm="100000">
                                          <p:val>
                                            <p:strVal val="#ppt_y"/>
                                          </p:val>
                                        </p:tav>
                                      </p:tavLst>
                                    </p:anim>
                                    <p:anim calcmode="lin" valueType="num">
                                      <p:cBhvr>
                                        <p:cTn id="131"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49"/>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wipe(down)">
                                      <p:cBhvr>
                                        <p:cTn id="137" dur="500"/>
                                        <p:tgtEl>
                                          <p:spTgt spid="39"/>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40"/>
                                        </p:tgtEl>
                                        <p:attrNameLst>
                                          <p:attrName>style.visibility</p:attrName>
                                        </p:attrNameLst>
                                      </p:cBhvr>
                                      <p:to>
                                        <p:strVal val="visible"/>
                                      </p:to>
                                    </p:set>
                                    <p:anim calcmode="lin" valueType="num">
                                      <p:cBhvr>
                                        <p:cTn id="141" dur="500" fill="hold"/>
                                        <p:tgtEl>
                                          <p:spTgt spid="40"/>
                                        </p:tgtEl>
                                        <p:attrNameLst>
                                          <p:attrName>ppt_w</p:attrName>
                                        </p:attrNameLst>
                                      </p:cBhvr>
                                      <p:tavLst>
                                        <p:tav tm="0">
                                          <p:val>
                                            <p:fltVal val="0"/>
                                          </p:val>
                                        </p:tav>
                                        <p:tav tm="100000">
                                          <p:val>
                                            <p:strVal val="#ppt_w"/>
                                          </p:val>
                                        </p:tav>
                                      </p:tavLst>
                                    </p:anim>
                                    <p:anim calcmode="lin" valueType="num">
                                      <p:cBhvr>
                                        <p:cTn id="142" dur="500" fill="hold"/>
                                        <p:tgtEl>
                                          <p:spTgt spid="40"/>
                                        </p:tgtEl>
                                        <p:attrNameLst>
                                          <p:attrName>ppt_h</p:attrName>
                                        </p:attrNameLst>
                                      </p:cBhvr>
                                      <p:tavLst>
                                        <p:tav tm="0">
                                          <p:val>
                                            <p:fltVal val="0"/>
                                          </p:val>
                                        </p:tav>
                                        <p:tav tm="100000">
                                          <p:val>
                                            <p:strVal val="#ppt_h"/>
                                          </p:val>
                                        </p:tav>
                                      </p:tavLst>
                                    </p:anim>
                                    <p:animEffect transition="in" filter="fade">
                                      <p:cBhvr>
                                        <p:cTn id="143" dur="500"/>
                                        <p:tgtEl>
                                          <p:spTgt spid="40"/>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500" fill="hold"/>
                                        <p:tgtEl>
                                          <p:spTgt spid="41"/>
                                        </p:tgtEl>
                                        <p:attrNameLst>
                                          <p:attrName>ppt_w</p:attrName>
                                        </p:attrNameLst>
                                      </p:cBhvr>
                                      <p:tavLst>
                                        <p:tav tm="0">
                                          <p:val>
                                            <p:fltVal val="0"/>
                                          </p:val>
                                        </p:tav>
                                        <p:tav tm="100000">
                                          <p:val>
                                            <p:strVal val="#ppt_w"/>
                                          </p:val>
                                        </p:tav>
                                      </p:tavLst>
                                    </p:anim>
                                    <p:anim calcmode="lin" valueType="num">
                                      <p:cBhvr>
                                        <p:cTn id="147" dur="500" fill="hold"/>
                                        <p:tgtEl>
                                          <p:spTgt spid="41"/>
                                        </p:tgtEl>
                                        <p:attrNameLst>
                                          <p:attrName>ppt_h</p:attrName>
                                        </p:attrNameLst>
                                      </p:cBhvr>
                                      <p:tavLst>
                                        <p:tav tm="0">
                                          <p:val>
                                            <p:fltVal val="0"/>
                                          </p:val>
                                        </p:tav>
                                        <p:tav tm="100000">
                                          <p:val>
                                            <p:strVal val="#ppt_h"/>
                                          </p:val>
                                        </p:tav>
                                      </p:tavLst>
                                    </p:anim>
                                    <p:animEffect transition="in" filter="fade">
                                      <p:cBhvr>
                                        <p:cTn id="148" dur="500"/>
                                        <p:tgtEl>
                                          <p:spTgt spid="41"/>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44"/>
                                        </p:tgtEl>
                                        <p:attrNameLst>
                                          <p:attrName>style.visibility</p:attrName>
                                        </p:attrNameLst>
                                      </p:cBhvr>
                                      <p:to>
                                        <p:strVal val="visible"/>
                                      </p:to>
                                    </p:set>
                                    <p:anim calcmode="lin" valueType="num">
                                      <p:cBhvr>
                                        <p:cTn id="151" dur="500" fill="hold"/>
                                        <p:tgtEl>
                                          <p:spTgt spid="44"/>
                                        </p:tgtEl>
                                        <p:attrNameLst>
                                          <p:attrName>ppt_w</p:attrName>
                                        </p:attrNameLst>
                                      </p:cBhvr>
                                      <p:tavLst>
                                        <p:tav tm="0">
                                          <p:val>
                                            <p:fltVal val="0"/>
                                          </p:val>
                                        </p:tav>
                                        <p:tav tm="100000">
                                          <p:val>
                                            <p:strVal val="#ppt_w"/>
                                          </p:val>
                                        </p:tav>
                                      </p:tavLst>
                                    </p:anim>
                                    <p:anim calcmode="lin" valueType="num">
                                      <p:cBhvr>
                                        <p:cTn id="152" dur="500" fill="hold"/>
                                        <p:tgtEl>
                                          <p:spTgt spid="44"/>
                                        </p:tgtEl>
                                        <p:attrNameLst>
                                          <p:attrName>ppt_h</p:attrName>
                                        </p:attrNameLst>
                                      </p:cBhvr>
                                      <p:tavLst>
                                        <p:tav tm="0">
                                          <p:val>
                                            <p:fltVal val="0"/>
                                          </p:val>
                                        </p:tav>
                                        <p:tav tm="100000">
                                          <p:val>
                                            <p:strVal val="#ppt_h"/>
                                          </p:val>
                                        </p:tav>
                                      </p:tavLst>
                                    </p:anim>
                                    <p:animEffect transition="in" filter="fade">
                                      <p:cBhvr>
                                        <p:cTn id="153" dur="500"/>
                                        <p:tgtEl>
                                          <p:spTgt spid="44"/>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45"/>
                                        </p:tgtEl>
                                        <p:attrNameLst>
                                          <p:attrName>style.visibility</p:attrName>
                                        </p:attrNameLst>
                                      </p:cBhvr>
                                      <p:to>
                                        <p:strVal val="visible"/>
                                      </p:to>
                                    </p:set>
                                    <p:anim calcmode="lin" valueType="num">
                                      <p:cBhvr>
                                        <p:cTn id="156" dur="500" fill="hold"/>
                                        <p:tgtEl>
                                          <p:spTgt spid="45"/>
                                        </p:tgtEl>
                                        <p:attrNameLst>
                                          <p:attrName>ppt_w</p:attrName>
                                        </p:attrNameLst>
                                      </p:cBhvr>
                                      <p:tavLst>
                                        <p:tav tm="0">
                                          <p:val>
                                            <p:fltVal val="0"/>
                                          </p:val>
                                        </p:tav>
                                        <p:tav tm="100000">
                                          <p:val>
                                            <p:strVal val="#ppt_w"/>
                                          </p:val>
                                        </p:tav>
                                      </p:tavLst>
                                    </p:anim>
                                    <p:anim calcmode="lin" valueType="num">
                                      <p:cBhvr>
                                        <p:cTn id="157" dur="500" fill="hold"/>
                                        <p:tgtEl>
                                          <p:spTgt spid="45"/>
                                        </p:tgtEl>
                                        <p:attrNameLst>
                                          <p:attrName>ppt_h</p:attrName>
                                        </p:attrNameLst>
                                      </p:cBhvr>
                                      <p:tavLst>
                                        <p:tav tm="0">
                                          <p:val>
                                            <p:fltVal val="0"/>
                                          </p:val>
                                        </p:tav>
                                        <p:tav tm="100000">
                                          <p:val>
                                            <p:strVal val="#ppt_h"/>
                                          </p:val>
                                        </p:tav>
                                      </p:tavLst>
                                    </p:anim>
                                    <p:animEffect transition="in" filter="fade">
                                      <p:cBhvr>
                                        <p:cTn id="158" dur="500"/>
                                        <p:tgtEl>
                                          <p:spTgt spid="45"/>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47"/>
                                        </p:tgtEl>
                                        <p:attrNameLst>
                                          <p:attrName>style.visibility</p:attrName>
                                        </p:attrNameLst>
                                      </p:cBhvr>
                                      <p:to>
                                        <p:strVal val="visible"/>
                                      </p:to>
                                    </p:set>
                                    <p:anim calcmode="lin" valueType="num">
                                      <p:cBhvr>
                                        <p:cTn id="166" dur="500" fill="hold"/>
                                        <p:tgtEl>
                                          <p:spTgt spid="47"/>
                                        </p:tgtEl>
                                        <p:attrNameLst>
                                          <p:attrName>ppt_w</p:attrName>
                                        </p:attrNameLst>
                                      </p:cBhvr>
                                      <p:tavLst>
                                        <p:tav tm="0">
                                          <p:val>
                                            <p:fltVal val="0"/>
                                          </p:val>
                                        </p:tav>
                                        <p:tav tm="100000">
                                          <p:val>
                                            <p:strVal val="#ppt_w"/>
                                          </p:val>
                                        </p:tav>
                                      </p:tavLst>
                                    </p:anim>
                                    <p:anim calcmode="lin" valueType="num">
                                      <p:cBhvr>
                                        <p:cTn id="167" dur="500" fill="hold"/>
                                        <p:tgtEl>
                                          <p:spTgt spid="47"/>
                                        </p:tgtEl>
                                        <p:attrNameLst>
                                          <p:attrName>ppt_h</p:attrName>
                                        </p:attrNameLst>
                                      </p:cBhvr>
                                      <p:tavLst>
                                        <p:tav tm="0">
                                          <p:val>
                                            <p:fltVal val="0"/>
                                          </p:val>
                                        </p:tav>
                                        <p:tav tm="100000">
                                          <p:val>
                                            <p:strVal val="#ppt_h"/>
                                          </p:val>
                                        </p:tav>
                                      </p:tavLst>
                                    </p:anim>
                                    <p:animEffect transition="in" filter="fade">
                                      <p:cBhvr>
                                        <p:cTn id="168" dur="500"/>
                                        <p:tgtEl>
                                          <p:spTgt spid="47"/>
                                        </p:tgtEl>
                                      </p:cBhvr>
                                    </p:animEffect>
                                  </p:childTnLst>
                                </p:cTn>
                              </p:par>
                            </p:childTnLst>
                          </p:cTn>
                        </p:par>
                        <p:par>
                          <p:cTn id="169" fill="hold">
                            <p:stCondLst>
                              <p:cond delay="10750"/>
                            </p:stCondLst>
                            <p:childTnLst>
                              <p:par>
                                <p:cTn id="170" presetID="42" presetClass="entr" presetSubtype="0" fill="hold" grpId="0" nodeType="afterEffect">
                                  <p:stCondLst>
                                    <p:cond delay="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1000"/>
                                        <p:tgtEl>
                                          <p:spTgt spid="57"/>
                                        </p:tgtEl>
                                      </p:cBhvr>
                                    </p:animEffect>
                                    <p:anim calcmode="lin" valueType="num">
                                      <p:cBhvr>
                                        <p:cTn id="173" dur="1000" fill="hold"/>
                                        <p:tgtEl>
                                          <p:spTgt spid="57"/>
                                        </p:tgtEl>
                                        <p:attrNameLst>
                                          <p:attrName>ppt_x</p:attrName>
                                        </p:attrNameLst>
                                      </p:cBhvr>
                                      <p:tavLst>
                                        <p:tav tm="0">
                                          <p:val>
                                            <p:strVal val="#ppt_x"/>
                                          </p:val>
                                        </p:tav>
                                        <p:tav tm="100000">
                                          <p:val>
                                            <p:strVal val="#ppt_x"/>
                                          </p:val>
                                        </p:tav>
                                      </p:tavLst>
                                    </p:anim>
                                    <p:anim calcmode="lin" valueType="num">
                                      <p:cBhvr>
                                        <p:cTn id="174" dur="1000" fill="hold"/>
                                        <p:tgtEl>
                                          <p:spTgt spid="57"/>
                                        </p:tgtEl>
                                        <p:attrNameLst>
                                          <p:attrName>ppt_y</p:attrName>
                                        </p:attrNameLst>
                                      </p:cBhvr>
                                      <p:tavLst>
                                        <p:tav tm="0">
                                          <p:val>
                                            <p:strVal val="#ppt_y+.1"/>
                                          </p:val>
                                        </p:tav>
                                        <p:tav tm="100000">
                                          <p:val>
                                            <p:strVal val="#ppt_y"/>
                                          </p:val>
                                        </p:tav>
                                      </p:tavLst>
                                    </p:anim>
                                  </p:childTnLst>
                                </p:cTn>
                              </p:par>
                            </p:childTnLst>
                          </p:cTn>
                        </p:par>
                        <p:par>
                          <p:cTn id="175" fill="hold">
                            <p:stCondLst>
                              <p:cond delay="11750"/>
                            </p:stCondLst>
                            <p:childTnLst>
                              <p:par>
                                <p:cTn id="176" presetID="53" presetClass="entr" presetSubtype="16" fill="hold" grpId="0" nodeType="afterEffect">
                                  <p:stCondLst>
                                    <p:cond delay="0"/>
                                  </p:stCondLst>
                                  <p:childTnLst>
                                    <p:set>
                                      <p:cBhvr>
                                        <p:cTn id="177" dur="1" fill="hold">
                                          <p:stCondLst>
                                            <p:cond delay="0"/>
                                          </p:stCondLst>
                                        </p:cTn>
                                        <p:tgtEl>
                                          <p:spTgt spid="61"/>
                                        </p:tgtEl>
                                        <p:attrNameLst>
                                          <p:attrName>style.visibility</p:attrName>
                                        </p:attrNameLst>
                                      </p:cBhvr>
                                      <p:to>
                                        <p:strVal val="visible"/>
                                      </p:to>
                                    </p:set>
                                    <p:anim calcmode="lin" valueType="num">
                                      <p:cBhvr>
                                        <p:cTn id="178" dur="500" fill="hold"/>
                                        <p:tgtEl>
                                          <p:spTgt spid="61"/>
                                        </p:tgtEl>
                                        <p:attrNameLst>
                                          <p:attrName>ppt_w</p:attrName>
                                        </p:attrNameLst>
                                      </p:cBhvr>
                                      <p:tavLst>
                                        <p:tav tm="0">
                                          <p:val>
                                            <p:fltVal val="0"/>
                                          </p:val>
                                        </p:tav>
                                        <p:tav tm="100000">
                                          <p:val>
                                            <p:strVal val="#ppt_w"/>
                                          </p:val>
                                        </p:tav>
                                      </p:tavLst>
                                    </p:anim>
                                    <p:anim calcmode="lin" valueType="num">
                                      <p:cBhvr>
                                        <p:cTn id="179" dur="500" fill="hold"/>
                                        <p:tgtEl>
                                          <p:spTgt spid="61"/>
                                        </p:tgtEl>
                                        <p:attrNameLst>
                                          <p:attrName>ppt_h</p:attrName>
                                        </p:attrNameLst>
                                      </p:cBhvr>
                                      <p:tavLst>
                                        <p:tav tm="0">
                                          <p:val>
                                            <p:fltVal val="0"/>
                                          </p:val>
                                        </p:tav>
                                        <p:tav tm="100000">
                                          <p:val>
                                            <p:strVal val="#ppt_h"/>
                                          </p:val>
                                        </p:tav>
                                      </p:tavLst>
                                    </p:anim>
                                    <p:animEffect transition="in" filter="fade">
                                      <p:cBhvr>
                                        <p:cTn id="180" dur="500"/>
                                        <p:tgtEl>
                                          <p:spTgt spid="61"/>
                                        </p:tgtEl>
                                      </p:cBhvr>
                                    </p:animEffect>
                                  </p:childTnLst>
                                </p:cTn>
                              </p:par>
                            </p:childTnLst>
                          </p:cTn>
                        </p:par>
                        <p:par>
                          <p:cTn id="181" fill="hold">
                            <p:stCondLst>
                              <p:cond delay="122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58"/>
                                        </p:tgtEl>
                                        <p:attrNameLst>
                                          <p:attrName>style.visibility</p:attrName>
                                        </p:attrNameLst>
                                      </p:cBhvr>
                                      <p:to>
                                        <p:strVal val="visible"/>
                                      </p:to>
                                    </p:set>
                                    <p:anim calcmode="lin" valueType="num">
                                      <p:cBhvr>
                                        <p:cTn id="184"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58"/>
                                        </p:tgtEl>
                                        <p:attrNameLst>
                                          <p:attrName>ppt_y</p:attrName>
                                        </p:attrNameLst>
                                      </p:cBhvr>
                                      <p:tavLst>
                                        <p:tav tm="0">
                                          <p:val>
                                            <p:strVal val="#ppt_y"/>
                                          </p:val>
                                        </p:tav>
                                        <p:tav tm="100000">
                                          <p:val>
                                            <p:strVal val="#ppt_y"/>
                                          </p:val>
                                        </p:tav>
                                      </p:tavLst>
                                    </p:anim>
                                    <p:anim calcmode="lin" valueType="num">
                                      <p:cBhvr>
                                        <p:cTn id="186"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58"/>
                                        </p:tgtEl>
                                      </p:cBhvr>
                                    </p:animEffect>
                                  </p:childTnLst>
                                </p:cTn>
                              </p:par>
                            </p:childTnLst>
                          </p:cTn>
                        </p:par>
                        <p:par>
                          <p:cTn id="189" fill="hold">
                            <p:stCondLst>
                              <p:cond delay="13449"/>
                            </p:stCondLst>
                            <p:childTnLst>
                              <p:par>
                                <p:cTn id="190" presetID="22" presetClass="entr" presetSubtype="4" fill="hold" nodeType="afterEffect">
                                  <p:stCondLst>
                                    <p:cond delay="0"/>
                                  </p:stCondLst>
                                  <p:childTnLst>
                                    <p:set>
                                      <p:cBhvr>
                                        <p:cTn id="191" dur="1" fill="hold">
                                          <p:stCondLst>
                                            <p:cond delay="0"/>
                                          </p:stCondLst>
                                        </p:cTn>
                                        <p:tgtEl>
                                          <p:spTgt spid="50"/>
                                        </p:tgtEl>
                                        <p:attrNameLst>
                                          <p:attrName>style.visibility</p:attrName>
                                        </p:attrNameLst>
                                      </p:cBhvr>
                                      <p:to>
                                        <p:strVal val="visible"/>
                                      </p:to>
                                    </p:set>
                                    <p:animEffect transition="in" filter="wipe(down)">
                                      <p:cBhvr>
                                        <p:cTn id="192" dur="500"/>
                                        <p:tgtEl>
                                          <p:spTgt spid="50"/>
                                        </p:tgtEl>
                                      </p:cBhvr>
                                    </p:animEffect>
                                  </p:childTnLst>
                                </p:cTn>
                              </p:par>
                            </p:childTnLst>
                          </p:cTn>
                        </p:par>
                        <p:par>
                          <p:cTn id="193" fill="hold">
                            <p:stCondLst>
                              <p:cond delay="13949"/>
                            </p:stCondLst>
                            <p:childTnLst>
                              <p:par>
                                <p:cTn id="194" presetID="53" presetClass="entr" presetSubtype="16" fill="hold" grpId="0" nodeType="afterEffect">
                                  <p:stCondLst>
                                    <p:cond delay="0"/>
                                  </p:stCondLst>
                                  <p:childTnLst>
                                    <p:set>
                                      <p:cBhvr>
                                        <p:cTn id="195" dur="1" fill="hold">
                                          <p:stCondLst>
                                            <p:cond delay="0"/>
                                          </p:stCondLst>
                                        </p:cTn>
                                        <p:tgtEl>
                                          <p:spTgt spid="51"/>
                                        </p:tgtEl>
                                        <p:attrNameLst>
                                          <p:attrName>style.visibility</p:attrName>
                                        </p:attrNameLst>
                                      </p:cBhvr>
                                      <p:to>
                                        <p:strVal val="visible"/>
                                      </p:to>
                                    </p:set>
                                    <p:anim calcmode="lin" valueType="num">
                                      <p:cBhvr>
                                        <p:cTn id="196" dur="500" fill="hold"/>
                                        <p:tgtEl>
                                          <p:spTgt spid="51"/>
                                        </p:tgtEl>
                                        <p:attrNameLst>
                                          <p:attrName>ppt_w</p:attrName>
                                        </p:attrNameLst>
                                      </p:cBhvr>
                                      <p:tavLst>
                                        <p:tav tm="0">
                                          <p:val>
                                            <p:fltVal val="0"/>
                                          </p:val>
                                        </p:tav>
                                        <p:tav tm="100000">
                                          <p:val>
                                            <p:strVal val="#ppt_w"/>
                                          </p:val>
                                        </p:tav>
                                      </p:tavLst>
                                    </p:anim>
                                    <p:anim calcmode="lin" valueType="num">
                                      <p:cBhvr>
                                        <p:cTn id="197" dur="500" fill="hold"/>
                                        <p:tgtEl>
                                          <p:spTgt spid="51"/>
                                        </p:tgtEl>
                                        <p:attrNameLst>
                                          <p:attrName>ppt_h</p:attrName>
                                        </p:attrNameLst>
                                      </p:cBhvr>
                                      <p:tavLst>
                                        <p:tav tm="0">
                                          <p:val>
                                            <p:fltVal val="0"/>
                                          </p:val>
                                        </p:tav>
                                        <p:tav tm="100000">
                                          <p:val>
                                            <p:strVal val="#ppt_h"/>
                                          </p:val>
                                        </p:tav>
                                      </p:tavLst>
                                    </p:anim>
                                    <p:animEffect transition="in" filter="fade">
                                      <p:cBhvr>
                                        <p:cTn id="198" dur="500"/>
                                        <p:tgtEl>
                                          <p:spTgt spid="51"/>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52"/>
                                        </p:tgtEl>
                                        <p:attrNameLst>
                                          <p:attrName>style.visibility</p:attrName>
                                        </p:attrNameLst>
                                      </p:cBhvr>
                                      <p:to>
                                        <p:strVal val="visible"/>
                                      </p:to>
                                    </p:set>
                                    <p:anim calcmode="lin" valueType="num">
                                      <p:cBhvr>
                                        <p:cTn id="201" dur="500" fill="hold"/>
                                        <p:tgtEl>
                                          <p:spTgt spid="52"/>
                                        </p:tgtEl>
                                        <p:attrNameLst>
                                          <p:attrName>ppt_w</p:attrName>
                                        </p:attrNameLst>
                                      </p:cBhvr>
                                      <p:tavLst>
                                        <p:tav tm="0">
                                          <p:val>
                                            <p:fltVal val="0"/>
                                          </p:val>
                                        </p:tav>
                                        <p:tav tm="100000">
                                          <p:val>
                                            <p:strVal val="#ppt_w"/>
                                          </p:val>
                                        </p:tav>
                                      </p:tavLst>
                                    </p:anim>
                                    <p:anim calcmode="lin" valueType="num">
                                      <p:cBhvr>
                                        <p:cTn id="202" dur="500" fill="hold"/>
                                        <p:tgtEl>
                                          <p:spTgt spid="52"/>
                                        </p:tgtEl>
                                        <p:attrNameLst>
                                          <p:attrName>ppt_h</p:attrName>
                                        </p:attrNameLst>
                                      </p:cBhvr>
                                      <p:tavLst>
                                        <p:tav tm="0">
                                          <p:val>
                                            <p:fltVal val="0"/>
                                          </p:val>
                                        </p:tav>
                                        <p:tav tm="100000">
                                          <p:val>
                                            <p:strVal val="#ppt_h"/>
                                          </p:val>
                                        </p:tav>
                                      </p:tavLst>
                                    </p:anim>
                                    <p:animEffect transition="in" filter="fade">
                                      <p:cBhvr>
                                        <p:cTn id="203" dur="500"/>
                                        <p:tgtEl>
                                          <p:spTgt spid="52"/>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53"/>
                                        </p:tgtEl>
                                        <p:attrNameLst>
                                          <p:attrName>style.visibility</p:attrName>
                                        </p:attrNameLst>
                                      </p:cBhvr>
                                      <p:to>
                                        <p:strVal val="visible"/>
                                      </p:to>
                                    </p:set>
                                    <p:anim calcmode="lin" valueType="num">
                                      <p:cBhvr>
                                        <p:cTn id="206" dur="500" fill="hold"/>
                                        <p:tgtEl>
                                          <p:spTgt spid="53"/>
                                        </p:tgtEl>
                                        <p:attrNameLst>
                                          <p:attrName>ppt_w</p:attrName>
                                        </p:attrNameLst>
                                      </p:cBhvr>
                                      <p:tavLst>
                                        <p:tav tm="0">
                                          <p:val>
                                            <p:fltVal val="0"/>
                                          </p:val>
                                        </p:tav>
                                        <p:tav tm="100000">
                                          <p:val>
                                            <p:strVal val="#ppt_w"/>
                                          </p:val>
                                        </p:tav>
                                      </p:tavLst>
                                    </p:anim>
                                    <p:anim calcmode="lin" valueType="num">
                                      <p:cBhvr>
                                        <p:cTn id="207" dur="500" fill="hold"/>
                                        <p:tgtEl>
                                          <p:spTgt spid="53"/>
                                        </p:tgtEl>
                                        <p:attrNameLst>
                                          <p:attrName>ppt_h</p:attrName>
                                        </p:attrNameLst>
                                      </p:cBhvr>
                                      <p:tavLst>
                                        <p:tav tm="0">
                                          <p:val>
                                            <p:fltVal val="0"/>
                                          </p:val>
                                        </p:tav>
                                        <p:tav tm="100000">
                                          <p:val>
                                            <p:strVal val="#ppt_h"/>
                                          </p:val>
                                        </p:tav>
                                      </p:tavLst>
                                    </p:anim>
                                    <p:animEffect transition="in" filter="fade">
                                      <p:cBhvr>
                                        <p:cTn id="208" dur="500"/>
                                        <p:tgtEl>
                                          <p:spTgt spid="53"/>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54"/>
                                        </p:tgtEl>
                                        <p:attrNameLst>
                                          <p:attrName>style.visibility</p:attrName>
                                        </p:attrNameLst>
                                      </p:cBhvr>
                                      <p:to>
                                        <p:strVal val="visible"/>
                                      </p:to>
                                    </p:set>
                                    <p:anim calcmode="lin" valueType="num">
                                      <p:cBhvr>
                                        <p:cTn id="211" dur="500" fill="hold"/>
                                        <p:tgtEl>
                                          <p:spTgt spid="54"/>
                                        </p:tgtEl>
                                        <p:attrNameLst>
                                          <p:attrName>ppt_w</p:attrName>
                                        </p:attrNameLst>
                                      </p:cBhvr>
                                      <p:tavLst>
                                        <p:tav tm="0">
                                          <p:val>
                                            <p:fltVal val="0"/>
                                          </p:val>
                                        </p:tav>
                                        <p:tav tm="100000">
                                          <p:val>
                                            <p:strVal val="#ppt_w"/>
                                          </p:val>
                                        </p:tav>
                                      </p:tavLst>
                                    </p:anim>
                                    <p:anim calcmode="lin" valueType="num">
                                      <p:cBhvr>
                                        <p:cTn id="212" dur="500" fill="hold"/>
                                        <p:tgtEl>
                                          <p:spTgt spid="54"/>
                                        </p:tgtEl>
                                        <p:attrNameLst>
                                          <p:attrName>ppt_h</p:attrName>
                                        </p:attrNameLst>
                                      </p:cBhvr>
                                      <p:tavLst>
                                        <p:tav tm="0">
                                          <p:val>
                                            <p:fltVal val="0"/>
                                          </p:val>
                                        </p:tav>
                                        <p:tav tm="100000">
                                          <p:val>
                                            <p:strVal val="#ppt_h"/>
                                          </p:val>
                                        </p:tav>
                                      </p:tavLst>
                                    </p:anim>
                                    <p:animEffect transition="in" filter="fade">
                                      <p:cBhvr>
                                        <p:cTn id="213" dur="500"/>
                                        <p:tgtEl>
                                          <p:spTgt spid="54"/>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55"/>
                                        </p:tgtEl>
                                        <p:attrNameLst>
                                          <p:attrName>style.visibility</p:attrName>
                                        </p:attrNameLst>
                                      </p:cBhvr>
                                      <p:to>
                                        <p:strVal val="visible"/>
                                      </p:to>
                                    </p:set>
                                    <p:anim calcmode="lin" valueType="num">
                                      <p:cBhvr>
                                        <p:cTn id="216" dur="500" fill="hold"/>
                                        <p:tgtEl>
                                          <p:spTgt spid="55"/>
                                        </p:tgtEl>
                                        <p:attrNameLst>
                                          <p:attrName>ppt_w</p:attrName>
                                        </p:attrNameLst>
                                      </p:cBhvr>
                                      <p:tavLst>
                                        <p:tav tm="0">
                                          <p:val>
                                            <p:fltVal val="0"/>
                                          </p:val>
                                        </p:tav>
                                        <p:tav tm="100000">
                                          <p:val>
                                            <p:strVal val="#ppt_w"/>
                                          </p:val>
                                        </p:tav>
                                      </p:tavLst>
                                    </p:anim>
                                    <p:anim calcmode="lin" valueType="num">
                                      <p:cBhvr>
                                        <p:cTn id="217" dur="500" fill="hold"/>
                                        <p:tgtEl>
                                          <p:spTgt spid="55"/>
                                        </p:tgtEl>
                                        <p:attrNameLst>
                                          <p:attrName>ppt_h</p:attrName>
                                        </p:attrNameLst>
                                      </p:cBhvr>
                                      <p:tavLst>
                                        <p:tav tm="0">
                                          <p:val>
                                            <p:fltVal val="0"/>
                                          </p:val>
                                        </p:tav>
                                        <p:tav tm="100000">
                                          <p:val>
                                            <p:strVal val="#ppt_h"/>
                                          </p:val>
                                        </p:tav>
                                      </p:tavLst>
                                    </p:anim>
                                    <p:animEffect transition="in" filter="fade">
                                      <p:cBhvr>
                                        <p:cTn id="218" dur="500"/>
                                        <p:tgtEl>
                                          <p:spTgt spid="55"/>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56"/>
                                        </p:tgtEl>
                                        <p:attrNameLst>
                                          <p:attrName>style.visibility</p:attrName>
                                        </p:attrNameLst>
                                      </p:cBhvr>
                                      <p:to>
                                        <p:strVal val="visible"/>
                                      </p:to>
                                    </p:set>
                                    <p:anim calcmode="lin" valueType="num">
                                      <p:cBhvr>
                                        <p:cTn id="221" dur="500" fill="hold"/>
                                        <p:tgtEl>
                                          <p:spTgt spid="56"/>
                                        </p:tgtEl>
                                        <p:attrNameLst>
                                          <p:attrName>ppt_w</p:attrName>
                                        </p:attrNameLst>
                                      </p:cBhvr>
                                      <p:tavLst>
                                        <p:tav tm="0">
                                          <p:val>
                                            <p:fltVal val="0"/>
                                          </p:val>
                                        </p:tav>
                                        <p:tav tm="100000">
                                          <p:val>
                                            <p:strVal val="#ppt_w"/>
                                          </p:val>
                                        </p:tav>
                                      </p:tavLst>
                                    </p:anim>
                                    <p:anim calcmode="lin" valueType="num">
                                      <p:cBhvr>
                                        <p:cTn id="222" dur="500" fill="hold"/>
                                        <p:tgtEl>
                                          <p:spTgt spid="56"/>
                                        </p:tgtEl>
                                        <p:attrNameLst>
                                          <p:attrName>ppt_h</p:attrName>
                                        </p:attrNameLst>
                                      </p:cBhvr>
                                      <p:tavLst>
                                        <p:tav tm="0">
                                          <p:val>
                                            <p:fltVal val="0"/>
                                          </p:val>
                                        </p:tav>
                                        <p:tav tm="100000">
                                          <p:val>
                                            <p:strVal val="#ppt_h"/>
                                          </p:val>
                                        </p:tav>
                                      </p:tavLst>
                                    </p:anim>
                                    <p:animEffect transition="in" filter="fade">
                                      <p:cBhvr>
                                        <p:cTn id="22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bldLvl="0" animBg="1"/>
      <p:bldP spid="28" grpId="0" bldLvl="0" animBg="1"/>
      <p:bldP spid="29" grpId="0"/>
      <p:bldP spid="31" grpId="0"/>
      <p:bldP spid="32" grpId="0"/>
      <p:bldP spid="33" grpId="0"/>
      <p:bldP spid="34" grpId="0"/>
      <p:bldP spid="35" grpId="0"/>
      <p:bldP spid="36" grpId="0"/>
      <p:bldP spid="37" grpId="0" bldLvl="0" animBg="1"/>
      <p:bldP spid="38" grpId="0"/>
      <p:bldP spid="40" grpId="0"/>
      <p:bldP spid="41" grpId="0"/>
      <p:bldP spid="44" grpId="0"/>
      <p:bldP spid="45" grpId="0"/>
      <p:bldP spid="46" grpId="0"/>
      <p:bldP spid="47" grpId="0"/>
      <p:bldP spid="48" grpId="0" bldLvl="0" animBg="1"/>
      <p:bldP spid="49" grpId="0"/>
      <p:bldP spid="51" grpId="0"/>
      <p:bldP spid="52" grpId="0"/>
      <p:bldP spid="53" grpId="0"/>
      <p:bldP spid="54" grpId="0"/>
      <p:bldP spid="55" grpId="0"/>
      <p:bldP spid="56" grpId="0"/>
      <p:bldP spid="57" grpId="0" bldLvl="0" animBg="1"/>
      <p:bldP spid="58" grpId="0"/>
      <p:bldP spid="59" grpId="0" bldLvl="0" animBg="1"/>
      <p:bldP spid="60" grpId="0" bldLvl="0" animBg="1"/>
      <p:bldP spid="6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4891284" y="973247"/>
            <a:ext cx="2447635" cy="2447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807161" y="4406285"/>
            <a:ext cx="1436301" cy="215265"/>
            <a:chOff x="4369395" y="3284984"/>
            <a:chExt cx="1436675" cy="215321"/>
          </a:xfrm>
        </p:grpSpPr>
        <p:sp>
          <p:nvSpPr>
            <p:cNvPr id="34"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项目来源</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369395" y="3316401"/>
              <a:ext cx="168551" cy="168551"/>
              <a:chOff x="5005199" y="3717032"/>
              <a:chExt cx="168551" cy="168551"/>
            </a:xfrm>
          </p:grpSpPr>
          <p:sp>
            <p:nvSpPr>
              <p:cNvPr id="36" name="椭圆 3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7" name="等腰三角形 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8" name="组合 37"/>
          <p:cNvGrpSpPr/>
          <p:nvPr/>
        </p:nvGrpSpPr>
        <p:grpSpPr>
          <a:xfrm>
            <a:off x="6459430" y="4406285"/>
            <a:ext cx="1436301" cy="215265"/>
            <a:chOff x="4369395" y="3284984"/>
            <a:chExt cx="1436675" cy="215321"/>
          </a:xfrm>
        </p:grpSpPr>
        <p:sp>
          <p:nvSpPr>
            <p:cNvPr id="3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需求分析</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5" name="组合 44"/>
          <p:cNvGrpSpPr/>
          <p:nvPr/>
        </p:nvGrpSpPr>
        <p:grpSpPr>
          <a:xfrm>
            <a:off x="4807161" y="4797376"/>
            <a:ext cx="1436301" cy="215265"/>
            <a:chOff x="4369395" y="3284984"/>
            <a:chExt cx="1436675" cy="215321"/>
          </a:xfrm>
        </p:grpSpPr>
        <p:sp>
          <p:nvSpPr>
            <p:cNvPr id="46"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解决问题</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50" name="组合 49"/>
          <p:cNvGrpSpPr/>
          <p:nvPr/>
        </p:nvGrpSpPr>
        <p:grpSpPr>
          <a:xfrm>
            <a:off x="6459430" y="4796796"/>
            <a:ext cx="1436301" cy="215265"/>
            <a:chOff x="4369395" y="3284984"/>
            <a:chExt cx="1436675" cy="215321"/>
          </a:xfrm>
        </p:grpSpPr>
        <p:sp>
          <p:nvSpPr>
            <p:cNvPr id="51"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行业前景</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5" name="标题 4"/>
          <p:cNvSpPr txBox="1"/>
          <p:nvPr/>
        </p:nvSpPr>
        <p:spPr>
          <a:xfrm>
            <a:off x="4944171" y="3819510"/>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我们要做什么</a:t>
            </a:r>
            <a:endParaRPr lang="zh-CN" altLang="en-US" sz="2400" b="1" dirty="0" smtClean="0">
              <a:solidFill>
                <a:srgbClr val="2C3637"/>
              </a:solidFill>
              <a:latin typeface="微软雅黑" panose="020B0503020204020204" pitchFamily="34" charset="-122"/>
              <a:ea typeface="微软雅黑" panose="020B0503020204020204" pitchFamily="34" charset="-122"/>
            </a:endParaRPr>
          </a:p>
        </p:txBody>
      </p:sp>
      <p:sp>
        <p:nvSpPr>
          <p:cNvPr id="56" name="椭圆 55"/>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p:nvPr/>
        </p:nvSpPr>
        <p:spPr>
          <a:xfrm>
            <a:off x="4944171" y="2781097"/>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67" name="椭圆 66"/>
          <p:cNvSpPr/>
          <p:nvPr/>
        </p:nvSpPr>
        <p:spPr>
          <a:xfrm>
            <a:off x="4995013" y="1076976"/>
            <a:ext cx="2240178" cy="224017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p:nvPr/>
        </p:nvCxnSpPr>
        <p:spPr>
          <a:xfrm>
            <a:off x="4807161" y="4292871"/>
            <a:ext cx="2476661"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800193" y="5157322"/>
            <a:ext cx="1436301" cy="215265"/>
            <a:chOff x="4369395" y="3284984"/>
            <a:chExt cx="1436675" cy="215321"/>
          </a:xfrm>
        </p:grpSpPr>
        <p:sp>
          <p:nvSpPr>
            <p:cNvPr id="70"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竞争对手</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4369395" y="3316401"/>
              <a:ext cx="168551" cy="168551"/>
              <a:chOff x="5005199" y="3717032"/>
              <a:chExt cx="168551" cy="168551"/>
            </a:xfrm>
          </p:grpSpPr>
          <p:sp>
            <p:nvSpPr>
              <p:cNvPr id="72" name="椭圆 7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3" name="等腰三角形 7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4" name="KSO_Shape"/>
          <p:cNvSpPr/>
          <p:nvPr/>
        </p:nvSpPr>
        <p:spPr bwMode="auto">
          <a:xfrm>
            <a:off x="5355425" y="1520455"/>
            <a:ext cx="1481150" cy="126144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75" name="组合 74"/>
          <p:cNvGrpSpPr/>
          <p:nvPr/>
        </p:nvGrpSpPr>
        <p:grpSpPr>
          <a:xfrm>
            <a:off x="6466474" y="5156742"/>
            <a:ext cx="1436301" cy="215265"/>
            <a:chOff x="4369395" y="3284984"/>
            <a:chExt cx="1436675" cy="215321"/>
          </a:xfrm>
        </p:grpSpPr>
        <p:sp>
          <p:nvSpPr>
            <p:cNvPr id="76"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可行性分析</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80" name="圆角矩形 79"/>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033" y="135650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p:nvPr/>
        </p:nvSpPr>
        <p:spPr>
          <a:xfrm>
            <a:off x="48902" y="135650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4"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anim calcmode="lin" valueType="num">
                                      <p:cBhvr>
                                        <p:cTn id="26" dur="500" fill="hold"/>
                                        <p:tgtEl>
                                          <p:spTgt spid="74"/>
                                        </p:tgtEl>
                                        <p:attrNameLst>
                                          <p:attrName>ppt_x</p:attrName>
                                        </p:attrNameLst>
                                      </p:cBhvr>
                                      <p:tavLst>
                                        <p:tav tm="0">
                                          <p:val>
                                            <p:fltVal val="0.5"/>
                                          </p:val>
                                        </p:tav>
                                        <p:tav tm="100000">
                                          <p:val>
                                            <p:strVal val="#ppt_x"/>
                                          </p:val>
                                        </p:tav>
                                      </p:tavLst>
                                    </p:anim>
                                    <p:anim calcmode="lin" valueType="num">
                                      <p:cBhvr>
                                        <p:cTn id="27" dur="500" fill="hold"/>
                                        <p:tgtEl>
                                          <p:spTgt spid="74"/>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5"/>
                                        </p:tgtEl>
                                        <p:attrNameLst>
                                          <p:attrName>style.visibility</p:attrName>
                                        </p:attrNameLst>
                                      </p:cBhvr>
                                      <p:to>
                                        <p:strVal val="visible"/>
                                      </p:to>
                                    </p:set>
                                    <p:anim calcmode="lin" valueType="num">
                                      <p:cBhvr>
                                        <p:cTn id="30" dur="500" fill="hold"/>
                                        <p:tgtEl>
                                          <p:spTgt spid="55"/>
                                        </p:tgtEl>
                                        <p:attrNameLst>
                                          <p:attrName>ppt_w</p:attrName>
                                        </p:attrNameLst>
                                      </p:cBhvr>
                                      <p:tavLst>
                                        <p:tav tm="0">
                                          <p:val>
                                            <p:fltVal val="0"/>
                                          </p:val>
                                        </p:tav>
                                        <p:tav tm="100000">
                                          <p:val>
                                            <p:strVal val="#ppt_w"/>
                                          </p:val>
                                        </p:tav>
                                      </p:tavLst>
                                    </p:anim>
                                    <p:anim calcmode="lin" valueType="num">
                                      <p:cBhvr>
                                        <p:cTn id="31" dur="500" fill="hold"/>
                                        <p:tgtEl>
                                          <p:spTgt spid="55"/>
                                        </p:tgtEl>
                                        <p:attrNameLst>
                                          <p:attrName>ppt_h</p:attrName>
                                        </p:attrNameLst>
                                      </p:cBhvr>
                                      <p:tavLst>
                                        <p:tav tm="0">
                                          <p:val>
                                            <p:fltVal val="0"/>
                                          </p:val>
                                        </p:tav>
                                        <p:tav tm="100000">
                                          <p:val>
                                            <p:strVal val="#ppt_h"/>
                                          </p:val>
                                        </p:tav>
                                      </p:tavLst>
                                    </p:anim>
                                    <p:animEffect transition="in" filter="fade">
                                      <p:cBhvr>
                                        <p:cTn id="32" dur="500"/>
                                        <p:tgtEl>
                                          <p:spTgt spid="55"/>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8"/>
                                        </p:tgtEl>
                                        <p:attrNameLst>
                                          <p:attrName>style.visibility</p:attrName>
                                        </p:attrNameLst>
                                      </p:cBhvr>
                                      <p:to>
                                        <p:strVal val="visible"/>
                                      </p:to>
                                    </p:set>
                                    <p:animEffect transition="in" filter="barn(inVertical)">
                                      <p:cBhvr>
                                        <p:cTn id="35" dur="500"/>
                                        <p:tgtEl>
                                          <p:spTgt spid="6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Effect transition="in" filter="fade">
                                      <p:cBhvr>
                                        <p:cTn id="50" dur="500"/>
                                        <p:tgtEl>
                                          <p:spTgt spid="45"/>
                                        </p:tgtEl>
                                      </p:cBhvr>
                                    </p:animEffect>
                                  </p:childTnLst>
                                </p:cTn>
                              </p:par>
                              <p:par>
                                <p:cTn id="51" presetID="53" presetClass="entr" presetSubtype="16" fill="hold" nodeType="withEffect">
                                  <p:stCondLst>
                                    <p:cond delay="250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Effect transition="in" filter="fade">
                                      <p:cBhvr>
                                        <p:cTn id="60" dur="500"/>
                                        <p:tgtEl>
                                          <p:spTgt spid="6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3"/>
                                        </p:tgtEl>
                                        <p:attrNameLst>
                                          <p:attrName>r</p:attrName>
                                        </p:attrNameLst>
                                      </p:cBhvr>
                                    </p:animRot>
                                    <p:animRot by="-240000">
                                      <p:cBhvr>
                                        <p:cTn id="68" dur="200" fill="hold">
                                          <p:stCondLst>
                                            <p:cond delay="200"/>
                                          </p:stCondLst>
                                        </p:cTn>
                                        <p:tgtEl>
                                          <p:spTgt spid="33"/>
                                        </p:tgtEl>
                                        <p:attrNameLst>
                                          <p:attrName>r</p:attrName>
                                        </p:attrNameLst>
                                      </p:cBhvr>
                                    </p:animRot>
                                    <p:animRot by="240000">
                                      <p:cBhvr>
                                        <p:cTn id="69" dur="200" fill="hold">
                                          <p:stCondLst>
                                            <p:cond delay="400"/>
                                          </p:stCondLst>
                                        </p:cTn>
                                        <p:tgtEl>
                                          <p:spTgt spid="33"/>
                                        </p:tgtEl>
                                        <p:attrNameLst>
                                          <p:attrName>r</p:attrName>
                                        </p:attrNameLst>
                                      </p:cBhvr>
                                    </p:animRot>
                                    <p:animRot by="-240000">
                                      <p:cBhvr>
                                        <p:cTn id="70" dur="200" fill="hold">
                                          <p:stCondLst>
                                            <p:cond delay="600"/>
                                          </p:stCondLst>
                                        </p:cTn>
                                        <p:tgtEl>
                                          <p:spTgt spid="33"/>
                                        </p:tgtEl>
                                        <p:attrNameLst>
                                          <p:attrName>r</p:attrName>
                                        </p:attrNameLst>
                                      </p:cBhvr>
                                    </p:animRot>
                                    <p:animRot by="120000">
                                      <p:cBhvr>
                                        <p:cTn id="71" dur="200" fill="hold">
                                          <p:stCondLst>
                                            <p:cond delay="800"/>
                                          </p:stCondLst>
                                        </p:cTn>
                                        <p:tgtEl>
                                          <p:spTgt spid="3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8"/>
                                        </p:tgtEl>
                                        <p:attrNameLst>
                                          <p:attrName>r</p:attrName>
                                        </p:attrNameLst>
                                      </p:cBhvr>
                                    </p:animRot>
                                    <p:animRot by="-240000">
                                      <p:cBhvr>
                                        <p:cTn id="74" dur="200" fill="hold">
                                          <p:stCondLst>
                                            <p:cond delay="200"/>
                                          </p:stCondLst>
                                        </p:cTn>
                                        <p:tgtEl>
                                          <p:spTgt spid="38"/>
                                        </p:tgtEl>
                                        <p:attrNameLst>
                                          <p:attrName>r</p:attrName>
                                        </p:attrNameLst>
                                      </p:cBhvr>
                                    </p:animRot>
                                    <p:animRot by="240000">
                                      <p:cBhvr>
                                        <p:cTn id="75" dur="200" fill="hold">
                                          <p:stCondLst>
                                            <p:cond delay="400"/>
                                          </p:stCondLst>
                                        </p:cTn>
                                        <p:tgtEl>
                                          <p:spTgt spid="38"/>
                                        </p:tgtEl>
                                        <p:attrNameLst>
                                          <p:attrName>r</p:attrName>
                                        </p:attrNameLst>
                                      </p:cBhvr>
                                    </p:animRot>
                                    <p:animRot by="-240000">
                                      <p:cBhvr>
                                        <p:cTn id="76" dur="200" fill="hold">
                                          <p:stCondLst>
                                            <p:cond delay="600"/>
                                          </p:stCondLst>
                                        </p:cTn>
                                        <p:tgtEl>
                                          <p:spTgt spid="38"/>
                                        </p:tgtEl>
                                        <p:attrNameLst>
                                          <p:attrName>r</p:attrName>
                                        </p:attrNameLst>
                                      </p:cBhvr>
                                    </p:animRot>
                                    <p:animRot by="120000">
                                      <p:cBhvr>
                                        <p:cTn id="77" dur="200" fill="hold">
                                          <p:stCondLst>
                                            <p:cond delay="800"/>
                                          </p:stCondLst>
                                        </p:cTn>
                                        <p:tgtEl>
                                          <p:spTgt spid="3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5"/>
                                        </p:tgtEl>
                                        <p:attrNameLst>
                                          <p:attrName>r</p:attrName>
                                        </p:attrNameLst>
                                      </p:cBhvr>
                                    </p:animRot>
                                    <p:animRot by="-240000">
                                      <p:cBhvr>
                                        <p:cTn id="80" dur="200" fill="hold">
                                          <p:stCondLst>
                                            <p:cond delay="200"/>
                                          </p:stCondLst>
                                        </p:cTn>
                                        <p:tgtEl>
                                          <p:spTgt spid="45"/>
                                        </p:tgtEl>
                                        <p:attrNameLst>
                                          <p:attrName>r</p:attrName>
                                        </p:attrNameLst>
                                      </p:cBhvr>
                                    </p:animRot>
                                    <p:animRot by="240000">
                                      <p:cBhvr>
                                        <p:cTn id="81" dur="200" fill="hold">
                                          <p:stCondLst>
                                            <p:cond delay="400"/>
                                          </p:stCondLst>
                                        </p:cTn>
                                        <p:tgtEl>
                                          <p:spTgt spid="45"/>
                                        </p:tgtEl>
                                        <p:attrNameLst>
                                          <p:attrName>r</p:attrName>
                                        </p:attrNameLst>
                                      </p:cBhvr>
                                    </p:animRot>
                                    <p:animRot by="-240000">
                                      <p:cBhvr>
                                        <p:cTn id="82" dur="200" fill="hold">
                                          <p:stCondLst>
                                            <p:cond delay="600"/>
                                          </p:stCondLst>
                                        </p:cTn>
                                        <p:tgtEl>
                                          <p:spTgt spid="45"/>
                                        </p:tgtEl>
                                        <p:attrNameLst>
                                          <p:attrName>r</p:attrName>
                                        </p:attrNameLst>
                                      </p:cBhvr>
                                    </p:animRot>
                                    <p:animRot by="120000">
                                      <p:cBhvr>
                                        <p:cTn id="83" dur="200" fill="hold">
                                          <p:stCondLst>
                                            <p:cond delay="800"/>
                                          </p:stCondLst>
                                        </p:cTn>
                                        <p:tgtEl>
                                          <p:spTgt spid="45"/>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50"/>
                                        </p:tgtEl>
                                        <p:attrNameLst>
                                          <p:attrName>r</p:attrName>
                                        </p:attrNameLst>
                                      </p:cBhvr>
                                    </p:animRot>
                                    <p:animRot by="-240000">
                                      <p:cBhvr>
                                        <p:cTn id="86" dur="200" fill="hold">
                                          <p:stCondLst>
                                            <p:cond delay="200"/>
                                          </p:stCondLst>
                                        </p:cTn>
                                        <p:tgtEl>
                                          <p:spTgt spid="50"/>
                                        </p:tgtEl>
                                        <p:attrNameLst>
                                          <p:attrName>r</p:attrName>
                                        </p:attrNameLst>
                                      </p:cBhvr>
                                    </p:animRot>
                                    <p:animRot by="240000">
                                      <p:cBhvr>
                                        <p:cTn id="87" dur="200" fill="hold">
                                          <p:stCondLst>
                                            <p:cond delay="400"/>
                                          </p:stCondLst>
                                        </p:cTn>
                                        <p:tgtEl>
                                          <p:spTgt spid="50"/>
                                        </p:tgtEl>
                                        <p:attrNameLst>
                                          <p:attrName>r</p:attrName>
                                        </p:attrNameLst>
                                      </p:cBhvr>
                                    </p:animRot>
                                    <p:animRot by="-240000">
                                      <p:cBhvr>
                                        <p:cTn id="88" dur="200" fill="hold">
                                          <p:stCondLst>
                                            <p:cond delay="600"/>
                                          </p:stCondLst>
                                        </p:cTn>
                                        <p:tgtEl>
                                          <p:spTgt spid="50"/>
                                        </p:tgtEl>
                                        <p:attrNameLst>
                                          <p:attrName>r</p:attrName>
                                        </p:attrNameLst>
                                      </p:cBhvr>
                                    </p:animRot>
                                    <p:animRot by="120000">
                                      <p:cBhvr>
                                        <p:cTn id="89" dur="200" fill="hold">
                                          <p:stCondLst>
                                            <p:cond delay="800"/>
                                          </p:stCondLst>
                                        </p:cTn>
                                        <p:tgtEl>
                                          <p:spTgt spid="50"/>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9"/>
                                        </p:tgtEl>
                                        <p:attrNameLst>
                                          <p:attrName>r</p:attrName>
                                        </p:attrNameLst>
                                      </p:cBhvr>
                                    </p:animRot>
                                    <p:animRot by="-240000">
                                      <p:cBhvr>
                                        <p:cTn id="92" dur="200" fill="hold">
                                          <p:stCondLst>
                                            <p:cond delay="200"/>
                                          </p:stCondLst>
                                        </p:cTn>
                                        <p:tgtEl>
                                          <p:spTgt spid="69"/>
                                        </p:tgtEl>
                                        <p:attrNameLst>
                                          <p:attrName>r</p:attrName>
                                        </p:attrNameLst>
                                      </p:cBhvr>
                                    </p:animRot>
                                    <p:animRot by="240000">
                                      <p:cBhvr>
                                        <p:cTn id="93" dur="200" fill="hold">
                                          <p:stCondLst>
                                            <p:cond delay="400"/>
                                          </p:stCondLst>
                                        </p:cTn>
                                        <p:tgtEl>
                                          <p:spTgt spid="69"/>
                                        </p:tgtEl>
                                        <p:attrNameLst>
                                          <p:attrName>r</p:attrName>
                                        </p:attrNameLst>
                                      </p:cBhvr>
                                    </p:animRot>
                                    <p:animRot by="-240000">
                                      <p:cBhvr>
                                        <p:cTn id="94" dur="200" fill="hold">
                                          <p:stCondLst>
                                            <p:cond delay="600"/>
                                          </p:stCondLst>
                                        </p:cTn>
                                        <p:tgtEl>
                                          <p:spTgt spid="69"/>
                                        </p:tgtEl>
                                        <p:attrNameLst>
                                          <p:attrName>r</p:attrName>
                                        </p:attrNameLst>
                                      </p:cBhvr>
                                    </p:animRot>
                                    <p:animRot by="120000">
                                      <p:cBhvr>
                                        <p:cTn id="95" dur="200" fill="hold">
                                          <p:stCondLst>
                                            <p:cond delay="800"/>
                                          </p:stCondLst>
                                        </p:cTn>
                                        <p:tgtEl>
                                          <p:spTgt spid="6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5"/>
                                        </p:tgtEl>
                                        <p:attrNameLst>
                                          <p:attrName>r</p:attrName>
                                        </p:attrNameLst>
                                      </p:cBhvr>
                                    </p:animRot>
                                    <p:animRot by="-240000">
                                      <p:cBhvr>
                                        <p:cTn id="98" dur="200" fill="hold">
                                          <p:stCondLst>
                                            <p:cond delay="200"/>
                                          </p:stCondLst>
                                        </p:cTn>
                                        <p:tgtEl>
                                          <p:spTgt spid="75"/>
                                        </p:tgtEl>
                                        <p:attrNameLst>
                                          <p:attrName>r</p:attrName>
                                        </p:attrNameLst>
                                      </p:cBhvr>
                                    </p:animRot>
                                    <p:animRot by="240000">
                                      <p:cBhvr>
                                        <p:cTn id="99" dur="200" fill="hold">
                                          <p:stCondLst>
                                            <p:cond delay="400"/>
                                          </p:stCondLst>
                                        </p:cTn>
                                        <p:tgtEl>
                                          <p:spTgt spid="75"/>
                                        </p:tgtEl>
                                        <p:attrNameLst>
                                          <p:attrName>r</p:attrName>
                                        </p:attrNameLst>
                                      </p:cBhvr>
                                    </p:animRot>
                                    <p:animRot by="-240000">
                                      <p:cBhvr>
                                        <p:cTn id="100" dur="200" fill="hold">
                                          <p:stCondLst>
                                            <p:cond delay="600"/>
                                          </p:stCondLst>
                                        </p:cTn>
                                        <p:tgtEl>
                                          <p:spTgt spid="75"/>
                                        </p:tgtEl>
                                        <p:attrNameLst>
                                          <p:attrName>r</p:attrName>
                                        </p:attrNameLst>
                                      </p:cBhvr>
                                    </p:animRot>
                                    <p:animRot by="120000">
                                      <p:cBhvr>
                                        <p:cTn id="101" dur="200" fill="hold">
                                          <p:stCondLst>
                                            <p:cond delay="800"/>
                                          </p:stCondLst>
                                        </p:cTn>
                                        <p:tgtEl>
                                          <p:spTgt spid="7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fade">
                                      <p:cBhvr>
                                        <p:cTn id="117" dur="500"/>
                                        <p:tgtEl>
                                          <p:spTgt spid="60"/>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500"/>
                                        <p:tgtEl>
                                          <p:spTgt spid="61"/>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500"/>
                                        <p:tgtEl>
                                          <p:spTgt spid="62"/>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500"/>
                                        <p:tgtEl>
                                          <p:spTgt spid="63"/>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500"/>
                                        <p:tgtEl>
                                          <p:spTgt spid="64"/>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5"/>
                                        </p:tgtEl>
                                        <p:attrNameLst>
                                          <p:attrName>style.visibility</p:attrName>
                                        </p:attrNameLst>
                                      </p:cBhvr>
                                      <p:to>
                                        <p:strVal val="visible"/>
                                      </p:to>
                                    </p:set>
                                    <p:animEffect transition="in" filter="fade">
                                      <p:cBhvr>
                                        <p:cTn id="132" dur="500"/>
                                        <p:tgtEl>
                                          <p:spTgt spid="65"/>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6"/>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7"/>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8"/>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9"/>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60"/>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61"/>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2"/>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3"/>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4"/>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55" grpId="0"/>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bldLvl="0" animBg="1"/>
      <p:bldP spid="64" grpId="1" bldLvl="0" animBg="1"/>
      <p:bldP spid="65" grpId="0" bldLvl="0" animBg="1"/>
      <p:bldP spid="65" grpId="1" bldLvl="0" animBg="1"/>
      <p:bldP spid="66" grpId="0"/>
      <p:bldP spid="67" grpId="0" bldLvl="0" animBg="1"/>
      <p:bldP spid="7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项目来源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PROJECT SOURCE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矩形 4"/>
          <p:cNvSpPr>
            <a:spLocks noChangeArrowheads="1"/>
          </p:cNvSpPr>
          <p:nvPr/>
        </p:nvSpPr>
        <p:spPr bwMode="auto">
          <a:xfrm>
            <a:off x="3216429" y="2742779"/>
            <a:ext cx="129580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smtClean="0">
                <a:solidFill>
                  <a:srgbClr val="2C3637"/>
                </a:solidFill>
                <a:latin typeface="Impact MT Std" pitchFamily="34" charset="0"/>
                <a:ea typeface="微软雅黑" panose="020B0503020204020204" pitchFamily="34" charset="-122"/>
                <a:sym typeface="微软雅黑" panose="020B0503020204020204" pitchFamily="34" charset="-122"/>
              </a:rPr>
              <a:t>TODAY</a:t>
            </a:r>
            <a:endParaRPr lang="zh-CN" altLang="en-US" sz="3200" b="1" dirty="0">
              <a:solidFill>
                <a:srgbClr val="2C3637"/>
              </a:solidFill>
              <a:latin typeface="Impact MT Std" pitchFamily="34" charset="0"/>
              <a:ea typeface="微软雅黑" panose="020B0503020204020204" pitchFamily="34" charset="-122"/>
              <a:sym typeface="微软雅黑" panose="020B0503020204020204" pitchFamily="34" charset="-122"/>
            </a:endParaRPr>
          </a:p>
        </p:txBody>
      </p:sp>
      <p:sp>
        <p:nvSpPr>
          <p:cNvPr id="31" name="矩形 4"/>
          <p:cNvSpPr>
            <a:spLocks noChangeArrowheads="1"/>
          </p:cNvSpPr>
          <p:nvPr/>
        </p:nvSpPr>
        <p:spPr bwMode="auto">
          <a:xfrm>
            <a:off x="1560677" y="3039444"/>
            <a:ext cx="2951559"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7200" b="1" dirty="0" smtClean="0">
                <a:solidFill>
                  <a:srgbClr val="2C3637"/>
                </a:solidFill>
                <a:latin typeface="Impact MT Std" pitchFamily="34" charset="0"/>
                <a:ea typeface="微软雅黑" panose="020B0503020204020204" pitchFamily="34" charset="-122"/>
                <a:sym typeface="微软雅黑" panose="020B0503020204020204" pitchFamily="34" charset="-122"/>
              </a:rPr>
              <a:t>2015.11</a:t>
            </a:r>
            <a:endParaRPr lang="zh-CN" altLang="en-US" sz="7200" b="1" dirty="0">
              <a:solidFill>
                <a:srgbClr val="2C3637"/>
              </a:solidFill>
              <a:latin typeface="Impact MT Std" pitchFamily="34" charset="0"/>
              <a:ea typeface="微软雅黑" panose="020B0503020204020204" pitchFamily="34" charset="-122"/>
              <a:sym typeface="微软雅黑" panose="020B0503020204020204" pitchFamily="34" charset="-122"/>
            </a:endParaRPr>
          </a:p>
        </p:txBody>
      </p:sp>
      <p:sp>
        <p:nvSpPr>
          <p:cNvPr id="32" name="矩形 4"/>
          <p:cNvSpPr>
            <a:spLocks noChangeArrowheads="1"/>
          </p:cNvSpPr>
          <p:nvPr/>
        </p:nvSpPr>
        <p:spPr bwMode="auto">
          <a:xfrm>
            <a:off x="1920623" y="4038585"/>
            <a:ext cx="25916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anose="020B0503020204020204" pitchFamily="34" charset="-122"/>
                <a:sym typeface="微软雅黑" panose="020B0503020204020204" pitchFamily="34" charset="-122"/>
              </a:rPr>
              <a:t>历史最好记录</a:t>
            </a:r>
            <a:endParaRPr lang="zh-CN" altLang="en-US" sz="2400" b="1" dirty="0">
              <a:solidFill>
                <a:srgbClr val="C00000"/>
              </a:solidFill>
              <a:latin typeface="Impact MT Std" pitchFamily="34" charset="0"/>
              <a:ea typeface="微软雅黑" panose="020B0503020204020204" pitchFamily="34" charset="-122"/>
              <a:sym typeface="微软雅黑" panose="020B0503020204020204" pitchFamily="34" charset="-122"/>
            </a:endParaRPr>
          </a:p>
        </p:txBody>
      </p:sp>
      <p:sp>
        <p:nvSpPr>
          <p:cNvPr id="33" name="椭圆 32"/>
          <p:cNvSpPr/>
          <p:nvPr/>
        </p:nvSpPr>
        <p:spPr>
          <a:xfrm>
            <a:off x="3587959" y="1959606"/>
            <a:ext cx="791882" cy="79188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3731937" y="2175573"/>
            <a:ext cx="0" cy="515912"/>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3659948" y="2094875"/>
            <a:ext cx="71989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bg1"/>
                </a:solidFill>
                <a:latin typeface="Impact MT Std" pitchFamily="34" charset="0"/>
                <a:ea typeface="微软雅黑" panose="020B0503020204020204" pitchFamily="34" charset="-122"/>
                <a:sym typeface="微软雅黑" panose="020B0503020204020204" pitchFamily="34" charset="-122"/>
              </a:rPr>
              <a:t>5%</a:t>
            </a:r>
            <a:endParaRPr lang="zh-CN" altLang="en-US" sz="28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36" name="矩形 4"/>
          <p:cNvSpPr>
            <a:spLocks noChangeArrowheads="1"/>
          </p:cNvSpPr>
          <p:nvPr/>
        </p:nvSpPr>
        <p:spPr bwMode="auto">
          <a:xfrm>
            <a:off x="1416698" y="4407240"/>
            <a:ext cx="30955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anose="020B0503020204020204" pitchFamily="34" charset="-122"/>
                <a:sym typeface="微软雅黑" panose="020B0503020204020204" pitchFamily="34" charset="-122"/>
              </a:rPr>
              <a:t>相比较去年同期上涨</a:t>
            </a:r>
            <a:endParaRPr lang="zh-CN" altLang="en-US" sz="2400" b="1" dirty="0">
              <a:solidFill>
                <a:srgbClr val="C00000"/>
              </a:solidFill>
              <a:latin typeface="Impact MT Std" pitchFamily="34" charset="0"/>
              <a:ea typeface="微软雅黑" panose="020B0503020204020204" pitchFamily="34" charset="-122"/>
              <a:sym typeface="微软雅黑" panose="020B0503020204020204" pitchFamily="34" charset="-122"/>
            </a:endParaRPr>
          </a:p>
        </p:txBody>
      </p:sp>
      <p:cxnSp>
        <p:nvCxnSpPr>
          <p:cNvPr id="37" name="直接连接符 36"/>
          <p:cNvCxnSpPr/>
          <p:nvPr/>
        </p:nvCxnSpPr>
        <p:spPr>
          <a:xfrm>
            <a:off x="4800193" y="1341312"/>
            <a:ext cx="0" cy="4535323"/>
          </a:xfrm>
          <a:prstGeom prst="line">
            <a:avLst/>
          </a:prstGeom>
          <a:ln>
            <a:solidFill>
              <a:srgbClr val="2C3637"/>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Freeform 6"/>
          <p:cNvSpPr/>
          <p:nvPr/>
        </p:nvSpPr>
        <p:spPr bwMode="auto">
          <a:xfrm>
            <a:off x="5336612" y="1413301"/>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39" name="Freeform 7"/>
          <p:cNvSpPr/>
          <p:nvPr/>
        </p:nvSpPr>
        <p:spPr bwMode="auto">
          <a:xfrm>
            <a:off x="5336612" y="2536682"/>
            <a:ext cx="265060" cy="497235"/>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40" name="Freeform 8"/>
          <p:cNvSpPr/>
          <p:nvPr/>
        </p:nvSpPr>
        <p:spPr bwMode="auto">
          <a:xfrm>
            <a:off x="5674825" y="1413301"/>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41" name="Freeform 9"/>
          <p:cNvSpPr/>
          <p:nvPr/>
        </p:nvSpPr>
        <p:spPr bwMode="auto">
          <a:xfrm>
            <a:off x="6013038" y="1413301"/>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44" name="Freeform 10"/>
          <p:cNvSpPr/>
          <p:nvPr/>
        </p:nvSpPr>
        <p:spPr bwMode="auto">
          <a:xfrm>
            <a:off x="6352674" y="1413301"/>
            <a:ext cx="266484" cy="1620615"/>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45" name="Freeform 11"/>
          <p:cNvSpPr/>
          <p:nvPr/>
        </p:nvSpPr>
        <p:spPr bwMode="auto">
          <a:xfrm>
            <a:off x="5674825" y="2198111"/>
            <a:ext cx="265060" cy="835806"/>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46" name="Freeform 12"/>
          <p:cNvSpPr/>
          <p:nvPr/>
        </p:nvSpPr>
        <p:spPr bwMode="auto">
          <a:xfrm>
            <a:off x="6013038" y="1848203"/>
            <a:ext cx="266484" cy="1185712"/>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47" name="Freeform 13"/>
          <p:cNvSpPr/>
          <p:nvPr/>
        </p:nvSpPr>
        <p:spPr bwMode="auto">
          <a:xfrm>
            <a:off x="6352674" y="1618711"/>
            <a:ext cx="266484" cy="141520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48" name="Freeform 14"/>
          <p:cNvSpPr/>
          <p:nvPr/>
        </p:nvSpPr>
        <p:spPr bwMode="auto">
          <a:xfrm>
            <a:off x="7398620" y="1413301"/>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49" name="Freeform 15"/>
          <p:cNvSpPr/>
          <p:nvPr/>
        </p:nvSpPr>
        <p:spPr bwMode="auto">
          <a:xfrm>
            <a:off x="7736675" y="1413301"/>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50" name="Freeform 16"/>
          <p:cNvSpPr/>
          <p:nvPr/>
        </p:nvSpPr>
        <p:spPr bwMode="auto">
          <a:xfrm>
            <a:off x="8076154" y="1413301"/>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51" name="Freeform 17"/>
          <p:cNvSpPr/>
          <p:nvPr/>
        </p:nvSpPr>
        <p:spPr bwMode="auto">
          <a:xfrm>
            <a:off x="8415631" y="1413301"/>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52" name="Freeform 18"/>
          <p:cNvSpPr/>
          <p:nvPr/>
        </p:nvSpPr>
        <p:spPr bwMode="auto">
          <a:xfrm>
            <a:off x="7398620" y="2793091"/>
            <a:ext cx="265060" cy="24082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53" name="Freeform 19"/>
          <p:cNvSpPr/>
          <p:nvPr/>
        </p:nvSpPr>
        <p:spPr bwMode="auto">
          <a:xfrm>
            <a:off x="7736675" y="2205192"/>
            <a:ext cx="266484" cy="82872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54" name="Freeform 20"/>
          <p:cNvSpPr/>
          <p:nvPr/>
        </p:nvSpPr>
        <p:spPr bwMode="auto">
          <a:xfrm>
            <a:off x="8076154" y="1618711"/>
            <a:ext cx="266484" cy="141520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55" name="Freeform 21"/>
          <p:cNvSpPr/>
          <p:nvPr/>
        </p:nvSpPr>
        <p:spPr bwMode="auto">
          <a:xfrm>
            <a:off x="8415631" y="2412020"/>
            <a:ext cx="266484" cy="621897"/>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56" name="Freeform 22"/>
          <p:cNvSpPr/>
          <p:nvPr/>
        </p:nvSpPr>
        <p:spPr bwMode="auto">
          <a:xfrm>
            <a:off x="9460628" y="1413301"/>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57" name="Freeform 23"/>
          <p:cNvSpPr/>
          <p:nvPr/>
        </p:nvSpPr>
        <p:spPr bwMode="auto">
          <a:xfrm>
            <a:off x="9800898" y="1413301"/>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58" name="Freeform 24"/>
          <p:cNvSpPr/>
          <p:nvPr/>
        </p:nvSpPr>
        <p:spPr bwMode="auto">
          <a:xfrm>
            <a:off x="10139743" y="1413301"/>
            <a:ext cx="265060"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59" name="Freeform 25"/>
          <p:cNvSpPr/>
          <p:nvPr/>
        </p:nvSpPr>
        <p:spPr bwMode="auto">
          <a:xfrm>
            <a:off x="10478589" y="1413301"/>
            <a:ext cx="266484" cy="162061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81865" tIns="40932" rIns="81865" bIns="40932" numCol="1" anchor="t" anchorCtr="0" compatLnSpc="1"/>
          <a:lstStyle/>
          <a:p>
            <a:endParaRPr lang="zh-CN" altLang="en-US"/>
          </a:p>
        </p:txBody>
      </p:sp>
      <p:sp>
        <p:nvSpPr>
          <p:cNvPr id="60" name="Freeform 26"/>
          <p:cNvSpPr/>
          <p:nvPr/>
        </p:nvSpPr>
        <p:spPr bwMode="auto">
          <a:xfrm>
            <a:off x="10478589" y="1611626"/>
            <a:ext cx="266484" cy="142228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61" name="Freeform 27"/>
          <p:cNvSpPr/>
          <p:nvPr/>
        </p:nvSpPr>
        <p:spPr bwMode="auto">
          <a:xfrm>
            <a:off x="10139743" y="1875121"/>
            <a:ext cx="265060" cy="1158797"/>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62" name="Freeform 28"/>
          <p:cNvSpPr/>
          <p:nvPr/>
        </p:nvSpPr>
        <p:spPr bwMode="auto">
          <a:xfrm>
            <a:off x="9800898" y="2205192"/>
            <a:ext cx="265060" cy="82872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63" name="Freeform 29"/>
          <p:cNvSpPr/>
          <p:nvPr/>
        </p:nvSpPr>
        <p:spPr bwMode="auto">
          <a:xfrm>
            <a:off x="9460628" y="2548015"/>
            <a:ext cx="266484" cy="485901"/>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64" name="Oval 38"/>
          <p:cNvSpPr>
            <a:spLocks noChangeArrowheads="1"/>
          </p:cNvSpPr>
          <p:nvPr/>
        </p:nvSpPr>
        <p:spPr bwMode="auto">
          <a:xfrm>
            <a:off x="5633022" y="3304070"/>
            <a:ext cx="672624" cy="670904"/>
          </a:xfrm>
          <a:prstGeom prst="ellipse">
            <a:avLst/>
          </a:prstGeom>
          <a:solidFill>
            <a:schemeClr val="bg1"/>
          </a:solidFill>
          <a:ln w="12700" cap="flat">
            <a:solidFill>
              <a:srgbClr val="414455"/>
            </a:solidFill>
            <a:prstDash val="solid"/>
            <a:miter lim="800000"/>
          </a:ln>
        </p:spPr>
        <p:txBody>
          <a:bodyPr vert="horz" wrap="square" lIns="81865" tIns="40932" rIns="81865" bIns="40932" numCol="1" anchor="t" anchorCtr="0" compatLnSpc="1"/>
          <a:lstStyle/>
          <a:p>
            <a:endParaRPr lang="zh-CN" altLang="en-US"/>
          </a:p>
        </p:txBody>
      </p:sp>
      <p:sp>
        <p:nvSpPr>
          <p:cNvPr id="65" name="Freeform 39"/>
          <p:cNvSpPr>
            <a:spLocks noEditPoints="1"/>
          </p:cNvSpPr>
          <p:nvPr/>
        </p:nvSpPr>
        <p:spPr bwMode="auto">
          <a:xfrm>
            <a:off x="5805788" y="3459936"/>
            <a:ext cx="356763" cy="359171"/>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66" name="Oval 40"/>
          <p:cNvSpPr>
            <a:spLocks noChangeArrowheads="1"/>
          </p:cNvSpPr>
          <p:nvPr/>
        </p:nvSpPr>
        <p:spPr bwMode="auto">
          <a:xfrm>
            <a:off x="7692548" y="3304070"/>
            <a:ext cx="674897" cy="670904"/>
          </a:xfrm>
          <a:prstGeom prst="ellipse">
            <a:avLst/>
          </a:prstGeom>
          <a:solidFill>
            <a:schemeClr val="bg1"/>
          </a:solidFill>
          <a:ln w="12700" cap="flat">
            <a:solidFill>
              <a:srgbClr val="414455"/>
            </a:solidFill>
            <a:prstDash val="solid"/>
            <a:miter lim="800000"/>
          </a:ln>
        </p:spPr>
        <p:txBody>
          <a:bodyPr vert="horz" wrap="square" lIns="81865" tIns="40932" rIns="81865" bIns="40932" numCol="1" anchor="t" anchorCtr="0" compatLnSpc="1"/>
          <a:lstStyle/>
          <a:p>
            <a:endParaRPr lang="zh-CN" altLang="en-US"/>
          </a:p>
        </p:txBody>
      </p:sp>
      <p:sp>
        <p:nvSpPr>
          <p:cNvPr id="67" name="Oval 41"/>
          <p:cNvSpPr>
            <a:spLocks noChangeArrowheads="1"/>
          </p:cNvSpPr>
          <p:nvPr/>
        </p:nvSpPr>
        <p:spPr bwMode="auto">
          <a:xfrm>
            <a:off x="9759076" y="3304070"/>
            <a:ext cx="672624" cy="670904"/>
          </a:xfrm>
          <a:prstGeom prst="ellipse">
            <a:avLst/>
          </a:prstGeom>
          <a:solidFill>
            <a:schemeClr val="bg1"/>
          </a:solidFill>
          <a:ln w="12700" cap="flat">
            <a:solidFill>
              <a:srgbClr val="414455"/>
            </a:solidFill>
            <a:prstDash val="solid"/>
            <a:miter lim="800000"/>
          </a:ln>
        </p:spPr>
        <p:txBody>
          <a:bodyPr vert="horz" wrap="square" lIns="81865" tIns="40932" rIns="81865" bIns="40932" numCol="1" anchor="t" anchorCtr="0" compatLnSpc="1"/>
          <a:lstStyle/>
          <a:p>
            <a:endParaRPr lang="zh-CN" altLang="en-US"/>
          </a:p>
        </p:txBody>
      </p:sp>
      <p:sp>
        <p:nvSpPr>
          <p:cNvPr id="68" name="Freeform 43"/>
          <p:cNvSpPr>
            <a:spLocks noEditPoints="1"/>
          </p:cNvSpPr>
          <p:nvPr/>
        </p:nvSpPr>
        <p:spPr bwMode="auto">
          <a:xfrm>
            <a:off x="9955636" y="3527703"/>
            <a:ext cx="279502" cy="223639"/>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a:noFill/>
          </a:ln>
        </p:spPr>
        <p:txBody>
          <a:bodyPr vert="horz" wrap="square" lIns="81865" tIns="40932" rIns="81865" bIns="40932" numCol="1" anchor="t" anchorCtr="0" compatLnSpc="1"/>
          <a:lstStyle/>
          <a:p>
            <a:endParaRPr lang="zh-CN" altLang="en-US"/>
          </a:p>
        </p:txBody>
      </p:sp>
      <p:sp>
        <p:nvSpPr>
          <p:cNvPr id="69" name="Freeform 44"/>
          <p:cNvSpPr>
            <a:spLocks noEditPoints="1"/>
          </p:cNvSpPr>
          <p:nvPr/>
        </p:nvSpPr>
        <p:spPr bwMode="auto">
          <a:xfrm>
            <a:off x="7836130" y="3473069"/>
            <a:ext cx="386305" cy="334323"/>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62A2A"/>
          </a:solidFill>
          <a:ln>
            <a:noFill/>
          </a:ln>
        </p:spPr>
        <p:txBody>
          <a:bodyPr vert="horz" wrap="square" lIns="81865" tIns="40932" rIns="81865" bIns="40932" numCol="1" anchor="t" anchorCtr="0" compatLnSpc="1"/>
          <a:lstStyle/>
          <a:p>
            <a:endParaRPr lang="zh-CN" altLang="en-US"/>
          </a:p>
        </p:txBody>
      </p:sp>
      <p:sp>
        <p:nvSpPr>
          <p:cNvPr id="70" name="TextBox 69"/>
          <p:cNvSpPr txBox="1"/>
          <p:nvPr/>
        </p:nvSpPr>
        <p:spPr>
          <a:xfrm>
            <a:off x="5076567" y="4412257"/>
            <a:ext cx="1883304" cy="138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defPPr>
              <a:defRPr lang="zh-CN"/>
            </a:defPPr>
            <a:lvl1pPr>
              <a:lnSpc>
                <a:spcPct val="13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t>您的内容打在这里，或者通过复制您的文本后。您的内容打在这里，或者通过复制您的文本后。</a:t>
            </a:r>
            <a:endParaRPr lang="zh-CN" altLang="en-US" dirty="0"/>
          </a:p>
        </p:txBody>
      </p:sp>
      <p:sp>
        <p:nvSpPr>
          <p:cNvPr id="71" name="TextBox 70"/>
          <p:cNvSpPr txBox="1"/>
          <p:nvPr/>
        </p:nvSpPr>
        <p:spPr>
          <a:xfrm>
            <a:off x="5502087" y="4070407"/>
            <a:ext cx="944880" cy="39878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业务一</a:t>
            </a:r>
            <a:endParaRPr lang="zh-CN" altLang="en-US" dirty="0"/>
          </a:p>
        </p:txBody>
      </p:sp>
      <p:sp>
        <p:nvSpPr>
          <p:cNvPr id="72" name="TextBox 71"/>
          <p:cNvSpPr txBox="1"/>
          <p:nvPr/>
        </p:nvSpPr>
        <p:spPr>
          <a:xfrm>
            <a:off x="7164255" y="4412257"/>
            <a:ext cx="1883304" cy="138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t>您的内容打在这里，或者通过复制您的文本后。您的内容打在这里，或者通过复制您的文本后。</a:t>
            </a:r>
            <a:endParaRPr lang="zh-CN" altLang="en-US" dirty="0"/>
          </a:p>
        </p:txBody>
      </p:sp>
      <p:sp>
        <p:nvSpPr>
          <p:cNvPr id="73" name="TextBox 72"/>
          <p:cNvSpPr txBox="1"/>
          <p:nvPr/>
        </p:nvSpPr>
        <p:spPr>
          <a:xfrm>
            <a:off x="7589775" y="4104265"/>
            <a:ext cx="944880" cy="39878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业务二</a:t>
            </a:r>
            <a:endParaRPr lang="zh-CN" altLang="en-US" dirty="0"/>
          </a:p>
        </p:txBody>
      </p:sp>
      <p:sp>
        <p:nvSpPr>
          <p:cNvPr id="74" name="TextBox 73"/>
          <p:cNvSpPr txBox="1"/>
          <p:nvPr/>
        </p:nvSpPr>
        <p:spPr>
          <a:xfrm>
            <a:off x="9251944" y="4412257"/>
            <a:ext cx="1883304" cy="138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t>您的内容打在这里，或者通过复制您的文本后。您的内容打在这里，或者通过复制您的文本后。</a:t>
            </a:r>
            <a:endParaRPr lang="zh-CN" altLang="en-US" dirty="0"/>
          </a:p>
        </p:txBody>
      </p:sp>
      <p:sp>
        <p:nvSpPr>
          <p:cNvPr id="75" name="TextBox 74"/>
          <p:cNvSpPr txBox="1"/>
          <p:nvPr/>
        </p:nvSpPr>
        <p:spPr>
          <a:xfrm>
            <a:off x="9605475" y="4104265"/>
            <a:ext cx="944880" cy="39878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业务三</a:t>
            </a:r>
            <a:endParaRPr lang="zh-CN" altLang="en-US" dirty="0"/>
          </a:p>
        </p:txBody>
      </p:sp>
      <p:sp>
        <p:nvSpPr>
          <p:cNvPr id="90" name="圆角矩形 89"/>
          <p:cNvSpPr/>
          <p:nvPr/>
        </p:nvSpPr>
        <p:spPr>
          <a:xfrm>
            <a:off x="-239055" y="15886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383032" y="1279852"/>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48902" y="16098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p:nvPr/>
        </p:nvSpPr>
        <p:spPr>
          <a:xfrm>
            <a:off x="48903" y="1279852"/>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500"/>
                                        <p:tgtEl>
                                          <p:spTgt spid="37"/>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0-#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0-#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45"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anim calcmode="lin" valueType="num">
                                      <p:cBhvr>
                                        <p:cTn id="41" dur="500" fill="hold"/>
                                        <p:tgtEl>
                                          <p:spTgt spid="64"/>
                                        </p:tgtEl>
                                        <p:attrNameLst>
                                          <p:attrName>ppt_w</p:attrName>
                                        </p:attrNameLst>
                                      </p:cBhvr>
                                      <p:tavLst>
                                        <p:tav tm="0" fmla="#ppt_w*sin(2.5*pi*$)">
                                          <p:val>
                                            <p:fltVal val="0"/>
                                          </p:val>
                                        </p:tav>
                                        <p:tav tm="100000">
                                          <p:val>
                                            <p:fltVal val="1"/>
                                          </p:val>
                                        </p:tav>
                                      </p:tavLst>
                                    </p:anim>
                                    <p:anim calcmode="lin" valueType="num">
                                      <p:cBhvr>
                                        <p:cTn id="42" dur="500" fill="hold"/>
                                        <p:tgtEl>
                                          <p:spTgt spid="64"/>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anim calcmode="lin" valueType="num">
                                      <p:cBhvr>
                                        <p:cTn id="46" dur="500" fill="hold"/>
                                        <p:tgtEl>
                                          <p:spTgt spid="65"/>
                                        </p:tgtEl>
                                        <p:attrNameLst>
                                          <p:attrName>ppt_w</p:attrName>
                                        </p:attrNameLst>
                                      </p:cBhvr>
                                      <p:tavLst>
                                        <p:tav tm="0" fmla="#ppt_w*sin(2.5*pi*$)">
                                          <p:val>
                                            <p:fltVal val="0"/>
                                          </p:val>
                                        </p:tav>
                                        <p:tav tm="100000">
                                          <p:val>
                                            <p:fltVal val="1"/>
                                          </p:val>
                                        </p:tav>
                                      </p:tavLst>
                                    </p:anim>
                                    <p:anim calcmode="lin" valueType="num">
                                      <p:cBhvr>
                                        <p:cTn id="47" dur="500" fill="hold"/>
                                        <p:tgtEl>
                                          <p:spTgt spid="65"/>
                                        </p:tgtEl>
                                        <p:attrNameLst>
                                          <p:attrName>ppt_h</p:attrName>
                                        </p:attrNameLst>
                                      </p:cBhvr>
                                      <p:tavLst>
                                        <p:tav tm="0">
                                          <p:val>
                                            <p:strVal val="#ppt_h"/>
                                          </p:val>
                                        </p:tav>
                                        <p:tav tm="100000">
                                          <p:val>
                                            <p:strVal val="#ppt_h"/>
                                          </p:val>
                                        </p:tav>
                                      </p:tavLst>
                                    </p:anim>
                                  </p:childTnLst>
                                </p:cTn>
                              </p:par>
                            </p:childTnLst>
                          </p:cTn>
                        </p:par>
                        <p:par>
                          <p:cTn id="48" fill="hold">
                            <p:stCondLst>
                              <p:cond delay="1500"/>
                            </p:stCondLst>
                            <p:childTnLst>
                              <p:par>
                                <p:cTn id="49" presetID="47"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000"/>
                                        <p:tgtEl>
                                          <p:spTgt spid="71"/>
                                        </p:tgtEl>
                                      </p:cBhvr>
                                    </p:animEffect>
                                    <p:anim calcmode="lin" valueType="num">
                                      <p:cBhvr>
                                        <p:cTn id="52" dur="1000" fill="hold"/>
                                        <p:tgtEl>
                                          <p:spTgt spid="71"/>
                                        </p:tgtEl>
                                        <p:attrNameLst>
                                          <p:attrName>ppt_x</p:attrName>
                                        </p:attrNameLst>
                                      </p:cBhvr>
                                      <p:tavLst>
                                        <p:tav tm="0">
                                          <p:val>
                                            <p:strVal val="#ppt_x"/>
                                          </p:val>
                                        </p:tav>
                                        <p:tav tm="100000">
                                          <p:val>
                                            <p:strVal val="#ppt_x"/>
                                          </p:val>
                                        </p:tav>
                                      </p:tavLst>
                                    </p:anim>
                                    <p:anim calcmode="lin" valueType="num">
                                      <p:cBhvr>
                                        <p:cTn id="53" dur="1000" fill="hold"/>
                                        <p:tgtEl>
                                          <p:spTgt spid="7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1000"/>
                                        <p:tgtEl>
                                          <p:spTgt spid="70"/>
                                        </p:tgtEl>
                                      </p:cBhvr>
                                    </p:animEffect>
                                    <p:anim calcmode="lin" valueType="num">
                                      <p:cBhvr>
                                        <p:cTn id="57" dur="1000" fill="hold"/>
                                        <p:tgtEl>
                                          <p:spTgt spid="70"/>
                                        </p:tgtEl>
                                        <p:attrNameLst>
                                          <p:attrName>ppt_x</p:attrName>
                                        </p:attrNameLst>
                                      </p:cBhvr>
                                      <p:tavLst>
                                        <p:tav tm="0">
                                          <p:val>
                                            <p:strVal val="#ppt_x"/>
                                          </p:val>
                                        </p:tav>
                                        <p:tav tm="100000">
                                          <p:val>
                                            <p:strVal val="#ppt_x"/>
                                          </p:val>
                                        </p:tav>
                                      </p:tavLst>
                                    </p:anim>
                                    <p:anim calcmode="lin" valueType="num">
                                      <p:cBhvr>
                                        <p:cTn id="58" dur="1000" fill="hold"/>
                                        <p:tgtEl>
                                          <p:spTgt spid="70"/>
                                        </p:tgtEl>
                                        <p:attrNameLst>
                                          <p:attrName>ppt_y</p:attrName>
                                        </p:attrNameLst>
                                      </p:cBhvr>
                                      <p:tavLst>
                                        <p:tav tm="0">
                                          <p:val>
                                            <p:strVal val="#ppt_y-.1"/>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down)">
                                      <p:cBhvr>
                                        <p:cTn id="61" dur="500"/>
                                        <p:tgtEl>
                                          <p:spTgt spid="38"/>
                                        </p:tgtEl>
                                      </p:cBhvr>
                                    </p:animEffect>
                                  </p:childTnLst>
                                </p:cTn>
                              </p:par>
                              <p:par>
                                <p:cTn id="62" presetID="22" presetClass="entr" presetSubtype="4" fill="hold" grpId="0" nodeType="withEffect">
                                  <p:stCondLst>
                                    <p:cond delay="20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400"/>
                                  </p:stCondLst>
                                  <p:childTnLst>
                                    <p:set>
                                      <p:cBhvr>
                                        <p:cTn id="66" dur="1" fill="hold">
                                          <p:stCondLst>
                                            <p:cond delay="0"/>
                                          </p:stCondLst>
                                        </p:cTn>
                                        <p:tgtEl>
                                          <p:spTgt spid="41"/>
                                        </p:tgtEl>
                                        <p:attrNameLst>
                                          <p:attrName>style.visibility</p:attrName>
                                        </p:attrNameLst>
                                      </p:cBhvr>
                                      <p:to>
                                        <p:strVal val="visible"/>
                                      </p:to>
                                    </p:set>
                                    <p:animEffect transition="in" filter="wipe(down)">
                                      <p:cBhvr>
                                        <p:cTn id="67" dur="500"/>
                                        <p:tgtEl>
                                          <p:spTgt spid="41"/>
                                        </p:tgtEl>
                                      </p:cBhvr>
                                    </p:animEffect>
                                  </p:childTnLst>
                                </p:cTn>
                              </p:par>
                              <p:par>
                                <p:cTn id="68" presetID="22" presetClass="entr" presetSubtype="4" fill="hold" grpId="0" nodeType="withEffect">
                                  <p:stCondLst>
                                    <p:cond delay="600"/>
                                  </p:stCondLst>
                                  <p:childTnLst>
                                    <p:set>
                                      <p:cBhvr>
                                        <p:cTn id="69" dur="1" fill="hold">
                                          <p:stCondLst>
                                            <p:cond delay="0"/>
                                          </p:stCondLst>
                                        </p:cTn>
                                        <p:tgtEl>
                                          <p:spTgt spid="44"/>
                                        </p:tgtEl>
                                        <p:attrNameLst>
                                          <p:attrName>style.visibility</p:attrName>
                                        </p:attrNameLst>
                                      </p:cBhvr>
                                      <p:to>
                                        <p:strVal val="visible"/>
                                      </p:to>
                                    </p:set>
                                    <p:animEffect transition="in" filter="wipe(down)">
                                      <p:cBhvr>
                                        <p:cTn id="70" dur="500"/>
                                        <p:tgtEl>
                                          <p:spTgt spid="44"/>
                                        </p:tgtEl>
                                      </p:cBhvr>
                                    </p:animEffect>
                                  </p:childTnLst>
                                </p:cTn>
                              </p:par>
                            </p:childTnLst>
                          </p:cTn>
                        </p:par>
                        <p:par>
                          <p:cTn id="71" fill="hold">
                            <p:stCondLst>
                              <p:cond delay="2500"/>
                            </p:stCondLst>
                            <p:childTnLst>
                              <p:par>
                                <p:cTn id="72" presetID="22" presetClass="entr" presetSubtype="4"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down)">
                                      <p:cBhvr>
                                        <p:cTn id="77" dur="500"/>
                                        <p:tgtEl>
                                          <p:spTgt spid="45"/>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500"/>
                                        <p:tgtEl>
                                          <p:spTgt spid="4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childTnLst>
                          </p:cTn>
                        </p:par>
                        <p:par>
                          <p:cTn id="84" fill="hold">
                            <p:stCondLst>
                              <p:cond delay="3000"/>
                            </p:stCondLst>
                            <p:childTnLst>
                              <p:par>
                                <p:cTn id="85" presetID="45"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anim calcmode="lin" valueType="num">
                                      <p:cBhvr>
                                        <p:cTn id="88" dur="500" fill="hold"/>
                                        <p:tgtEl>
                                          <p:spTgt spid="66"/>
                                        </p:tgtEl>
                                        <p:attrNameLst>
                                          <p:attrName>ppt_w</p:attrName>
                                        </p:attrNameLst>
                                      </p:cBhvr>
                                      <p:tavLst>
                                        <p:tav tm="0" fmla="#ppt_w*sin(2.5*pi*$)">
                                          <p:val>
                                            <p:fltVal val="0"/>
                                          </p:val>
                                        </p:tav>
                                        <p:tav tm="100000">
                                          <p:val>
                                            <p:fltVal val="1"/>
                                          </p:val>
                                        </p:tav>
                                      </p:tavLst>
                                    </p:anim>
                                    <p:anim calcmode="lin" valueType="num">
                                      <p:cBhvr>
                                        <p:cTn id="89" dur="500" fill="hold"/>
                                        <p:tgtEl>
                                          <p:spTgt spid="66"/>
                                        </p:tgtEl>
                                        <p:attrNameLst>
                                          <p:attrName>ppt_h</p:attrName>
                                        </p:attrNameLst>
                                      </p:cBhvr>
                                      <p:tavLst>
                                        <p:tav tm="0">
                                          <p:val>
                                            <p:strVal val="#ppt_h"/>
                                          </p:val>
                                        </p:tav>
                                        <p:tav tm="100000">
                                          <p:val>
                                            <p:strVal val="#ppt_h"/>
                                          </p:val>
                                        </p:tav>
                                      </p:tavLst>
                                    </p:anim>
                                  </p:childTnLst>
                                </p:cTn>
                              </p:par>
                              <p:par>
                                <p:cTn id="90" presetID="45"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ppt_w</p:attrName>
                                        </p:attrNameLst>
                                      </p:cBhvr>
                                      <p:tavLst>
                                        <p:tav tm="0" fmla="#ppt_w*sin(2.5*pi*$)">
                                          <p:val>
                                            <p:fltVal val="0"/>
                                          </p:val>
                                        </p:tav>
                                        <p:tav tm="100000">
                                          <p:val>
                                            <p:fltVal val="1"/>
                                          </p:val>
                                        </p:tav>
                                      </p:tavLst>
                                    </p:anim>
                                    <p:anim calcmode="lin" valueType="num">
                                      <p:cBhvr>
                                        <p:cTn id="94" dur="500" fill="hold"/>
                                        <p:tgtEl>
                                          <p:spTgt spid="69"/>
                                        </p:tgtEl>
                                        <p:attrNameLst>
                                          <p:attrName>ppt_h</p:attrName>
                                        </p:attrNameLst>
                                      </p:cBhvr>
                                      <p:tavLst>
                                        <p:tav tm="0">
                                          <p:val>
                                            <p:strVal val="#ppt_h"/>
                                          </p:val>
                                        </p:tav>
                                        <p:tav tm="100000">
                                          <p:val>
                                            <p:strVal val="#ppt_h"/>
                                          </p:val>
                                        </p:tav>
                                      </p:tavLst>
                                    </p:anim>
                                  </p:childTnLst>
                                </p:cTn>
                              </p:par>
                            </p:childTnLst>
                          </p:cTn>
                        </p:par>
                        <p:par>
                          <p:cTn id="95" fill="hold">
                            <p:stCondLst>
                              <p:cond delay="3500"/>
                            </p:stCondLst>
                            <p:childTnLst>
                              <p:par>
                                <p:cTn id="96" presetID="47" presetClass="entr" presetSubtype="0" fill="hold" grpId="0" nodeType="after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1000"/>
                                        <p:tgtEl>
                                          <p:spTgt spid="73"/>
                                        </p:tgtEl>
                                      </p:cBhvr>
                                    </p:animEffect>
                                    <p:anim calcmode="lin" valueType="num">
                                      <p:cBhvr>
                                        <p:cTn id="99" dur="1000" fill="hold"/>
                                        <p:tgtEl>
                                          <p:spTgt spid="73"/>
                                        </p:tgtEl>
                                        <p:attrNameLst>
                                          <p:attrName>ppt_x</p:attrName>
                                        </p:attrNameLst>
                                      </p:cBhvr>
                                      <p:tavLst>
                                        <p:tav tm="0">
                                          <p:val>
                                            <p:strVal val="#ppt_x"/>
                                          </p:val>
                                        </p:tav>
                                        <p:tav tm="100000">
                                          <p:val>
                                            <p:strVal val="#ppt_x"/>
                                          </p:val>
                                        </p:tav>
                                      </p:tavLst>
                                    </p:anim>
                                    <p:anim calcmode="lin" valueType="num">
                                      <p:cBhvr>
                                        <p:cTn id="100" dur="1000" fill="hold"/>
                                        <p:tgtEl>
                                          <p:spTgt spid="7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1000"/>
                                        <p:tgtEl>
                                          <p:spTgt spid="72"/>
                                        </p:tgtEl>
                                      </p:cBhvr>
                                    </p:animEffect>
                                    <p:anim calcmode="lin" valueType="num">
                                      <p:cBhvr>
                                        <p:cTn id="104" dur="1000" fill="hold"/>
                                        <p:tgtEl>
                                          <p:spTgt spid="72"/>
                                        </p:tgtEl>
                                        <p:attrNameLst>
                                          <p:attrName>ppt_x</p:attrName>
                                        </p:attrNameLst>
                                      </p:cBhvr>
                                      <p:tavLst>
                                        <p:tav tm="0">
                                          <p:val>
                                            <p:strVal val="#ppt_x"/>
                                          </p:val>
                                        </p:tav>
                                        <p:tav tm="100000">
                                          <p:val>
                                            <p:strVal val="#ppt_x"/>
                                          </p:val>
                                        </p:tav>
                                      </p:tavLst>
                                    </p:anim>
                                    <p:anim calcmode="lin" valueType="num">
                                      <p:cBhvr>
                                        <p:cTn id="105" dur="1000" fill="hold"/>
                                        <p:tgtEl>
                                          <p:spTgt spid="72"/>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wipe(down)">
                                      <p:cBhvr>
                                        <p:cTn id="108" dur="500"/>
                                        <p:tgtEl>
                                          <p:spTgt spid="48"/>
                                        </p:tgtEl>
                                      </p:cBhvr>
                                    </p:animEffect>
                                  </p:childTnLst>
                                </p:cTn>
                              </p:par>
                              <p:par>
                                <p:cTn id="109" presetID="22" presetClass="entr" presetSubtype="4" fill="hold" grpId="0" nodeType="withEffect">
                                  <p:stCondLst>
                                    <p:cond delay="20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500"/>
                                        <p:tgtEl>
                                          <p:spTgt spid="49"/>
                                        </p:tgtEl>
                                      </p:cBhvr>
                                    </p:animEffect>
                                  </p:childTnLst>
                                </p:cTn>
                              </p:par>
                              <p:par>
                                <p:cTn id="112" presetID="22" presetClass="entr" presetSubtype="4" fill="hold" grpId="0" nodeType="withEffect">
                                  <p:stCondLst>
                                    <p:cond delay="400"/>
                                  </p:stCondLst>
                                  <p:childTnLst>
                                    <p:set>
                                      <p:cBhvr>
                                        <p:cTn id="113" dur="1" fill="hold">
                                          <p:stCondLst>
                                            <p:cond delay="0"/>
                                          </p:stCondLst>
                                        </p:cTn>
                                        <p:tgtEl>
                                          <p:spTgt spid="50"/>
                                        </p:tgtEl>
                                        <p:attrNameLst>
                                          <p:attrName>style.visibility</p:attrName>
                                        </p:attrNameLst>
                                      </p:cBhvr>
                                      <p:to>
                                        <p:strVal val="visible"/>
                                      </p:to>
                                    </p:set>
                                    <p:animEffect transition="in" filter="wipe(down)">
                                      <p:cBhvr>
                                        <p:cTn id="114" dur="500"/>
                                        <p:tgtEl>
                                          <p:spTgt spid="50"/>
                                        </p:tgtEl>
                                      </p:cBhvr>
                                    </p:animEffect>
                                  </p:childTnLst>
                                </p:cTn>
                              </p:par>
                              <p:par>
                                <p:cTn id="115" presetID="22" presetClass="entr" presetSubtype="4" fill="hold" grpId="0" nodeType="withEffect">
                                  <p:stCondLst>
                                    <p:cond delay="600"/>
                                  </p:stCondLst>
                                  <p:childTnLst>
                                    <p:set>
                                      <p:cBhvr>
                                        <p:cTn id="116" dur="1" fill="hold">
                                          <p:stCondLst>
                                            <p:cond delay="0"/>
                                          </p:stCondLst>
                                        </p:cTn>
                                        <p:tgtEl>
                                          <p:spTgt spid="51"/>
                                        </p:tgtEl>
                                        <p:attrNameLst>
                                          <p:attrName>style.visibility</p:attrName>
                                        </p:attrNameLst>
                                      </p:cBhvr>
                                      <p:to>
                                        <p:strVal val="visible"/>
                                      </p:to>
                                    </p:set>
                                    <p:animEffect transition="in" filter="wipe(down)">
                                      <p:cBhvr>
                                        <p:cTn id="117" dur="500"/>
                                        <p:tgtEl>
                                          <p:spTgt spid="51"/>
                                        </p:tgtEl>
                                      </p:cBhvr>
                                    </p:animEffect>
                                  </p:childTnLst>
                                </p:cTn>
                              </p:par>
                            </p:childTnLst>
                          </p:cTn>
                        </p:par>
                        <p:par>
                          <p:cTn id="118" fill="hold">
                            <p:stCondLst>
                              <p:cond delay="4500"/>
                            </p:stCondLst>
                            <p:childTnLst>
                              <p:par>
                                <p:cTn id="119" presetID="22" presetClass="entr" presetSubtype="4"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down)">
                                      <p:cBhvr>
                                        <p:cTn id="121" dur="500"/>
                                        <p:tgtEl>
                                          <p:spTgt spid="5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wipe(down)">
                                      <p:cBhvr>
                                        <p:cTn id="124" dur="500"/>
                                        <p:tgtEl>
                                          <p:spTgt spid="5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wipe(down)">
                                      <p:cBhvr>
                                        <p:cTn id="127" dur="500"/>
                                        <p:tgtEl>
                                          <p:spTgt spid="54"/>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wipe(down)">
                                      <p:cBhvr>
                                        <p:cTn id="130" dur="500"/>
                                        <p:tgtEl>
                                          <p:spTgt spid="55"/>
                                        </p:tgtEl>
                                      </p:cBhvr>
                                    </p:animEffect>
                                  </p:childTnLst>
                                </p:cTn>
                              </p:par>
                            </p:childTnLst>
                          </p:cTn>
                        </p:par>
                        <p:par>
                          <p:cTn id="131" fill="hold">
                            <p:stCondLst>
                              <p:cond delay="5000"/>
                            </p:stCondLst>
                            <p:childTnLst>
                              <p:par>
                                <p:cTn id="132" presetID="45" presetClass="entr" presetSubtype="0"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Effect transition="in" filter="fade">
                                      <p:cBhvr>
                                        <p:cTn id="134" dur="500"/>
                                        <p:tgtEl>
                                          <p:spTgt spid="67"/>
                                        </p:tgtEl>
                                      </p:cBhvr>
                                    </p:animEffect>
                                    <p:anim calcmode="lin" valueType="num">
                                      <p:cBhvr>
                                        <p:cTn id="135" dur="500" fill="hold"/>
                                        <p:tgtEl>
                                          <p:spTgt spid="67"/>
                                        </p:tgtEl>
                                        <p:attrNameLst>
                                          <p:attrName>ppt_w</p:attrName>
                                        </p:attrNameLst>
                                      </p:cBhvr>
                                      <p:tavLst>
                                        <p:tav tm="0" fmla="#ppt_w*sin(2.5*pi*$)">
                                          <p:val>
                                            <p:fltVal val="0"/>
                                          </p:val>
                                        </p:tav>
                                        <p:tav tm="100000">
                                          <p:val>
                                            <p:fltVal val="1"/>
                                          </p:val>
                                        </p:tav>
                                      </p:tavLst>
                                    </p:anim>
                                    <p:anim calcmode="lin" valueType="num">
                                      <p:cBhvr>
                                        <p:cTn id="136" dur="500" fill="hold"/>
                                        <p:tgtEl>
                                          <p:spTgt spid="67"/>
                                        </p:tgtEl>
                                        <p:attrNameLst>
                                          <p:attrName>ppt_h</p:attrName>
                                        </p:attrNameLst>
                                      </p:cBhvr>
                                      <p:tavLst>
                                        <p:tav tm="0">
                                          <p:val>
                                            <p:strVal val="#ppt_h"/>
                                          </p:val>
                                        </p:tav>
                                        <p:tav tm="100000">
                                          <p:val>
                                            <p:strVal val="#ppt_h"/>
                                          </p:val>
                                        </p:tav>
                                      </p:tavLst>
                                    </p:anim>
                                  </p:childTnLst>
                                </p:cTn>
                              </p:par>
                              <p:par>
                                <p:cTn id="137" presetID="45" presetClass="entr" presetSubtype="0" fill="hold" grpId="0"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500"/>
                                        <p:tgtEl>
                                          <p:spTgt spid="68"/>
                                        </p:tgtEl>
                                      </p:cBhvr>
                                    </p:animEffect>
                                    <p:anim calcmode="lin" valueType="num">
                                      <p:cBhvr>
                                        <p:cTn id="140" dur="500" fill="hold"/>
                                        <p:tgtEl>
                                          <p:spTgt spid="68"/>
                                        </p:tgtEl>
                                        <p:attrNameLst>
                                          <p:attrName>ppt_w</p:attrName>
                                        </p:attrNameLst>
                                      </p:cBhvr>
                                      <p:tavLst>
                                        <p:tav tm="0" fmla="#ppt_w*sin(2.5*pi*$)">
                                          <p:val>
                                            <p:fltVal val="0"/>
                                          </p:val>
                                        </p:tav>
                                        <p:tav tm="100000">
                                          <p:val>
                                            <p:fltVal val="1"/>
                                          </p:val>
                                        </p:tav>
                                      </p:tavLst>
                                    </p:anim>
                                    <p:anim calcmode="lin" valueType="num">
                                      <p:cBhvr>
                                        <p:cTn id="141" dur="500" fill="hold"/>
                                        <p:tgtEl>
                                          <p:spTgt spid="68"/>
                                        </p:tgtEl>
                                        <p:attrNameLst>
                                          <p:attrName>ppt_h</p:attrName>
                                        </p:attrNameLst>
                                      </p:cBhvr>
                                      <p:tavLst>
                                        <p:tav tm="0">
                                          <p:val>
                                            <p:strVal val="#ppt_h"/>
                                          </p:val>
                                        </p:tav>
                                        <p:tav tm="100000">
                                          <p:val>
                                            <p:strVal val="#ppt_h"/>
                                          </p:val>
                                        </p:tav>
                                      </p:tavLst>
                                    </p:anim>
                                  </p:childTnLst>
                                </p:cTn>
                              </p:par>
                            </p:childTnLst>
                          </p:cTn>
                        </p:par>
                        <p:par>
                          <p:cTn id="142" fill="hold">
                            <p:stCondLst>
                              <p:cond delay="5500"/>
                            </p:stCondLst>
                            <p:childTnLst>
                              <p:par>
                                <p:cTn id="143" presetID="47" presetClass="entr" presetSubtype="0" fill="hold" grpId="0" nodeType="afterEffect">
                                  <p:stCondLst>
                                    <p:cond delay="0"/>
                                  </p:stCondLst>
                                  <p:childTnLst>
                                    <p:set>
                                      <p:cBhvr>
                                        <p:cTn id="144" dur="1" fill="hold">
                                          <p:stCondLst>
                                            <p:cond delay="0"/>
                                          </p:stCondLst>
                                        </p:cTn>
                                        <p:tgtEl>
                                          <p:spTgt spid="75"/>
                                        </p:tgtEl>
                                        <p:attrNameLst>
                                          <p:attrName>style.visibility</p:attrName>
                                        </p:attrNameLst>
                                      </p:cBhvr>
                                      <p:to>
                                        <p:strVal val="visible"/>
                                      </p:to>
                                    </p:set>
                                    <p:animEffect transition="in" filter="fade">
                                      <p:cBhvr>
                                        <p:cTn id="145" dur="1000"/>
                                        <p:tgtEl>
                                          <p:spTgt spid="75"/>
                                        </p:tgtEl>
                                      </p:cBhvr>
                                    </p:animEffect>
                                    <p:anim calcmode="lin" valueType="num">
                                      <p:cBhvr>
                                        <p:cTn id="146" dur="1000" fill="hold"/>
                                        <p:tgtEl>
                                          <p:spTgt spid="75"/>
                                        </p:tgtEl>
                                        <p:attrNameLst>
                                          <p:attrName>ppt_x</p:attrName>
                                        </p:attrNameLst>
                                      </p:cBhvr>
                                      <p:tavLst>
                                        <p:tav tm="0">
                                          <p:val>
                                            <p:strVal val="#ppt_x"/>
                                          </p:val>
                                        </p:tav>
                                        <p:tav tm="100000">
                                          <p:val>
                                            <p:strVal val="#ppt_x"/>
                                          </p:val>
                                        </p:tav>
                                      </p:tavLst>
                                    </p:anim>
                                    <p:anim calcmode="lin" valueType="num">
                                      <p:cBhvr>
                                        <p:cTn id="147" dur="1000" fill="hold"/>
                                        <p:tgtEl>
                                          <p:spTgt spid="7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74"/>
                                        </p:tgtEl>
                                        <p:attrNameLst>
                                          <p:attrName>style.visibility</p:attrName>
                                        </p:attrNameLst>
                                      </p:cBhvr>
                                      <p:to>
                                        <p:strVal val="visible"/>
                                      </p:to>
                                    </p:set>
                                    <p:animEffect transition="in" filter="fade">
                                      <p:cBhvr>
                                        <p:cTn id="150" dur="1000"/>
                                        <p:tgtEl>
                                          <p:spTgt spid="74"/>
                                        </p:tgtEl>
                                      </p:cBhvr>
                                    </p:animEffect>
                                    <p:anim calcmode="lin" valueType="num">
                                      <p:cBhvr>
                                        <p:cTn id="151" dur="1000" fill="hold"/>
                                        <p:tgtEl>
                                          <p:spTgt spid="74"/>
                                        </p:tgtEl>
                                        <p:attrNameLst>
                                          <p:attrName>ppt_x</p:attrName>
                                        </p:attrNameLst>
                                      </p:cBhvr>
                                      <p:tavLst>
                                        <p:tav tm="0">
                                          <p:val>
                                            <p:strVal val="#ppt_x"/>
                                          </p:val>
                                        </p:tav>
                                        <p:tav tm="100000">
                                          <p:val>
                                            <p:strVal val="#ppt_x"/>
                                          </p:val>
                                        </p:tav>
                                      </p:tavLst>
                                    </p:anim>
                                    <p:anim calcmode="lin" valueType="num">
                                      <p:cBhvr>
                                        <p:cTn id="152" dur="1000" fill="hold"/>
                                        <p:tgtEl>
                                          <p:spTgt spid="74"/>
                                        </p:tgtEl>
                                        <p:attrNameLst>
                                          <p:attrName>ppt_y</p:attrName>
                                        </p:attrNameLst>
                                      </p:cBhvr>
                                      <p:tavLst>
                                        <p:tav tm="0">
                                          <p:val>
                                            <p:strVal val="#ppt_y-.1"/>
                                          </p:val>
                                        </p:tav>
                                        <p:tav tm="100000">
                                          <p:val>
                                            <p:strVal val="#ppt_y"/>
                                          </p:val>
                                        </p:tav>
                                      </p:tavLst>
                                    </p:anim>
                                  </p:childTnLst>
                                </p:cTn>
                              </p:par>
                              <p:par>
                                <p:cTn id="153" presetID="22" presetClass="entr" presetSubtype="4" fill="hold" grpId="0" nodeType="withEffect">
                                  <p:stCondLst>
                                    <p:cond delay="0"/>
                                  </p:stCondLst>
                                  <p:childTnLst>
                                    <p:set>
                                      <p:cBhvr>
                                        <p:cTn id="154" dur="1" fill="hold">
                                          <p:stCondLst>
                                            <p:cond delay="0"/>
                                          </p:stCondLst>
                                        </p:cTn>
                                        <p:tgtEl>
                                          <p:spTgt spid="56"/>
                                        </p:tgtEl>
                                        <p:attrNameLst>
                                          <p:attrName>style.visibility</p:attrName>
                                        </p:attrNameLst>
                                      </p:cBhvr>
                                      <p:to>
                                        <p:strVal val="visible"/>
                                      </p:to>
                                    </p:set>
                                    <p:animEffect transition="in" filter="wipe(down)">
                                      <p:cBhvr>
                                        <p:cTn id="155" dur="500"/>
                                        <p:tgtEl>
                                          <p:spTgt spid="56"/>
                                        </p:tgtEl>
                                      </p:cBhvr>
                                    </p:animEffect>
                                  </p:childTnLst>
                                </p:cTn>
                              </p:par>
                              <p:par>
                                <p:cTn id="156" presetID="22" presetClass="entr" presetSubtype="4" fill="hold" grpId="0" nodeType="withEffect">
                                  <p:stCondLst>
                                    <p:cond delay="200"/>
                                  </p:stCondLst>
                                  <p:childTnLst>
                                    <p:set>
                                      <p:cBhvr>
                                        <p:cTn id="157" dur="1" fill="hold">
                                          <p:stCondLst>
                                            <p:cond delay="0"/>
                                          </p:stCondLst>
                                        </p:cTn>
                                        <p:tgtEl>
                                          <p:spTgt spid="57"/>
                                        </p:tgtEl>
                                        <p:attrNameLst>
                                          <p:attrName>style.visibility</p:attrName>
                                        </p:attrNameLst>
                                      </p:cBhvr>
                                      <p:to>
                                        <p:strVal val="visible"/>
                                      </p:to>
                                    </p:set>
                                    <p:animEffect transition="in" filter="wipe(down)">
                                      <p:cBhvr>
                                        <p:cTn id="158" dur="500"/>
                                        <p:tgtEl>
                                          <p:spTgt spid="57"/>
                                        </p:tgtEl>
                                      </p:cBhvr>
                                    </p:animEffect>
                                  </p:childTnLst>
                                </p:cTn>
                              </p:par>
                              <p:par>
                                <p:cTn id="159" presetID="22" presetClass="entr" presetSubtype="4" fill="hold" grpId="0" nodeType="withEffect">
                                  <p:stCondLst>
                                    <p:cond delay="400"/>
                                  </p:stCondLst>
                                  <p:childTnLst>
                                    <p:set>
                                      <p:cBhvr>
                                        <p:cTn id="160" dur="1" fill="hold">
                                          <p:stCondLst>
                                            <p:cond delay="0"/>
                                          </p:stCondLst>
                                        </p:cTn>
                                        <p:tgtEl>
                                          <p:spTgt spid="58"/>
                                        </p:tgtEl>
                                        <p:attrNameLst>
                                          <p:attrName>style.visibility</p:attrName>
                                        </p:attrNameLst>
                                      </p:cBhvr>
                                      <p:to>
                                        <p:strVal val="visible"/>
                                      </p:to>
                                    </p:set>
                                    <p:animEffect transition="in" filter="wipe(down)">
                                      <p:cBhvr>
                                        <p:cTn id="161" dur="500"/>
                                        <p:tgtEl>
                                          <p:spTgt spid="58"/>
                                        </p:tgtEl>
                                      </p:cBhvr>
                                    </p:animEffect>
                                  </p:childTnLst>
                                </p:cTn>
                              </p:par>
                              <p:par>
                                <p:cTn id="162" presetID="22" presetClass="entr" presetSubtype="4" fill="hold" grpId="0" nodeType="withEffect">
                                  <p:stCondLst>
                                    <p:cond delay="600"/>
                                  </p:stCondLst>
                                  <p:childTnLst>
                                    <p:set>
                                      <p:cBhvr>
                                        <p:cTn id="163" dur="1" fill="hold">
                                          <p:stCondLst>
                                            <p:cond delay="0"/>
                                          </p:stCondLst>
                                        </p:cTn>
                                        <p:tgtEl>
                                          <p:spTgt spid="59"/>
                                        </p:tgtEl>
                                        <p:attrNameLst>
                                          <p:attrName>style.visibility</p:attrName>
                                        </p:attrNameLst>
                                      </p:cBhvr>
                                      <p:to>
                                        <p:strVal val="visible"/>
                                      </p:to>
                                    </p:set>
                                    <p:animEffect transition="in" filter="wipe(down)">
                                      <p:cBhvr>
                                        <p:cTn id="164" dur="500"/>
                                        <p:tgtEl>
                                          <p:spTgt spid="59"/>
                                        </p:tgtEl>
                                      </p:cBhvr>
                                    </p:animEffect>
                                  </p:childTnLst>
                                </p:cTn>
                              </p:par>
                            </p:childTnLst>
                          </p:cTn>
                        </p:par>
                        <p:par>
                          <p:cTn id="165" fill="hold">
                            <p:stCondLst>
                              <p:cond delay="6500"/>
                            </p:stCondLst>
                            <p:childTnLst>
                              <p:par>
                                <p:cTn id="166" presetID="22" presetClass="entr" presetSubtype="4" fill="hold" grpId="0" nodeType="afterEffect">
                                  <p:stCondLst>
                                    <p:cond delay="0"/>
                                  </p:stCondLst>
                                  <p:childTnLst>
                                    <p:set>
                                      <p:cBhvr>
                                        <p:cTn id="167" dur="1" fill="hold">
                                          <p:stCondLst>
                                            <p:cond delay="0"/>
                                          </p:stCondLst>
                                        </p:cTn>
                                        <p:tgtEl>
                                          <p:spTgt spid="63"/>
                                        </p:tgtEl>
                                        <p:attrNameLst>
                                          <p:attrName>style.visibility</p:attrName>
                                        </p:attrNameLst>
                                      </p:cBhvr>
                                      <p:to>
                                        <p:strVal val="visible"/>
                                      </p:to>
                                    </p:set>
                                    <p:animEffect transition="in" filter="wipe(down)">
                                      <p:cBhvr>
                                        <p:cTn id="168" dur="500"/>
                                        <p:tgtEl>
                                          <p:spTgt spid="63"/>
                                        </p:tgtEl>
                                      </p:cBhvr>
                                    </p:animEffect>
                                  </p:childTnLst>
                                </p:cTn>
                              </p:par>
                              <p:par>
                                <p:cTn id="169" presetID="22" presetClass="entr" presetSubtype="4"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wipe(down)">
                                      <p:cBhvr>
                                        <p:cTn id="171" dur="500"/>
                                        <p:tgtEl>
                                          <p:spTgt spid="62"/>
                                        </p:tgtEl>
                                      </p:cBhvr>
                                    </p:animEffect>
                                  </p:childTnLst>
                                </p:cTn>
                              </p:par>
                              <p:par>
                                <p:cTn id="172" presetID="22" presetClass="entr" presetSubtype="4" fill="hold" grpId="0" nodeType="with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wipe(down)">
                                      <p:cBhvr>
                                        <p:cTn id="174" dur="500"/>
                                        <p:tgtEl>
                                          <p:spTgt spid="61"/>
                                        </p:tgtEl>
                                      </p:cBhvr>
                                    </p:animEffect>
                                  </p:childTnLst>
                                </p:cTn>
                              </p:par>
                              <p:par>
                                <p:cTn id="175" presetID="22" presetClass="entr" presetSubtype="4" fill="hold" grpId="0" nodeType="withEffect">
                                  <p:stCondLst>
                                    <p:cond delay="0"/>
                                  </p:stCondLst>
                                  <p:childTnLst>
                                    <p:set>
                                      <p:cBhvr>
                                        <p:cTn id="176" dur="1" fill="hold">
                                          <p:stCondLst>
                                            <p:cond delay="0"/>
                                          </p:stCondLst>
                                        </p:cTn>
                                        <p:tgtEl>
                                          <p:spTgt spid="60"/>
                                        </p:tgtEl>
                                        <p:attrNameLst>
                                          <p:attrName>style.visibility</p:attrName>
                                        </p:attrNameLst>
                                      </p:cBhvr>
                                      <p:to>
                                        <p:strVal val="visible"/>
                                      </p:to>
                                    </p:set>
                                    <p:animEffect transition="in" filter="wipe(down)">
                                      <p:cBhvr>
                                        <p:cTn id="17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bldLvl="0" animBg="1"/>
      <p:bldP spid="35" grpId="0"/>
      <p:bldP spid="36" grpId="0"/>
      <p:bldP spid="38" grpId="0" bldLvl="0" animBg="1"/>
      <p:bldP spid="39" grpId="0" bldLvl="0" animBg="1"/>
      <p:bldP spid="40" grpId="0" bldLvl="0" animBg="1"/>
      <p:bldP spid="41"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P spid="70" grpId="0"/>
      <p:bldP spid="71" grpId="0"/>
      <p:bldP spid="72"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893"/>
            <a:ext cx="6551024"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需求分析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DEMAND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6"/>
          <p:cNvSpPr/>
          <p:nvPr/>
        </p:nvSpPr>
        <p:spPr bwMode="auto">
          <a:xfrm flipH="1">
            <a:off x="8204509" y="5546519"/>
            <a:ext cx="893634" cy="19225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E62A2A"/>
          </a:solidFill>
          <a:ln>
            <a:noFill/>
          </a:ln>
        </p:spPr>
        <p:txBody>
          <a:bodyPr vert="horz" wrap="square" lIns="91416" tIns="45708" rIns="91416" bIns="45708" numCol="1" anchor="t" anchorCtr="0" compatLnSpc="1"/>
          <a:lstStyle/>
          <a:p>
            <a:endParaRPr lang="id-ID" sz="1350"/>
          </a:p>
        </p:txBody>
      </p:sp>
      <p:sp>
        <p:nvSpPr>
          <p:cNvPr id="31" name="Freeform 24"/>
          <p:cNvSpPr/>
          <p:nvPr/>
        </p:nvSpPr>
        <p:spPr>
          <a:xfrm flipH="1">
            <a:off x="7970283" y="5149446"/>
            <a:ext cx="1362084" cy="397073"/>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Freeform 25"/>
          <p:cNvSpPr/>
          <p:nvPr/>
        </p:nvSpPr>
        <p:spPr>
          <a:xfrm flipH="1">
            <a:off x="8347523" y="5818916"/>
            <a:ext cx="607608" cy="129708"/>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Freeform 5"/>
          <p:cNvSpPr/>
          <p:nvPr/>
        </p:nvSpPr>
        <p:spPr bwMode="auto">
          <a:xfrm>
            <a:off x="8542022" y="4382230"/>
            <a:ext cx="177754" cy="525326"/>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4" name="Freeform 6"/>
          <p:cNvSpPr/>
          <p:nvPr/>
        </p:nvSpPr>
        <p:spPr bwMode="auto">
          <a:xfrm>
            <a:off x="8592808" y="4288591"/>
            <a:ext cx="139664" cy="16188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5" name="Freeform 7"/>
          <p:cNvSpPr/>
          <p:nvPr/>
        </p:nvSpPr>
        <p:spPr bwMode="auto">
          <a:xfrm>
            <a:off x="8576937" y="4347314"/>
            <a:ext cx="152360" cy="1476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6" name="Freeform 8"/>
          <p:cNvSpPr/>
          <p:nvPr/>
        </p:nvSpPr>
        <p:spPr bwMode="auto">
          <a:xfrm>
            <a:off x="8565828" y="4888510"/>
            <a:ext cx="46026" cy="7618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7" name="Freeform 9"/>
          <p:cNvSpPr/>
          <p:nvPr/>
        </p:nvSpPr>
        <p:spPr bwMode="auto">
          <a:xfrm>
            <a:off x="8726124" y="4380642"/>
            <a:ext cx="176167" cy="525326"/>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8" name="Freeform 10"/>
          <p:cNvSpPr/>
          <p:nvPr/>
        </p:nvSpPr>
        <p:spPr bwMode="auto">
          <a:xfrm>
            <a:off x="8775324" y="4283830"/>
            <a:ext cx="139664" cy="16188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39" name="Freeform 11"/>
          <p:cNvSpPr/>
          <p:nvPr/>
        </p:nvSpPr>
        <p:spPr bwMode="auto">
          <a:xfrm>
            <a:off x="8761039" y="4345726"/>
            <a:ext cx="152360" cy="146012"/>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0" name="Freeform 12"/>
          <p:cNvSpPr/>
          <p:nvPr/>
        </p:nvSpPr>
        <p:spPr bwMode="auto">
          <a:xfrm>
            <a:off x="8749930" y="4883749"/>
            <a:ext cx="46026" cy="7618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1" name="Freeform 13"/>
          <p:cNvSpPr/>
          <p:nvPr/>
        </p:nvSpPr>
        <p:spPr bwMode="auto">
          <a:xfrm>
            <a:off x="8886420" y="4383816"/>
            <a:ext cx="41264" cy="266631"/>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nvGrpSpPr>
          <p:cNvPr id="44" name="Group 123"/>
          <p:cNvGrpSpPr/>
          <p:nvPr/>
        </p:nvGrpSpPr>
        <p:grpSpPr>
          <a:xfrm>
            <a:off x="7651666" y="4261216"/>
            <a:ext cx="817350" cy="620551"/>
            <a:chOff x="7170738" y="4168775"/>
            <a:chExt cx="817563" cy="620713"/>
          </a:xfrm>
          <a:solidFill>
            <a:srgbClr val="C00000"/>
          </a:solidFill>
        </p:grpSpPr>
        <p:sp>
          <p:nvSpPr>
            <p:cNvPr id="45"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8"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9"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0"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sp>
        <p:nvSpPr>
          <p:cNvPr id="51" name="Freeform 20"/>
          <p:cNvSpPr>
            <a:spLocks noEditPoints="1"/>
          </p:cNvSpPr>
          <p:nvPr/>
        </p:nvSpPr>
        <p:spPr bwMode="auto">
          <a:xfrm>
            <a:off x="6986677" y="2142850"/>
            <a:ext cx="477714" cy="503107"/>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2" name="Oval 21"/>
          <p:cNvSpPr>
            <a:spLocks noChangeArrowheads="1"/>
          </p:cNvSpPr>
          <p:nvPr/>
        </p:nvSpPr>
        <p:spPr bwMode="auto">
          <a:xfrm>
            <a:off x="10035471" y="2025406"/>
            <a:ext cx="141251" cy="141251"/>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3" name="Freeform 22"/>
          <p:cNvSpPr/>
          <p:nvPr/>
        </p:nvSpPr>
        <p:spPr bwMode="auto">
          <a:xfrm>
            <a:off x="10086257" y="2130153"/>
            <a:ext cx="222192" cy="463429"/>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4" name="Freeform 23"/>
          <p:cNvSpPr/>
          <p:nvPr/>
        </p:nvSpPr>
        <p:spPr bwMode="auto">
          <a:xfrm>
            <a:off x="9891045" y="2130153"/>
            <a:ext cx="238063" cy="45708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5" name="Freeform 24"/>
          <p:cNvSpPr/>
          <p:nvPr/>
        </p:nvSpPr>
        <p:spPr bwMode="auto">
          <a:xfrm>
            <a:off x="10098954" y="1974619"/>
            <a:ext cx="25393" cy="79354"/>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6" name="Freeform 25"/>
          <p:cNvSpPr>
            <a:spLocks noEditPoints="1"/>
          </p:cNvSpPr>
          <p:nvPr/>
        </p:nvSpPr>
        <p:spPr bwMode="auto">
          <a:xfrm>
            <a:off x="8962600" y="1633396"/>
            <a:ext cx="225366" cy="60944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7" name="Freeform 26"/>
          <p:cNvSpPr>
            <a:spLocks noEditPoints="1"/>
          </p:cNvSpPr>
          <p:nvPr/>
        </p:nvSpPr>
        <p:spPr bwMode="auto">
          <a:xfrm>
            <a:off x="8768975" y="1825433"/>
            <a:ext cx="611029" cy="223780"/>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8" name="Freeform 27"/>
          <p:cNvSpPr>
            <a:spLocks noEditPoints="1"/>
          </p:cNvSpPr>
          <p:nvPr/>
        </p:nvSpPr>
        <p:spPr bwMode="auto">
          <a:xfrm>
            <a:off x="8815000" y="1687357"/>
            <a:ext cx="518978" cy="49834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9" name="Freeform 28"/>
          <p:cNvSpPr>
            <a:spLocks noEditPoints="1"/>
          </p:cNvSpPr>
          <p:nvPr/>
        </p:nvSpPr>
        <p:spPr bwMode="auto">
          <a:xfrm>
            <a:off x="8815000" y="1687357"/>
            <a:ext cx="518978" cy="49834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0" name="Oval 29"/>
          <p:cNvSpPr>
            <a:spLocks noChangeArrowheads="1"/>
          </p:cNvSpPr>
          <p:nvPr/>
        </p:nvSpPr>
        <p:spPr bwMode="auto">
          <a:xfrm>
            <a:off x="9029258" y="1890504"/>
            <a:ext cx="93639" cy="93639"/>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1" name="Freeform 30"/>
          <p:cNvSpPr>
            <a:spLocks noEditPoints="1"/>
          </p:cNvSpPr>
          <p:nvPr/>
        </p:nvSpPr>
        <p:spPr bwMode="auto">
          <a:xfrm>
            <a:off x="9748207" y="1460403"/>
            <a:ext cx="257108" cy="48723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2" name="Rectangle 31"/>
          <p:cNvSpPr>
            <a:spLocks noChangeArrowheads="1"/>
          </p:cNvSpPr>
          <p:nvPr/>
        </p:nvSpPr>
        <p:spPr bwMode="auto">
          <a:xfrm>
            <a:off x="9619654" y="1458816"/>
            <a:ext cx="65071" cy="47453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63" name="Freeform 32"/>
          <p:cNvSpPr>
            <a:spLocks noEditPoints="1"/>
          </p:cNvSpPr>
          <p:nvPr/>
        </p:nvSpPr>
        <p:spPr bwMode="auto">
          <a:xfrm>
            <a:off x="7512003" y="3848969"/>
            <a:ext cx="561829" cy="411056"/>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nvGrpSpPr>
          <p:cNvPr id="64" name="Group 127"/>
          <p:cNvGrpSpPr/>
          <p:nvPr/>
        </p:nvGrpSpPr>
        <p:grpSpPr>
          <a:xfrm>
            <a:off x="9091154" y="4260024"/>
            <a:ext cx="507869" cy="653880"/>
            <a:chOff x="8610600" y="4127500"/>
            <a:chExt cx="508001" cy="654050"/>
          </a:xfrm>
          <a:solidFill>
            <a:srgbClr val="C00000"/>
          </a:solidFill>
        </p:grpSpPr>
        <p:sp>
          <p:nvSpPr>
            <p:cNvPr id="65"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7"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8"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69"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0"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2"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sp>
        <p:nvSpPr>
          <p:cNvPr id="73" name="Freeform 41"/>
          <p:cNvSpPr>
            <a:spLocks noEditPoints="1"/>
          </p:cNvSpPr>
          <p:nvPr/>
        </p:nvSpPr>
        <p:spPr bwMode="auto">
          <a:xfrm>
            <a:off x="9511732" y="3599796"/>
            <a:ext cx="428513" cy="390423"/>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4" name="Freeform 42"/>
          <p:cNvSpPr/>
          <p:nvPr/>
        </p:nvSpPr>
        <p:spPr bwMode="auto">
          <a:xfrm>
            <a:off x="9622828" y="3960065"/>
            <a:ext cx="92051" cy="198386"/>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5" name="Freeform 43"/>
          <p:cNvSpPr/>
          <p:nvPr/>
        </p:nvSpPr>
        <p:spPr bwMode="auto">
          <a:xfrm>
            <a:off x="9584738" y="4020374"/>
            <a:ext cx="130141" cy="26821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6" name="Freeform 44"/>
          <p:cNvSpPr/>
          <p:nvPr/>
        </p:nvSpPr>
        <p:spPr bwMode="auto">
          <a:xfrm>
            <a:off x="8396010" y="1016018"/>
            <a:ext cx="523739" cy="47930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00000"/>
          </a:solidFill>
          <a:ln>
            <a:noFill/>
          </a:ln>
        </p:spPr>
        <p:txBody>
          <a:bodyPr vert="horz" wrap="square" lIns="91416" tIns="45708" rIns="91416" bIns="45708" numCol="1" anchor="t" anchorCtr="0" compatLnSpc="1"/>
          <a:lstStyle/>
          <a:p>
            <a:endParaRPr lang="id-ID"/>
          </a:p>
        </p:txBody>
      </p:sp>
      <p:sp>
        <p:nvSpPr>
          <p:cNvPr id="77" name="Freeform 45"/>
          <p:cNvSpPr>
            <a:spLocks noEditPoints="1"/>
          </p:cNvSpPr>
          <p:nvPr/>
        </p:nvSpPr>
        <p:spPr bwMode="auto">
          <a:xfrm>
            <a:off x="8240475" y="3675976"/>
            <a:ext cx="638009" cy="528500"/>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78" name="Freeform 46"/>
          <p:cNvSpPr>
            <a:spLocks noEditPoints="1"/>
          </p:cNvSpPr>
          <p:nvPr/>
        </p:nvSpPr>
        <p:spPr bwMode="auto">
          <a:xfrm>
            <a:off x="9368894" y="2623738"/>
            <a:ext cx="818937" cy="955426"/>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E62A2A"/>
          </a:solidFill>
          <a:ln>
            <a:noFill/>
          </a:ln>
        </p:spPr>
        <p:txBody>
          <a:bodyPr vert="horz" wrap="square" lIns="91416" tIns="45708" rIns="91416" bIns="45708" numCol="1" anchor="t" anchorCtr="0" compatLnSpc="1"/>
          <a:lstStyle/>
          <a:p>
            <a:endParaRPr lang="id-ID"/>
          </a:p>
        </p:txBody>
      </p:sp>
      <p:sp>
        <p:nvSpPr>
          <p:cNvPr id="79" name="Freeform 47"/>
          <p:cNvSpPr>
            <a:spLocks noEditPoints="1"/>
          </p:cNvSpPr>
          <p:nvPr/>
        </p:nvSpPr>
        <p:spPr bwMode="auto">
          <a:xfrm>
            <a:off x="9989445" y="2903065"/>
            <a:ext cx="353921" cy="695144"/>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C00000"/>
          </a:solidFill>
          <a:ln>
            <a:noFill/>
          </a:ln>
        </p:spPr>
        <p:txBody>
          <a:bodyPr vert="horz" wrap="square" lIns="91416" tIns="45708" rIns="91416" bIns="45708" numCol="1" anchor="t" anchorCtr="0" compatLnSpc="1"/>
          <a:lstStyle/>
          <a:p>
            <a:endParaRPr lang="id-ID"/>
          </a:p>
        </p:txBody>
      </p:sp>
      <p:sp>
        <p:nvSpPr>
          <p:cNvPr id="84" name="Freeform 48"/>
          <p:cNvSpPr>
            <a:spLocks noEditPoints="1"/>
          </p:cNvSpPr>
          <p:nvPr/>
        </p:nvSpPr>
        <p:spPr bwMode="auto">
          <a:xfrm>
            <a:off x="8754691" y="2991942"/>
            <a:ext cx="579287" cy="579287"/>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5" name="Freeform 49"/>
          <p:cNvSpPr/>
          <p:nvPr/>
        </p:nvSpPr>
        <p:spPr bwMode="auto">
          <a:xfrm>
            <a:off x="8861026" y="3176044"/>
            <a:ext cx="288850" cy="15236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nvGrpSpPr>
          <p:cNvPr id="86" name="Group 126"/>
          <p:cNvGrpSpPr/>
          <p:nvPr/>
        </p:nvGrpSpPr>
        <p:grpSpPr>
          <a:xfrm>
            <a:off x="8986406" y="3737873"/>
            <a:ext cx="453907" cy="431688"/>
            <a:chOff x="8505825" y="3605213"/>
            <a:chExt cx="454025" cy="431800"/>
          </a:xfrm>
        </p:grpSpPr>
        <p:sp>
          <p:nvSpPr>
            <p:cNvPr id="87"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88"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sp>
        <p:nvSpPr>
          <p:cNvPr id="89" name="Freeform 52"/>
          <p:cNvSpPr/>
          <p:nvPr/>
        </p:nvSpPr>
        <p:spPr bwMode="auto">
          <a:xfrm>
            <a:off x="7586595" y="1168379"/>
            <a:ext cx="679273" cy="552306"/>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0" name="Freeform 53"/>
          <p:cNvSpPr/>
          <p:nvPr/>
        </p:nvSpPr>
        <p:spPr bwMode="auto">
          <a:xfrm>
            <a:off x="8102399" y="1138225"/>
            <a:ext cx="187276" cy="25710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1" name="Freeform 54"/>
          <p:cNvSpPr/>
          <p:nvPr/>
        </p:nvSpPr>
        <p:spPr bwMode="auto">
          <a:xfrm>
            <a:off x="7675472" y="1314391"/>
            <a:ext cx="514216" cy="336462"/>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2" name="Freeform 55"/>
          <p:cNvSpPr>
            <a:spLocks noEditPoints="1"/>
          </p:cNvSpPr>
          <p:nvPr/>
        </p:nvSpPr>
        <p:spPr bwMode="auto">
          <a:xfrm>
            <a:off x="7256481" y="1609589"/>
            <a:ext cx="296786" cy="520564"/>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E62A2A"/>
          </a:solidFill>
          <a:ln>
            <a:noFill/>
          </a:ln>
        </p:spPr>
        <p:txBody>
          <a:bodyPr vert="horz" wrap="square" lIns="91416" tIns="45708" rIns="91416" bIns="45708" numCol="1" anchor="t" anchorCtr="0" compatLnSpc="1"/>
          <a:lstStyle/>
          <a:p>
            <a:endParaRPr lang="id-ID"/>
          </a:p>
        </p:txBody>
      </p:sp>
      <p:sp>
        <p:nvSpPr>
          <p:cNvPr id="93" name="Freeform 56"/>
          <p:cNvSpPr>
            <a:spLocks noEditPoints="1"/>
          </p:cNvSpPr>
          <p:nvPr/>
        </p:nvSpPr>
        <p:spPr bwMode="auto">
          <a:xfrm>
            <a:off x="6986677" y="2699918"/>
            <a:ext cx="555480" cy="604681"/>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4" name="Freeform 57"/>
          <p:cNvSpPr>
            <a:spLocks noEditPoints="1"/>
          </p:cNvSpPr>
          <p:nvPr/>
        </p:nvSpPr>
        <p:spPr bwMode="auto">
          <a:xfrm>
            <a:off x="9035606" y="1136637"/>
            <a:ext cx="528500" cy="518978"/>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95" name="Freeform 58"/>
          <p:cNvSpPr>
            <a:spLocks noEditPoints="1"/>
          </p:cNvSpPr>
          <p:nvPr/>
        </p:nvSpPr>
        <p:spPr bwMode="auto">
          <a:xfrm>
            <a:off x="7168684" y="3301697"/>
            <a:ext cx="514216" cy="520564"/>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E62A2A"/>
          </a:solidFill>
          <a:ln>
            <a:noFill/>
          </a:ln>
        </p:spPr>
        <p:txBody>
          <a:bodyPr vert="horz" wrap="square" lIns="91416" tIns="45708" rIns="91416" bIns="45708" numCol="1" anchor="t" anchorCtr="0" compatLnSpc="1"/>
          <a:lstStyle/>
          <a:p>
            <a:endParaRPr lang="id-ID"/>
          </a:p>
        </p:txBody>
      </p:sp>
      <p:sp>
        <p:nvSpPr>
          <p:cNvPr id="96" name="Rectangle 59"/>
          <p:cNvSpPr>
            <a:spLocks noChangeArrowheads="1"/>
          </p:cNvSpPr>
          <p:nvPr/>
        </p:nvSpPr>
        <p:spPr bwMode="auto">
          <a:xfrm>
            <a:off x="9164160" y="2807840"/>
            <a:ext cx="626900"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97" name="Rectangle 60"/>
          <p:cNvSpPr>
            <a:spLocks noChangeArrowheads="1"/>
          </p:cNvSpPr>
          <p:nvPr/>
        </p:nvSpPr>
        <p:spPr bwMode="auto">
          <a:xfrm>
            <a:off x="9189553" y="2744356"/>
            <a:ext cx="576113"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98" name="Rectangle 61"/>
          <p:cNvSpPr>
            <a:spLocks noChangeArrowheads="1"/>
          </p:cNvSpPr>
          <p:nvPr/>
        </p:nvSpPr>
        <p:spPr bwMode="auto">
          <a:xfrm>
            <a:off x="9416507" y="2679285"/>
            <a:ext cx="122206"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99" name="Rectangle 62"/>
          <p:cNvSpPr>
            <a:spLocks noChangeArrowheads="1"/>
          </p:cNvSpPr>
          <p:nvPr/>
        </p:nvSpPr>
        <p:spPr bwMode="auto">
          <a:xfrm>
            <a:off x="9438726" y="2445984"/>
            <a:ext cx="77768" cy="253934"/>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0" name="Rectangle 63"/>
          <p:cNvSpPr>
            <a:spLocks noChangeArrowheads="1"/>
          </p:cNvSpPr>
          <p:nvPr/>
        </p:nvSpPr>
        <p:spPr bwMode="auto">
          <a:xfrm>
            <a:off x="9416507" y="2433287"/>
            <a:ext cx="122206"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1" name="Rectangle 64"/>
          <p:cNvSpPr>
            <a:spLocks noChangeArrowheads="1"/>
          </p:cNvSpPr>
          <p:nvPr/>
        </p:nvSpPr>
        <p:spPr bwMode="auto">
          <a:xfrm>
            <a:off x="9602195" y="2679285"/>
            <a:ext cx="119032"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2" name="Rectangle 65"/>
          <p:cNvSpPr>
            <a:spLocks noChangeArrowheads="1"/>
          </p:cNvSpPr>
          <p:nvPr/>
        </p:nvSpPr>
        <p:spPr bwMode="auto">
          <a:xfrm>
            <a:off x="9622828" y="2445984"/>
            <a:ext cx="76180" cy="253934"/>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3" name="Rectangle 66"/>
          <p:cNvSpPr>
            <a:spLocks noChangeArrowheads="1"/>
          </p:cNvSpPr>
          <p:nvPr/>
        </p:nvSpPr>
        <p:spPr bwMode="auto">
          <a:xfrm>
            <a:off x="9602195" y="2433287"/>
            <a:ext cx="119032"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4" name="Rectangle 67"/>
          <p:cNvSpPr>
            <a:spLocks noChangeArrowheads="1"/>
          </p:cNvSpPr>
          <p:nvPr/>
        </p:nvSpPr>
        <p:spPr bwMode="auto">
          <a:xfrm>
            <a:off x="9233991" y="2679285"/>
            <a:ext cx="122206"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5" name="Rectangle 68"/>
          <p:cNvSpPr>
            <a:spLocks noChangeArrowheads="1"/>
          </p:cNvSpPr>
          <p:nvPr/>
        </p:nvSpPr>
        <p:spPr bwMode="auto">
          <a:xfrm>
            <a:off x="9254624" y="2445984"/>
            <a:ext cx="79354" cy="253934"/>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6" name="Rectangle 69"/>
          <p:cNvSpPr>
            <a:spLocks noChangeArrowheads="1"/>
          </p:cNvSpPr>
          <p:nvPr/>
        </p:nvSpPr>
        <p:spPr bwMode="auto">
          <a:xfrm>
            <a:off x="9233991" y="2433287"/>
            <a:ext cx="122206"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7" name="Rectangle 70"/>
          <p:cNvSpPr>
            <a:spLocks noChangeArrowheads="1"/>
          </p:cNvSpPr>
          <p:nvPr/>
        </p:nvSpPr>
        <p:spPr bwMode="auto">
          <a:xfrm>
            <a:off x="9189553" y="2363455"/>
            <a:ext cx="576113" cy="3174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a:p>
        </p:txBody>
      </p:sp>
      <p:sp>
        <p:nvSpPr>
          <p:cNvPr id="108" name="Freeform 71"/>
          <p:cNvSpPr/>
          <p:nvPr/>
        </p:nvSpPr>
        <p:spPr bwMode="auto">
          <a:xfrm>
            <a:off x="9189553" y="2179353"/>
            <a:ext cx="576113" cy="184102"/>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09" name="Freeform 72"/>
          <p:cNvSpPr>
            <a:spLocks noEditPoints="1"/>
          </p:cNvSpPr>
          <p:nvPr/>
        </p:nvSpPr>
        <p:spPr bwMode="auto">
          <a:xfrm>
            <a:off x="7605640" y="2345997"/>
            <a:ext cx="799892" cy="522152"/>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0" name="Freeform 73"/>
          <p:cNvSpPr>
            <a:spLocks noEditPoints="1"/>
          </p:cNvSpPr>
          <p:nvPr/>
        </p:nvSpPr>
        <p:spPr bwMode="auto">
          <a:xfrm>
            <a:off x="9370481" y="2918936"/>
            <a:ext cx="187276" cy="326940"/>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1" name="Freeform 74"/>
          <p:cNvSpPr>
            <a:spLocks noEditPoints="1"/>
          </p:cNvSpPr>
          <p:nvPr/>
        </p:nvSpPr>
        <p:spPr bwMode="auto">
          <a:xfrm>
            <a:off x="7735781" y="1798453"/>
            <a:ext cx="376140" cy="46025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00000"/>
          </a:solidFill>
          <a:ln>
            <a:noFill/>
          </a:ln>
        </p:spPr>
        <p:txBody>
          <a:bodyPr vert="horz" wrap="square" lIns="91416" tIns="45708" rIns="91416" bIns="45708" numCol="1" anchor="t" anchorCtr="0" compatLnSpc="1"/>
          <a:lstStyle/>
          <a:p>
            <a:endParaRPr lang="id-ID"/>
          </a:p>
        </p:txBody>
      </p:sp>
      <p:sp>
        <p:nvSpPr>
          <p:cNvPr id="112" name="Freeform 75"/>
          <p:cNvSpPr>
            <a:spLocks noEditPoints="1"/>
          </p:cNvSpPr>
          <p:nvPr/>
        </p:nvSpPr>
        <p:spPr bwMode="auto">
          <a:xfrm>
            <a:off x="8459493" y="2282514"/>
            <a:ext cx="569765" cy="57135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E62A2A"/>
          </a:solidFill>
          <a:ln>
            <a:noFill/>
          </a:ln>
        </p:spPr>
        <p:txBody>
          <a:bodyPr vert="horz" wrap="square" lIns="91416" tIns="45708" rIns="91416" bIns="45708" numCol="1" anchor="t" anchorCtr="0" compatLnSpc="1"/>
          <a:lstStyle/>
          <a:p>
            <a:endParaRPr lang="id-ID"/>
          </a:p>
        </p:txBody>
      </p:sp>
      <p:sp>
        <p:nvSpPr>
          <p:cNvPr id="113" name="Freeform 76"/>
          <p:cNvSpPr>
            <a:spLocks noEditPoints="1"/>
          </p:cNvSpPr>
          <p:nvPr/>
        </p:nvSpPr>
        <p:spPr bwMode="auto">
          <a:xfrm>
            <a:off x="7891316" y="3018922"/>
            <a:ext cx="642771" cy="48723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C00000"/>
          </a:solidFill>
          <a:ln>
            <a:noFill/>
          </a:ln>
        </p:spPr>
        <p:txBody>
          <a:bodyPr vert="horz" wrap="square" lIns="91416" tIns="45708" rIns="91416" bIns="45708" numCol="1" anchor="t" anchorCtr="0" compatLnSpc="1"/>
          <a:lstStyle/>
          <a:p>
            <a:endParaRPr lang="id-ID"/>
          </a:p>
        </p:txBody>
      </p:sp>
      <p:sp>
        <p:nvSpPr>
          <p:cNvPr id="114" name="Freeform 77"/>
          <p:cNvSpPr/>
          <p:nvPr/>
        </p:nvSpPr>
        <p:spPr bwMode="auto">
          <a:xfrm>
            <a:off x="8172231" y="2304733"/>
            <a:ext cx="214257" cy="160296"/>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5" name="Freeform 78"/>
          <p:cNvSpPr/>
          <p:nvPr/>
        </p:nvSpPr>
        <p:spPr bwMode="auto">
          <a:xfrm>
            <a:off x="8267456" y="2263469"/>
            <a:ext cx="58723" cy="73006"/>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6" name="Freeform 79"/>
          <p:cNvSpPr>
            <a:spLocks noEditPoints="1"/>
          </p:cNvSpPr>
          <p:nvPr/>
        </p:nvSpPr>
        <p:spPr bwMode="auto">
          <a:xfrm>
            <a:off x="7934168" y="3599796"/>
            <a:ext cx="225366" cy="31265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7" name="Freeform 80"/>
          <p:cNvSpPr>
            <a:spLocks noEditPoints="1"/>
          </p:cNvSpPr>
          <p:nvPr/>
        </p:nvSpPr>
        <p:spPr bwMode="auto">
          <a:xfrm>
            <a:off x="9665679" y="1996838"/>
            <a:ext cx="282501" cy="30948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8" name="Freeform 81"/>
          <p:cNvSpPr>
            <a:spLocks noEditPoints="1"/>
          </p:cNvSpPr>
          <p:nvPr/>
        </p:nvSpPr>
        <p:spPr bwMode="auto">
          <a:xfrm>
            <a:off x="8253172" y="1581021"/>
            <a:ext cx="426927" cy="61420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19" name="Freeform 82"/>
          <p:cNvSpPr>
            <a:spLocks noEditPoints="1"/>
          </p:cNvSpPr>
          <p:nvPr/>
        </p:nvSpPr>
        <p:spPr bwMode="auto">
          <a:xfrm>
            <a:off x="8100811" y="1493732"/>
            <a:ext cx="245999" cy="217431"/>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0" name="Freeform 83"/>
          <p:cNvSpPr/>
          <p:nvPr/>
        </p:nvSpPr>
        <p:spPr bwMode="auto">
          <a:xfrm>
            <a:off x="8030980" y="1623873"/>
            <a:ext cx="107922" cy="68245"/>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1" name="Freeform 84"/>
          <p:cNvSpPr/>
          <p:nvPr/>
        </p:nvSpPr>
        <p:spPr bwMode="auto">
          <a:xfrm>
            <a:off x="7962735" y="1633396"/>
            <a:ext cx="146012" cy="88877"/>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2" name="Freeform 85"/>
          <p:cNvSpPr>
            <a:spLocks noEditPoints="1"/>
          </p:cNvSpPr>
          <p:nvPr/>
        </p:nvSpPr>
        <p:spPr bwMode="auto">
          <a:xfrm>
            <a:off x="7878619" y="2791969"/>
            <a:ext cx="445972" cy="158709"/>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3" name="Freeform 86"/>
          <p:cNvSpPr/>
          <p:nvPr/>
        </p:nvSpPr>
        <p:spPr bwMode="auto">
          <a:xfrm>
            <a:off x="9725988" y="3201437"/>
            <a:ext cx="245999" cy="315831"/>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4" name="Freeform 87"/>
          <p:cNvSpPr/>
          <p:nvPr/>
        </p:nvSpPr>
        <p:spPr bwMode="auto">
          <a:xfrm>
            <a:off x="9865652" y="3190327"/>
            <a:ext cx="119032" cy="82529"/>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5" name="Freeform 88"/>
          <p:cNvSpPr/>
          <p:nvPr/>
        </p:nvSpPr>
        <p:spPr bwMode="auto">
          <a:xfrm>
            <a:off x="9773601" y="3255398"/>
            <a:ext cx="163470" cy="226954"/>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6" name="Freeform 89"/>
          <p:cNvSpPr>
            <a:spLocks noEditPoints="1"/>
          </p:cNvSpPr>
          <p:nvPr/>
        </p:nvSpPr>
        <p:spPr bwMode="auto">
          <a:xfrm>
            <a:off x="9392700" y="1963510"/>
            <a:ext cx="222192" cy="16188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7" name="Freeform 90"/>
          <p:cNvSpPr/>
          <p:nvPr/>
        </p:nvSpPr>
        <p:spPr bwMode="auto">
          <a:xfrm>
            <a:off x="7540570" y="3023684"/>
            <a:ext cx="206321" cy="266631"/>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8" name="Freeform 91"/>
          <p:cNvSpPr/>
          <p:nvPr/>
        </p:nvSpPr>
        <p:spPr bwMode="auto">
          <a:xfrm>
            <a:off x="7527874" y="3014161"/>
            <a:ext cx="101574" cy="69832"/>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29" name="Freeform 92"/>
          <p:cNvSpPr/>
          <p:nvPr/>
        </p:nvSpPr>
        <p:spPr bwMode="auto">
          <a:xfrm>
            <a:off x="7569138" y="3071296"/>
            <a:ext cx="139664" cy="19203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0" name="Freeform 93"/>
          <p:cNvSpPr>
            <a:spLocks noEditPoints="1"/>
          </p:cNvSpPr>
          <p:nvPr/>
        </p:nvSpPr>
        <p:spPr bwMode="auto">
          <a:xfrm>
            <a:off x="8900703" y="4674254"/>
            <a:ext cx="219018" cy="239651"/>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1" name="Freeform 94"/>
          <p:cNvSpPr/>
          <p:nvPr/>
        </p:nvSpPr>
        <p:spPr bwMode="auto">
          <a:xfrm>
            <a:off x="8635660" y="3095102"/>
            <a:ext cx="63483" cy="60309"/>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2" name="Freeform 95"/>
          <p:cNvSpPr/>
          <p:nvPr/>
        </p:nvSpPr>
        <p:spPr bwMode="auto">
          <a:xfrm>
            <a:off x="8621376" y="2912587"/>
            <a:ext cx="58723" cy="1967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3" name="Freeform 96"/>
          <p:cNvSpPr/>
          <p:nvPr/>
        </p:nvSpPr>
        <p:spPr bwMode="auto">
          <a:xfrm>
            <a:off x="8662640" y="2944329"/>
            <a:ext cx="126967" cy="169819"/>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4" name="Freeform 97"/>
          <p:cNvSpPr/>
          <p:nvPr/>
        </p:nvSpPr>
        <p:spPr bwMode="auto">
          <a:xfrm>
            <a:off x="8651531" y="3141128"/>
            <a:ext cx="15871" cy="3174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5" name="Freeform 98"/>
          <p:cNvSpPr>
            <a:spLocks noEditPoints="1"/>
          </p:cNvSpPr>
          <p:nvPr/>
        </p:nvSpPr>
        <p:spPr bwMode="auto">
          <a:xfrm>
            <a:off x="8600744" y="1533409"/>
            <a:ext cx="220606" cy="236476"/>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136" name="燕尾形 135"/>
          <p:cNvSpPr/>
          <p:nvPr/>
        </p:nvSpPr>
        <p:spPr>
          <a:xfrm rot="5400000">
            <a:off x="2532531" y="2023868"/>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7" name="直接连接符 136"/>
          <p:cNvCxnSpPr/>
          <p:nvPr/>
        </p:nvCxnSpPr>
        <p:spPr>
          <a:xfrm>
            <a:off x="2712505" y="2599782"/>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3049415" y="1503931"/>
            <a:ext cx="12992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9" name="矩形 47"/>
          <p:cNvSpPr>
            <a:spLocks noChangeArrowheads="1"/>
          </p:cNvSpPr>
          <p:nvPr/>
        </p:nvSpPr>
        <p:spPr bwMode="auto">
          <a:xfrm>
            <a:off x="3036456" y="1918561"/>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140" name="燕尾形 139"/>
          <p:cNvSpPr/>
          <p:nvPr/>
        </p:nvSpPr>
        <p:spPr>
          <a:xfrm rot="5400000">
            <a:off x="2532531" y="3391664"/>
            <a:ext cx="359946" cy="57591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1" name="直接连接符 140"/>
          <p:cNvCxnSpPr/>
          <p:nvPr/>
        </p:nvCxnSpPr>
        <p:spPr>
          <a:xfrm>
            <a:off x="2712505" y="3967578"/>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3049415" y="2871727"/>
            <a:ext cx="12992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3" name="矩形 47"/>
          <p:cNvSpPr>
            <a:spLocks noChangeArrowheads="1"/>
          </p:cNvSpPr>
          <p:nvPr/>
        </p:nvSpPr>
        <p:spPr bwMode="auto">
          <a:xfrm>
            <a:off x="3036456" y="3286357"/>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144" name="燕尾形 143"/>
          <p:cNvSpPr/>
          <p:nvPr/>
        </p:nvSpPr>
        <p:spPr>
          <a:xfrm rot="5400000">
            <a:off x="2532531" y="4831449"/>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5" name="直接连接符 144"/>
          <p:cNvCxnSpPr/>
          <p:nvPr/>
        </p:nvCxnSpPr>
        <p:spPr>
          <a:xfrm>
            <a:off x="2712505" y="5407363"/>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3049415" y="4311512"/>
            <a:ext cx="12992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7" name="矩形 47"/>
          <p:cNvSpPr>
            <a:spLocks noChangeArrowheads="1"/>
          </p:cNvSpPr>
          <p:nvPr/>
        </p:nvSpPr>
        <p:spPr bwMode="auto">
          <a:xfrm>
            <a:off x="3036456" y="4726142"/>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158" name="圆角矩形 157"/>
          <p:cNvSpPr/>
          <p:nvPr/>
        </p:nvSpPr>
        <p:spPr>
          <a:xfrm>
            <a:off x="-239055" y="15886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a:off x="-383032" y="1279852"/>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标题 4"/>
          <p:cNvSpPr txBox="1"/>
          <p:nvPr/>
        </p:nvSpPr>
        <p:spPr>
          <a:xfrm>
            <a:off x="48902" y="16098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1" name="标题 4"/>
          <p:cNvSpPr txBox="1"/>
          <p:nvPr/>
        </p:nvSpPr>
        <p:spPr>
          <a:xfrm>
            <a:off x="48903" y="1279852"/>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2" name="圆角矩形 161"/>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4" name="圆角矩形 163"/>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6" name="圆角矩形 165"/>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8" name="圆角矩形 167"/>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fill="hold"/>
                                        <p:tgtEl>
                                          <p:spTgt spid="44"/>
                                        </p:tgtEl>
                                        <p:attrNameLst>
                                          <p:attrName>ppt_x</p:attrName>
                                        </p:attrNameLst>
                                      </p:cBhvr>
                                      <p:tavLst>
                                        <p:tav tm="0">
                                          <p:val>
                                            <p:strVal val="1+#ppt_w/2"/>
                                          </p:val>
                                        </p:tav>
                                        <p:tav tm="100000">
                                          <p:val>
                                            <p:strVal val="#ppt_x"/>
                                          </p:val>
                                        </p:tav>
                                      </p:tavLst>
                                    </p:anim>
                                    <p:anim calcmode="lin" valueType="num">
                                      <p:cBhvr additive="base">
                                        <p:cTn id="59" dur="500" fill="hold"/>
                                        <p:tgtEl>
                                          <p:spTgt spid="44"/>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1+#ppt_w/2"/>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0-#ppt_w/2"/>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 calcmode="lin" valueType="num">
                                      <p:cBhvr additive="base">
                                        <p:cTn id="106" dur="500" fill="hold"/>
                                        <p:tgtEl>
                                          <p:spTgt spid="62"/>
                                        </p:tgtEl>
                                        <p:attrNameLst>
                                          <p:attrName>ppt_x</p:attrName>
                                        </p:attrNameLst>
                                      </p:cBhvr>
                                      <p:tavLst>
                                        <p:tav tm="0">
                                          <p:val>
                                            <p:strVal val="#ppt_x"/>
                                          </p:val>
                                        </p:tav>
                                        <p:tav tm="100000">
                                          <p:val>
                                            <p:strVal val="#ppt_x"/>
                                          </p:val>
                                        </p:tav>
                                      </p:tavLst>
                                    </p:anim>
                                    <p:anim calcmode="lin" valueType="num">
                                      <p:cBhvr additive="base">
                                        <p:cTn id="107" dur="500" fill="hold"/>
                                        <p:tgtEl>
                                          <p:spTgt spid="62"/>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500" fill="hold"/>
                                        <p:tgtEl>
                                          <p:spTgt spid="63"/>
                                        </p:tgtEl>
                                        <p:attrNameLst>
                                          <p:attrName>ppt_x</p:attrName>
                                        </p:attrNameLst>
                                      </p:cBhvr>
                                      <p:tavLst>
                                        <p:tav tm="0">
                                          <p:val>
                                            <p:strVal val="0-#ppt_w/2"/>
                                          </p:val>
                                        </p:tav>
                                        <p:tav tm="100000">
                                          <p:val>
                                            <p:strVal val="#ppt_x"/>
                                          </p:val>
                                        </p:tav>
                                      </p:tavLst>
                                    </p:anim>
                                    <p:anim calcmode="lin" valueType="num">
                                      <p:cBhvr additive="base">
                                        <p:cTn id="111" dur="500" fill="hold"/>
                                        <p:tgtEl>
                                          <p:spTgt spid="63"/>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0-#ppt_w/2"/>
                                          </p:val>
                                        </p:tav>
                                        <p:tav tm="100000">
                                          <p:val>
                                            <p:strVal val="#ppt_x"/>
                                          </p:val>
                                        </p:tav>
                                      </p:tavLst>
                                    </p:anim>
                                    <p:anim calcmode="lin" valueType="num">
                                      <p:cBhvr additive="base">
                                        <p:cTn id="115" dur="500" fill="hold"/>
                                        <p:tgtEl>
                                          <p:spTgt spid="6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ppt_x"/>
                                          </p:val>
                                        </p:tav>
                                        <p:tav tm="100000">
                                          <p:val>
                                            <p:strVal val="#ppt_x"/>
                                          </p:val>
                                        </p:tav>
                                      </p:tavLst>
                                    </p:anim>
                                    <p:anim calcmode="lin" valueType="num">
                                      <p:cBhvr additive="base">
                                        <p:cTn id="119" dur="500" fill="hold"/>
                                        <p:tgtEl>
                                          <p:spTgt spid="7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fill="hold"/>
                                        <p:tgtEl>
                                          <p:spTgt spid="74"/>
                                        </p:tgtEl>
                                        <p:attrNameLst>
                                          <p:attrName>ppt_x</p:attrName>
                                        </p:attrNameLst>
                                      </p:cBhvr>
                                      <p:tavLst>
                                        <p:tav tm="0">
                                          <p:val>
                                            <p:strVal val="#ppt_x"/>
                                          </p:val>
                                        </p:tav>
                                        <p:tav tm="100000">
                                          <p:val>
                                            <p:strVal val="#ppt_x"/>
                                          </p:val>
                                        </p:tav>
                                      </p:tavLst>
                                    </p:anim>
                                    <p:anim calcmode="lin" valueType="num">
                                      <p:cBhvr additive="base">
                                        <p:cTn id="123" dur="500" fill="hold"/>
                                        <p:tgtEl>
                                          <p:spTgt spid="7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 calcmode="lin" valueType="num">
                                      <p:cBhvr additive="base">
                                        <p:cTn id="126" dur="500" fill="hold"/>
                                        <p:tgtEl>
                                          <p:spTgt spid="75"/>
                                        </p:tgtEl>
                                        <p:attrNameLst>
                                          <p:attrName>ppt_x</p:attrName>
                                        </p:attrNameLst>
                                      </p:cBhvr>
                                      <p:tavLst>
                                        <p:tav tm="0">
                                          <p:val>
                                            <p:strVal val="#ppt_x"/>
                                          </p:val>
                                        </p:tav>
                                        <p:tav tm="100000">
                                          <p:val>
                                            <p:strVal val="#ppt_x"/>
                                          </p:val>
                                        </p:tav>
                                      </p:tavLst>
                                    </p:anim>
                                    <p:anim calcmode="lin" valueType="num">
                                      <p:cBhvr additive="base">
                                        <p:cTn id="127" dur="500" fill="hold"/>
                                        <p:tgtEl>
                                          <p:spTgt spid="75"/>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additive="base">
                                        <p:cTn id="130" dur="500" fill="hold"/>
                                        <p:tgtEl>
                                          <p:spTgt spid="76"/>
                                        </p:tgtEl>
                                        <p:attrNameLst>
                                          <p:attrName>ppt_x</p:attrName>
                                        </p:attrNameLst>
                                      </p:cBhvr>
                                      <p:tavLst>
                                        <p:tav tm="0">
                                          <p:val>
                                            <p:strVal val="0-#ppt_w/2"/>
                                          </p:val>
                                        </p:tav>
                                        <p:tav tm="100000">
                                          <p:val>
                                            <p:strVal val="#ppt_x"/>
                                          </p:val>
                                        </p:tav>
                                      </p:tavLst>
                                    </p:anim>
                                    <p:anim calcmode="lin" valueType="num">
                                      <p:cBhvr additive="base">
                                        <p:cTn id="131" dur="500" fill="hold"/>
                                        <p:tgtEl>
                                          <p:spTgt spid="76"/>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8"/>
                                        </p:tgtEl>
                                        <p:attrNameLst>
                                          <p:attrName>style.visibility</p:attrName>
                                        </p:attrNameLst>
                                      </p:cBhvr>
                                      <p:to>
                                        <p:strVal val="visible"/>
                                      </p:to>
                                    </p:set>
                                    <p:anim calcmode="lin" valueType="num">
                                      <p:cBhvr additive="base">
                                        <p:cTn id="138" dur="500" fill="hold"/>
                                        <p:tgtEl>
                                          <p:spTgt spid="78"/>
                                        </p:tgtEl>
                                        <p:attrNameLst>
                                          <p:attrName>ppt_x</p:attrName>
                                        </p:attrNameLst>
                                      </p:cBhvr>
                                      <p:tavLst>
                                        <p:tav tm="0">
                                          <p:val>
                                            <p:strVal val="0-#ppt_w/2"/>
                                          </p:val>
                                        </p:tav>
                                        <p:tav tm="100000">
                                          <p:val>
                                            <p:strVal val="#ppt_x"/>
                                          </p:val>
                                        </p:tav>
                                      </p:tavLst>
                                    </p:anim>
                                    <p:anim calcmode="lin" valueType="num">
                                      <p:cBhvr additive="base">
                                        <p:cTn id="139" dur="500" fill="hold"/>
                                        <p:tgtEl>
                                          <p:spTgt spid="78"/>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ppt_x"/>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4"/>
                                        </p:tgtEl>
                                        <p:attrNameLst>
                                          <p:attrName>style.visibility</p:attrName>
                                        </p:attrNameLst>
                                      </p:cBhvr>
                                      <p:to>
                                        <p:strVal val="visible"/>
                                      </p:to>
                                    </p:set>
                                    <p:anim calcmode="lin" valueType="num">
                                      <p:cBhvr additive="base">
                                        <p:cTn id="146" dur="500" fill="hold"/>
                                        <p:tgtEl>
                                          <p:spTgt spid="84"/>
                                        </p:tgtEl>
                                        <p:attrNameLst>
                                          <p:attrName>ppt_x</p:attrName>
                                        </p:attrNameLst>
                                      </p:cBhvr>
                                      <p:tavLst>
                                        <p:tav tm="0">
                                          <p:val>
                                            <p:strVal val="#ppt_x"/>
                                          </p:val>
                                        </p:tav>
                                        <p:tav tm="100000">
                                          <p:val>
                                            <p:strVal val="#ppt_x"/>
                                          </p:val>
                                        </p:tav>
                                      </p:tavLst>
                                    </p:anim>
                                    <p:anim calcmode="lin" valueType="num">
                                      <p:cBhvr additive="base">
                                        <p:cTn id="147" dur="500" fill="hold"/>
                                        <p:tgtEl>
                                          <p:spTgt spid="8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 calcmode="lin" valueType="num">
                                      <p:cBhvr additive="base">
                                        <p:cTn id="150" dur="500" fill="hold"/>
                                        <p:tgtEl>
                                          <p:spTgt spid="85"/>
                                        </p:tgtEl>
                                        <p:attrNameLst>
                                          <p:attrName>ppt_x</p:attrName>
                                        </p:attrNameLst>
                                      </p:cBhvr>
                                      <p:tavLst>
                                        <p:tav tm="0">
                                          <p:val>
                                            <p:strVal val="#ppt_x"/>
                                          </p:val>
                                        </p:tav>
                                        <p:tav tm="100000">
                                          <p:val>
                                            <p:strVal val="#ppt_x"/>
                                          </p:val>
                                        </p:tav>
                                      </p:tavLst>
                                    </p:anim>
                                    <p:anim calcmode="lin" valueType="num">
                                      <p:cBhvr additive="base">
                                        <p:cTn id="151" dur="500" fill="hold"/>
                                        <p:tgtEl>
                                          <p:spTgt spid="8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86"/>
                                        </p:tgtEl>
                                        <p:attrNameLst>
                                          <p:attrName>style.visibility</p:attrName>
                                        </p:attrNameLst>
                                      </p:cBhvr>
                                      <p:to>
                                        <p:strVal val="visible"/>
                                      </p:to>
                                    </p:set>
                                    <p:anim calcmode="lin" valueType="num">
                                      <p:cBhvr additive="base">
                                        <p:cTn id="154" dur="500" fill="hold"/>
                                        <p:tgtEl>
                                          <p:spTgt spid="86"/>
                                        </p:tgtEl>
                                        <p:attrNameLst>
                                          <p:attrName>ppt_x</p:attrName>
                                        </p:attrNameLst>
                                      </p:cBhvr>
                                      <p:tavLst>
                                        <p:tav tm="0">
                                          <p:val>
                                            <p:strVal val="0-#ppt_w/2"/>
                                          </p:val>
                                        </p:tav>
                                        <p:tav tm="100000">
                                          <p:val>
                                            <p:strVal val="#ppt_x"/>
                                          </p:val>
                                        </p:tav>
                                      </p:tavLst>
                                    </p:anim>
                                    <p:anim calcmode="lin" valueType="num">
                                      <p:cBhvr additive="base">
                                        <p:cTn id="155" dur="500" fill="hold"/>
                                        <p:tgtEl>
                                          <p:spTgt spid="86"/>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additive="base">
                                        <p:cTn id="158" dur="500" fill="hold"/>
                                        <p:tgtEl>
                                          <p:spTgt spid="89"/>
                                        </p:tgtEl>
                                        <p:attrNameLst>
                                          <p:attrName>ppt_x</p:attrName>
                                        </p:attrNameLst>
                                      </p:cBhvr>
                                      <p:tavLst>
                                        <p:tav tm="0">
                                          <p:val>
                                            <p:strVal val="#ppt_x"/>
                                          </p:val>
                                        </p:tav>
                                        <p:tav tm="100000">
                                          <p:val>
                                            <p:strVal val="#ppt_x"/>
                                          </p:val>
                                        </p:tav>
                                      </p:tavLst>
                                    </p:anim>
                                    <p:anim calcmode="lin" valueType="num">
                                      <p:cBhvr additive="base">
                                        <p:cTn id="159" dur="500" fill="hold"/>
                                        <p:tgtEl>
                                          <p:spTgt spid="8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fill="hold"/>
                                        <p:tgtEl>
                                          <p:spTgt spid="90"/>
                                        </p:tgtEl>
                                        <p:attrNameLst>
                                          <p:attrName>ppt_x</p:attrName>
                                        </p:attrNameLst>
                                      </p:cBhvr>
                                      <p:tavLst>
                                        <p:tav tm="0">
                                          <p:val>
                                            <p:strVal val="#ppt_x"/>
                                          </p:val>
                                        </p:tav>
                                        <p:tav tm="100000">
                                          <p:val>
                                            <p:strVal val="#ppt_x"/>
                                          </p:val>
                                        </p:tav>
                                      </p:tavLst>
                                    </p:anim>
                                    <p:anim calcmode="lin" valueType="num">
                                      <p:cBhvr additive="base">
                                        <p:cTn id="163" dur="500" fill="hold"/>
                                        <p:tgtEl>
                                          <p:spTgt spid="9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1"/>
                                        </p:tgtEl>
                                        <p:attrNameLst>
                                          <p:attrName>style.visibility</p:attrName>
                                        </p:attrNameLst>
                                      </p:cBhvr>
                                      <p:to>
                                        <p:strVal val="visible"/>
                                      </p:to>
                                    </p:set>
                                    <p:anim calcmode="lin" valueType="num">
                                      <p:cBhvr additive="base">
                                        <p:cTn id="166" dur="500" fill="hold"/>
                                        <p:tgtEl>
                                          <p:spTgt spid="91"/>
                                        </p:tgtEl>
                                        <p:attrNameLst>
                                          <p:attrName>ppt_x</p:attrName>
                                        </p:attrNameLst>
                                      </p:cBhvr>
                                      <p:tavLst>
                                        <p:tav tm="0">
                                          <p:val>
                                            <p:strVal val="#ppt_x"/>
                                          </p:val>
                                        </p:tav>
                                        <p:tav tm="100000">
                                          <p:val>
                                            <p:strVal val="#ppt_x"/>
                                          </p:val>
                                        </p:tav>
                                      </p:tavLst>
                                    </p:anim>
                                    <p:anim calcmode="lin" valueType="num">
                                      <p:cBhvr additive="base">
                                        <p:cTn id="167" dur="500" fill="hold"/>
                                        <p:tgtEl>
                                          <p:spTgt spid="9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2"/>
                                        </p:tgtEl>
                                        <p:attrNameLst>
                                          <p:attrName>style.visibility</p:attrName>
                                        </p:attrNameLst>
                                      </p:cBhvr>
                                      <p:to>
                                        <p:strVal val="visible"/>
                                      </p:to>
                                    </p:set>
                                    <p:anim calcmode="lin" valueType="num">
                                      <p:cBhvr additive="base">
                                        <p:cTn id="170" dur="500" fill="hold"/>
                                        <p:tgtEl>
                                          <p:spTgt spid="92"/>
                                        </p:tgtEl>
                                        <p:attrNameLst>
                                          <p:attrName>ppt_x</p:attrName>
                                        </p:attrNameLst>
                                      </p:cBhvr>
                                      <p:tavLst>
                                        <p:tav tm="0">
                                          <p:val>
                                            <p:strVal val="#ppt_x"/>
                                          </p:val>
                                        </p:tav>
                                        <p:tav tm="100000">
                                          <p:val>
                                            <p:strVal val="#ppt_x"/>
                                          </p:val>
                                        </p:tav>
                                      </p:tavLst>
                                    </p:anim>
                                    <p:anim calcmode="lin" valueType="num">
                                      <p:cBhvr additive="base">
                                        <p:cTn id="171" dur="500" fill="hold"/>
                                        <p:tgtEl>
                                          <p:spTgt spid="9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additive="base">
                                        <p:cTn id="174" dur="500" fill="hold"/>
                                        <p:tgtEl>
                                          <p:spTgt spid="93"/>
                                        </p:tgtEl>
                                        <p:attrNameLst>
                                          <p:attrName>ppt_x</p:attrName>
                                        </p:attrNameLst>
                                      </p:cBhvr>
                                      <p:tavLst>
                                        <p:tav tm="0">
                                          <p:val>
                                            <p:strVal val="#ppt_x"/>
                                          </p:val>
                                        </p:tav>
                                        <p:tav tm="100000">
                                          <p:val>
                                            <p:strVal val="#ppt_x"/>
                                          </p:val>
                                        </p:tav>
                                      </p:tavLst>
                                    </p:anim>
                                    <p:anim calcmode="lin" valueType="num">
                                      <p:cBhvr additive="base">
                                        <p:cTn id="175" dur="500" fill="hold"/>
                                        <p:tgtEl>
                                          <p:spTgt spid="9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94"/>
                                        </p:tgtEl>
                                        <p:attrNameLst>
                                          <p:attrName>style.visibility</p:attrName>
                                        </p:attrNameLst>
                                      </p:cBhvr>
                                      <p:to>
                                        <p:strVal val="visible"/>
                                      </p:to>
                                    </p:set>
                                    <p:anim calcmode="lin" valueType="num">
                                      <p:cBhvr additive="base">
                                        <p:cTn id="178" dur="500" fill="hold"/>
                                        <p:tgtEl>
                                          <p:spTgt spid="94"/>
                                        </p:tgtEl>
                                        <p:attrNameLst>
                                          <p:attrName>ppt_x</p:attrName>
                                        </p:attrNameLst>
                                      </p:cBhvr>
                                      <p:tavLst>
                                        <p:tav tm="0">
                                          <p:val>
                                            <p:strVal val="0-#ppt_w/2"/>
                                          </p:val>
                                        </p:tav>
                                        <p:tav tm="100000">
                                          <p:val>
                                            <p:strVal val="#ppt_x"/>
                                          </p:val>
                                        </p:tav>
                                      </p:tavLst>
                                    </p:anim>
                                    <p:anim calcmode="lin" valueType="num">
                                      <p:cBhvr additive="base">
                                        <p:cTn id="179" dur="500" fill="hold"/>
                                        <p:tgtEl>
                                          <p:spTgt spid="9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5"/>
                                        </p:tgtEl>
                                        <p:attrNameLst>
                                          <p:attrName>style.visibility</p:attrName>
                                        </p:attrNameLst>
                                      </p:cBhvr>
                                      <p:to>
                                        <p:strVal val="visible"/>
                                      </p:to>
                                    </p:set>
                                    <p:anim calcmode="lin" valueType="num">
                                      <p:cBhvr additive="base">
                                        <p:cTn id="182" dur="500" fill="hold"/>
                                        <p:tgtEl>
                                          <p:spTgt spid="95"/>
                                        </p:tgtEl>
                                        <p:attrNameLst>
                                          <p:attrName>ppt_x</p:attrName>
                                        </p:attrNameLst>
                                      </p:cBhvr>
                                      <p:tavLst>
                                        <p:tav tm="0">
                                          <p:val>
                                            <p:strVal val="#ppt_x"/>
                                          </p:val>
                                        </p:tav>
                                        <p:tav tm="100000">
                                          <p:val>
                                            <p:strVal val="#ppt_x"/>
                                          </p:val>
                                        </p:tav>
                                      </p:tavLst>
                                    </p:anim>
                                    <p:anim calcmode="lin" valueType="num">
                                      <p:cBhvr additive="base">
                                        <p:cTn id="183" dur="500" fill="hold"/>
                                        <p:tgtEl>
                                          <p:spTgt spid="9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6"/>
                                        </p:tgtEl>
                                        <p:attrNameLst>
                                          <p:attrName>style.visibility</p:attrName>
                                        </p:attrNameLst>
                                      </p:cBhvr>
                                      <p:to>
                                        <p:strVal val="visible"/>
                                      </p:to>
                                    </p:set>
                                    <p:anim calcmode="lin" valueType="num">
                                      <p:cBhvr additive="base">
                                        <p:cTn id="186" dur="500" fill="hold"/>
                                        <p:tgtEl>
                                          <p:spTgt spid="96"/>
                                        </p:tgtEl>
                                        <p:attrNameLst>
                                          <p:attrName>ppt_x</p:attrName>
                                        </p:attrNameLst>
                                      </p:cBhvr>
                                      <p:tavLst>
                                        <p:tav tm="0">
                                          <p:val>
                                            <p:strVal val="#ppt_x"/>
                                          </p:val>
                                        </p:tav>
                                        <p:tav tm="100000">
                                          <p:val>
                                            <p:strVal val="#ppt_x"/>
                                          </p:val>
                                        </p:tav>
                                      </p:tavLst>
                                    </p:anim>
                                    <p:anim calcmode="lin" valueType="num">
                                      <p:cBhvr additive="base">
                                        <p:cTn id="187" dur="500" fill="hold"/>
                                        <p:tgtEl>
                                          <p:spTgt spid="9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97"/>
                                        </p:tgtEl>
                                        <p:attrNameLst>
                                          <p:attrName>style.visibility</p:attrName>
                                        </p:attrNameLst>
                                      </p:cBhvr>
                                      <p:to>
                                        <p:strVal val="visible"/>
                                      </p:to>
                                    </p:set>
                                    <p:anim calcmode="lin" valueType="num">
                                      <p:cBhvr additive="base">
                                        <p:cTn id="190" dur="500" fill="hold"/>
                                        <p:tgtEl>
                                          <p:spTgt spid="97"/>
                                        </p:tgtEl>
                                        <p:attrNameLst>
                                          <p:attrName>ppt_x</p:attrName>
                                        </p:attrNameLst>
                                      </p:cBhvr>
                                      <p:tavLst>
                                        <p:tav tm="0">
                                          <p:val>
                                            <p:strVal val="#ppt_x"/>
                                          </p:val>
                                        </p:tav>
                                        <p:tav tm="100000">
                                          <p:val>
                                            <p:strVal val="#ppt_x"/>
                                          </p:val>
                                        </p:tav>
                                      </p:tavLst>
                                    </p:anim>
                                    <p:anim calcmode="lin" valueType="num">
                                      <p:cBhvr additive="base">
                                        <p:cTn id="191" dur="500" fill="hold"/>
                                        <p:tgtEl>
                                          <p:spTgt spid="9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8"/>
                                        </p:tgtEl>
                                        <p:attrNameLst>
                                          <p:attrName>style.visibility</p:attrName>
                                        </p:attrNameLst>
                                      </p:cBhvr>
                                      <p:to>
                                        <p:strVal val="visible"/>
                                      </p:to>
                                    </p:set>
                                    <p:anim calcmode="lin" valueType="num">
                                      <p:cBhvr additive="base">
                                        <p:cTn id="194" dur="500" fill="hold"/>
                                        <p:tgtEl>
                                          <p:spTgt spid="98"/>
                                        </p:tgtEl>
                                        <p:attrNameLst>
                                          <p:attrName>ppt_x</p:attrName>
                                        </p:attrNameLst>
                                      </p:cBhvr>
                                      <p:tavLst>
                                        <p:tav tm="0">
                                          <p:val>
                                            <p:strVal val="#ppt_x"/>
                                          </p:val>
                                        </p:tav>
                                        <p:tav tm="100000">
                                          <p:val>
                                            <p:strVal val="#ppt_x"/>
                                          </p:val>
                                        </p:tav>
                                      </p:tavLst>
                                    </p:anim>
                                    <p:anim calcmode="lin" valueType="num">
                                      <p:cBhvr additive="base">
                                        <p:cTn id="195" dur="500" fill="hold"/>
                                        <p:tgtEl>
                                          <p:spTgt spid="9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9"/>
                                        </p:tgtEl>
                                        <p:attrNameLst>
                                          <p:attrName>style.visibility</p:attrName>
                                        </p:attrNameLst>
                                      </p:cBhvr>
                                      <p:to>
                                        <p:strVal val="visible"/>
                                      </p:to>
                                    </p:set>
                                    <p:anim calcmode="lin" valueType="num">
                                      <p:cBhvr additive="base">
                                        <p:cTn id="198" dur="500" fill="hold"/>
                                        <p:tgtEl>
                                          <p:spTgt spid="99"/>
                                        </p:tgtEl>
                                        <p:attrNameLst>
                                          <p:attrName>ppt_x</p:attrName>
                                        </p:attrNameLst>
                                      </p:cBhvr>
                                      <p:tavLst>
                                        <p:tav tm="0">
                                          <p:val>
                                            <p:strVal val="#ppt_x"/>
                                          </p:val>
                                        </p:tav>
                                        <p:tav tm="100000">
                                          <p:val>
                                            <p:strVal val="#ppt_x"/>
                                          </p:val>
                                        </p:tav>
                                      </p:tavLst>
                                    </p:anim>
                                    <p:anim calcmode="lin" valueType="num">
                                      <p:cBhvr additive="base">
                                        <p:cTn id="199" dur="500" fill="hold"/>
                                        <p:tgtEl>
                                          <p:spTgt spid="9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 calcmode="lin" valueType="num">
                                      <p:cBhvr additive="base">
                                        <p:cTn id="202" dur="500" fill="hold"/>
                                        <p:tgtEl>
                                          <p:spTgt spid="100"/>
                                        </p:tgtEl>
                                        <p:attrNameLst>
                                          <p:attrName>ppt_x</p:attrName>
                                        </p:attrNameLst>
                                      </p:cBhvr>
                                      <p:tavLst>
                                        <p:tav tm="0">
                                          <p:val>
                                            <p:strVal val="#ppt_x"/>
                                          </p:val>
                                        </p:tav>
                                        <p:tav tm="100000">
                                          <p:val>
                                            <p:strVal val="#ppt_x"/>
                                          </p:val>
                                        </p:tav>
                                      </p:tavLst>
                                    </p:anim>
                                    <p:anim calcmode="lin" valueType="num">
                                      <p:cBhvr additive="base">
                                        <p:cTn id="203" dur="500" fill="hold"/>
                                        <p:tgtEl>
                                          <p:spTgt spid="10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1"/>
                                        </p:tgtEl>
                                        <p:attrNameLst>
                                          <p:attrName>style.visibility</p:attrName>
                                        </p:attrNameLst>
                                      </p:cBhvr>
                                      <p:to>
                                        <p:strVal val="visible"/>
                                      </p:to>
                                    </p:set>
                                    <p:anim calcmode="lin" valueType="num">
                                      <p:cBhvr additive="base">
                                        <p:cTn id="206" dur="500" fill="hold"/>
                                        <p:tgtEl>
                                          <p:spTgt spid="101"/>
                                        </p:tgtEl>
                                        <p:attrNameLst>
                                          <p:attrName>ppt_x</p:attrName>
                                        </p:attrNameLst>
                                      </p:cBhvr>
                                      <p:tavLst>
                                        <p:tav tm="0">
                                          <p:val>
                                            <p:strVal val="#ppt_x"/>
                                          </p:val>
                                        </p:tav>
                                        <p:tav tm="100000">
                                          <p:val>
                                            <p:strVal val="#ppt_x"/>
                                          </p:val>
                                        </p:tav>
                                      </p:tavLst>
                                    </p:anim>
                                    <p:anim calcmode="lin" valueType="num">
                                      <p:cBhvr additive="base">
                                        <p:cTn id="207" dur="500" fill="hold"/>
                                        <p:tgtEl>
                                          <p:spTgt spid="10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2"/>
                                        </p:tgtEl>
                                        <p:attrNameLst>
                                          <p:attrName>style.visibility</p:attrName>
                                        </p:attrNameLst>
                                      </p:cBhvr>
                                      <p:to>
                                        <p:strVal val="visible"/>
                                      </p:to>
                                    </p:set>
                                    <p:anim calcmode="lin" valueType="num">
                                      <p:cBhvr additive="base">
                                        <p:cTn id="210" dur="500" fill="hold"/>
                                        <p:tgtEl>
                                          <p:spTgt spid="102"/>
                                        </p:tgtEl>
                                        <p:attrNameLst>
                                          <p:attrName>ppt_x</p:attrName>
                                        </p:attrNameLst>
                                      </p:cBhvr>
                                      <p:tavLst>
                                        <p:tav tm="0">
                                          <p:val>
                                            <p:strVal val="#ppt_x"/>
                                          </p:val>
                                        </p:tav>
                                        <p:tav tm="100000">
                                          <p:val>
                                            <p:strVal val="#ppt_x"/>
                                          </p:val>
                                        </p:tav>
                                      </p:tavLst>
                                    </p:anim>
                                    <p:anim calcmode="lin" valueType="num">
                                      <p:cBhvr additive="base">
                                        <p:cTn id="211" dur="500" fill="hold"/>
                                        <p:tgtEl>
                                          <p:spTgt spid="10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3"/>
                                        </p:tgtEl>
                                        <p:attrNameLst>
                                          <p:attrName>style.visibility</p:attrName>
                                        </p:attrNameLst>
                                      </p:cBhvr>
                                      <p:to>
                                        <p:strVal val="visible"/>
                                      </p:to>
                                    </p:set>
                                    <p:anim calcmode="lin" valueType="num">
                                      <p:cBhvr additive="base">
                                        <p:cTn id="214" dur="500" fill="hold"/>
                                        <p:tgtEl>
                                          <p:spTgt spid="103"/>
                                        </p:tgtEl>
                                        <p:attrNameLst>
                                          <p:attrName>ppt_x</p:attrName>
                                        </p:attrNameLst>
                                      </p:cBhvr>
                                      <p:tavLst>
                                        <p:tav tm="0">
                                          <p:val>
                                            <p:strVal val="#ppt_x"/>
                                          </p:val>
                                        </p:tav>
                                        <p:tav tm="100000">
                                          <p:val>
                                            <p:strVal val="#ppt_x"/>
                                          </p:val>
                                        </p:tav>
                                      </p:tavLst>
                                    </p:anim>
                                    <p:anim calcmode="lin" valueType="num">
                                      <p:cBhvr additive="base">
                                        <p:cTn id="215" dur="500" fill="hold"/>
                                        <p:tgtEl>
                                          <p:spTgt spid="10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4"/>
                                        </p:tgtEl>
                                        <p:attrNameLst>
                                          <p:attrName>style.visibility</p:attrName>
                                        </p:attrNameLst>
                                      </p:cBhvr>
                                      <p:to>
                                        <p:strVal val="visible"/>
                                      </p:to>
                                    </p:set>
                                    <p:anim calcmode="lin" valueType="num">
                                      <p:cBhvr additive="base">
                                        <p:cTn id="218" dur="500" fill="hold"/>
                                        <p:tgtEl>
                                          <p:spTgt spid="104"/>
                                        </p:tgtEl>
                                        <p:attrNameLst>
                                          <p:attrName>ppt_x</p:attrName>
                                        </p:attrNameLst>
                                      </p:cBhvr>
                                      <p:tavLst>
                                        <p:tav tm="0">
                                          <p:val>
                                            <p:strVal val="#ppt_x"/>
                                          </p:val>
                                        </p:tav>
                                        <p:tav tm="100000">
                                          <p:val>
                                            <p:strVal val="#ppt_x"/>
                                          </p:val>
                                        </p:tav>
                                      </p:tavLst>
                                    </p:anim>
                                    <p:anim calcmode="lin" valueType="num">
                                      <p:cBhvr additive="base">
                                        <p:cTn id="219" dur="500" fill="hold"/>
                                        <p:tgtEl>
                                          <p:spTgt spid="10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5"/>
                                        </p:tgtEl>
                                        <p:attrNameLst>
                                          <p:attrName>style.visibility</p:attrName>
                                        </p:attrNameLst>
                                      </p:cBhvr>
                                      <p:to>
                                        <p:strVal val="visible"/>
                                      </p:to>
                                    </p:set>
                                    <p:anim calcmode="lin" valueType="num">
                                      <p:cBhvr additive="base">
                                        <p:cTn id="222" dur="500" fill="hold"/>
                                        <p:tgtEl>
                                          <p:spTgt spid="105"/>
                                        </p:tgtEl>
                                        <p:attrNameLst>
                                          <p:attrName>ppt_x</p:attrName>
                                        </p:attrNameLst>
                                      </p:cBhvr>
                                      <p:tavLst>
                                        <p:tav tm="0">
                                          <p:val>
                                            <p:strVal val="#ppt_x"/>
                                          </p:val>
                                        </p:tav>
                                        <p:tav tm="100000">
                                          <p:val>
                                            <p:strVal val="#ppt_x"/>
                                          </p:val>
                                        </p:tav>
                                      </p:tavLst>
                                    </p:anim>
                                    <p:anim calcmode="lin" valueType="num">
                                      <p:cBhvr additive="base">
                                        <p:cTn id="223" dur="500" fill="hold"/>
                                        <p:tgtEl>
                                          <p:spTgt spid="10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6"/>
                                        </p:tgtEl>
                                        <p:attrNameLst>
                                          <p:attrName>style.visibility</p:attrName>
                                        </p:attrNameLst>
                                      </p:cBhvr>
                                      <p:to>
                                        <p:strVal val="visible"/>
                                      </p:to>
                                    </p:set>
                                    <p:anim calcmode="lin" valueType="num">
                                      <p:cBhvr additive="base">
                                        <p:cTn id="226" dur="500" fill="hold"/>
                                        <p:tgtEl>
                                          <p:spTgt spid="106"/>
                                        </p:tgtEl>
                                        <p:attrNameLst>
                                          <p:attrName>ppt_x</p:attrName>
                                        </p:attrNameLst>
                                      </p:cBhvr>
                                      <p:tavLst>
                                        <p:tav tm="0">
                                          <p:val>
                                            <p:strVal val="#ppt_x"/>
                                          </p:val>
                                        </p:tav>
                                        <p:tav tm="100000">
                                          <p:val>
                                            <p:strVal val="#ppt_x"/>
                                          </p:val>
                                        </p:tav>
                                      </p:tavLst>
                                    </p:anim>
                                    <p:anim calcmode="lin" valueType="num">
                                      <p:cBhvr additive="base">
                                        <p:cTn id="227" dur="500" fill="hold"/>
                                        <p:tgtEl>
                                          <p:spTgt spid="10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7"/>
                                        </p:tgtEl>
                                        <p:attrNameLst>
                                          <p:attrName>style.visibility</p:attrName>
                                        </p:attrNameLst>
                                      </p:cBhvr>
                                      <p:to>
                                        <p:strVal val="visible"/>
                                      </p:to>
                                    </p:set>
                                    <p:anim calcmode="lin" valueType="num">
                                      <p:cBhvr additive="base">
                                        <p:cTn id="230" dur="500" fill="hold"/>
                                        <p:tgtEl>
                                          <p:spTgt spid="107"/>
                                        </p:tgtEl>
                                        <p:attrNameLst>
                                          <p:attrName>ppt_x</p:attrName>
                                        </p:attrNameLst>
                                      </p:cBhvr>
                                      <p:tavLst>
                                        <p:tav tm="0">
                                          <p:val>
                                            <p:strVal val="#ppt_x"/>
                                          </p:val>
                                        </p:tav>
                                        <p:tav tm="100000">
                                          <p:val>
                                            <p:strVal val="#ppt_x"/>
                                          </p:val>
                                        </p:tav>
                                      </p:tavLst>
                                    </p:anim>
                                    <p:anim calcmode="lin" valueType="num">
                                      <p:cBhvr additive="base">
                                        <p:cTn id="231" dur="500" fill="hold"/>
                                        <p:tgtEl>
                                          <p:spTgt spid="10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8"/>
                                        </p:tgtEl>
                                        <p:attrNameLst>
                                          <p:attrName>style.visibility</p:attrName>
                                        </p:attrNameLst>
                                      </p:cBhvr>
                                      <p:to>
                                        <p:strVal val="visible"/>
                                      </p:to>
                                    </p:set>
                                    <p:anim calcmode="lin" valueType="num">
                                      <p:cBhvr additive="base">
                                        <p:cTn id="234" dur="500" fill="hold"/>
                                        <p:tgtEl>
                                          <p:spTgt spid="108"/>
                                        </p:tgtEl>
                                        <p:attrNameLst>
                                          <p:attrName>ppt_x</p:attrName>
                                        </p:attrNameLst>
                                      </p:cBhvr>
                                      <p:tavLst>
                                        <p:tav tm="0">
                                          <p:val>
                                            <p:strVal val="#ppt_x"/>
                                          </p:val>
                                        </p:tav>
                                        <p:tav tm="100000">
                                          <p:val>
                                            <p:strVal val="#ppt_x"/>
                                          </p:val>
                                        </p:tav>
                                      </p:tavLst>
                                    </p:anim>
                                    <p:anim calcmode="lin" valueType="num">
                                      <p:cBhvr additive="base">
                                        <p:cTn id="235" dur="500" fill="hold"/>
                                        <p:tgtEl>
                                          <p:spTgt spid="10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09"/>
                                        </p:tgtEl>
                                        <p:attrNameLst>
                                          <p:attrName>style.visibility</p:attrName>
                                        </p:attrNameLst>
                                      </p:cBhvr>
                                      <p:to>
                                        <p:strVal val="visible"/>
                                      </p:to>
                                    </p:set>
                                    <p:anim calcmode="lin" valueType="num">
                                      <p:cBhvr additive="base">
                                        <p:cTn id="238" dur="500" fill="hold"/>
                                        <p:tgtEl>
                                          <p:spTgt spid="109"/>
                                        </p:tgtEl>
                                        <p:attrNameLst>
                                          <p:attrName>ppt_x</p:attrName>
                                        </p:attrNameLst>
                                      </p:cBhvr>
                                      <p:tavLst>
                                        <p:tav tm="0">
                                          <p:val>
                                            <p:strVal val="#ppt_x"/>
                                          </p:val>
                                        </p:tav>
                                        <p:tav tm="100000">
                                          <p:val>
                                            <p:strVal val="#ppt_x"/>
                                          </p:val>
                                        </p:tav>
                                      </p:tavLst>
                                    </p:anim>
                                    <p:anim calcmode="lin" valueType="num">
                                      <p:cBhvr additive="base">
                                        <p:cTn id="239" dur="500" fill="hold"/>
                                        <p:tgtEl>
                                          <p:spTgt spid="10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0"/>
                                        </p:tgtEl>
                                        <p:attrNameLst>
                                          <p:attrName>style.visibility</p:attrName>
                                        </p:attrNameLst>
                                      </p:cBhvr>
                                      <p:to>
                                        <p:strVal val="visible"/>
                                      </p:to>
                                    </p:set>
                                    <p:anim calcmode="lin" valueType="num">
                                      <p:cBhvr additive="base">
                                        <p:cTn id="242" dur="500" fill="hold"/>
                                        <p:tgtEl>
                                          <p:spTgt spid="110"/>
                                        </p:tgtEl>
                                        <p:attrNameLst>
                                          <p:attrName>ppt_x</p:attrName>
                                        </p:attrNameLst>
                                      </p:cBhvr>
                                      <p:tavLst>
                                        <p:tav tm="0">
                                          <p:val>
                                            <p:strVal val="#ppt_x"/>
                                          </p:val>
                                        </p:tav>
                                        <p:tav tm="100000">
                                          <p:val>
                                            <p:strVal val="#ppt_x"/>
                                          </p:val>
                                        </p:tav>
                                      </p:tavLst>
                                    </p:anim>
                                    <p:anim calcmode="lin" valueType="num">
                                      <p:cBhvr additive="base">
                                        <p:cTn id="243" dur="500" fill="hold"/>
                                        <p:tgtEl>
                                          <p:spTgt spid="11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1"/>
                                        </p:tgtEl>
                                        <p:attrNameLst>
                                          <p:attrName>style.visibility</p:attrName>
                                        </p:attrNameLst>
                                      </p:cBhvr>
                                      <p:to>
                                        <p:strVal val="visible"/>
                                      </p:to>
                                    </p:set>
                                    <p:anim calcmode="lin" valueType="num">
                                      <p:cBhvr additive="base">
                                        <p:cTn id="246" dur="500" fill="hold"/>
                                        <p:tgtEl>
                                          <p:spTgt spid="111"/>
                                        </p:tgtEl>
                                        <p:attrNameLst>
                                          <p:attrName>ppt_x</p:attrName>
                                        </p:attrNameLst>
                                      </p:cBhvr>
                                      <p:tavLst>
                                        <p:tav tm="0">
                                          <p:val>
                                            <p:strVal val="#ppt_x"/>
                                          </p:val>
                                        </p:tav>
                                        <p:tav tm="100000">
                                          <p:val>
                                            <p:strVal val="#ppt_x"/>
                                          </p:val>
                                        </p:tav>
                                      </p:tavLst>
                                    </p:anim>
                                    <p:anim calcmode="lin" valueType="num">
                                      <p:cBhvr additive="base">
                                        <p:cTn id="247" dur="500" fill="hold"/>
                                        <p:tgtEl>
                                          <p:spTgt spid="11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2"/>
                                        </p:tgtEl>
                                        <p:attrNameLst>
                                          <p:attrName>style.visibility</p:attrName>
                                        </p:attrNameLst>
                                      </p:cBhvr>
                                      <p:to>
                                        <p:strVal val="visible"/>
                                      </p:to>
                                    </p:set>
                                    <p:anim calcmode="lin" valueType="num">
                                      <p:cBhvr additive="base">
                                        <p:cTn id="250" dur="500" fill="hold"/>
                                        <p:tgtEl>
                                          <p:spTgt spid="112"/>
                                        </p:tgtEl>
                                        <p:attrNameLst>
                                          <p:attrName>ppt_x</p:attrName>
                                        </p:attrNameLst>
                                      </p:cBhvr>
                                      <p:tavLst>
                                        <p:tav tm="0">
                                          <p:val>
                                            <p:strVal val="1+#ppt_w/2"/>
                                          </p:val>
                                        </p:tav>
                                        <p:tav tm="100000">
                                          <p:val>
                                            <p:strVal val="#ppt_x"/>
                                          </p:val>
                                        </p:tav>
                                      </p:tavLst>
                                    </p:anim>
                                    <p:anim calcmode="lin" valueType="num">
                                      <p:cBhvr additive="base">
                                        <p:cTn id="251" dur="500" fill="hold"/>
                                        <p:tgtEl>
                                          <p:spTgt spid="11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13"/>
                                        </p:tgtEl>
                                        <p:attrNameLst>
                                          <p:attrName>style.visibility</p:attrName>
                                        </p:attrNameLst>
                                      </p:cBhvr>
                                      <p:to>
                                        <p:strVal val="visible"/>
                                      </p:to>
                                    </p:set>
                                    <p:anim calcmode="lin" valueType="num">
                                      <p:cBhvr additive="base">
                                        <p:cTn id="254" dur="500" fill="hold"/>
                                        <p:tgtEl>
                                          <p:spTgt spid="113"/>
                                        </p:tgtEl>
                                        <p:attrNameLst>
                                          <p:attrName>ppt_x</p:attrName>
                                        </p:attrNameLst>
                                      </p:cBhvr>
                                      <p:tavLst>
                                        <p:tav tm="0">
                                          <p:val>
                                            <p:strVal val="1+#ppt_w/2"/>
                                          </p:val>
                                        </p:tav>
                                        <p:tav tm="100000">
                                          <p:val>
                                            <p:strVal val="#ppt_x"/>
                                          </p:val>
                                        </p:tav>
                                      </p:tavLst>
                                    </p:anim>
                                    <p:anim calcmode="lin" valueType="num">
                                      <p:cBhvr additive="base">
                                        <p:cTn id="255" dur="500" fill="hold"/>
                                        <p:tgtEl>
                                          <p:spTgt spid="11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14"/>
                                        </p:tgtEl>
                                        <p:attrNameLst>
                                          <p:attrName>style.visibility</p:attrName>
                                        </p:attrNameLst>
                                      </p:cBhvr>
                                      <p:to>
                                        <p:strVal val="visible"/>
                                      </p:to>
                                    </p:set>
                                    <p:anim calcmode="lin" valueType="num">
                                      <p:cBhvr additive="base">
                                        <p:cTn id="258" dur="500" fill="hold"/>
                                        <p:tgtEl>
                                          <p:spTgt spid="114"/>
                                        </p:tgtEl>
                                        <p:attrNameLst>
                                          <p:attrName>ppt_x</p:attrName>
                                        </p:attrNameLst>
                                      </p:cBhvr>
                                      <p:tavLst>
                                        <p:tav tm="0">
                                          <p:val>
                                            <p:strVal val="0-#ppt_w/2"/>
                                          </p:val>
                                        </p:tav>
                                        <p:tav tm="100000">
                                          <p:val>
                                            <p:strVal val="#ppt_x"/>
                                          </p:val>
                                        </p:tav>
                                      </p:tavLst>
                                    </p:anim>
                                    <p:anim calcmode="lin" valueType="num">
                                      <p:cBhvr additive="base">
                                        <p:cTn id="259" dur="500" fill="hold"/>
                                        <p:tgtEl>
                                          <p:spTgt spid="11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15"/>
                                        </p:tgtEl>
                                        <p:attrNameLst>
                                          <p:attrName>style.visibility</p:attrName>
                                        </p:attrNameLst>
                                      </p:cBhvr>
                                      <p:to>
                                        <p:strVal val="visible"/>
                                      </p:to>
                                    </p:set>
                                    <p:anim calcmode="lin" valueType="num">
                                      <p:cBhvr additive="base">
                                        <p:cTn id="262" dur="500" fill="hold"/>
                                        <p:tgtEl>
                                          <p:spTgt spid="115"/>
                                        </p:tgtEl>
                                        <p:attrNameLst>
                                          <p:attrName>ppt_x</p:attrName>
                                        </p:attrNameLst>
                                      </p:cBhvr>
                                      <p:tavLst>
                                        <p:tav tm="0">
                                          <p:val>
                                            <p:strVal val="#ppt_x"/>
                                          </p:val>
                                        </p:tav>
                                        <p:tav tm="100000">
                                          <p:val>
                                            <p:strVal val="#ppt_x"/>
                                          </p:val>
                                        </p:tav>
                                      </p:tavLst>
                                    </p:anim>
                                    <p:anim calcmode="lin" valueType="num">
                                      <p:cBhvr additive="base">
                                        <p:cTn id="263" dur="500" fill="hold"/>
                                        <p:tgtEl>
                                          <p:spTgt spid="11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16"/>
                                        </p:tgtEl>
                                        <p:attrNameLst>
                                          <p:attrName>style.visibility</p:attrName>
                                        </p:attrNameLst>
                                      </p:cBhvr>
                                      <p:to>
                                        <p:strVal val="visible"/>
                                      </p:to>
                                    </p:set>
                                    <p:anim calcmode="lin" valueType="num">
                                      <p:cBhvr additive="base">
                                        <p:cTn id="266" dur="500" fill="hold"/>
                                        <p:tgtEl>
                                          <p:spTgt spid="116"/>
                                        </p:tgtEl>
                                        <p:attrNameLst>
                                          <p:attrName>ppt_x</p:attrName>
                                        </p:attrNameLst>
                                      </p:cBhvr>
                                      <p:tavLst>
                                        <p:tav tm="0">
                                          <p:val>
                                            <p:strVal val="#ppt_x"/>
                                          </p:val>
                                        </p:tav>
                                        <p:tav tm="100000">
                                          <p:val>
                                            <p:strVal val="#ppt_x"/>
                                          </p:val>
                                        </p:tav>
                                      </p:tavLst>
                                    </p:anim>
                                    <p:anim calcmode="lin" valueType="num">
                                      <p:cBhvr additive="base">
                                        <p:cTn id="267" dur="500" fill="hold"/>
                                        <p:tgtEl>
                                          <p:spTgt spid="11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17"/>
                                        </p:tgtEl>
                                        <p:attrNameLst>
                                          <p:attrName>style.visibility</p:attrName>
                                        </p:attrNameLst>
                                      </p:cBhvr>
                                      <p:to>
                                        <p:strVal val="visible"/>
                                      </p:to>
                                    </p:set>
                                    <p:anim calcmode="lin" valueType="num">
                                      <p:cBhvr additive="base">
                                        <p:cTn id="270" dur="500" fill="hold"/>
                                        <p:tgtEl>
                                          <p:spTgt spid="117"/>
                                        </p:tgtEl>
                                        <p:attrNameLst>
                                          <p:attrName>ppt_x</p:attrName>
                                        </p:attrNameLst>
                                      </p:cBhvr>
                                      <p:tavLst>
                                        <p:tav tm="0">
                                          <p:val>
                                            <p:strVal val="#ppt_x"/>
                                          </p:val>
                                        </p:tav>
                                        <p:tav tm="100000">
                                          <p:val>
                                            <p:strVal val="#ppt_x"/>
                                          </p:val>
                                        </p:tav>
                                      </p:tavLst>
                                    </p:anim>
                                    <p:anim calcmode="lin" valueType="num">
                                      <p:cBhvr additive="base">
                                        <p:cTn id="271" dur="500" fill="hold"/>
                                        <p:tgtEl>
                                          <p:spTgt spid="11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18"/>
                                        </p:tgtEl>
                                        <p:attrNameLst>
                                          <p:attrName>style.visibility</p:attrName>
                                        </p:attrNameLst>
                                      </p:cBhvr>
                                      <p:to>
                                        <p:strVal val="visible"/>
                                      </p:to>
                                    </p:set>
                                    <p:anim calcmode="lin" valueType="num">
                                      <p:cBhvr additive="base">
                                        <p:cTn id="274" dur="500" fill="hold"/>
                                        <p:tgtEl>
                                          <p:spTgt spid="118"/>
                                        </p:tgtEl>
                                        <p:attrNameLst>
                                          <p:attrName>ppt_x</p:attrName>
                                        </p:attrNameLst>
                                      </p:cBhvr>
                                      <p:tavLst>
                                        <p:tav tm="0">
                                          <p:val>
                                            <p:strVal val="0-#ppt_w/2"/>
                                          </p:val>
                                        </p:tav>
                                        <p:tav tm="100000">
                                          <p:val>
                                            <p:strVal val="#ppt_x"/>
                                          </p:val>
                                        </p:tav>
                                      </p:tavLst>
                                    </p:anim>
                                    <p:anim calcmode="lin" valueType="num">
                                      <p:cBhvr additive="base">
                                        <p:cTn id="275" dur="500" fill="hold"/>
                                        <p:tgtEl>
                                          <p:spTgt spid="11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9"/>
                                        </p:tgtEl>
                                        <p:attrNameLst>
                                          <p:attrName>style.visibility</p:attrName>
                                        </p:attrNameLst>
                                      </p:cBhvr>
                                      <p:to>
                                        <p:strVal val="visible"/>
                                      </p:to>
                                    </p:set>
                                    <p:anim calcmode="lin" valueType="num">
                                      <p:cBhvr additive="base">
                                        <p:cTn id="278" dur="500" fill="hold"/>
                                        <p:tgtEl>
                                          <p:spTgt spid="119"/>
                                        </p:tgtEl>
                                        <p:attrNameLst>
                                          <p:attrName>ppt_x</p:attrName>
                                        </p:attrNameLst>
                                      </p:cBhvr>
                                      <p:tavLst>
                                        <p:tav tm="0">
                                          <p:val>
                                            <p:strVal val="#ppt_x"/>
                                          </p:val>
                                        </p:tav>
                                        <p:tav tm="100000">
                                          <p:val>
                                            <p:strVal val="#ppt_x"/>
                                          </p:val>
                                        </p:tav>
                                      </p:tavLst>
                                    </p:anim>
                                    <p:anim calcmode="lin" valueType="num">
                                      <p:cBhvr additive="base">
                                        <p:cTn id="279" dur="500" fill="hold"/>
                                        <p:tgtEl>
                                          <p:spTgt spid="11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0"/>
                                        </p:tgtEl>
                                        <p:attrNameLst>
                                          <p:attrName>style.visibility</p:attrName>
                                        </p:attrNameLst>
                                      </p:cBhvr>
                                      <p:to>
                                        <p:strVal val="visible"/>
                                      </p:to>
                                    </p:set>
                                    <p:anim calcmode="lin" valueType="num">
                                      <p:cBhvr additive="base">
                                        <p:cTn id="282" dur="500" fill="hold"/>
                                        <p:tgtEl>
                                          <p:spTgt spid="120"/>
                                        </p:tgtEl>
                                        <p:attrNameLst>
                                          <p:attrName>ppt_x</p:attrName>
                                        </p:attrNameLst>
                                      </p:cBhvr>
                                      <p:tavLst>
                                        <p:tav tm="0">
                                          <p:val>
                                            <p:strVal val="#ppt_x"/>
                                          </p:val>
                                        </p:tav>
                                        <p:tav tm="100000">
                                          <p:val>
                                            <p:strVal val="#ppt_x"/>
                                          </p:val>
                                        </p:tav>
                                      </p:tavLst>
                                    </p:anim>
                                    <p:anim calcmode="lin" valueType="num">
                                      <p:cBhvr additive="base">
                                        <p:cTn id="283" dur="500" fill="hold"/>
                                        <p:tgtEl>
                                          <p:spTgt spid="12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1"/>
                                        </p:tgtEl>
                                        <p:attrNameLst>
                                          <p:attrName>style.visibility</p:attrName>
                                        </p:attrNameLst>
                                      </p:cBhvr>
                                      <p:to>
                                        <p:strVal val="visible"/>
                                      </p:to>
                                    </p:set>
                                    <p:anim calcmode="lin" valueType="num">
                                      <p:cBhvr additive="base">
                                        <p:cTn id="286" dur="500" fill="hold"/>
                                        <p:tgtEl>
                                          <p:spTgt spid="121"/>
                                        </p:tgtEl>
                                        <p:attrNameLst>
                                          <p:attrName>ppt_x</p:attrName>
                                        </p:attrNameLst>
                                      </p:cBhvr>
                                      <p:tavLst>
                                        <p:tav tm="0">
                                          <p:val>
                                            <p:strVal val="#ppt_x"/>
                                          </p:val>
                                        </p:tav>
                                        <p:tav tm="100000">
                                          <p:val>
                                            <p:strVal val="#ppt_x"/>
                                          </p:val>
                                        </p:tav>
                                      </p:tavLst>
                                    </p:anim>
                                    <p:anim calcmode="lin" valueType="num">
                                      <p:cBhvr additive="base">
                                        <p:cTn id="287" dur="500" fill="hold"/>
                                        <p:tgtEl>
                                          <p:spTgt spid="12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2"/>
                                        </p:tgtEl>
                                        <p:attrNameLst>
                                          <p:attrName>style.visibility</p:attrName>
                                        </p:attrNameLst>
                                      </p:cBhvr>
                                      <p:to>
                                        <p:strVal val="visible"/>
                                      </p:to>
                                    </p:set>
                                    <p:anim calcmode="lin" valueType="num">
                                      <p:cBhvr additive="base">
                                        <p:cTn id="290" dur="500" fill="hold"/>
                                        <p:tgtEl>
                                          <p:spTgt spid="122"/>
                                        </p:tgtEl>
                                        <p:attrNameLst>
                                          <p:attrName>ppt_x</p:attrName>
                                        </p:attrNameLst>
                                      </p:cBhvr>
                                      <p:tavLst>
                                        <p:tav tm="0">
                                          <p:val>
                                            <p:strVal val="#ppt_x"/>
                                          </p:val>
                                        </p:tav>
                                        <p:tav tm="100000">
                                          <p:val>
                                            <p:strVal val="#ppt_x"/>
                                          </p:val>
                                        </p:tav>
                                      </p:tavLst>
                                    </p:anim>
                                    <p:anim calcmode="lin" valueType="num">
                                      <p:cBhvr additive="base">
                                        <p:cTn id="291" dur="500" fill="hold"/>
                                        <p:tgtEl>
                                          <p:spTgt spid="12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3"/>
                                        </p:tgtEl>
                                        <p:attrNameLst>
                                          <p:attrName>style.visibility</p:attrName>
                                        </p:attrNameLst>
                                      </p:cBhvr>
                                      <p:to>
                                        <p:strVal val="visible"/>
                                      </p:to>
                                    </p:set>
                                    <p:anim calcmode="lin" valueType="num">
                                      <p:cBhvr additive="base">
                                        <p:cTn id="294" dur="500" fill="hold"/>
                                        <p:tgtEl>
                                          <p:spTgt spid="123"/>
                                        </p:tgtEl>
                                        <p:attrNameLst>
                                          <p:attrName>ppt_x</p:attrName>
                                        </p:attrNameLst>
                                      </p:cBhvr>
                                      <p:tavLst>
                                        <p:tav tm="0">
                                          <p:val>
                                            <p:strVal val="#ppt_x"/>
                                          </p:val>
                                        </p:tav>
                                        <p:tav tm="100000">
                                          <p:val>
                                            <p:strVal val="#ppt_x"/>
                                          </p:val>
                                        </p:tav>
                                      </p:tavLst>
                                    </p:anim>
                                    <p:anim calcmode="lin" valueType="num">
                                      <p:cBhvr additive="base">
                                        <p:cTn id="295" dur="500" fill="hold"/>
                                        <p:tgtEl>
                                          <p:spTgt spid="12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4"/>
                                        </p:tgtEl>
                                        <p:attrNameLst>
                                          <p:attrName>style.visibility</p:attrName>
                                        </p:attrNameLst>
                                      </p:cBhvr>
                                      <p:to>
                                        <p:strVal val="visible"/>
                                      </p:to>
                                    </p:set>
                                    <p:anim calcmode="lin" valueType="num">
                                      <p:cBhvr additive="base">
                                        <p:cTn id="298" dur="500" fill="hold"/>
                                        <p:tgtEl>
                                          <p:spTgt spid="124"/>
                                        </p:tgtEl>
                                        <p:attrNameLst>
                                          <p:attrName>ppt_x</p:attrName>
                                        </p:attrNameLst>
                                      </p:cBhvr>
                                      <p:tavLst>
                                        <p:tav tm="0">
                                          <p:val>
                                            <p:strVal val="#ppt_x"/>
                                          </p:val>
                                        </p:tav>
                                        <p:tav tm="100000">
                                          <p:val>
                                            <p:strVal val="#ppt_x"/>
                                          </p:val>
                                        </p:tav>
                                      </p:tavLst>
                                    </p:anim>
                                    <p:anim calcmode="lin" valueType="num">
                                      <p:cBhvr additive="base">
                                        <p:cTn id="299" dur="500" fill="hold"/>
                                        <p:tgtEl>
                                          <p:spTgt spid="12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5"/>
                                        </p:tgtEl>
                                        <p:attrNameLst>
                                          <p:attrName>style.visibility</p:attrName>
                                        </p:attrNameLst>
                                      </p:cBhvr>
                                      <p:to>
                                        <p:strVal val="visible"/>
                                      </p:to>
                                    </p:set>
                                    <p:anim calcmode="lin" valueType="num">
                                      <p:cBhvr additive="base">
                                        <p:cTn id="302" dur="500" fill="hold"/>
                                        <p:tgtEl>
                                          <p:spTgt spid="125"/>
                                        </p:tgtEl>
                                        <p:attrNameLst>
                                          <p:attrName>ppt_x</p:attrName>
                                        </p:attrNameLst>
                                      </p:cBhvr>
                                      <p:tavLst>
                                        <p:tav tm="0">
                                          <p:val>
                                            <p:strVal val="#ppt_x"/>
                                          </p:val>
                                        </p:tav>
                                        <p:tav tm="100000">
                                          <p:val>
                                            <p:strVal val="#ppt_x"/>
                                          </p:val>
                                        </p:tav>
                                      </p:tavLst>
                                    </p:anim>
                                    <p:anim calcmode="lin" valueType="num">
                                      <p:cBhvr additive="base">
                                        <p:cTn id="303" dur="500" fill="hold"/>
                                        <p:tgtEl>
                                          <p:spTgt spid="12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6"/>
                                        </p:tgtEl>
                                        <p:attrNameLst>
                                          <p:attrName>style.visibility</p:attrName>
                                        </p:attrNameLst>
                                      </p:cBhvr>
                                      <p:to>
                                        <p:strVal val="visible"/>
                                      </p:to>
                                    </p:set>
                                    <p:anim calcmode="lin" valueType="num">
                                      <p:cBhvr additive="base">
                                        <p:cTn id="306" dur="500" fill="hold"/>
                                        <p:tgtEl>
                                          <p:spTgt spid="126"/>
                                        </p:tgtEl>
                                        <p:attrNameLst>
                                          <p:attrName>ppt_x</p:attrName>
                                        </p:attrNameLst>
                                      </p:cBhvr>
                                      <p:tavLst>
                                        <p:tav tm="0">
                                          <p:val>
                                            <p:strVal val="#ppt_x"/>
                                          </p:val>
                                        </p:tav>
                                        <p:tav tm="100000">
                                          <p:val>
                                            <p:strVal val="#ppt_x"/>
                                          </p:val>
                                        </p:tav>
                                      </p:tavLst>
                                    </p:anim>
                                    <p:anim calcmode="lin" valueType="num">
                                      <p:cBhvr additive="base">
                                        <p:cTn id="307" dur="500" fill="hold"/>
                                        <p:tgtEl>
                                          <p:spTgt spid="12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7"/>
                                        </p:tgtEl>
                                        <p:attrNameLst>
                                          <p:attrName>style.visibility</p:attrName>
                                        </p:attrNameLst>
                                      </p:cBhvr>
                                      <p:to>
                                        <p:strVal val="visible"/>
                                      </p:to>
                                    </p:set>
                                    <p:anim calcmode="lin" valueType="num">
                                      <p:cBhvr additive="base">
                                        <p:cTn id="310" dur="500" fill="hold"/>
                                        <p:tgtEl>
                                          <p:spTgt spid="127"/>
                                        </p:tgtEl>
                                        <p:attrNameLst>
                                          <p:attrName>ppt_x</p:attrName>
                                        </p:attrNameLst>
                                      </p:cBhvr>
                                      <p:tavLst>
                                        <p:tav tm="0">
                                          <p:val>
                                            <p:strVal val="#ppt_x"/>
                                          </p:val>
                                        </p:tav>
                                        <p:tav tm="100000">
                                          <p:val>
                                            <p:strVal val="#ppt_x"/>
                                          </p:val>
                                        </p:tav>
                                      </p:tavLst>
                                    </p:anim>
                                    <p:anim calcmode="lin" valueType="num">
                                      <p:cBhvr additive="base">
                                        <p:cTn id="311" dur="500" fill="hold"/>
                                        <p:tgtEl>
                                          <p:spTgt spid="12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8"/>
                                        </p:tgtEl>
                                        <p:attrNameLst>
                                          <p:attrName>style.visibility</p:attrName>
                                        </p:attrNameLst>
                                      </p:cBhvr>
                                      <p:to>
                                        <p:strVal val="visible"/>
                                      </p:to>
                                    </p:set>
                                    <p:anim calcmode="lin" valueType="num">
                                      <p:cBhvr additive="base">
                                        <p:cTn id="314" dur="500" fill="hold"/>
                                        <p:tgtEl>
                                          <p:spTgt spid="128"/>
                                        </p:tgtEl>
                                        <p:attrNameLst>
                                          <p:attrName>ppt_x</p:attrName>
                                        </p:attrNameLst>
                                      </p:cBhvr>
                                      <p:tavLst>
                                        <p:tav tm="0">
                                          <p:val>
                                            <p:strVal val="#ppt_x"/>
                                          </p:val>
                                        </p:tav>
                                        <p:tav tm="100000">
                                          <p:val>
                                            <p:strVal val="#ppt_x"/>
                                          </p:val>
                                        </p:tav>
                                      </p:tavLst>
                                    </p:anim>
                                    <p:anim calcmode="lin" valueType="num">
                                      <p:cBhvr additive="base">
                                        <p:cTn id="315" dur="500" fill="hold"/>
                                        <p:tgtEl>
                                          <p:spTgt spid="12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9"/>
                                        </p:tgtEl>
                                        <p:attrNameLst>
                                          <p:attrName>style.visibility</p:attrName>
                                        </p:attrNameLst>
                                      </p:cBhvr>
                                      <p:to>
                                        <p:strVal val="visible"/>
                                      </p:to>
                                    </p:set>
                                    <p:anim calcmode="lin" valueType="num">
                                      <p:cBhvr additive="base">
                                        <p:cTn id="318" dur="500" fill="hold"/>
                                        <p:tgtEl>
                                          <p:spTgt spid="129"/>
                                        </p:tgtEl>
                                        <p:attrNameLst>
                                          <p:attrName>ppt_x</p:attrName>
                                        </p:attrNameLst>
                                      </p:cBhvr>
                                      <p:tavLst>
                                        <p:tav tm="0">
                                          <p:val>
                                            <p:strVal val="#ppt_x"/>
                                          </p:val>
                                        </p:tav>
                                        <p:tav tm="100000">
                                          <p:val>
                                            <p:strVal val="#ppt_x"/>
                                          </p:val>
                                        </p:tav>
                                      </p:tavLst>
                                    </p:anim>
                                    <p:anim calcmode="lin" valueType="num">
                                      <p:cBhvr additive="base">
                                        <p:cTn id="319" dur="500" fill="hold"/>
                                        <p:tgtEl>
                                          <p:spTgt spid="12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0"/>
                                        </p:tgtEl>
                                        <p:attrNameLst>
                                          <p:attrName>style.visibility</p:attrName>
                                        </p:attrNameLst>
                                      </p:cBhvr>
                                      <p:to>
                                        <p:strVal val="visible"/>
                                      </p:to>
                                    </p:set>
                                    <p:anim calcmode="lin" valueType="num">
                                      <p:cBhvr additive="base">
                                        <p:cTn id="322" dur="500" fill="hold"/>
                                        <p:tgtEl>
                                          <p:spTgt spid="130"/>
                                        </p:tgtEl>
                                        <p:attrNameLst>
                                          <p:attrName>ppt_x</p:attrName>
                                        </p:attrNameLst>
                                      </p:cBhvr>
                                      <p:tavLst>
                                        <p:tav tm="0">
                                          <p:val>
                                            <p:strVal val="#ppt_x"/>
                                          </p:val>
                                        </p:tav>
                                        <p:tav tm="100000">
                                          <p:val>
                                            <p:strVal val="#ppt_x"/>
                                          </p:val>
                                        </p:tav>
                                      </p:tavLst>
                                    </p:anim>
                                    <p:anim calcmode="lin" valueType="num">
                                      <p:cBhvr additive="base">
                                        <p:cTn id="323" dur="500" fill="hold"/>
                                        <p:tgtEl>
                                          <p:spTgt spid="13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 calcmode="lin" valueType="num">
                                      <p:cBhvr additive="base">
                                        <p:cTn id="326" dur="500" fill="hold"/>
                                        <p:tgtEl>
                                          <p:spTgt spid="131"/>
                                        </p:tgtEl>
                                        <p:attrNameLst>
                                          <p:attrName>ppt_x</p:attrName>
                                        </p:attrNameLst>
                                      </p:cBhvr>
                                      <p:tavLst>
                                        <p:tav tm="0">
                                          <p:val>
                                            <p:strVal val="#ppt_x"/>
                                          </p:val>
                                        </p:tav>
                                        <p:tav tm="100000">
                                          <p:val>
                                            <p:strVal val="#ppt_x"/>
                                          </p:val>
                                        </p:tav>
                                      </p:tavLst>
                                    </p:anim>
                                    <p:anim calcmode="lin" valueType="num">
                                      <p:cBhvr additive="base">
                                        <p:cTn id="327" dur="500" fill="hold"/>
                                        <p:tgtEl>
                                          <p:spTgt spid="13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2"/>
                                        </p:tgtEl>
                                        <p:attrNameLst>
                                          <p:attrName>style.visibility</p:attrName>
                                        </p:attrNameLst>
                                      </p:cBhvr>
                                      <p:to>
                                        <p:strVal val="visible"/>
                                      </p:to>
                                    </p:set>
                                    <p:anim calcmode="lin" valueType="num">
                                      <p:cBhvr additive="base">
                                        <p:cTn id="330" dur="500" fill="hold"/>
                                        <p:tgtEl>
                                          <p:spTgt spid="132"/>
                                        </p:tgtEl>
                                        <p:attrNameLst>
                                          <p:attrName>ppt_x</p:attrName>
                                        </p:attrNameLst>
                                      </p:cBhvr>
                                      <p:tavLst>
                                        <p:tav tm="0">
                                          <p:val>
                                            <p:strVal val="#ppt_x"/>
                                          </p:val>
                                        </p:tav>
                                        <p:tav tm="100000">
                                          <p:val>
                                            <p:strVal val="#ppt_x"/>
                                          </p:val>
                                        </p:tav>
                                      </p:tavLst>
                                    </p:anim>
                                    <p:anim calcmode="lin" valueType="num">
                                      <p:cBhvr additive="base">
                                        <p:cTn id="331" dur="500" fill="hold"/>
                                        <p:tgtEl>
                                          <p:spTgt spid="13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3"/>
                                        </p:tgtEl>
                                        <p:attrNameLst>
                                          <p:attrName>style.visibility</p:attrName>
                                        </p:attrNameLst>
                                      </p:cBhvr>
                                      <p:to>
                                        <p:strVal val="visible"/>
                                      </p:to>
                                    </p:set>
                                    <p:anim calcmode="lin" valueType="num">
                                      <p:cBhvr additive="base">
                                        <p:cTn id="334" dur="500" fill="hold"/>
                                        <p:tgtEl>
                                          <p:spTgt spid="133"/>
                                        </p:tgtEl>
                                        <p:attrNameLst>
                                          <p:attrName>ppt_x</p:attrName>
                                        </p:attrNameLst>
                                      </p:cBhvr>
                                      <p:tavLst>
                                        <p:tav tm="0">
                                          <p:val>
                                            <p:strVal val="#ppt_x"/>
                                          </p:val>
                                        </p:tav>
                                        <p:tav tm="100000">
                                          <p:val>
                                            <p:strVal val="#ppt_x"/>
                                          </p:val>
                                        </p:tav>
                                      </p:tavLst>
                                    </p:anim>
                                    <p:anim calcmode="lin" valueType="num">
                                      <p:cBhvr additive="base">
                                        <p:cTn id="335" dur="500" fill="hold"/>
                                        <p:tgtEl>
                                          <p:spTgt spid="13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4"/>
                                        </p:tgtEl>
                                        <p:attrNameLst>
                                          <p:attrName>style.visibility</p:attrName>
                                        </p:attrNameLst>
                                      </p:cBhvr>
                                      <p:to>
                                        <p:strVal val="visible"/>
                                      </p:to>
                                    </p:set>
                                    <p:anim calcmode="lin" valueType="num">
                                      <p:cBhvr additive="base">
                                        <p:cTn id="338" dur="500" fill="hold"/>
                                        <p:tgtEl>
                                          <p:spTgt spid="134"/>
                                        </p:tgtEl>
                                        <p:attrNameLst>
                                          <p:attrName>ppt_x</p:attrName>
                                        </p:attrNameLst>
                                      </p:cBhvr>
                                      <p:tavLst>
                                        <p:tav tm="0">
                                          <p:val>
                                            <p:strVal val="#ppt_x"/>
                                          </p:val>
                                        </p:tav>
                                        <p:tav tm="100000">
                                          <p:val>
                                            <p:strVal val="#ppt_x"/>
                                          </p:val>
                                        </p:tav>
                                      </p:tavLst>
                                    </p:anim>
                                    <p:anim calcmode="lin" valueType="num">
                                      <p:cBhvr additive="base">
                                        <p:cTn id="339" dur="500" fill="hold"/>
                                        <p:tgtEl>
                                          <p:spTgt spid="13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5"/>
                                        </p:tgtEl>
                                        <p:attrNameLst>
                                          <p:attrName>style.visibility</p:attrName>
                                        </p:attrNameLst>
                                      </p:cBhvr>
                                      <p:to>
                                        <p:strVal val="visible"/>
                                      </p:to>
                                    </p:set>
                                    <p:anim calcmode="lin" valueType="num">
                                      <p:cBhvr additive="base">
                                        <p:cTn id="342" dur="500" fill="hold"/>
                                        <p:tgtEl>
                                          <p:spTgt spid="135"/>
                                        </p:tgtEl>
                                        <p:attrNameLst>
                                          <p:attrName>ppt_x</p:attrName>
                                        </p:attrNameLst>
                                      </p:cBhvr>
                                      <p:tavLst>
                                        <p:tav tm="0">
                                          <p:val>
                                            <p:strVal val="#ppt_x"/>
                                          </p:val>
                                        </p:tav>
                                        <p:tav tm="100000">
                                          <p:val>
                                            <p:strVal val="#ppt_x"/>
                                          </p:val>
                                        </p:tav>
                                      </p:tavLst>
                                    </p:anim>
                                    <p:anim calcmode="lin" valueType="num">
                                      <p:cBhvr additive="base">
                                        <p:cTn id="343" dur="500" fill="hold"/>
                                        <p:tgtEl>
                                          <p:spTgt spid="135"/>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36"/>
                                        </p:tgtEl>
                                        <p:attrNameLst>
                                          <p:attrName>style.visibility</p:attrName>
                                        </p:attrNameLst>
                                      </p:cBhvr>
                                      <p:to>
                                        <p:strVal val="visible"/>
                                      </p:to>
                                    </p:set>
                                    <p:animEffect transition="in" filter="fade">
                                      <p:cBhvr>
                                        <p:cTn id="347" dur="1000"/>
                                        <p:tgtEl>
                                          <p:spTgt spid="136"/>
                                        </p:tgtEl>
                                      </p:cBhvr>
                                    </p:animEffect>
                                    <p:anim calcmode="lin" valueType="num">
                                      <p:cBhvr>
                                        <p:cTn id="348" dur="1000" fill="hold"/>
                                        <p:tgtEl>
                                          <p:spTgt spid="136"/>
                                        </p:tgtEl>
                                        <p:attrNameLst>
                                          <p:attrName>ppt_x</p:attrName>
                                        </p:attrNameLst>
                                      </p:cBhvr>
                                      <p:tavLst>
                                        <p:tav tm="0">
                                          <p:val>
                                            <p:strVal val="#ppt_x"/>
                                          </p:val>
                                        </p:tav>
                                        <p:tav tm="100000">
                                          <p:val>
                                            <p:strVal val="#ppt_x"/>
                                          </p:val>
                                        </p:tav>
                                      </p:tavLst>
                                    </p:anim>
                                    <p:anim calcmode="lin" valueType="num">
                                      <p:cBhvr>
                                        <p:cTn id="349" dur="1000" fill="hold"/>
                                        <p:tgtEl>
                                          <p:spTgt spid="136"/>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37"/>
                                        </p:tgtEl>
                                        <p:attrNameLst>
                                          <p:attrName>style.visibility</p:attrName>
                                        </p:attrNameLst>
                                      </p:cBhvr>
                                      <p:to>
                                        <p:strVal val="visible"/>
                                      </p:to>
                                    </p:set>
                                    <p:animEffect transition="in" filter="wipe(left)">
                                      <p:cBhvr>
                                        <p:cTn id="353" dur="500"/>
                                        <p:tgtEl>
                                          <p:spTgt spid="137"/>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38"/>
                                        </p:tgtEl>
                                        <p:attrNameLst>
                                          <p:attrName>style.visibility</p:attrName>
                                        </p:attrNameLst>
                                      </p:cBhvr>
                                      <p:to>
                                        <p:strVal val="visible"/>
                                      </p:to>
                                    </p:set>
                                    <p:animEffect transition="in" filter="wipe(left)">
                                      <p:cBhvr>
                                        <p:cTn id="357" dur="500"/>
                                        <p:tgtEl>
                                          <p:spTgt spid="138"/>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39"/>
                                        </p:tgtEl>
                                        <p:attrNameLst>
                                          <p:attrName>style.visibility</p:attrName>
                                        </p:attrNameLst>
                                      </p:cBhvr>
                                      <p:to>
                                        <p:strVal val="visible"/>
                                      </p:to>
                                    </p:set>
                                    <p:animEffect transition="in" filter="wipe(left)">
                                      <p:cBhvr>
                                        <p:cTn id="360" dur="500"/>
                                        <p:tgtEl>
                                          <p:spTgt spid="139"/>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0"/>
                                        </p:tgtEl>
                                        <p:attrNameLst>
                                          <p:attrName>style.visibility</p:attrName>
                                        </p:attrNameLst>
                                      </p:cBhvr>
                                      <p:to>
                                        <p:strVal val="visible"/>
                                      </p:to>
                                    </p:set>
                                    <p:animEffect transition="in" filter="fade">
                                      <p:cBhvr>
                                        <p:cTn id="364" dur="1000"/>
                                        <p:tgtEl>
                                          <p:spTgt spid="140"/>
                                        </p:tgtEl>
                                      </p:cBhvr>
                                    </p:animEffect>
                                    <p:anim calcmode="lin" valueType="num">
                                      <p:cBhvr>
                                        <p:cTn id="365" dur="1000" fill="hold"/>
                                        <p:tgtEl>
                                          <p:spTgt spid="140"/>
                                        </p:tgtEl>
                                        <p:attrNameLst>
                                          <p:attrName>ppt_x</p:attrName>
                                        </p:attrNameLst>
                                      </p:cBhvr>
                                      <p:tavLst>
                                        <p:tav tm="0">
                                          <p:val>
                                            <p:strVal val="#ppt_x"/>
                                          </p:val>
                                        </p:tav>
                                        <p:tav tm="100000">
                                          <p:val>
                                            <p:strVal val="#ppt_x"/>
                                          </p:val>
                                        </p:tav>
                                      </p:tavLst>
                                    </p:anim>
                                    <p:anim calcmode="lin" valueType="num">
                                      <p:cBhvr>
                                        <p:cTn id="366" dur="1000" fill="hold"/>
                                        <p:tgtEl>
                                          <p:spTgt spid="140"/>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1"/>
                                        </p:tgtEl>
                                        <p:attrNameLst>
                                          <p:attrName>style.visibility</p:attrName>
                                        </p:attrNameLst>
                                      </p:cBhvr>
                                      <p:to>
                                        <p:strVal val="visible"/>
                                      </p:to>
                                    </p:set>
                                    <p:animEffect transition="in" filter="wipe(left)">
                                      <p:cBhvr>
                                        <p:cTn id="370" dur="500"/>
                                        <p:tgtEl>
                                          <p:spTgt spid="141"/>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2"/>
                                        </p:tgtEl>
                                        <p:attrNameLst>
                                          <p:attrName>style.visibility</p:attrName>
                                        </p:attrNameLst>
                                      </p:cBhvr>
                                      <p:to>
                                        <p:strVal val="visible"/>
                                      </p:to>
                                    </p:set>
                                    <p:animEffect transition="in" filter="wipe(left)">
                                      <p:cBhvr>
                                        <p:cTn id="374" dur="500"/>
                                        <p:tgtEl>
                                          <p:spTgt spid="142"/>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43"/>
                                        </p:tgtEl>
                                        <p:attrNameLst>
                                          <p:attrName>style.visibility</p:attrName>
                                        </p:attrNameLst>
                                      </p:cBhvr>
                                      <p:to>
                                        <p:strVal val="visible"/>
                                      </p:to>
                                    </p:set>
                                    <p:animEffect transition="in" filter="wipe(left)">
                                      <p:cBhvr>
                                        <p:cTn id="377" dur="500"/>
                                        <p:tgtEl>
                                          <p:spTgt spid="143"/>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44"/>
                                        </p:tgtEl>
                                        <p:attrNameLst>
                                          <p:attrName>style.visibility</p:attrName>
                                        </p:attrNameLst>
                                      </p:cBhvr>
                                      <p:to>
                                        <p:strVal val="visible"/>
                                      </p:to>
                                    </p:set>
                                    <p:animEffect transition="in" filter="fade">
                                      <p:cBhvr>
                                        <p:cTn id="381" dur="1000"/>
                                        <p:tgtEl>
                                          <p:spTgt spid="144"/>
                                        </p:tgtEl>
                                      </p:cBhvr>
                                    </p:animEffect>
                                    <p:anim calcmode="lin" valueType="num">
                                      <p:cBhvr>
                                        <p:cTn id="382" dur="1000" fill="hold"/>
                                        <p:tgtEl>
                                          <p:spTgt spid="144"/>
                                        </p:tgtEl>
                                        <p:attrNameLst>
                                          <p:attrName>ppt_x</p:attrName>
                                        </p:attrNameLst>
                                      </p:cBhvr>
                                      <p:tavLst>
                                        <p:tav tm="0">
                                          <p:val>
                                            <p:strVal val="#ppt_x"/>
                                          </p:val>
                                        </p:tav>
                                        <p:tav tm="100000">
                                          <p:val>
                                            <p:strVal val="#ppt_x"/>
                                          </p:val>
                                        </p:tav>
                                      </p:tavLst>
                                    </p:anim>
                                    <p:anim calcmode="lin" valueType="num">
                                      <p:cBhvr>
                                        <p:cTn id="383" dur="1000" fill="hold"/>
                                        <p:tgtEl>
                                          <p:spTgt spid="144"/>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45"/>
                                        </p:tgtEl>
                                        <p:attrNameLst>
                                          <p:attrName>style.visibility</p:attrName>
                                        </p:attrNameLst>
                                      </p:cBhvr>
                                      <p:to>
                                        <p:strVal val="visible"/>
                                      </p:to>
                                    </p:set>
                                    <p:animEffect transition="in" filter="wipe(left)">
                                      <p:cBhvr>
                                        <p:cTn id="387" dur="500"/>
                                        <p:tgtEl>
                                          <p:spTgt spid="145"/>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46"/>
                                        </p:tgtEl>
                                        <p:attrNameLst>
                                          <p:attrName>style.visibility</p:attrName>
                                        </p:attrNameLst>
                                      </p:cBhvr>
                                      <p:to>
                                        <p:strVal val="visible"/>
                                      </p:to>
                                    </p:set>
                                    <p:animEffect transition="in" filter="wipe(left)">
                                      <p:cBhvr>
                                        <p:cTn id="391" dur="500"/>
                                        <p:tgtEl>
                                          <p:spTgt spid="146"/>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47"/>
                                        </p:tgtEl>
                                        <p:attrNameLst>
                                          <p:attrName>style.visibility</p:attrName>
                                        </p:attrNameLst>
                                      </p:cBhvr>
                                      <p:to>
                                        <p:strVal val="visible"/>
                                      </p:to>
                                    </p:set>
                                    <p:animEffect transition="in" filter="wipe(left)">
                                      <p:cBhvr>
                                        <p:cTn id="39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51" grpId="0" bldLvl="0" animBg="1"/>
      <p:bldP spid="52" grpId="0" bldLvl="0" animBg="1"/>
      <p:bldP spid="53" grpId="0" bldLvl="0" animBg="1"/>
      <p:bldP spid="54" grpId="0" bldLvl="0" animBg="1"/>
      <p:bldP spid="55" grpId="0" bldLvl="0" animBg="1"/>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73" grpId="0" bldLvl="0" animBg="1"/>
      <p:bldP spid="74" grpId="0" bldLvl="0" animBg="1"/>
      <p:bldP spid="75" grpId="0" bldLvl="0" animBg="1"/>
      <p:bldP spid="76" grpId="0" bldLvl="0" animBg="1"/>
      <p:bldP spid="77" grpId="0" bldLvl="0" animBg="1"/>
      <p:bldP spid="78" grpId="0" bldLvl="0" animBg="1"/>
      <p:bldP spid="79" grpId="0" bldLvl="0" animBg="1"/>
      <p:bldP spid="84" grpId="0" bldLvl="0" animBg="1"/>
      <p:bldP spid="85"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7" grpId="0" bldLvl="0" animBg="1"/>
      <p:bldP spid="98"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4" grpId="0" bldLvl="0" animBg="1"/>
      <p:bldP spid="115" grpId="0" bldLvl="0" animBg="1"/>
      <p:bldP spid="116"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4" grpId="0" bldLvl="0" animBg="1"/>
      <p:bldP spid="125" grpId="0" bldLvl="0" animBg="1"/>
      <p:bldP spid="126" grpId="0" bldLvl="0" animBg="1"/>
      <p:bldP spid="127" grpId="0" bldLvl="0" animBg="1"/>
      <p:bldP spid="128" grpId="0" bldLvl="0" animBg="1"/>
      <p:bldP spid="129" grpId="0" bldLvl="0" animBg="1"/>
      <p:bldP spid="130" grpId="0" bldLvl="0" animBg="1"/>
      <p:bldP spid="131" grpId="0" bldLvl="0" animBg="1"/>
      <p:bldP spid="132" grpId="0" bldLvl="0" animBg="1"/>
      <p:bldP spid="133" grpId="0" bldLvl="0" animBg="1"/>
      <p:bldP spid="134" grpId="0" bldLvl="0" animBg="1"/>
      <p:bldP spid="135" grpId="0" bldLvl="0" animBg="1"/>
      <p:bldP spid="136" grpId="0" bldLvl="0" animBg="1"/>
      <p:bldP spid="138" grpId="0"/>
      <p:bldP spid="139" grpId="0"/>
      <p:bldP spid="140" grpId="0" bldLvl="0" animBg="1"/>
      <p:bldP spid="142" grpId="0"/>
      <p:bldP spid="143" grpId="0"/>
      <p:bldP spid="144" grpId="0" bldLvl="0" animBg="1"/>
      <p:bldP spid="146" grpId="0"/>
      <p:bldP spid="1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893"/>
            <a:ext cx="6551024"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解决问题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TO SOLVE THE PROBLEM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118" name="圆角矩形 117"/>
          <p:cNvSpPr/>
          <p:nvPr/>
        </p:nvSpPr>
        <p:spPr>
          <a:xfrm>
            <a:off x="-239055" y="15886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a:off x="-383032" y="1279852"/>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p:nvPr/>
        </p:nvSpPr>
        <p:spPr>
          <a:xfrm>
            <a:off x="48902" y="16098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1" name="标题 4"/>
          <p:cNvSpPr txBox="1"/>
          <p:nvPr/>
        </p:nvSpPr>
        <p:spPr>
          <a:xfrm>
            <a:off x="48903" y="1279852"/>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4" name="圆角矩形 123"/>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6" name="圆角矩形 125"/>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8" name="圆角矩形 127"/>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266754" y="1275132"/>
            <a:ext cx="1122753" cy="1302393"/>
            <a:chOff x="5301679" y="1577352"/>
            <a:chExt cx="1123045" cy="1302732"/>
          </a:xfrm>
        </p:grpSpPr>
        <p:sp>
          <p:nvSpPr>
            <p:cNvPr id="131" name="六边形 130"/>
            <p:cNvSpPr/>
            <p:nvPr/>
          </p:nvSpPr>
          <p:spPr>
            <a:xfrm rot="5400000">
              <a:off x="5211836" y="1667195"/>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5867015" y="2347686"/>
            <a:ext cx="1122753" cy="1302393"/>
            <a:chOff x="5902096" y="2650185"/>
            <a:chExt cx="1123045" cy="1302732"/>
          </a:xfrm>
        </p:grpSpPr>
        <p:sp>
          <p:nvSpPr>
            <p:cNvPr id="134" name="六边形 133"/>
            <p:cNvSpPr/>
            <p:nvPr/>
          </p:nvSpPr>
          <p:spPr>
            <a:xfrm rot="5400000">
              <a:off x="5812253" y="2740028"/>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5266754" y="3421237"/>
            <a:ext cx="1122753" cy="1302393"/>
            <a:chOff x="5301679" y="3724016"/>
            <a:chExt cx="1123045" cy="1302732"/>
          </a:xfrm>
        </p:grpSpPr>
        <p:sp>
          <p:nvSpPr>
            <p:cNvPr id="137" name="六边形 136"/>
            <p:cNvSpPr/>
            <p:nvPr/>
          </p:nvSpPr>
          <p:spPr>
            <a:xfrm rot="5400000">
              <a:off x="5211836" y="3813859"/>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139" name="直接连接符 138"/>
          <p:cNvCxnSpPr/>
          <p:nvPr/>
        </p:nvCxnSpPr>
        <p:spPr>
          <a:xfrm>
            <a:off x="1712957" y="1925828"/>
            <a:ext cx="3310228"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6531859" y="1491100"/>
            <a:ext cx="4099463" cy="1170272"/>
            <a:chOff x="6567113" y="1793376"/>
            <a:chExt cx="4100531" cy="1170577"/>
          </a:xfrm>
        </p:grpSpPr>
        <p:sp>
          <p:nvSpPr>
            <p:cNvPr id="141" name="文本框 69"/>
            <p:cNvSpPr txBox="1"/>
            <p:nvPr/>
          </p:nvSpPr>
          <p:spPr>
            <a:xfrm>
              <a:off x="6567113" y="1810921"/>
              <a:ext cx="916058" cy="830161"/>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01</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2" name="组合 141"/>
            <p:cNvGrpSpPr/>
            <p:nvPr/>
          </p:nvGrpSpPr>
          <p:grpSpPr>
            <a:xfrm>
              <a:off x="7395055" y="1793376"/>
              <a:ext cx="3272589" cy="1170577"/>
              <a:chOff x="6968290" y="1689104"/>
              <a:chExt cx="3272589" cy="1170577"/>
            </a:xfrm>
          </p:grpSpPr>
          <p:sp>
            <p:nvSpPr>
              <p:cNvPr id="143" name="文本框 9"/>
              <p:cNvSpPr txBox="1"/>
              <p:nvPr/>
            </p:nvSpPr>
            <p:spPr>
              <a:xfrm>
                <a:off x="6968290" y="1689104"/>
                <a:ext cx="2329313" cy="368396"/>
              </a:xfrm>
              <a:prstGeom prst="rect">
                <a:avLst/>
              </a:prstGeom>
              <a:noFill/>
            </p:spPr>
            <p:txBody>
              <a:bodyPr wrap="square" rtlCol="0">
                <a:spAutoFit/>
              </a:bodyPr>
              <a:lstStyle/>
              <a:p>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4" name="文本框 11"/>
              <p:cNvSpPr txBox="1"/>
              <p:nvPr/>
            </p:nvSpPr>
            <p:spPr>
              <a:xfrm>
                <a:off x="6968290" y="2029520"/>
                <a:ext cx="3272589" cy="83016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45" name="直接连接符 144"/>
          <p:cNvCxnSpPr/>
          <p:nvPr/>
        </p:nvCxnSpPr>
        <p:spPr>
          <a:xfrm>
            <a:off x="7234492" y="2980977"/>
            <a:ext cx="3310228"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组合 145"/>
          <p:cNvGrpSpPr/>
          <p:nvPr/>
        </p:nvGrpSpPr>
        <p:grpSpPr>
          <a:xfrm>
            <a:off x="1490416" y="2520430"/>
            <a:ext cx="4187556" cy="1013103"/>
            <a:chOff x="1524357" y="2822974"/>
            <a:chExt cx="4188647" cy="1013367"/>
          </a:xfrm>
        </p:grpSpPr>
        <p:sp>
          <p:nvSpPr>
            <p:cNvPr id="147" name="文本框 75"/>
            <p:cNvSpPr txBox="1"/>
            <p:nvPr/>
          </p:nvSpPr>
          <p:spPr>
            <a:xfrm>
              <a:off x="4796946" y="2868142"/>
              <a:ext cx="916058" cy="830161"/>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02</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8" name="组合 147"/>
            <p:cNvGrpSpPr/>
            <p:nvPr/>
          </p:nvGrpSpPr>
          <p:grpSpPr>
            <a:xfrm>
              <a:off x="1524357" y="2822974"/>
              <a:ext cx="3272589" cy="1013367"/>
              <a:chOff x="6968290" y="1661481"/>
              <a:chExt cx="3272589" cy="1013367"/>
            </a:xfrm>
          </p:grpSpPr>
          <p:sp>
            <p:nvSpPr>
              <p:cNvPr id="149" name="文本框 77"/>
              <p:cNvSpPr txBox="1"/>
              <p:nvPr/>
            </p:nvSpPr>
            <p:spPr>
              <a:xfrm>
                <a:off x="7911566" y="1661481"/>
                <a:ext cx="2329313" cy="398884"/>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0" name="文本框 80"/>
              <p:cNvSpPr txBox="1"/>
              <p:nvPr/>
            </p:nvSpPr>
            <p:spPr>
              <a:xfrm>
                <a:off x="6968290" y="2029520"/>
                <a:ext cx="3272589" cy="645328"/>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51" name="直接连接符 150"/>
          <p:cNvCxnSpPr/>
          <p:nvPr/>
        </p:nvCxnSpPr>
        <p:spPr>
          <a:xfrm>
            <a:off x="1712957" y="4067268"/>
            <a:ext cx="3310228"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6531859" y="3610718"/>
            <a:ext cx="4099463" cy="1211109"/>
            <a:chOff x="6567113" y="3913546"/>
            <a:chExt cx="4100531" cy="1211424"/>
          </a:xfrm>
        </p:grpSpPr>
        <p:sp>
          <p:nvSpPr>
            <p:cNvPr id="153" name="文本框 101"/>
            <p:cNvSpPr txBox="1"/>
            <p:nvPr/>
          </p:nvSpPr>
          <p:spPr>
            <a:xfrm>
              <a:off x="6567113" y="3971938"/>
              <a:ext cx="916058" cy="830161"/>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03</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54" name="组合 153"/>
            <p:cNvGrpSpPr/>
            <p:nvPr/>
          </p:nvGrpSpPr>
          <p:grpSpPr>
            <a:xfrm>
              <a:off x="7395055" y="3913546"/>
              <a:ext cx="3272589" cy="1211424"/>
              <a:chOff x="6968290" y="1648257"/>
              <a:chExt cx="3272589" cy="1211424"/>
            </a:xfrm>
          </p:grpSpPr>
          <p:sp>
            <p:nvSpPr>
              <p:cNvPr id="155" name="文本框 103"/>
              <p:cNvSpPr txBox="1"/>
              <p:nvPr/>
            </p:nvSpPr>
            <p:spPr>
              <a:xfrm>
                <a:off x="6968290" y="1648257"/>
                <a:ext cx="2329313" cy="398884"/>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6" name="文本框 104"/>
              <p:cNvSpPr txBox="1"/>
              <p:nvPr/>
            </p:nvSpPr>
            <p:spPr>
              <a:xfrm>
                <a:off x="6968290" y="2029520"/>
                <a:ext cx="3272589" cy="83016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57" name="直接连接符 156"/>
          <p:cNvCxnSpPr/>
          <p:nvPr/>
        </p:nvCxnSpPr>
        <p:spPr>
          <a:xfrm>
            <a:off x="7234492" y="5140319"/>
            <a:ext cx="3310228"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03088" y="4802605"/>
            <a:ext cx="4187556" cy="1001037"/>
            <a:chOff x="1524357" y="2835043"/>
            <a:chExt cx="4188647" cy="1001298"/>
          </a:xfrm>
        </p:grpSpPr>
        <p:sp>
          <p:nvSpPr>
            <p:cNvPr id="159" name="文本框 75"/>
            <p:cNvSpPr txBox="1"/>
            <p:nvPr/>
          </p:nvSpPr>
          <p:spPr>
            <a:xfrm>
              <a:off x="4796946" y="2868142"/>
              <a:ext cx="916058" cy="830161"/>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04</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60" name="组合 159"/>
            <p:cNvGrpSpPr/>
            <p:nvPr/>
          </p:nvGrpSpPr>
          <p:grpSpPr>
            <a:xfrm>
              <a:off x="1524357" y="2835043"/>
              <a:ext cx="3272589" cy="1001298"/>
              <a:chOff x="6968290" y="1673550"/>
              <a:chExt cx="3272589" cy="1001298"/>
            </a:xfrm>
          </p:grpSpPr>
          <p:sp>
            <p:nvSpPr>
              <p:cNvPr id="161" name="文本框 77"/>
              <p:cNvSpPr txBox="1"/>
              <p:nvPr/>
            </p:nvSpPr>
            <p:spPr>
              <a:xfrm>
                <a:off x="7911566" y="1673550"/>
                <a:ext cx="2329313" cy="398884"/>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2" name="文本框 80"/>
              <p:cNvSpPr txBox="1"/>
              <p:nvPr/>
            </p:nvSpPr>
            <p:spPr>
              <a:xfrm>
                <a:off x="6968290" y="2029520"/>
                <a:ext cx="3272589" cy="645328"/>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63" name="组合 162"/>
          <p:cNvGrpSpPr/>
          <p:nvPr/>
        </p:nvGrpSpPr>
        <p:grpSpPr>
          <a:xfrm>
            <a:off x="5851518" y="4494411"/>
            <a:ext cx="1122753" cy="1302393"/>
            <a:chOff x="5550606" y="4704901"/>
            <a:chExt cx="1123045" cy="1302732"/>
          </a:xfrm>
        </p:grpSpPr>
        <p:sp>
          <p:nvSpPr>
            <p:cNvPr id="164" name="六边形 163"/>
            <p:cNvSpPr/>
            <p:nvPr/>
          </p:nvSpPr>
          <p:spPr>
            <a:xfrm rot="5400000">
              <a:off x="5460763" y="4794744"/>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5" name="组合 164"/>
            <p:cNvGrpSpPr/>
            <p:nvPr/>
          </p:nvGrpSpPr>
          <p:grpSpPr>
            <a:xfrm>
              <a:off x="5923329" y="5169661"/>
              <a:ext cx="348517" cy="446576"/>
              <a:chOff x="3095876" y="2479873"/>
              <a:chExt cx="366231" cy="470769"/>
            </a:xfrm>
          </p:grpSpPr>
          <p:sp>
            <p:nvSpPr>
              <p:cNvPr id="166"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latin typeface="Calibri" panose="020F0502020204030204"/>
                  <a:ea typeface="宋体" panose="02010600030101010101" pitchFamily="2" charset="-122"/>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latin typeface="Calibri" panose="020F0502020204030204"/>
                  <a:ea typeface="宋体" panose="02010600030101010101" pitchFamily="2" charset="-122"/>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latin typeface="Calibri" panose="020F0502020204030204"/>
                  <a:ea typeface="宋体" panose="02010600030101010101" pitchFamily="2" charset="-122"/>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chemeClr val="bg1">
                      <a:lumMod val="50000"/>
                    </a:schemeClr>
                  </a:solidFill>
                  <a:latin typeface="Calibri" panose="020F0502020204030204"/>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500" fill="hold"/>
                                        <p:tgtEl>
                                          <p:spTgt spid="130"/>
                                        </p:tgtEl>
                                        <p:attrNameLst>
                                          <p:attrName>ppt_w</p:attrName>
                                        </p:attrNameLst>
                                      </p:cBhvr>
                                      <p:tavLst>
                                        <p:tav tm="0">
                                          <p:val>
                                            <p:fltVal val="0"/>
                                          </p:val>
                                        </p:tav>
                                        <p:tav tm="100000">
                                          <p:val>
                                            <p:strVal val="#ppt_w"/>
                                          </p:val>
                                        </p:tav>
                                      </p:tavLst>
                                    </p:anim>
                                    <p:anim calcmode="lin" valueType="num">
                                      <p:cBhvr>
                                        <p:cTn id="8" dur="500" fill="hold"/>
                                        <p:tgtEl>
                                          <p:spTgt spid="130"/>
                                        </p:tgtEl>
                                        <p:attrNameLst>
                                          <p:attrName>ppt_h</p:attrName>
                                        </p:attrNameLst>
                                      </p:cBhvr>
                                      <p:tavLst>
                                        <p:tav tm="0">
                                          <p:val>
                                            <p:fltVal val="0"/>
                                          </p:val>
                                        </p:tav>
                                        <p:tav tm="100000">
                                          <p:val>
                                            <p:strVal val="#ppt_h"/>
                                          </p:val>
                                        </p:tav>
                                      </p:tavLst>
                                    </p:anim>
                                    <p:anim calcmode="lin" valueType="num">
                                      <p:cBhvr>
                                        <p:cTn id="9" dur="500" fill="hold"/>
                                        <p:tgtEl>
                                          <p:spTgt spid="130"/>
                                        </p:tgtEl>
                                        <p:attrNameLst>
                                          <p:attrName>style.rotation</p:attrName>
                                        </p:attrNameLst>
                                      </p:cBhvr>
                                      <p:tavLst>
                                        <p:tav tm="0">
                                          <p:val>
                                            <p:fltVal val="360"/>
                                          </p:val>
                                        </p:tav>
                                        <p:tav tm="100000">
                                          <p:val>
                                            <p:fltVal val="0"/>
                                          </p:val>
                                        </p:tav>
                                      </p:tavLst>
                                    </p:anim>
                                    <p:animEffect transition="in" filter="fade">
                                      <p:cBhvr>
                                        <p:cTn id="10" dur="500"/>
                                        <p:tgtEl>
                                          <p:spTgt spid="130"/>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39"/>
                                        </p:tgtEl>
                                        <p:attrNameLst>
                                          <p:attrName>style.visibility</p:attrName>
                                        </p:attrNameLst>
                                      </p:cBhvr>
                                      <p:to>
                                        <p:strVal val="visible"/>
                                      </p:to>
                                    </p:set>
                                    <p:animEffect transition="in" filter="wipe(right)">
                                      <p:cBhvr>
                                        <p:cTn id="14" dur="500"/>
                                        <p:tgtEl>
                                          <p:spTgt spid="13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0"/>
                                        </p:tgtEl>
                                        <p:attrNameLst>
                                          <p:attrName>style.visibility</p:attrName>
                                        </p:attrNameLst>
                                      </p:cBhvr>
                                      <p:to>
                                        <p:strVal val="visible"/>
                                      </p:to>
                                    </p:set>
                                    <p:anim calcmode="lin" valueType="num">
                                      <p:cBhvr additive="base">
                                        <p:cTn id="18" dur="500"/>
                                        <p:tgtEl>
                                          <p:spTgt spid="140"/>
                                        </p:tgtEl>
                                        <p:attrNameLst>
                                          <p:attrName>ppt_x</p:attrName>
                                        </p:attrNameLst>
                                      </p:cBhvr>
                                      <p:tavLst>
                                        <p:tav tm="0">
                                          <p:val>
                                            <p:strVal val="#ppt_x-#ppt_w*1.125000"/>
                                          </p:val>
                                        </p:tav>
                                        <p:tav tm="100000">
                                          <p:val>
                                            <p:strVal val="#ppt_x"/>
                                          </p:val>
                                        </p:tav>
                                      </p:tavLst>
                                    </p:anim>
                                    <p:animEffect transition="in" filter="wipe(right)">
                                      <p:cBhvr>
                                        <p:cTn id="19" dur="500"/>
                                        <p:tgtEl>
                                          <p:spTgt spid="140"/>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500" fill="hold"/>
                                        <p:tgtEl>
                                          <p:spTgt spid="133"/>
                                        </p:tgtEl>
                                        <p:attrNameLst>
                                          <p:attrName>ppt_w</p:attrName>
                                        </p:attrNameLst>
                                      </p:cBhvr>
                                      <p:tavLst>
                                        <p:tav tm="0">
                                          <p:val>
                                            <p:fltVal val="0"/>
                                          </p:val>
                                        </p:tav>
                                        <p:tav tm="100000">
                                          <p:val>
                                            <p:strVal val="#ppt_w"/>
                                          </p:val>
                                        </p:tav>
                                      </p:tavLst>
                                    </p:anim>
                                    <p:anim calcmode="lin" valueType="num">
                                      <p:cBhvr>
                                        <p:cTn id="24" dur="500" fill="hold"/>
                                        <p:tgtEl>
                                          <p:spTgt spid="133"/>
                                        </p:tgtEl>
                                        <p:attrNameLst>
                                          <p:attrName>ppt_h</p:attrName>
                                        </p:attrNameLst>
                                      </p:cBhvr>
                                      <p:tavLst>
                                        <p:tav tm="0">
                                          <p:val>
                                            <p:fltVal val="0"/>
                                          </p:val>
                                        </p:tav>
                                        <p:tav tm="100000">
                                          <p:val>
                                            <p:strVal val="#ppt_h"/>
                                          </p:val>
                                        </p:tav>
                                      </p:tavLst>
                                    </p:anim>
                                    <p:anim calcmode="lin" valueType="num">
                                      <p:cBhvr>
                                        <p:cTn id="25" dur="500" fill="hold"/>
                                        <p:tgtEl>
                                          <p:spTgt spid="133"/>
                                        </p:tgtEl>
                                        <p:attrNameLst>
                                          <p:attrName>style.rotation</p:attrName>
                                        </p:attrNameLst>
                                      </p:cBhvr>
                                      <p:tavLst>
                                        <p:tav tm="0">
                                          <p:val>
                                            <p:fltVal val="360"/>
                                          </p:val>
                                        </p:tav>
                                        <p:tav tm="100000">
                                          <p:val>
                                            <p:fltVal val="0"/>
                                          </p:val>
                                        </p:tav>
                                      </p:tavLst>
                                    </p:anim>
                                    <p:animEffect transition="in" filter="fade">
                                      <p:cBhvr>
                                        <p:cTn id="26" dur="500"/>
                                        <p:tgtEl>
                                          <p:spTgt spid="1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wipe(left)">
                                      <p:cBhvr>
                                        <p:cTn id="30" dur="500"/>
                                        <p:tgtEl>
                                          <p:spTgt spid="145"/>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146"/>
                                        </p:tgtEl>
                                        <p:attrNameLst>
                                          <p:attrName>style.visibility</p:attrName>
                                        </p:attrNameLst>
                                      </p:cBhvr>
                                      <p:to>
                                        <p:strVal val="visible"/>
                                      </p:to>
                                    </p:set>
                                    <p:anim calcmode="lin" valueType="num">
                                      <p:cBhvr additive="base">
                                        <p:cTn id="34" dur="500"/>
                                        <p:tgtEl>
                                          <p:spTgt spid="146"/>
                                        </p:tgtEl>
                                        <p:attrNameLst>
                                          <p:attrName>ppt_x</p:attrName>
                                        </p:attrNameLst>
                                      </p:cBhvr>
                                      <p:tavLst>
                                        <p:tav tm="0">
                                          <p:val>
                                            <p:strVal val="#ppt_x+#ppt_w*1.125000"/>
                                          </p:val>
                                        </p:tav>
                                        <p:tav tm="100000">
                                          <p:val>
                                            <p:strVal val="#ppt_x"/>
                                          </p:val>
                                        </p:tav>
                                      </p:tavLst>
                                    </p:anim>
                                    <p:animEffect transition="in" filter="wipe(left)">
                                      <p:cBhvr>
                                        <p:cTn id="35" dur="500"/>
                                        <p:tgtEl>
                                          <p:spTgt spid="146"/>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p:cTn id="39" dur="500" fill="hold"/>
                                        <p:tgtEl>
                                          <p:spTgt spid="136"/>
                                        </p:tgtEl>
                                        <p:attrNameLst>
                                          <p:attrName>ppt_w</p:attrName>
                                        </p:attrNameLst>
                                      </p:cBhvr>
                                      <p:tavLst>
                                        <p:tav tm="0">
                                          <p:val>
                                            <p:fltVal val="0"/>
                                          </p:val>
                                        </p:tav>
                                        <p:tav tm="100000">
                                          <p:val>
                                            <p:strVal val="#ppt_w"/>
                                          </p:val>
                                        </p:tav>
                                      </p:tavLst>
                                    </p:anim>
                                    <p:anim calcmode="lin" valueType="num">
                                      <p:cBhvr>
                                        <p:cTn id="40" dur="500" fill="hold"/>
                                        <p:tgtEl>
                                          <p:spTgt spid="136"/>
                                        </p:tgtEl>
                                        <p:attrNameLst>
                                          <p:attrName>ppt_h</p:attrName>
                                        </p:attrNameLst>
                                      </p:cBhvr>
                                      <p:tavLst>
                                        <p:tav tm="0">
                                          <p:val>
                                            <p:fltVal val="0"/>
                                          </p:val>
                                        </p:tav>
                                        <p:tav tm="100000">
                                          <p:val>
                                            <p:strVal val="#ppt_h"/>
                                          </p:val>
                                        </p:tav>
                                      </p:tavLst>
                                    </p:anim>
                                    <p:anim calcmode="lin" valueType="num">
                                      <p:cBhvr>
                                        <p:cTn id="41" dur="500" fill="hold"/>
                                        <p:tgtEl>
                                          <p:spTgt spid="136"/>
                                        </p:tgtEl>
                                        <p:attrNameLst>
                                          <p:attrName>style.rotation</p:attrName>
                                        </p:attrNameLst>
                                      </p:cBhvr>
                                      <p:tavLst>
                                        <p:tav tm="0">
                                          <p:val>
                                            <p:fltVal val="360"/>
                                          </p:val>
                                        </p:tav>
                                        <p:tav tm="100000">
                                          <p:val>
                                            <p:fltVal val="0"/>
                                          </p:val>
                                        </p:tav>
                                      </p:tavLst>
                                    </p:anim>
                                    <p:animEffect transition="in" filter="fade">
                                      <p:cBhvr>
                                        <p:cTn id="42" dur="500"/>
                                        <p:tgtEl>
                                          <p:spTgt spid="136"/>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151"/>
                                        </p:tgtEl>
                                        <p:attrNameLst>
                                          <p:attrName>style.visibility</p:attrName>
                                        </p:attrNameLst>
                                      </p:cBhvr>
                                      <p:to>
                                        <p:strVal val="visible"/>
                                      </p:to>
                                    </p:set>
                                    <p:animEffect transition="in" filter="wipe(right)">
                                      <p:cBhvr>
                                        <p:cTn id="46" dur="500"/>
                                        <p:tgtEl>
                                          <p:spTgt spid="151"/>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152"/>
                                        </p:tgtEl>
                                        <p:attrNameLst>
                                          <p:attrName>style.visibility</p:attrName>
                                        </p:attrNameLst>
                                      </p:cBhvr>
                                      <p:to>
                                        <p:strVal val="visible"/>
                                      </p:to>
                                    </p:set>
                                    <p:anim calcmode="lin" valueType="num">
                                      <p:cBhvr additive="base">
                                        <p:cTn id="50" dur="500"/>
                                        <p:tgtEl>
                                          <p:spTgt spid="152"/>
                                        </p:tgtEl>
                                        <p:attrNameLst>
                                          <p:attrName>ppt_x</p:attrName>
                                        </p:attrNameLst>
                                      </p:cBhvr>
                                      <p:tavLst>
                                        <p:tav tm="0">
                                          <p:val>
                                            <p:strVal val="#ppt_x-#ppt_w*1.125000"/>
                                          </p:val>
                                        </p:tav>
                                        <p:tav tm="100000">
                                          <p:val>
                                            <p:strVal val="#ppt_x"/>
                                          </p:val>
                                        </p:tav>
                                      </p:tavLst>
                                    </p:anim>
                                    <p:animEffect transition="in" filter="wipe(right)">
                                      <p:cBhvr>
                                        <p:cTn id="51" dur="500"/>
                                        <p:tgtEl>
                                          <p:spTgt spid="152"/>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163"/>
                                        </p:tgtEl>
                                        <p:attrNameLst>
                                          <p:attrName>style.visibility</p:attrName>
                                        </p:attrNameLst>
                                      </p:cBhvr>
                                      <p:to>
                                        <p:strVal val="visible"/>
                                      </p:to>
                                    </p:set>
                                    <p:anim calcmode="lin" valueType="num">
                                      <p:cBhvr>
                                        <p:cTn id="55" dur="500" fill="hold"/>
                                        <p:tgtEl>
                                          <p:spTgt spid="163"/>
                                        </p:tgtEl>
                                        <p:attrNameLst>
                                          <p:attrName>ppt_w</p:attrName>
                                        </p:attrNameLst>
                                      </p:cBhvr>
                                      <p:tavLst>
                                        <p:tav tm="0">
                                          <p:val>
                                            <p:fltVal val="0"/>
                                          </p:val>
                                        </p:tav>
                                        <p:tav tm="100000">
                                          <p:val>
                                            <p:strVal val="#ppt_w"/>
                                          </p:val>
                                        </p:tav>
                                      </p:tavLst>
                                    </p:anim>
                                    <p:anim calcmode="lin" valueType="num">
                                      <p:cBhvr>
                                        <p:cTn id="56" dur="500" fill="hold"/>
                                        <p:tgtEl>
                                          <p:spTgt spid="163"/>
                                        </p:tgtEl>
                                        <p:attrNameLst>
                                          <p:attrName>ppt_h</p:attrName>
                                        </p:attrNameLst>
                                      </p:cBhvr>
                                      <p:tavLst>
                                        <p:tav tm="0">
                                          <p:val>
                                            <p:fltVal val="0"/>
                                          </p:val>
                                        </p:tav>
                                        <p:tav tm="100000">
                                          <p:val>
                                            <p:strVal val="#ppt_h"/>
                                          </p:val>
                                        </p:tav>
                                      </p:tavLst>
                                    </p:anim>
                                    <p:anim calcmode="lin" valueType="num">
                                      <p:cBhvr>
                                        <p:cTn id="57" dur="500" fill="hold"/>
                                        <p:tgtEl>
                                          <p:spTgt spid="163"/>
                                        </p:tgtEl>
                                        <p:attrNameLst>
                                          <p:attrName>style.rotation</p:attrName>
                                        </p:attrNameLst>
                                      </p:cBhvr>
                                      <p:tavLst>
                                        <p:tav tm="0">
                                          <p:val>
                                            <p:fltVal val="360"/>
                                          </p:val>
                                        </p:tav>
                                        <p:tav tm="100000">
                                          <p:val>
                                            <p:fltVal val="0"/>
                                          </p:val>
                                        </p:tav>
                                      </p:tavLst>
                                    </p:anim>
                                    <p:animEffect transition="in" filter="fade">
                                      <p:cBhvr>
                                        <p:cTn id="58" dur="500"/>
                                        <p:tgtEl>
                                          <p:spTgt spid="163"/>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wipe(left)">
                                      <p:cBhvr>
                                        <p:cTn id="62" dur="500"/>
                                        <p:tgtEl>
                                          <p:spTgt spid="157"/>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158"/>
                                        </p:tgtEl>
                                        <p:attrNameLst>
                                          <p:attrName>style.visibility</p:attrName>
                                        </p:attrNameLst>
                                      </p:cBhvr>
                                      <p:to>
                                        <p:strVal val="visible"/>
                                      </p:to>
                                    </p:set>
                                    <p:anim calcmode="lin" valueType="num">
                                      <p:cBhvr additive="base">
                                        <p:cTn id="66" dur="500"/>
                                        <p:tgtEl>
                                          <p:spTgt spid="158"/>
                                        </p:tgtEl>
                                        <p:attrNameLst>
                                          <p:attrName>ppt_x</p:attrName>
                                        </p:attrNameLst>
                                      </p:cBhvr>
                                      <p:tavLst>
                                        <p:tav tm="0">
                                          <p:val>
                                            <p:strVal val="#ppt_x+#ppt_w*1.125000"/>
                                          </p:val>
                                        </p:tav>
                                        <p:tav tm="100000">
                                          <p:val>
                                            <p:strVal val="#ppt_x"/>
                                          </p:val>
                                        </p:tav>
                                      </p:tavLst>
                                    </p:anim>
                                    <p:animEffect transition="in" filter="wipe(left)">
                                      <p:cBhvr>
                                        <p:cTn id="67"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893"/>
            <a:ext cx="6551024"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行业前景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INDUSTRY OUTLOOK</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a:off x="6048988" y="683001"/>
            <a:ext cx="0" cy="1947908"/>
          </a:xfrm>
          <a:prstGeom prst="line">
            <a:avLst/>
          </a:prstGeom>
          <a:ln w="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1" name="文本框 18"/>
          <p:cNvSpPr txBox="1"/>
          <p:nvPr/>
        </p:nvSpPr>
        <p:spPr>
          <a:xfrm>
            <a:off x="2057365" y="2211108"/>
            <a:ext cx="1961141" cy="1060450"/>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rgbClr val="2C3637"/>
                </a:solidFill>
                <a:latin typeface="微软雅黑" panose="020B0503020204020204" pitchFamily="34" charset="-122"/>
                <a:ea typeface="微软雅黑" panose="020B0503020204020204"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2352558" y="3807233"/>
            <a:ext cx="2025894" cy="1060450"/>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rgbClr val="2C3637"/>
                </a:solidFill>
                <a:latin typeface="微软雅黑" panose="020B0503020204020204" pitchFamily="34" charset="-122"/>
                <a:ea typeface="微软雅黑" panose="020B0503020204020204"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3" name="文本框 20"/>
          <p:cNvSpPr txBox="1"/>
          <p:nvPr/>
        </p:nvSpPr>
        <p:spPr>
          <a:xfrm>
            <a:off x="7813546" y="1647555"/>
            <a:ext cx="2241862" cy="1060450"/>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rgbClr val="2C3637"/>
                </a:solidFill>
                <a:latin typeface="微软雅黑" panose="020B0503020204020204" pitchFamily="34" charset="-122"/>
                <a:ea typeface="微软雅黑" panose="020B0503020204020204"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4" name="文本框 21"/>
          <p:cNvSpPr txBox="1"/>
          <p:nvPr/>
        </p:nvSpPr>
        <p:spPr>
          <a:xfrm>
            <a:off x="8029514" y="3519275"/>
            <a:ext cx="2025894" cy="1060450"/>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rgbClr val="2C3637"/>
                </a:solidFill>
                <a:latin typeface="微软雅黑" panose="020B0503020204020204" pitchFamily="34" charset="-122"/>
                <a:ea typeface="微软雅黑" panose="020B0503020204020204"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659581" y="1753657"/>
            <a:ext cx="2778813" cy="2778813"/>
            <a:chOff x="3325860" y="1074902"/>
            <a:chExt cx="2531533" cy="2531533"/>
          </a:xfrm>
        </p:grpSpPr>
        <p:sp>
          <p:nvSpPr>
            <p:cNvPr id="36" name="椭圆 35"/>
            <p:cNvSpPr/>
            <p:nvPr/>
          </p:nvSpPr>
          <p:spPr>
            <a:xfrm>
              <a:off x="3325860" y="1074902"/>
              <a:ext cx="2531533" cy="2531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p:spPr>
          <p:txBody>
            <a:bodyPr vert="horz" wrap="square" lIns="68562" tIns="34281" rIns="68562" bIns="34281"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38" name="文本框 23"/>
            <p:cNvSpPr txBox="1"/>
            <p:nvPr/>
          </p:nvSpPr>
          <p:spPr>
            <a:xfrm>
              <a:off x="3505189" y="2198316"/>
              <a:ext cx="2172875" cy="1204422"/>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行业前景</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endParaRPr lang="zh-CN" altLang="en-US"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a:t>
              </a:r>
              <a:endParaRPr lang="zh-CN" altLang="en-US" sz="1200" dirty="0" smtClean="0">
                <a:solidFill>
                  <a:schemeClr val="bg1"/>
                </a:solidFill>
                <a:latin typeface="微软雅黑" panose="020B0503020204020204" pitchFamily="34" charset="-122"/>
                <a:ea typeface="微软雅黑" panose="020B0503020204020204" pitchFamily="34" charset="-122"/>
              </a:endParaRP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077281" y="2019815"/>
            <a:ext cx="939555" cy="939555"/>
            <a:chOff x="2386060" y="1495059"/>
            <a:chExt cx="939800" cy="939800"/>
          </a:xfrm>
        </p:grpSpPr>
        <p:sp>
          <p:nvSpPr>
            <p:cNvPr id="40" name="椭圆 39"/>
            <p:cNvSpPr/>
            <p:nvPr/>
          </p:nvSpPr>
          <p:spPr>
            <a:xfrm>
              <a:off x="2386060" y="1495059"/>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1"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771771" y="1741330"/>
            <a:ext cx="939555" cy="939555"/>
            <a:chOff x="5454052" y="1074902"/>
            <a:chExt cx="939800" cy="939800"/>
          </a:xfrm>
        </p:grpSpPr>
        <p:sp>
          <p:nvSpPr>
            <p:cNvPr id="45" name="椭圆 44"/>
            <p:cNvSpPr/>
            <p:nvPr/>
          </p:nvSpPr>
          <p:spPr>
            <a:xfrm>
              <a:off x="5454052" y="107490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5729640" y="1309909"/>
              <a:ext cx="411300" cy="441104"/>
              <a:chOff x="5995987" y="547688"/>
              <a:chExt cx="219075" cy="234950"/>
            </a:xfrm>
            <a:solidFill>
              <a:schemeClr val="bg1"/>
            </a:solidFill>
          </p:grpSpPr>
          <p:sp>
            <p:nvSpPr>
              <p:cNvPr id="47"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4368257" y="3749891"/>
            <a:ext cx="939555" cy="939555"/>
            <a:chOff x="3080330" y="2789142"/>
            <a:chExt cx="939800" cy="939800"/>
          </a:xfrm>
        </p:grpSpPr>
        <p:sp>
          <p:nvSpPr>
            <p:cNvPr id="50" name="椭圆 49"/>
            <p:cNvSpPr/>
            <p:nvPr/>
          </p:nvSpPr>
          <p:spPr>
            <a:xfrm>
              <a:off x="3080330" y="278914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294687" y="3010257"/>
              <a:ext cx="497794" cy="491067"/>
              <a:chOff x="8123237" y="3667126"/>
              <a:chExt cx="234950" cy="231775"/>
            </a:xfrm>
            <a:solidFill>
              <a:schemeClr val="bg1"/>
            </a:solidFill>
          </p:grpSpPr>
          <p:sp>
            <p:nvSpPr>
              <p:cNvPr id="52"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3"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54" name="组合 53"/>
          <p:cNvGrpSpPr/>
          <p:nvPr/>
        </p:nvGrpSpPr>
        <p:grpSpPr>
          <a:xfrm>
            <a:off x="7075143" y="3389787"/>
            <a:ext cx="900930" cy="900930"/>
            <a:chOff x="5719249" y="3077288"/>
            <a:chExt cx="767347" cy="767347"/>
          </a:xfrm>
        </p:grpSpPr>
        <p:sp>
          <p:nvSpPr>
            <p:cNvPr id="55" name="椭圆 54"/>
            <p:cNvSpPr/>
            <p:nvPr/>
          </p:nvSpPr>
          <p:spPr>
            <a:xfrm>
              <a:off x="5719249" y="3077288"/>
              <a:ext cx="767347" cy="767347"/>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p:spPr>
          <p:txBody>
            <a:bodyPr vert="horz" wrap="square" lIns="68562" tIns="34281" rIns="68562" bIns="34281"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57" name="椭圆 56"/>
          <p:cNvSpPr/>
          <p:nvPr/>
        </p:nvSpPr>
        <p:spPr>
          <a:xfrm>
            <a:off x="5732398" y="117494"/>
            <a:ext cx="633178" cy="63317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47"/>
          <p:cNvSpPr>
            <a:spLocks noChangeArrowheads="1"/>
          </p:cNvSpPr>
          <p:nvPr/>
        </p:nvSpPr>
        <p:spPr bwMode="auto">
          <a:xfrm>
            <a:off x="2352558" y="5340686"/>
            <a:ext cx="7990807" cy="146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nSpc>
                <a:spcPct val="130000"/>
              </a:lnSpc>
              <a:spcBef>
                <a:spcPct val="0"/>
              </a:spcBef>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pPr>
            <a:endPar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None/>
            </a:pPr>
            <a:endParaRPr lang="zh-CN" altLang="en-US" sz="1400" dirty="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圆角矩形 57"/>
          <p:cNvSpPr/>
          <p:nvPr/>
        </p:nvSpPr>
        <p:spPr>
          <a:xfrm>
            <a:off x="-239055" y="15886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383032" y="1279852"/>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p:nvPr/>
        </p:nvSpPr>
        <p:spPr>
          <a:xfrm>
            <a:off x="48902" y="16098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2" name="标题 4"/>
          <p:cNvSpPr txBox="1"/>
          <p:nvPr/>
        </p:nvSpPr>
        <p:spPr>
          <a:xfrm>
            <a:off x="48903" y="1279852"/>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par>
                                <p:cTn id="13" presetID="23" presetClass="entr" presetSubtype="32"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4*#ppt_w"/>
                                          </p:val>
                                        </p:tav>
                                        <p:tav tm="100000">
                                          <p:val>
                                            <p:strVal val="#ppt_w"/>
                                          </p:val>
                                        </p:tav>
                                      </p:tavLst>
                                    </p:anim>
                                    <p:anim calcmode="lin" valueType="num">
                                      <p:cBhvr>
                                        <p:cTn id="16" dur="500" fill="hold"/>
                                        <p:tgtEl>
                                          <p:spTgt spid="35"/>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400" fill="hold"/>
                                        <p:tgtEl>
                                          <p:spTgt spid="39"/>
                                        </p:tgtEl>
                                        <p:attrNameLst>
                                          <p:attrName>ppt_w</p:attrName>
                                        </p:attrNameLst>
                                      </p:cBhvr>
                                      <p:tavLst>
                                        <p:tav tm="0">
                                          <p:val>
                                            <p:fltVal val="0"/>
                                          </p:val>
                                        </p:tav>
                                        <p:tav tm="100000">
                                          <p:val>
                                            <p:strVal val="#ppt_w"/>
                                          </p:val>
                                        </p:tav>
                                      </p:tavLst>
                                    </p:anim>
                                    <p:anim calcmode="lin" valueType="num">
                                      <p:cBhvr>
                                        <p:cTn id="21" dur="400" fill="hold"/>
                                        <p:tgtEl>
                                          <p:spTgt spid="39"/>
                                        </p:tgtEl>
                                        <p:attrNameLst>
                                          <p:attrName>ppt_h</p:attrName>
                                        </p:attrNameLst>
                                      </p:cBhvr>
                                      <p:tavLst>
                                        <p:tav tm="0">
                                          <p:val>
                                            <p:fltVal val="0"/>
                                          </p:val>
                                        </p:tav>
                                        <p:tav tm="100000">
                                          <p:val>
                                            <p:strVal val="#ppt_h"/>
                                          </p:val>
                                        </p:tav>
                                      </p:tavLst>
                                    </p:anim>
                                    <p:animEffect transition="in" filter="fade">
                                      <p:cBhvr>
                                        <p:cTn id="22" dur="4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400" fill="hold"/>
                                        <p:tgtEl>
                                          <p:spTgt spid="49"/>
                                        </p:tgtEl>
                                        <p:attrNameLst>
                                          <p:attrName>ppt_w</p:attrName>
                                        </p:attrNameLst>
                                      </p:cBhvr>
                                      <p:tavLst>
                                        <p:tav tm="0">
                                          <p:val>
                                            <p:fltVal val="0"/>
                                          </p:val>
                                        </p:tav>
                                        <p:tav tm="100000">
                                          <p:val>
                                            <p:strVal val="#ppt_w"/>
                                          </p:val>
                                        </p:tav>
                                      </p:tavLst>
                                    </p:anim>
                                    <p:anim calcmode="lin" valueType="num">
                                      <p:cBhvr>
                                        <p:cTn id="30" dur="400" fill="hold"/>
                                        <p:tgtEl>
                                          <p:spTgt spid="49"/>
                                        </p:tgtEl>
                                        <p:attrNameLst>
                                          <p:attrName>ppt_h</p:attrName>
                                        </p:attrNameLst>
                                      </p:cBhvr>
                                      <p:tavLst>
                                        <p:tav tm="0">
                                          <p:val>
                                            <p:fltVal val="0"/>
                                          </p:val>
                                        </p:tav>
                                        <p:tav tm="100000">
                                          <p:val>
                                            <p:strVal val="#ppt_h"/>
                                          </p:val>
                                        </p:tav>
                                      </p:tavLst>
                                    </p:anim>
                                    <p:animEffect transition="in" filter="fade">
                                      <p:cBhvr>
                                        <p:cTn id="31" dur="4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400" fill="hold"/>
                                        <p:tgtEl>
                                          <p:spTgt spid="54"/>
                                        </p:tgtEl>
                                        <p:attrNameLst>
                                          <p:attrName>ppt_w</p:attrName>
                                        </p:attrNameLst>
                                      </p:cBhvr>
                                      <p:tavLst>
                                        <p:tav tm="0">
                                          <p:val>
                                            <p:fltVal val="0"/>
                                          </p:val>
                                        </p:tav>
                                        <p:tav tm="100000">
                                          <p:val>
                                            <p:strVal val="#ppt_w"/>
                                          </p:val>
                                        </p:tav>
                                      </p:tavLst>
                                    </p:anim>
                                    <p:anim calcmode="lin" valueType="num">
                                      <p:cBhvr>
                                        <p:cTn id="39" dur="400" fill="hold"/>
                                        <p:tgtEl>
                                          <p:spTgt spid="54"/>
                                        </p:tgtEl>
                                        <p:attrNameLst>
                                          <p:attrName>ppt_h</p:attrName>
                                        </p:attrNameLst>
                                      </p:cBhvr>
                                      <p:tavLst>
                                        <p:tav tm="0">
                                          <p:val>
                                            <p:fltVal val="0"/>
                                          </p:val>
                                        </p:tav>
                                        <p:tav tm="100000">
                                          <p:val>
                                            <p:strVal val="#ppt_h"/>
                                          </p:val>
                                        </p:tav>
                                      </p:tavLst>
                                    </p:anim>
                                    <p:animEffect transition="in" filter="fade">
                                      <p:cBhvr>
                                        <p:cTn id="40" dur="400"/>
                                        <p:tgtEl>
                                          <p:spTgt spid="5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400" fill="hold"/>
                                        <p:tgtEl>
                                          <p:spTgt spid="44"/>
                                        </p:tgtEl>
                                        <p:attrNameLst>
                                          <p:attrName>ppt_w</p:attrName>
                                        </p:attrNameLst>
                                      </p:cBhvr>
                                      <p:tavLst>
                                        <p:tav tm="0">
                                          <p:val>
                                            <p:fltVal val="0"/>
                                          </p:val>
                                        </p:tav>
                                        <p:tav tm="100000">
                                          <p:val>
                                            <p:strVal val="#ppt_w"/>
                                          </p:val>
                                        </p:tav>
                                      </p:tavLst>
                                    </p:anim>
                                    <p:anim calcmode="lin" valueType="num">
                                      <p:cBhvr>
                                        <p:cTn id="48" dur="400" fill="hold"/>
                                        <p:tgtEl>
                                          <p:spTgt spid="44"/>
                                        </p:tgtEl>
                                        <p:attrNameLst>
                                          <p:attrName>ppt_h</p:attrName>
                                        </p:attrNameLst>
                                      </p:cBhvr>
                                      <p:tavLst>
                                        <p:tav tm="0">
                                          <p:val>
                                            <p:fltVal val="0"/>
                                          </p:val>
                                        </p:tav>
                                        <p:tav tm="100000">
                                          <p:val>
                                            <p:strVal val="#ppt_h"/>
                                          </p:val>
                                        </p:tav>
                                      </p:tavLst>
                                    </p:anim>
                                    <p:animEffect transition="in" filter="fade">
                                      <p:cBhvr>
                                        <p:cTn id="49" dur="4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randombar(horizontal)">
                                      <p:cBhvr>
                                        <p:cTn id="56"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57" grpId="0" bldLvl="0" animBg="1"/>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893"/>
            <a:ext cx="6551024"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竞争对手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COMPETITORS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92"/>
          <p:cNvSpPr>
            <a:spLocks noEditPoints="1"/>
          </p:cNvSpPr>
          <p:nvPr/>
        </p:nvSpPr>
        <p:spPr bwMode="auto">
          <a:xfrm>
            <a:off x="1200730" y="2749057"/>
            <a:ext cx="1152225" cy="2723441"/>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888" tIns="60944" rIns="121888" bIns="60944"/>
          <a:lstStyle/>
          <a:p>
            <a:pPr eaLnBrk="1" fontAlgn="auto" hangingPunct="1">
              <a:spcBef>
                <a:spcPts val="0"/>
              </a:spcBef>
              <a:spcAft>
                <a:spcPts val="0"/>
              </a:spcAft>
              <a:defRPr/>
            </a:pPr>
            <a:endParaRPr lang="id-ID" sz="2400">
              <a:solidFill>
                <a:srgbClr val="F6AC19"/>
              </a:solidFill>
              <a:latin typeface="+mn-lt"/>
            </a:endParaRPr>
          </a:p>
        </p:txBody>
      </p:sp>
      <p:sp>
        <p:nvSpPr>
          <p:cNvPr id="31" name="Oval 12"/>
          <p:cNvSpPr/>
          <p:nvPr/>
        </p:nvSpPr>
        <p:spPr>
          <a:xfrm>
            <a:off x="2243446" y="3042669"/>
            <a:ext cx="219018" cy="219018"/>
          </a:xfrm>
          <a:prstGeom prst="ellipse">
            <a:avLst/>
          </a:prstGeom>
          <a:no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32" name="Oval 13"/>
          <p:cNvSpPr/>
          <p:nvPr/>
        </p:nvSpPr>
        <p:spPr>
          <a:xfrm>
            <a:off x="3649605" y="2193577"/>
            <a:ext cx="217431" cy="219018"/>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33" name="Oval 14"/>
          <p:cNvSpPr/>
          <p:nvPr/>
        </p:nvSpPr>
        <p:spPr>
          <a:xfrm>
            <a:off x="4968474" y="2717315"/>
            <a:ext cx="217430" cy="21743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34" name="Oval 15"/>
          <p:cNvSpPr/>
          <p:nvPr/>
        </p:nvSpPr>
        <p:spPr>
          <a:xfrm>
            <a:off x="6427006" y="1688883"/>
            <a:ext cx="217431" cy="217431"/>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35" name="Oval 16"/>
          <p:cNvSpPr/>
          <p:nvPr/>
        </p:nvSpPr>
        <p:spPr>
          <a:xfrm>
            <a:off x="7731592" y="1749192"/>
            <a:ext cx="217431" cy="21743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36" name="Oval 17"/>
          <p:cNvSpPr/>
          <p:nvPr/>
        </p:nvSpPr>
        <p:spPr>
          <a:xfrm>
            <a:off x="8983803" y="2607807"/>
            <a:ext cx="217430" cy="217430"/>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37" name="Oval 18"/>
          <p:cNvSpPr/>
          <p:nvPr/>
        </p:nvSpPr>
        <p:spPr>
          <a:xfrm>
            <a:off x="10894656" y="1469865"/>
            <a:ext cx="217430" cy="21901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cxnSp>
        <p:nvCxnSpPr>
          <p:cNvPr id="38" name="Straight Connector 20"/>
          <p:cNvCxnSpPr>
            <a:stCxn id="31" idx="7"/>
            <a:endCxn id="32" idx="3"/>
          </p:cNvCxnSpPr>
          <p:nvPr/>
        </p:nvCxnSpPr>
        <p:spPr>
          <a:xfrm flipV="1">
            <a:off x="2430722" y="2380853"/>
            <a:ext cx="1250624" cy="693557"/>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23"/>
          <p:cNvCxnSpPr>
            <a:stCxn id="32" idx="5"/>
            <a:endCxn id="33" idx="2"/>
          </p:cNvCxnSpPr>
          <p:nvPr/>
        </p:nvCxnSpPr>
        <p:spPr>
          <a:xfrm>
            <a:off x="3835294" y="2380853"/>
            <a:ext cx="1133180" cy="44438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25"/>
          <p:cNvCxnSpPr>
            <a:stCxn id="33" idx="7"/>
            <a:endCxn id="34" idx="3"/>
          </p:cNvCxnSpPr>
          <p:nvPr/>
        </p:nvCxnSpPr>
        <p:spPr>
          <a:xfrm flipV="1">
            <a:off x="5154163" y="1874573"/>
            <a:ext cx="1304585" cy="87448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27"/>
          <p:cNvCxnSpPr>
            <a:stCxn id="34" idx="6"/>
            <a:endCxn id="35" idx="2"/>
          </p:cNvCxnSpPr>
          <p:nvPr/>
        </p:nvCxnSpPr>
        <p:spPr>
          <a:xfrm>
            <a:off x="6644438" y="1796805"/>
            <a:ext cx="1087154" cy="60309"/>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29"/>
          <p:cNvCxnSpPr>
            <a:stCxn id="35" idx="5"/>
            <a:endCxn id="36" idx="1"/>
          </p:cNvCxnSpPr>
          <p:nvPr/>
        </p:nvCxnSpPr>
        <p:spPr>
          <a:xfrm>
            <a:off x="7917281" y="1934882"/>
            <a:ext cx="1098264" cy="704666"/>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1"/>
          <p:cNvCxnSpPr>
            <a:stCxn id="36" idx="6"/>
            <a:endCxn id="37" idx="3"/>
          </p:cNvCxnSpPr>
          <p:nvPr/>
        </p:nvCxnSpPr>
        <p:spPr>
          <a:xfrm flipV="1">
            <a:off x="9201234" y="1657141"/>
            <a:ext cx="1725164" cy="106017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321703" y="1885682"/>
            <a:ext cx="894080" cy="306705"/>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386284" y="3393414"/>
            <a:ext cx="894080" cy="306705"/>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589160" y="3095042"/>
            <a:ext cx="894080" cy="306705"/>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087370" y="1341312"/>
            <a:ext cx="894080" cy="306705"/>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420523" y="1341312"/>
            <a:ext cx="894080" cy="306705"/>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8567987" y="2939507"/>
            <a:ext cx="894080" cy="306705"/>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9696405" y="1453994"/>
            <a:ext cx="894080" cy="306705"/>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3490896" y="2595110"/>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4656214" y="2258648"/>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TextBox 54"/>
          <p:cNvSpPr txBox="1"/>
          <p:nvPr/>
        </p:nvSpPr>
        <p:spPr>
          <a:xfrm>
            <a:off x="6167989" y="2071372"/>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6" name="TextBox 55"/>
          <p:cNvSpPr txBox="1"/>
          <p:nvPr/>
        </p:nvSpPr>
        <p:spPr>
          <a:xfrm>
            <a:off x="7391806" y="2122158"/>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Box 56"/>
          <p:cNvSpPr txBox="1"/>
          <p:nvPr/>
        </p:nvSpPr>
        <p:spPr>
          <a:xfrm>
            <a:off x="8759602" y="2136442"/>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Box 57"/>
          <p:cNvSpPr txBox="1"/>
          <p:nvPr/>
        </p:nvSpPr>
        <p:spPr>
          <a:xfrm>
            <a:off x="10735947" y="1872985"/>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2084737" y="2563368"/>
            <a:ext cx="894080" cy="306705"/>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Box 59"/>
          <p:cNvSpPr txBox="1"/>
          <p:nvPr/>
        </p:nvSpPr>
        <p:spPr>
          <a:xfrm>
            <a:off x="5509670" y="4344080"/>
            <a:ext cx="5694467" cy="1045210"/>
          </a:xfrm>
          <a:prstGeom prst="rect">
            <a:avLst/>
          </a:prstGeom>
          <a:noFill/>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市场占有率</a:t>
            </a:r>
            <a:endParaRPr lang="id-ID" altLang="zh-CN" sz="1600" b="1" dirty="0">
              <a:solidFill>
                <a:schemeClr val="bg2">
                  <a:lumMod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rgbClr val="7F7F7F"/>
              </a:solidFill>
              <a:latin typeface="Open Sans" panose="020B0606030504020204"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Impact MT Std" pitchFamily="34" charset="0"/>
              <a:ea typeface="微软雅黑" panose="020B0503020204020204" pitchFamily="34" charset="-122"/>
            </a:endParaRPr>
          </a:p>
        </p:txBody>
      </p:sp>
      <p:sp>
        <p:nvSpPr>
          <p:cNvPr id="61" name="Oval 47"/>
          <p:cNvSpPr/>
          <p:nvPr/>
        </p:nvSpPr>
        <p:spPr>
          <a:xfrm>
            <a:off x="3759114" y="4194894"/>
            <a:ext cx="1407745" cy="1407745"/>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85%</a:t>
            </a:r>
            <a:endParaRPr lang="en-US" sz="3600" b="1" dirty="0">
              <a:solidFill>
                <a:srgbClr val="C00000"/>
              </a:solidFill>
              <a:latin typeface="Open Sans" panose="020B0606030504020204" pitchFamily="34" charset="0"/>
              <a:ea typeface="Open Sans" panose="020B0606030504020204" pitchFamily="34" charset="0"/>
              <a:cs typeface="Open Sans" panose="020B0606030504020204" pitchFamily="34" charset="0"/>
            </a:endParaRPr>
          </a:p>
          <a:p>
            <a:pPr algn="ctr"/>
            <a:r>
              <a:rPr lang="zh-CN" altLang="en-US" sz="1200" b="1" dirty="0" smtClean="0">
                <a:solidFill>
                  <a:srgbClr val="C00000"/>
                </a:solidFill>
                <a:latin typeface="微软雅黑" panose="020B0503020204020204" pitchFamily="34" charset="-122"/>
                <a:ea typeface="微软雅黑" panose="020B0503020204020204" pitchFamily="34" charset="-122"/>
              </a:rPr>
              <a:t> 输入</a:t>
            </a:r>
            <a:r>
              <a:rPr lang="zh-CN" altLang="en-US" sz="1200" b="1" dirty="0">
                <a:solidFill>
                  <a:srgbClr val="C00000"/>
                </a:solidFill>
                <a:latin typeface="微软雅黑" panose="020B0503020204020204" pitchFamily="34" charset="-122"/>
                <a:ea typeface="微软雅黑" panose="020B0503020204020204" pitchFamily="34" charset="-122"/>
              </a:rPr>
              <a:t>标题</a:t>
            </a:r>
            <a:endParaRPr lang="id-ID" altLang="zh-CN" sz="1200" b="1" dirty="0">
              <a:solidFill>
                <a:srgbClr val="C00000"/>
              </a:solidFill>
              <a:latin typeface="微软雅黑" panose="020B0503020204020204" pitchFamily="34" charset="-122"/>
              <a:ea typeface="微软雅黑" panose="020B0503020204020204" pitchFamily="34" charset="-122"/>
            </a:endParaRPr>
          </a:p>
        </p:txBody>
      </p:sp>
      <p:sp>
        <p:nvSpPr>
          <p:cNvPr id="62" name="Arc 48"/>
          <p:cNvSpPr/>
          <p:nvPr/>
        </p:nvSpPr>
        <p:spPr>
          <a:xfrm>
            <a:off x="3759114" y="4194894"/>
            <a:ext cx="1407745" cy="1407745"/>
          </a:xfrm>
          <a:prstGeom prst="arc">
            <a:avLst>
              <a:gd name="adj1" fmla="val 16200000"/>
              <a:gd name="adj2" fmla="val 11287514"/>
            </a:avLst>
          </a:prstGeom>
          <a:ln w="101600" cap="rnd">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3" name="圆角矩形 72"/>
          <p:cNvSpPr/>
          <p:nvPr/>
        </p:nvSpPr>
        <p:spPr>
          <a:xfrm>
            <a:off x="-239055" y="15886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383032" y="1279852"/>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8902" y="16098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6" name="标题 4"/>
          <p:cNvSpPr txBox="1"/>
          <p:nvPr/>
        </p:nvSpPr>
        <p:spPr>
          <a:xfrm>
            <a:off x="48903" y="1279852"/>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7" name="圆角矩形 76"/>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22" presetClass="entr" presetSubtype="4" fill="hold" nodeType="withEffect">
                                  <p:stCondLst>
                                    <p:cond delay="100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nodeType="withEffect">
                                  <p:stCondLst>
                                    <p:cond delay="100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100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100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par>
                                <p:cTn id="59" presetID="22" presetClass="entr" presetSubtype="4"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58"/>
                                        </p:tgtEl>
                                        <p:attrNameLst>
                                          <p:attrName>style.visibility</p:attrName>
                                        </p:attrNameLst>
                                      </p:cBhvr>
                                      <p:to>
                                        <p:strVal val="visible"/>
                                      </p:to>
                                    </p:set>
                                    <p:anim calcmode="lin" valueType="num">
                                      <p:cBhvr>
                                        <p:cTn id="94" dur="500" fill="hold"/>
                                        <p:tgtEl>
                                          <p:spTgt spid="58"/>
                                        </p:tgtEl>
                                        <p:attrNameLst>
                                          <p:attrName>ppt_w</p:attrName>
                                        </p:attrNameLst>
                                      </p:cBhvr>
                                      <p:tavLst>
                                        <p:tav tm="0">
                                          <p:val>
                                            <p:fltVal val="0"/>
                                          </p:val>
                                        </p:tav>
                                        <p:tav tm="100000">
                                          <p:val>
                                            <p:strVal val="#ppt_w"/>
                                          </p:val>
                                        </p:tav>
                                      </p:tavLst>
                                    </p:anim>
                                    <p:anim calcmode="lin" valueType="num">
                                      <p:cBhvr>
                                        <p:cTn id="95" dur="500" fill="hold"/>
                                        <p:tgtEl>
                                          <p:spTgt spid="58"/>
                                        </p:tgtEl>
                                        <p:attrNameLst>
                                          <p:attrName>ppt_h</p:attrName>
                                        </p:attrNameLst>
                                      </p:cBhvr>
                                      <p:tavLst>
                                        <p:tav tm="0">
                                          <p:val>
                                            <p:fltVal val="0"/>
                                          </p:val>
                                        </p:tav>
                                        <p:tav tm="100000">
                                          <p:val>
                                            <p:strVal val="#ppt_h"/>
                                          </p:val>
                                        </p:tav>
                                      </p:tavLst>
                                    </p:anim>
                                    <p:animEffect transition="in" filter="fade">
                                      <p:cBhvr>
                                        <p:cTn id="96" dur="500"/>
                                        <p:tgtEl>
                                          <p:spTgt spid="58"/>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500" fill="hold"/>
                                        <p:tgtEl>
                                          <p:spTgt spid="51"/>
                                        </p:tgtEl>
                                        <p:attrNameLst>
                                          <p:attrName>ppt_x</p:attrName>
                                        </p:attrNameLst>
                                      </p:cBhvr>
                                      <p:tavLst>
                                        <p:tav tm="0">
                                          <p:val>
                                            <p:strVal val="#ppt_x"/>
                                          </p:val>
                                        </p:tav>
                                        <p:tav tm="100000">
                                          <p:val>
                                            <p:strVal val="#ppt_x"/>
                                          </p:val>
                                        </p:tav>
                                      </p:tavLst>
                                    </p:anim>
                                    <p:anim calcmode="lin" valueType="num">
                                      <p:cBhvr additive="base">
                                        <p:cTn id="120" dur="500" fill="hold"/>
                                        <p:tgtEl>
                                          <p:spTgt spid="5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ppt_x"/>
                                          </p:val>
                                        </p:tav>
                                        <p:tav tm="100000">
                                          <p:val>
                                            <p:strVal val="#ppt_x"/>
                                          </p:val>
                                        </p:tav>
                                      </p:tavLst>
                                    </p:anim>
                                    <p:anim calcmode="lin" valueType="num">
                                      <p:cBhvr additive="base">
                                        <p:cTn id="124" dur="500" fill="hold"/>
                                        <p:tgtEl>
                                          <p:spTgt spid="52"/>
                                        </p:tgtEl>
                                        <p:attrNameLst>
                                          <p:attrName>ppt_y</p:attrName>
                                        </p:attrNameLst>
                                      </p:cBhvr>
                                      <p:tavLst>
                                        <p:tav tm="0">
                                          <p:val>
                                            <p:strVal val="1+#ppt_h/2"/>
                                          </p:val>
                                        </p:tav>
                                        <p:tav tm="100000">
                                          <p:val>
                                            <p:strVal val="#ppt_y"/>
                                          </p:val>
                                        </p:tav>
                                      </p:tavLst>
                                    </p:anim>
                                  </p:childTnLst>
                                </p:cTn>
                              </p:par>
                            </p:childTnLst>
                          </p:cTn>
                        </p:par>
                        <p:par>
                          <p:cTn id="125" fill="hold">
                            <p:stCondLst>
                              <p:cond delay="5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ppt_w</p:attrName>
                                        </p:attrNameLst>
                                      </p:cBhvr>
                                      <p:tavLst>
                                        <p:tav tm="0">
                                          <p:val>
                                            <p:fltVal val="0"/>
                                          </p:val>
                                        </p:tav>
                                        <p:tav tm="100000">
                                          <p:val>
                                            <p:strVal val="#ppt_w"/>
                                          </p:val>
                                        </p:tav>
                                      </p:tavLst>
                                    </p:anim>
                                    <p:anim calcmode="lin" valueType="num">
                                      <p:cBhvr>
                                        <p:cTn id="129" dur="500" fill="hold"/>
                                        <p:tgtEl>
                                          <p:spTgt spid="61"/>
                                        </p:tgtEl>
                                        <p:attrNameLst>
                                          <p:attrName>ppt_h</p:attrName>
                                        </p:attrNameLst>
                                      </p:cBhvr>
                                      <p:tavLst>
                                        <p:tav tm="0">
                                          <p:val>
                                            <p:fltVal val="0"/>
                                          </p:val>
                                        </p:tav>
                                        <p:tav tm="100000">
                                          <p:val>
                                            <p:strVal val="#ppt_h"/>
                                          </p:val>
                                        </p:tav>
                                      </p:tavLst>
                                    </p:anim>
                                    <p:animEffect transition="in" filter="fade">
                                      <p:cBhvr>
                                        <p:cTn id="130" dur="500"/>
                                        <p:tgtEl>
                                          <p:spTgt spid="61"/>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 calcmode="lin" valueType="num">
                                      <p:cBhvr>
                                        <p:cTn id="134" dur="500" fill="hold"/>
                                        <p:tgtEl>
                                          <p:spTgt spid="62"/>
                                        </p:tgtEl>
                                        <p:attrNameLst>
                                          <p:attrName>ppt_w</p:attrName>
                                        </p:attrNameLst>
                                      </p:cBhvr>
                                      <p:tavLst>
                                        <p:tav tm="0">
                                          <p:val>
                                            <p:fltVal val="0"/>
                                          </p:val>
                                        </p:tav>
                                        <p:tav tm="100000">
                                          <p:val>
                                            <p:strVal val="#ppt_w"/>
                                          </p:val>
                                        </p:tav>
                                      </p:tavLst>
                                    </p:anim>
                                    <p:anim calcmode="lin" valueType="num">
                                      <p:cBhvr>
                                        <p:cTn id="135" dur="500" fill="hold"/>
                                        <p:tgtEl>
                                          <p:spTgt spid="62"/>
                                        </p:tgtEl>
                                        <p:attrNameLst>
                                          <p:attrName>ppt_h</p:attrName>
                                        </p:attrNameLst>
                                      </p:cBhvr>
                                      <p:tavLst>
                                        <p:tav tm="0">
                                          <p:val>
                                            <p:fltVal val="0"/>
                                          </p:val>
                                        </p:tav>
                                        <p:tav tm="100000">
                                          <p:val>
                                            <p:strVal val="#ppt_h"/>
                                          </p:val>
                                        </p:tav>
                                      </p:tavLst>
                                    </p:anim>
                                    <p:animEffect transition="in" filter="fade">
                                      <p:cBhvr>
                                        <p:cTn id="136" dur="500"/>
                                        <p:tgtEl>
                                          <p:spTgt spid="62"/>
                                        </p:tgtEl>
                                      </p:cBhvr>
                                    </p:animEffect>
                                  </p:childTnLst>
                                </p:cTn>
                              </p:par>
                            </p:childTnLst>
                          </p:cTn>
                        </p:par>
                        <p:par>
                          <p:cTn id="137" fill="hold">
                            <p:stCondLst>
                              <p:cond delay="1500"/>
                            </p:stCondLst>
                            <p:childTnLst>
                              <p:par>
                                <p:cTn id="138" presetID="42" presetClass="entr" presetSubtype="0" fill="hold" grpId="0" nodeType="after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bldLvl="0" animBg="1"/>
      <p:bldP spid="6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893"/>
            <a:ext cx="6551024"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可行性分析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FEASIBILITY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Group 15"/>
          <p:cNvGrpSpPr/>
          <p:nvPr/>
        </p:nvGrpSpPr>
        <p:grpSpPr>
          <a:xfrm>
            <a:off x="2106321" y="1916091"/>
            <a:ext cx="4421614" cy="2482120"/>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 name="Group 17"/>
            <p:cNvGrpSpPr/>
            <p:nvPr/>
          </p:nvGrpSpPr>
          <p:grpSpPr>
            <a:xfrm>
              <a:off x="951571" y="1657350"/>
              <a:ext cx="202844" cy="1676400"/>
              <a:chOff x="951571" y="1657350"/>
              <a:chExt cx="202844" cy="1676400"/>
            </a:xfrm>
          </p:grpSpPr>
          <p:cxnSp>
            <p:nvCxnSpPr>
              <p:cNvPr id="50" name="Straight Connector 34"/>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571" y="2571750"/>
                <a:ext cx="202844" cy="685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3" name="Group 18"/>
            <p:cNvGrpSpPr/>
            <p:nvPr/>
          </p:nvGrpSpPr>
          <p:grpSpPr>
            <a:xfrm>
              <a:off x="1336791" y="1657350"/>
              <a:ext cx="202844" cy="1676400"/>
              <a:chOff x="1346378" y="1657350"/>
              <a:chExt cx="202844" cy="1676400"/>
            </a:xfrm>
          </p:grpSpPr>
          <p:cxnSp>
            <p:nvCxnSpPr>
              <p:cNvPr id="48" name="Straight Connector 32"/>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378" y="1733550"/>
                <a:ext cx="202844" cy="15240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4" name="Group 19"/>
            <p:cNvGrpSpPr/>
            <p:nvPr/>
          </p:nvGrpSpPr>
          <p:grpSpPr>
            <a:xfrm>
              <a:off x="1722011" y="1657350"/>
              <a:ext cx="202844" cy="1676400"/>
              <a:chOff x="1695492" y="1657350"/>
              <a:chExt cx="202844" cy="1676400"/>
            </a:xfrm>
          </p:grpSpPr>
          <p:cxnSp>
            <p:nvCxnSpPr>
              <p:cNvPr id="46" name="Straight Connector 30"/>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492" y="2114550"/>
                <a:ext cx="202844" cy="1143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5" name="Group 20"/>
            <p:cNvGrpSpPr/>
            <p:nvPr/>
          </p:nvGrpSpPr>
          <p:grpSpPr>
            <a:xfrm>
              <a:off x="2107231" y="1657350"/>
              <a:ext cx="202844" cy="1676400"/>
              <a:chOff x="2090299" y="1657350"/>
              <a:chExt cx="202844" cy="1676400"/>
            </a:xfrm>
          </p:grpSpPr>
          <p:cxnSp>
            <p:nvCxnSpPr>
              <p:cNvPr id="44" name="Straight Connector 27"/>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299" y="2266950"/>
                <a:ext cx="202844" cy="990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6" name="Group 21"/>
            <p:cNvGrpSpPr/>
            <p:nvPr/>
          </p:nvGrpSpPr>
          <p:grpSpPr>
            <a:xfrm>
              <a:off x="2492451" y="1657350"/>
              <a:ext cx="202844" cy="1676400"/>
              <a:chOff x="2482864" y="1657350"/>
              <a:chExt cx="202844" cy="1676400"/>
            </a:xfrm>
          </p:grpSpPr>
          <p:cxnSp>
            <p:nvCxnSpPr>
              <p:cNvPr id="40" name="Straight Connector 25"/>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2864" y="2038350"/>
                <a:ext cx="202844" cy="1219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7" name="Group 22"/>
            <p:cNvGrpSpPr/>
            <p:nvPr/>
          </p:nvGrpSpPr>
          <p:grpSpPr>
            <a:xfrm>
              <a:off x="2877671" y="1657350"/>
              <a:ext cx="202844" cy="1676400"/>
              <a:chOff x="2877671" y="1657350"/>
              <a:chExt cx="202844" cy="1676400"/>
            </a:xfrm>
          </p:grpSpPr>
          <p:cxnSp>
            <p:nvCxnSpPr>
              <p:cNvPr id="38" name="Straight Connector 23"/>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671" y="1885950"/>
                <a:ext cx="202844" cy="1371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grpSp>
        <p:nvGrpSpPr>
          <p:cNvPr id="52" name="Group 36"/>
          <p:cNvGrpSpPr/>
          <p:nvPr/>
        </p:nvGrpSpPr>
        <p:grpSpPr>
          <a:xfrm>
            <a:off x="2579242" y="3434498"/>
            <a:ext cx="3403152" cy="184149"/>
            <a:chOff x="1132078" y="3332262"/>
            <a:chExt cx="1982230" cy="149756"/>
          </a:xfrm>
        </p:grpSpPr>
        <p:sp>
          <p:nvSpPr>
            <p:cNvPr id="53" name="Rectangle 1436"/>
            <p:cNvSpPr>
              <a:spLocks noChangeArrowheads="1"/>
            </p:cNvSpPr>
            <p:nvPr/>
          </p:nvSpPr>
          <p:spPr bwMode="auto">
            <a:xfrm>
              <a:off x="1132078" y="3332262"/>
              <a:ext cx="98385" cy="1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200" b="1" i="0" u="none" strike="noStrike" cap="none" normalizeH="0" baseline="0" dirty="0" smtClean="0">
                  <a:ln>
                    <a:noFill/>
                  </a:ln>
                  <a:solidFill>
                    <a:schemeClr val="bg1">
                      <a:lumMod val="95000"/>
                    </a:schemeClr>
                  </a:solidFill>
                  <a:effectLst/>
                  <a:cs typeface="Arial" panose="020B0604020202020204" pitchFamily="34" charset="0"/>
                </a:rPr>
                <a:t>39</a:t>
              </a:r>
              <a:endParaRPr kumimoji="0" lang="en-US" sz="3200" b="1" i="0" u="none" strike="noStrike" cap="none" normalizeH="0" baseline="0" dirty="0" smtClean="0">
                <a:ln>
                  <a:noFill/>
                </a:ln>
                <a:solidFill>
                  <a:schemeClr val="bg1">
                    <a:lumMod val="95000"/>
                  </a:schemeClr>
                </a:solidFill>
                <a:effectLst/>
                <a:cs typeface="Arial" panose="020B0604020202020204" pitchFamily="34" charset="0"/>
              </a:endParaRPr>
            </a:p>
          </p:txBody>
        </p:sp>
        <p:sp>
          <p:nvSpPr>
            <p:cNvPr id="54" name="Rectangle 1436"/>
            <p:cNvSpPr>
              <a:spLocks noChangeArrowheads="1"/>
            </p:cNvSpPr>
            <p:nvPr/>
          </p:nvSpPr>
          <p:spPr bwMode="auto">
            <a:xfrm>
              <a:off x="1517298" y="3332262"/>
              <a:ext cx="98385" cy="1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200" b="1" i="0" u="none" strike="noStrike" cap="none" normalizeH="0" baseline="0" dirty="0" smtClean="0">
                  <a:ln>
                    <a:noFill/>
                  </a:ln>
                  <a:solidFill>
                    <a:schemeClr val="bg1">
                      <a:lumMod val="95000"/>
                    </a:schemeClr>
                  </a:solidFill>
                  <a:effectLst/>
                  <a:cs typeface="Arial" panose="020B0604020202020204" pitchFamily="34" charset="0"/>
                </a:rPr>
                <a:t>97</a:t>
              </a:r>
              <a:endParaRPr kumimoji="0" lang="en-US" sz="3200" b="1" i="0" u="none" strike="noStrike" cap="none" normalizeH="0" baseline="0" dirty="0" smtClean="0">
                <a:ln>
                  <a:noFill/>
                </a:ln>
                <a:solidFill>
                  <a:schemeClr val="bg1">
                    <a:lumMod val="95000"/>
                  </a:schemeClr>
                </a:solidFill>
                <a:effectLst/>
                <a:cs typeface="Arial" panose="020B0604020202020204" pitchFamily="34" charset="0"/>
              </a:endParaRPr>
            </a:p>
          </p:txBody>
        </p:sp>
        <p:sp>
          <p:nvSpPr>
            <p:cNvPr id="55" name="Rectangle 1436"/>
            <p:cNvSpPr>
              <a:spLocks noChangeArrowheads="1"/>
            </p:cNvSpPr>
            <p:nvPr/>
          </p:nvSpPr>
          <p:spPr bwMode="auto">
            <a:xfrm>
              <a:off x="1885615" y="3332262"/>
              <a:ext cx="98385" cy="1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en-US" sz="1200" b="1" dirty="0" smtClean="0">
                  <a:solidFill>
                    <a:schemeClr val="bg1">
                      <a:lumMod val="95000"/>
                    </a:schemeClr>
                  </a:solidFill>
                  <a:cs typeface="Arial" panose="020B0604020202020204" pitchFamily="34" charset="0"/>
                </a:rPr>
                <a:t>80</a:t>
              </a:r>
              <a:endParaRPr kumimoji="0" lang="en-US" sz="3200" b="1" i="0" u="none" strike="noStrike" cap="none" normalizeH="0" baseline="0" dirty="0" smtClean="0">
                <a:ln>
                  <a:noFill/>
                </a:ln>
                <a:solidFill>
                  <a:schemeClr val="bg1">
                    <a:lumMod val="95000"/>
                  </a:schemeClr>
                </a:solidFill>
                <a:effectLst/>
                <a:cs typeface="Arial" panose="020B0604020202020204" pitchFamily="34" charset="0"/>
              </a:endParaRPr>
            </a:p>
          </p:txBody>
        </p:sp>
        <p:sp>
          <p:nvSpPr>
            <p:cNvPr id="56" name="Rectangle 1436"/>
            <p:cNvSpPr>
              <a:spLocks noChangeArrowheads="1"/>
            </p:cNvSpPr>
            <p:nvPr/>
          </p:nvSpPr>
          <p:spPr bwMode="auto">
            <a:xfrm>
              <a:off x="2270835" y="3332262"/>
              <a:ext cx="98385" cy="1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en-US" sz="1200" b="1" dirty="0" smtClean="0">
                  <a:solidFill>
                    <a:schemeClr val="bg1">
                      <a:lumMod val="95000"/>
                    </a:schemeClr>
                  </a:solidFill>
                  <a:cs typeface="Arial" panose="020B0604020202020204" pitchFamily="34" charset="0"/>
                </a:rPr>
                <a:t>63</a:t>
              </a:r>
              <a:endParaRPr kumimoji="0" lang="en-US" sz="3200" b="1" i="0" u="none" strike="noStrike" cap="none" normalizeH="0" baseline="0" dirty="0" smtClean="0">
                <a:ln>
                  <a:noFill/>
                </a:ln>
                <a:solidFill>
                  <a:schemeClr val="bg1">
                    <a:lumMod val="95000"/>
                  </a:schemeClr>
                </a:solidFill>
                <a:effectLst/>
                <a:cs typeface="Arial" panose="020B0604020202020204" pitchFamily="34" charset="0"/>
              </a:endParaRPr>
            </a:p>
          </p:txBody>
        </p:sp>
        <p:sp>
          <p:nvSpPr>
            <p:cNvPr id="57" name="Rectangle 1436"/>
            <p:cNvSpPr>
              <a:spLocks noChangeArrowheads="1"/>
            </p:cNvSpPr>
            <p:nvPr/>
          </p:nvSpPr>
          <p:spPr bwMode="auto">
            <a:xfrm>
              <a:off x="2639150" y="3332262"/>
              <a:ext cx="98385" cy="1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en-US" sz="1200" b="1" dirty="0" smtClean="0">
                  <a:solidFill>
                    <a:schemeClr val="bg1">
                      <a:lumMod val="95000"/>
                    </a:schemeClr>
                  </a:solidFill>
                  <a:cs typeface="Arial" panose="020B0604020202020204" pitchFamily="34" charset="0"/>
                </a:rPr>
                <a:t>82</a:t>
              </a:r>
              <a:endParaRPr kumimoji="0" lang="en-US" sz="3200" b="1" i="0" u="none" strike="noStrike" cap="none" normalizeH="0" baseline="0" dirty="0" smtClean="0">
                <a:ln>
                  <a:noFill/>
                </a:ln>
                <a:solidFill>
                  <a:schemeClr val="bg1">
                    <a:lumMod val="95000"/>
                  </a:schemeClr>
                </a:solidFill>
                <a:effectLst/>
                <a:cs typeface="Arial" panose="020B0604020202020204" pitchFamily="34" charset="0"/>
              </a:endParaRPr>
            </a:p>
          </p:txBody>
        </p:sp>
        <p:sp>
          <p:nvSpPr>
            <p:cNvPr id="58" name="Rectangle 1436"/>
            <p:cNvSpPr>
              <a:spLocks noChangeArrowheads="1"/>
            </p:cNvSpPr>
            <p:nvPr/>
          </p:nvSpPr>
          <p:spPr bwMode="auto">
            <a:xfrm>
              <a:off x="3015923" y="3332262"/>
              <a:ext cx="98385" cy="1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en-US" sz="1200" b="1" dirty="0" smtClean="0">
                  <a:solidFill>
                    <a:schemeClr val="bg1">
                      <a:lumMod val="95000"/>
                    </a:schemeClr>
                  </a:solidFill>
                  <a:cs typeface="Arial" panose="020B0604020202020204" pitchFamily="34" charset="0"/>
                </a:rPr>
                <a:t>90</a:t>
              </a:r>
              <a:endParaRPr kumimoji="0" lang="en-US" sz="3200" b="1" i="0" u="none" strike="noStrike" cap="none" normalizeH="0" baseline="0" dirty="0" smtClean="0">
                <a:ln>
                  <a:noFill/>
                </a:ln>
                <a:solidFill>
                  <a:schemeClr val="bg1">
                    <a:lumMod val="95000"/>
                  </a:schemeClr>
                </a:solidFill>
                <a:effectLst/>
                <a:cs typeface="Arial" panose="020B0604020202020204" pitchFamily="34" charset="0"/>
              </a:endParaRPr>
            </a:p>
          </p:txBody>
        </p:sp>
      </p:grpSp>
      <p:sp>
        <p:nvSpPr>
          <p:cNvPr id="59" name="TextBox 58"/>
          <p:cNvSpPr txBox="1"/>
          <p:nvPr/>
        </p:nvSpPr>
        <p:spPr>
          <a:xfrm>
            <a:off x="6959871" y="2051528"/>
            <a:ext cx="4175377" cy="8616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60" name="TextBox 59"/>
          <p:cNvSpPr txBox="1"/>
          <p:nvPr/>
        </p:nvSpPr>
        <p:spPr>
          <a:xfrm>
            <a:off x="6959871" y="1567400"/>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61" name="TextBox 60"/>
          <p:cNvSpPr txBox="1"/>
          <p:nvPr/>
        </p:nvSpPr>
        <p:spPr>
          <a:xfrm>
            <a:off x="6959871" y="3366147"/>
            <a:ext cx="3239516" cy="676910"/>
          </a:xfrm>
          <a:prstGeom prst="rect">
            <a:avLst/>
          </a:prstGeom>
          <a:noFill/>
        </p:spPr>
        <p:txBody>
          <a:bodyPr wrap="square" lIns="0" tIns="0" rIns="0" bIns="0" rtlCol="0">
            <a:spAutoFit/>
          </a:bodyPr>
          <a:lstStyle/>
          <a:p>
            <a:r>
              <a:rPr lang="en-US" altLang="zh-CN" sz="4400" dirty="0" smtClean="0">
                <a:solidFill>
                  <a:srgbClr val="C00000"/>
                </a:solidFill>
                <a:latin typeface="Impact MT Std" pitchFamily="34" charset="0"/>
                <a:ea typeface="微软雅黑" panose="020B0503020204020204" pitchFamily="34" charset="-122"/>
              </a:rPr>
              <a:t>53,648,258</a:t>
            </a:r>
            <a:endParaRPr lang="zh-CN" altLang="en-US" sz="4400" dirty="0">
              <a:solidFill>
                <a:srgbClr val="C00000"/>
              </a:solidFill>
              <a:latin typeface="Impact MT Std" pitchFamily="34" charset="0"/>
              <a:ea typeface="微软雅黑" panose="020B0503020204020204" pitchFamily="34" charset="-122"/>
            </a:endParaRPr>
          </a:p>
        </p:txBody>
      </p:sp>
      <p:sp>
        <p:nvSpPr>
          <p:cNvPr id="62" name="TextBox 61"/>
          <p:cNvSpPr txBox="1"/>
          <p:nvPr/>
        </p:nvSpPr>
        <p:spPr>
          <a:xfrm>
            <a:off x="6982725" y="3129045"/>
            <a:ext cx="1439785" cy="215265"/>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anose="020B0503020204020204" pitchFamily="34" charset="-122"/>
              </a:rPr>
              <a:t>全年总额：</a:t>
            </a:r>
            <a:endParaRPr lang="zh-CN" altLang="en-US" sz="1400" b="1" dirty="0">
              <a:solidFill>
                <a:schemeClr val="tx1">
                  <a:lumMod val="50000"/>
                  <a:lumOff val="50000"/>
                </a:schemeClr>
              </a:solidFill>
              <a:latin typeface="Impact MT Std" pitchFamily="34" charset="0"/>
              <a:ea typeface="微软雅黑" panose="020B0503020204020204" pitchFamily="34" charset="-122"/>
            </a:endParaRPr>
          </a:p>
        </p:txBody>
      </p:sp>
      <p:sp>
        <p:nvSpPr>
          <p:cNvPr id="63" name="椭圆 62"/>
          <p:cNvSpPr>
            <a:spLocks noChangeAspect="1"/>
          </p:cNvSpPr>
          <p:nvPr/>
        </p:nvSpPr>
        <p:spPr>
          <a:xfrm>
            <a:off x="7689925" y="4345539"/>
            <a:ext cx="107972" cy="1079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4" name="椭圆 63"/>
          <p:cNvSpPr>
            <a:spLocks noChangeAspect="1"/>
          </p:cNvSpPr>
          <p:nvPr/>
        </p:nvSpPr>
        <p:spPr>
          <a:xfrm>
            <a:off x="8818899" y="4330841"/>
            <a:ext cx="107972" cy="10797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5" name="TextBox 64"/>
          <p:cNvSpPr txBox="1"/>
          <p:nvPr/>
        </p:nvSpPr>
        <p:spPr>
          <a:xfrm>
            <a:off x="6993623" y="4293451"/>
            <a:ext cx="634763" cy="215265"/>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anose="020B0503020204020204" pitchFamily="34" charset="-122"/>
              </a:rPr>
              <a:t>毛利润</a:t>
            </a:r>
            <a:endParaRPr lang="zh-CN" altLang="en-US" sz="1400" b="1" dirty="0">
              <a:solidFill>
                <a:schemeClr val="tx1">
                  <a:lumMod val="50000"/>
                  <a:lumOff val="50000"/>
                </a:schemeClr>
              </a:solidFill>
              <a:latin typeface="Impact MT Std" pitchFamily="34" charset="0"/>
              <a:ea typeface="微软雅黑" panose="020B0503020204020204" pitchFamily="34" charset="-122"/>
            </a:endParaRPr>
          </a:p>
        </p:txBody>
      </p:sp>
      <p:sp>
        <p:nvSpPr>
          <p:cNvPr id="66" name="TextBox 65"/>
          <p:cNvSpPr txBox="1"/>
          <p:nvPr/>
        </p:nvSpPr>
        <p:spPr>
          <a:xfrm>
            <a:off x="8122597" y="4277133"/>
            <a:ext cx="634763" cy="215265"/>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anose="020B0503020204020204" pitchFamily="34" charset="-122"/>
              </a:rPr>
              <a:t>纯利润</a:t>
            </a:r>
            <a:endParaRPr lang="zh-CN" altLang="en-US" sz="1400" b="1" dirty="0">
              <a:solidFill>
                <a:schemeClr val="tx1">
                  <a:lumMod val="50000"/>
                  <a:lumOff val="50000"/>
                </a:schemeClr>
              </a:solidFill>
              <a:latin typeface="Impact MT Std" pitchFamily="34" charset="0"/>
              <a:ea typeface="微软雅黑" panose="020B0503020204020204" pitchFamily="34" charset="-122"/>
            </a:endParaRPr>
          </a:p>
        </p:txBody>
      </p:sp>
      <p:sp>
        <p:nvSpPr>
          <p:cNvPr id="67" name="椭圆 66"/>
          <p:cNvSpPr>
            <a:spLocks noChangeAspect="1"/>
          </p:cNvSpPr>
          <p:nvPr/>
        </p:nvSpPr>
        <p:spPr>
          <a:xfrm>
            <a:off x="9033130" y="4330841"/>
            <a:ext cx="107972" cy="10797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8" name="椭圆 67"/>
          <p:cNvSpPr>
            <a:spLocks noChangeAspect="1"/>
          </p:cNvSpPr>
          <p:nvPr/>
        </p:nvSpPr>
        <p:spPr>
          <a:xfrm>
            <a:off x="9238880" y="4330841"/>
            <a:ext cx="107972" cy="10797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9" name="椭圆 68"/>
          <p:cNvSpPr>
            <a:spLocks noChangeAspect="1"/>
          </p:cNvSpPr>
          <p:nvPr/>
        </p:nvSpPr>
        <p:spPr>
          <a:xfrm>
            <a:off x="9443512" y="4330841"/>
            <a:ext cx="107972" cy="10797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91" name="TextBox 90"/>
          <p:cNvSpPr txBox="1"/>
          <p:nvPr/>
        </p:nvSpPr>
        <p:spPr>
          <a:xfrm>
            <a:off x="2100596" y="5518429"/>
            <a:ext cx="8170780" cy="6457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92" name="TextBox 91"/>
          <p:cNvSpPr txBox="1"/>
          <p:nvPr/>
        </p:nvSpPr>
        <p:spPr>
          <a:xfrm>
            <a:off x="5189021" y="5083592"/>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70" name="圆角矩形 69"/>
          <p:cNvSpPr/>
          <p:nvPr/>
        </p:nvSpPr>
        <p:spPr>
          <a:xfrm>
            <a:off x="-239055" y="15886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032" y="1279852"/>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p:nvPr/>
        </p:nvSpPr>
        <p:spPr>
          <a:xfrm>
            <a:off x="48902" y="16098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p:nvPr/>
        </p:nvSpPr>
        <p:spPr>
          <a:xfrm>
            <a:off x="48903" y="1279852"/>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300" fill="hold"/>
                                        <p:tgtEl>
                                          <p:spTgt spid="60"/>
                                        </p:tgtEl>
                                        <p:attrNameLst>
                                          <p:attrName>ppt_x</p:attrName>
                                        </p:attrNameLst>
                                      </p:cBhvr>
                                      <p:tavLst>
                                        <p:tav tm="0">
                                          <p:val>
                                            <p:strVal val="1+#ppt_w/2"/>
                                          </p:val>
                                        </p:tav>
                                        <p:tav tm="100000">
                                          <p:val>
                                            <p:strVal val="#ppt_x"/>
                                          </p:val>
                                        </p:tav>
                                      </p:tavLst>
                                    </p:anim>
                                    <p:anim calcmode="lin" valueType="num">
                                      <p:cBhvr additive="base">
                                        <p:cTn id="16" dur="300" fill="hold"/>
                                        <p:tgtEl>
                                          <p:spTgt spid="6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300" fill="hold"/>
                                        <p:tgtEl>
                                          <p:spTgt spid="59"/>
                                        </p:tgtEl>
                                        <p:attrNameLst>
                                          <p:attrName>ppt_x</p:attrName>
                                        </p:attrNameLst>
                                      </p:cBhvr>
                                      <p:tavLst>
                                        <p:tav tm="0">
                                          <p:val>
                                            <p:strVal val="1+#ppt_w/2"/>
                                          </p:val>
                                        </p:tav>
                                        <p:tav tm="100000">
                                          <p:val>
                                            <p:strVal val="#ppt_x"/>
                                          </p:val>
                                        </p:tav>
                                      </p:tavLst>
                                    </p:anim>
                                    <p:anim calcmode="lin" valueType="num">
                                      <p:cBhvr additive="base">
                                        <p:cTn id="21" dur="300" fill="hold"/>
                                        <p:tgtEl>
                                          <p:spTgt spid="5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300" fill="hold"/>
                                        <p:tgtEl>
                                          <p:spTgt spid="64"/>
                                        </p:tgtEl>
                                        <p:attrNameLst>
                                          <p:attrName>ppt_w</p:attrName>
                                        </p:attrNameLst>
                                      </p:cBhvr>
                                      <p:tavLst>
                                        <p:tav tm="0">
                                          <p:val>
                                            <p:fltVal val="0"/>
                                          </p:val>
                                        </p:tav>
                                        <p:tav tm="100000">
                                          <p:val>
                                            <p:strVal val="#ppt_w"/>
                                          </p:val>
                                        </p:tav>
                                      </p:tavLst>
                                    </p:anim>
                                    <p:anim calcmode="lin" valueType="num">
                                      <p:cBhvr>
                                        <p:cTn id="48" dur="300" fill="hold"/>
                                        <p:tgtEl>
                                          <p:spTgt spid="64"/>
                                        </p:tgtEl>
                                        <p:attrNameLst>
                                          <p:attrName>ppt_h</p:attrName>
                                        </p:attrNameLst>
                                      </p:cBhvr>
                                      <p:tavLst>
                                        <p:tav tm="0">
                                          <p:val>
                                            <p:fltVal val="0"/>
                                          </p:val>
                                        </p:tav>
                                        <p:tav tm="100000">
                                          <p:val>
                                            <p:strVal val="#ppt_h"/>
                                          </p:val>
                                        </p:tav>
                                      </p:tavLst>
                                    </p:anim>
                                    <p:animEffect transition="in" filter="fade">
                                      <p:cBhvr>
                                        <p:cTn id="49" dur="300"/>
                                        <p:tgtEl>
                                          <p:spTgt spid="64"/>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300" fill="hold"/>
                                        <p:tgtEl>
                                          <p:spTgt spid="67"/>
                                        </p:tgtEl>
                                        <p:attrNameLst>
                                          <p:attrName>ppt_w</p:attrName>
                                        </p:attrNameLst>
                                      </p:cBhvr>
                                      <p:tavLst>
                                        <p:tav tm="0">
                                          <p:val>
                                            <p:fltVal val="0"/>
                                          </p:val>
                                        </p:tav>
                                        <p:tav tm="100000">
                                          <p:val>
                                            <p:strVal val="#ppt_w"/>
                                          </p:val>
                                        </p:tav>
                                      </p:tavLst>
                                    </p:anim>
                                    <p:anim calcmode="lin" valueType="num">
                                      <p:cBhvr>
                                        <p:cTn id="54" dur="300" fill="hold"/>
                                        <p:tgtEl>
                                          <p:spTgt spid="67"/>
                                        </p:tgtEl>
                                        <p:attrNameLst>
                                          <p:attrName>ppt_h</p:attrName>
                                        </p:attrNameLst>
                                      </p:cBhvr>
                                      <p:tavLst>
                                        <p:tav tm="0">
                                          <p:val>
                                            <p:fltVal val="0"/>
                                          </p:val>
                                        </p:tav>
                                        <p:tav tm="100000">
                                          <p:val>
                                            <p:strVal val="#ppt_h"/>
                                          </p:val>
                                        </p:tav>
                                      </p:tavLst>
                                    </p:anim>
                                    <p:animEffect transition="in" filter="fade">
                                      <p:cBhvr>
                                        <p:cTn id="55" dur="300"/>
                                        <p:tgtEl>
                                          <p:spTgt spid="67"/>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300" fill="hold"/>
                                        <p:tgtEl>
                                          <p:spTgt spid="68"/>
                                        </p:tgtEl>
                                        <p:attrNameLst>
                                          <p:attrName>ppt_w</p:attrName>
                                        </p:attrNameLst>
                                      </p:cBhvr>
                                      <p:tavLst>
                                        <p:tav tm="0">
                                          <p:val>
                                            <p:fltVal val="0"/>
                                          </p:val>
                                        </p:tav>
                                        <p:tav tm="100000">
                                          <p:val>
                                            <p:strVal val="#ppt_w"/>
                                          </p:val>
                                        </p:tav>
                                      </p:tavLst>
                                    </p:anim>
                                    <p:anim calcmode="lin" valueType="num">
                                      <p:cBhvr>
                                        <p:cTn id="60" dur="300" fill="hold"/>
                                        <p:tgtEl>
                                          <p:spTgt spid="68"/>
                                        </p:tgtEl>
                                        <p:attrNameLst>
                                          <p:attrName>ppt_h</p:attrName>
                                        </p:attrNameLst>
                                      </p:cBhvr>
                                      <p:tavLst>
                                        <p:tav tm="0">
                                          <p:val>
                                            <p:fltVal val="0"/>
                                          </p:val>
                                        </p:tav>
                                        <p:tav tm="100000">
                                          <p:val>
                                            <p:strVal val="#ppt_h"/>
                                          </p:val>
                                        </p:tav>
                                      </p:tavLst>
                                    </p:anim>
                                    <p:animEffect transition="in" filter="fade">
                                      <p:cBhvr>
                                        <p:cTn id="61" dur="300"/>
                                        <p:tgtEl>
                                          <p:spTgt spid="68"/>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300" fill="hold"/>
                                        <p:tgtEl>
                                          <p:spTgt spid="69"/>
                                        </p:tgtEl>
                                        <p:attrNameLst>
                                          <p:attrName>ppt_w</p:attrName>
                                        </p:attrNameLst>
                                      </p:cBhvr>
                                      <p:tavLst>
                                        <p:tav tm="0">
                                          <p:val>
                                            <p:fltVal val="0"/>
                                          </p:val>
                                        </p:tav>
                                        <p:tav tm="100000">
                                          <p:val>
                                            <p:strVal val="#ppt_w"/>
                                          </p:val>
                                        </p:tav>
                                      </p:tavLst>
                                    </p:anim>
                                    <p:anim calcmode="lin" valueType="num">
                                      <p:cBhvr>
                                        <p:cTn id="66" dur="300" fill="hold"/>
                                        <p:tgtEl>
                                          <p:spTgt spid="69"/>
                                        </p:tgtEl>
                                        <p:attrNameLst>
                                          <p:attrName>ppt_h</p:attrName>
                                        </p:attrNameLst>
                                      </p:cBhvr>
                                      <p:tavLst>
                                        <p:tav tm="0">
                                          <p:val>
                                            <p:fltVal val="0"/>
                                          </p:val>
                                        </p:tav>
                                        <p:tav tm="100000">
                                          <p:val>
                                            <p:strVal val="#ppt_h"/>
                                          </p:val>
                                        </p:tav>
                                      </p:tavLst>
                                    </p:anim>
                                    <p:animEffect transition="in" filter="fade">
                                      <p:cBhvr>
                                        <p:cTn id="67" dur="300"/>
                                        <p:tgtEl>
                                          <p:spTgt spid="69"/>
                                        </p:tgtEl>
                                      </p:cBhvr>
                                    </p:animEffect>
                                  </p:childTnLst>
                                </p:cTn>
                              </p:par>
                            </p:childTnLst>
                          </p:cTn>
                        </p:par>
                        <p:par>
                          <p:cTn id="68" fill="hold">
                            <p:stCondLst>
                              <p:cond delay="6500"/>
                            </p:stCondLst>
                            <p:childTnLst>
                              <p:par>
                                <p:cTn id="69" presetID="2" presetClass="entr" presetSubtype="2"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additive="base">
                                        <p:cTn id="71" dur="300" fill="hold"/>
                                        <p:tgtEl>
                                          <p:spTgt spid="92"/>
                                        </p:tgtEl>
                                        <p:attrNameLst>
                                          <p:attrName>ppt_x</p:attrName>
                                        </p:attrNameLst>
                                      </p:cBhvr>
                                      <p:tavLst>
                                        <p:tav tm="0">
                                          <p:val>
                                            <p:strVal val="1+#ppt_w/2"/>
                                          </p:val>
                                        </p:tav>
                                        <p:tav tm="100000">
                                          <p:val>
                                            <p:strVal val="#ppt_x"/>
                                          </p:val>
                                        </p:tav>
                                      </p:tavLst>
                                    </p:anim>
                                    <p:anim calcmode="lin" valueType="num">
                                      <p:cBhvr additive="base">
                                        <p:cTn id="72" dur="300" fill="hold"/>
                                        <p:tgtEl>
                                          <p:spTgt spid="92"/>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 presetClass="entr" presetSubtype="2"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300" fill="hold"/>
                                        <p:tgtEl>
                                          <p:spTgt spid="91"/>
                                        </p:tgtEl>
                                        <p:attrNameLst>
                                          <p:attrName>ppt_x</p:attrName>
                                        </p:attrNameLst>
                                      </p:cBhvr>
                                      <p:tavLst>
                                        <p:tav tm="0">
                                          <p:val>
                                            <p:strVal val="1+#ppt_w/2"/>
                                          </p:val>
                                        </p:tav>
                                        <p:tav tm="100000">
                                          <p:val>
                                            <p:strVal val="#ppt_x"/>
                                          </p:val>
                                        </p:tav>
                                      </p:tavLst>
                                    </p:anim>
                                    <p:anim calcmode="lin" valueType="num">
                                      <p:cBhvr additive="base">
                                        <p:cTn id="77"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bldLvl="0" animBg="1"/>
      <p:bldP spid="64" grpId="0" bldLvl="0" animBg="1"/>
      <p:bldP spid="65" grpId="0"/>
      <p:bldP spid="66" grpId="0"/>
      <p:bldP spid="67" grpId="0" bldLvl="0" animBg="1"/>
      <p:bldP spid="68" grpId="0" bldLvl="0" animBg="1"/>
      <p:bldP spid="69" grpId="0" bldLvl="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1284" y="973247"/>
            <a:ext cx="2447635" cy="2447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7161" y="4406285"/>
            <a:ext cx="1436301" cy="215265"/>
            <a:chOff x="4369395" y="3284984"/>
            <a:chExt cx="1436675" cy="215321"/>
          </a:xfrm>
        </p:grpSpPr>
        <p:sp>
          <p:nvSpPr>
            <p:cNvPr id="32"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产品概述</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59430" y="4406285"/>
            <a:ext cx="1436301" cy="215265"/>
            <a:chOff x="4369395" y="3284984"/>
            <a:chExt cx="1436675" cy="215321"/>
          </a:xfrm>
        </p:grpSpPr>
        <p:sp>
          <p:nvSpPr>
            <p:cNvPr id="37"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产品形式</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7161" y="4797376"/>
            <a:ext cx="1436301" cy="215265"/>
            <a:chOff x="4369395" y="3284984"/>
            <a:chExt cx="1436675" cy="215321"/>
          </a:xfrm>
        </p:grpSpPr>
        <p:sp>
          <p:nvSpPr>
            <p:cNvPr id="44"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网络营销</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59430" y="4796796"/>
            <a:ext cx="1436301" cy="215265"/>
            <a:chOff x="4369395" y="3284984"/>
            <a:chExt cx="1436675" cy="215321"/>
          </a:xfrm>
        </p:grpSpPr>
        <p:sp>
          <p:nvSpPr>
            <p:cNvPr id="4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推广方案</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p:nvPr/>
        </p:nvSpPr>
        <p:spPr>
          <a:xfrm>
            <a:off x="4944171" y="3819510"/>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我们怎么做</a:t>
            </a:r>
            <a:endParaRPr lang="zh-CN" altLang="en-US" sz="2400" b="1" dirty="0" smtClean="0">
              <a:solidFill>
                <a:srgbClr val="2C3637"/>
              </a:solidFill>
              <a:latin typeface="微软雅黑" panose="020B0503020204020204" pitchFamily="34" charset="-122"/>
              <a:ea typeface="微软雅黑" panose="020B0503020204020204" pitchFamily="34" charset="-122"/>
            </a:endParaRPr>
          </a:p>
        </p:txBody>
      </p:sp>
      <p:sp>
        <p:nvSpPr>
          <p:cNvPr id="54" name="椭圆 53"/>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p:nvPr/>
        </p:nvSpPr>
        <p:spPr>
          <a:xfrm>
            <a:off x="4944171" y="2781097"/>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65" name="椭圆 64"/>
          <p:cNvSpPr/>
          <p:nvPr/>
        </p:nvSpPr>
        <p:spPr>
          <a:xfrm>
            <a:off x="4995013" y="1076976"/>
            <a:ext cx="2240178" cy="224017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7161" y="4292871"/>
            <a:ext cx="2476661"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0193" y="5157322"/>
            <a:ext cx="1436301" cy="215265"/>
            <a:chOff x="4369395" y="3284984"/>
            <a:chExt cx="1436675" cy="215321"/>
          </a:xfrm>
        </p:grpSpPr>
        <p:sp>
          <p:nvSpPr>
            <p:cNvPr id="68"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代理推广</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6474" y="5156742"/>
            <a:ext cx="1436301" cy="215265"/>
            <a:chOff x="4369395" y="3284984"/>
            <a:chExt cx="1436675" cy="215321"/>
          </a:xfrm>
        </p:grpSpPr>
        <p:sp>
          <p:nvSpPr>
            <p:cNvPr id="73"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利润分析</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p:nvPr/>
        </p:nvSpPr>
        <p:spPr bwMode="auto">
          <a:xfrm>
            <a:off x="5472284" y="1363951"/>
            <a:ext cx="1391409" cy="137749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圆角矩形 79"/>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383033" y="135650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p:nvPr/>
        </p:nvSpPr>
        <p:spPr>
          <a:xfrm>
            <a:off x="48902" y="135650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2" name="圆角矩形 101"/>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53" grpId="0"/>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p:bldP spid="65" grpId="0" bldLvl="0" animBg="1"/>
      <p:bldP spid="7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893"/>
            <a:ext cx="6551024"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产品概述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OVERVIEW</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494" y="3716957"/>
            <a:ext cx="12200494" cy="314015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72451" y="1269322"/>
            <a:ext cx="6119086" cy="3681574"/>
            <a:chOff x="3022028" y="1587732"/>
            <a:chExt cx="6120680" cy="3682533"/>
          </a:xfrm>
        </p:grpSpPr>
        <p:pic>
          <p:nvPicPr>
            <p:cNvPr id="1026" name="Picture 2" descr="C:\Users\Administrator\Desktop\ppt展示模板-8.png"/>
            <p:cNvPicPr>
              <a:picLocks noChangeAspect="1" noChangeArrowheads="1"/>
            </p:cNvPicPr>
            <p:nvPr/>
          </p:nvPicPr>
          <p:blipFill>
            <a:blip r:embed="rId1" cstate="print"/>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937348" y="2060861"/>
              <a:ext cx="4320480" cy="2376251"/>
            </a:xfrm>
            <a:prstGeom prst="rect">
              <a:avLst/>
            </a:prstGeom>
            <a:blipFill>
              <a:blip r:embed="rId2" cstate="screen">
                <a:extLst>
                  <a:ext uri="{BEBA8EAE-BF5A-486C-A8C5-ECC9F3942E4B}">
                    <a14:imgProps xmlns:a14="http://schemas.microsoft.com/office/drawing/2010/main">
                      <a14:imgLayer r:embed="rId3">
                        <a14:imgEffect>
                          <a14:brightnessContrast bright="22000"/>
                        </a14:imgEffect>
                      </a14:imgLayer>
                    </a14:imgProps>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Oval 4"/>
          <p:cNvSpPr/>
          <p:nvPr/>
        </p:nvSpPr>
        <p:spPr>
          <a:xfrm>
            <a:off x="1707926" y="2599013"/>
            <a:ext cx="956484" cy="96071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1" name="Group 20"/>
          <p:cNvGrpSpPr/>
          <p:nvPr/>
        </p:nvGrpSpPr>
        <p:grpSpPr>
          <a:xfrm>
            <a:off x="1932103" y="2806903"/>
            <a:ext cx="535624" cy="538949"/>
            <a:chOff x="7971783" y="2080670"/>
            <a:chExt cx="401822" cy="404317"/>
          </a:xfrm>
          <a:solidFill>
            <a:schemeClr val="bg1"/>
          </a:solidFill>
        </p:grpSpPr>
        <p:sp>
          <p:nvSpPr>
            <p:cNvPr id="4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46" name="矩形 45"/>
          <p:cNvSpPr/>
          <p:nvPr/>
        </p:nvSpPr>
        <p:spPr>
          <a:xfrm>
            <a:off x="1410487" y="3860936"/>
            <a:ext cx="1551363" cy="428625"/>
          </a:xfrm>
          <a:prstGeom prst="rect">
            <a:avLst/>
          </a:prstGeom>
        </p:spPr>
        <p:txBody>
          <a:bodyPr wrap="square" lIns="91407" tIns="45704" rIns="91407" bIns="45704">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1200730" y="4281210"/>
            <a:ext cx="1970876"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smtClean="0">
                <a:solidFill>
                  <a:schemeClr val="bg1"/>
                </a:solidFill>
                <a:sym typeface="微软雅黑" panose="020B0503020204020204" pitchFamily="34" charset="-122"/>
              </a:rPr>
              <a:t>在此</a:t>
            </a:r>
            <a:r>
              <a:rPr lang="zh-CN" altLang="en-US" sz="1400" dirty="0">
                <a:solidFill>
                  <a:schemeClr val="bg1"/>
                </a:solidFill>
                <a:sym typeface="微软雅黑" panose="020B0503020204020204" pitchFamily="34" charset="-122"/>
              </a:rPr>
              <a:t>录入上述图表的描述说明，在此录入上述图表的描述说明。</a:t>
            </a:r>
            <a:endParaRPr lang="zh-CN" altLang="en-US" sz="1400" dirty="0">
              <a:solidFill>
                <a:schemeClr val="bg1"/>
              </a:solidFill>
              <a:sym typeface="微软雅黑" panose="020B0503020204020204" pitchFamily="34" charset="-122"/>
            </a:endParaRPr>
          </a:p>
        </p:txBody>
      </p:sp>
      <p:sp>
        <p:nvSpPr>
          <p:cNvPr id="48" name="Oval 14"/>
          <p:cNvSpPr/>
          <p:nvPr/>
        </p:nvSpPr>
        <p:spPr>
          <a:xfrm>
            <a:off x="9601694" y="2612262"/>
            <a:ext cx="954368" cy="96071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9" name="Group 54"/>
          <p:cNvGrpSpPr/>
          <p:nvPr/>
        </p:nvGrpSpPr>
        <p:grpSpPr>
          <a:xfrm>
            <a:off x="9884508" y="2880703"/>
            <a:ext cx="399221" cy="518988"/>
            <a:chOff x="6421904" y="4798576"/>
            <a:chExt cx="299494" cy="389342"/>
          </a:xfrm>
          <a:solidFill>
            <a:schemeClr val="bg1"/>
          </a:solidFill>
        </p:grpSpPr>
        <p:sp>
          <p:nvSpPr>
            <p:cNvPr id="50"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1"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2" name="矩形 51"/>
          <p:cNvSpPr/>
          <p:nvPr/>
        </p:nvSpPr>
        <p:spPr>
          <a:xfrm>
            <a:off x="9302139" y="3874184"/>
            <a:ext cx="1551363" cy="428625"/>
          </a:xfrm>
          <a:prstGeom prst="rect">
            <a:avLst/>
          </a:prstGeom>
        </p:spPr>
        <p:txBody>
          <a:bodyPr wrap="square" lIns="91407" tIns="45704" rIns="91407" bIns="45704">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9092382" y="4294459"/>
            <a:ext cx="1970876"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smtClean="0">
                <a:solidFill>
                  <a:schemeClr val="bg1"/>
                </a:solidFill>
                <a:sym typeface="微软雅黑" panose="020B0503020204020204" pitchFamily="34" charset="-122"/>
              </a:rPr>
              <a:t>在此</a:t>
            </a:r>
            <a:r>
              <a:rPr lang="zh-CN" altLang="en-US" sz="1400" dirty="0">
                <a:solidFill>
                  <a:schemeClr val="bg1"/>
                </a:solidFill>
                <a:sym typeface="微软雅黑" panose="020B0503020204020204" pitchFamily="34" charset="-122"/>
              </a:rPr>
              <a:t>录入上述图表的描述说明，在此录入上述图表的描述说明。</a:t>
            </a:r>
            <a:endParaRPr lang="zh-CN" altLang="en-US" sz="1400" dirty="0">
              <a:solidFill>
                <a:schemeClr val="bg1"/>
              </a:solidFill>
              <a:sym typeface="微软雅黑" panose="020B0503020204020204" pitchFamily="34" charset="-122"/>
            </a:endParaRPr>
          </a:p>
        </p:txBody>
      </p:sp>
      <p:sp>
        <p:nvSpPr>
          <p:cNvPr id="54" name="标题 11"/>
          <p:cNvSpPr txBox="1"/>
          <p:nvPr/>
        </p:nvSpPr>
        <p:spPr>
          <a:xfrm>
            <a:off x="1848634" y="5656104"/>
            <a:ext cx="8419717" cy="79644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标题 11"/>
          <p:cNvSpPr txBox="1"/>
          <p:nvPr/>
        </p:nvSpPr>
        <p:spPr>
          <a:xfrm>
            <a:off x="5223747" y="5274155"/>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输入文字</a:t>
            </a:r>
            <a:r>
              <a:rPr lang="zh-CN" altLang="en-US" sz="2000" b="1" dirty="0">
                <a:solidFill>
                  <a:schemeClr val="bg1"/>
                </a:solidFill>
                <a:latin typeface="微软雅黑" panose="020B0503020204020204" pitchFamily="34" charset="-122"/>
                <a:ea typeface="微软雅黑" panose="020B0503020204020204" pitchFamily="34" charset="-122"/>
              </a:rPr>
              <a:t>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055" y="18988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p:nvPr/>
        </p:nvSpPr>
        <p:spPr>
          <a:xfrm>
            <a:off x="48902" y="19200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400"/>
                                        <p:tgtEl>
                                          <p:spTgt spid="40"/>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Effect transition="in" filter="randombar(horizontal)">
                                      <p:cBhvr>
                                        <p:cTn id="20" dur="400"/>
                                        <p:tgtEl>
                                          <p:spTgt spid="46"/>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400"/>
                                        <p:tgtEl>
                                          <p:spTgt spid="47"/>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4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50"/>
                                        <p:tgtEl>
                                          <p:spTgt spid="4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52"/>
                                        </p:tgtEl>
                                        <p:attrNameLst>
                                          <p:attrName>style.visibility</p:attrName>
                                        </p:attrNameLst>
                                      </p:cBhvr>
                                      <p:to>
                                        <p:strVal val="visible"/>
                                      </p:to>
                                    </p:set>
                                    <p:animEffect transition="in" filter="randombar(horizontal)">
                                      <p:cBhvr>
                                        <p:cTn id="33" dur="400"/>
                                        <p:tgtEl>
                                          <p:spTgt spid="5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Effect transition="in" filter="randombar(horizontal)">
                                      <p:cBhvr>
                                        <p:cTn id="36" dur="400"/>
                                        <p:tgtEl>
                                          <p:spTgt spid="53"/>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6" grpId="0"/>
      <p:bldP spid="47" grpId="0"/>
      <p:bldP spid="48" grpId="0" bldLvl="0" animBg="1"/>
      <p:bldP spid="52" grpId="0"/>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 y="1629269"/>
            <a:ext cx="8598381" cy="4175377"/>
          </a:xfrm>
          <a:prstGeom prst="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前言"/>
          <p:cNvSpPr>
            <a:spLocks noChangeArrowheads="1"/>
          </p:cNvSpPr>
          <p:nvPr/>
        </p:nvSpPr>
        <p:spPr bwMode="auto">
          <a:xfrm>
            <a:off x="160677" y="909376"/>
            <a:ext cx="538734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spcBef>
                <a:spcPct val="0"/>
              </a:spcBef>
              <a:buNone/>
            </a:pPr>
            <a:r>
              <a:rPr lang="zh-CN" altLang="en-US" sz="4000" b="1" dirty="0" smtClean="0">
                <a:solidFill>
                  <a:srgbClr val="C00000"/>
                </a:solidFill>
              </a:rPr>
              <a:t>前言</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dirty="0" smtClean="0">
                <a:solidFill>
                  <a:srgbClr val="C00000"/>
                </a:solidFill>
                <a:latin typeface="Impact MT Std" pitchFamily="34" charset="0"/>
              </a:rPr>
              <a:t>INTRODUCTION</a:t>
            </a:r>
            <a:endParaRPr lang="zh-CN" altLang="en-US" sz="3600" dirty="0">
              <a:solidFill>
                <a:srgbClr val="C00000"/>
              </a:solidFill>
              <a:latin typeface="Impact MT Std" pitchFamily="34" charset="0"/>
              <a:sym typeface="Impact" panose="020B0806030902050204" pitchFamily="34" charset="0"/>
            </a:endParaRPr>
          </a:p>
        </p:txBody>
      </p:sp>
      <p:grpSp>
        <p:nvGrpSpPr>
          <p:cNvPr id="86" name="组合 85"/>
          <p:cNvGrpSpPr/>
          <p:nvPr/>
        </p:nvGrpSpPr>
        <p:grpSpPr>
          <a:xfrm>
            <a:off x="8231678" y="2133193"/>
            <a:ext cx="715530" cy="719636"/>
            <a:chOff x="1721162" y="4373847"/>
            <a:chExt cx="715716" cy="719823"/>
          </a:xfrm>
        </p:grpSpPr>
        <p:sp>
          <p:nvSpPr>
            <p:cNvPr id="87"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0">
                <a:solidFill>
                  <a:srgbClr val="1C666E"/>
                </a:solidFill>
              </a:endParaRPr>
            </a:p>
          </p:txBody>
        </p:sp>
        <p:sp>
          <p:nvSpPr>
            <p:cNvPr id="88" name="Freeform 7"/>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p:spPr>
          <p:txBody>
            <a:bodyPr vert="horz" wrap="square" lIns="91416" tIns="45708" rIns="91416" bIns="45708" numCol="1" anchor="t" anchorCtr="0" compatLnSpc="1"/>
            <a:lstStyle/>
            <a:p>
              <a:endParaRPr lang="zh-CN" altLang="en-US">
                <a:solidFill>
                  <a:srgbClr val="2C3637"/>
                </a:solidFill>
              </a:endParaRPr>
            </a:p>
          </p:txBody>
        </p:sp>
        <p:sp>
          <p:nvSpPr>
            <p:cNvPr id="89" name="Freeform 8"/>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p:spPr>
          <p:txBody>
            <a:bodyPr vert="horz" wrap="square" lIns="91416" tIns="45708" rIns="91416" bIns="45708" numCol="1" anchor="t" anchorCtr="0" compatLnSpc="1"/>
            <a:lstStyle/>
            <a:p>
              <a:endParaRPr lang="zh-CN" altLang="en-US">
                <a:solidFill>
                  <a:srgbClr val="2C3637"/>
                </a:solidFill>
              </a:endParaRPr>
            </a:p>
          </p:txBody>
        </p:sp>
      </p:grpSp>
      <p:sp>
        <p:nvSpPr>
          <p:cNvPr id="90" name="矩形 47"/>
          <p:cNvSpPr>
            <a:spLocks noChangeArrowheads="1"/>
          </p:cNvSpPr>
          <p:nvPr/>
        </p:nvSpPr>
        <p:spPr bwMode="auto">
          <a:xfrm>
            <a:off x="8733422" y="3476589"/>
            <a:ext cx="3337686" cy="118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rPr>
              <a:t>现任宣传部经理，毕业于美国麻省理工大学设计系，曾获全国“十佳青年”。</a:t>
            </a:r>
            <a:endParaRPr lang="en-US" altLang="zh-CN"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rPr>
              <a:t>相信在我的带领下，公司一定会步入一个新的纪元，开拓创新。</a:t>
            </a:r>
            <a:endParaRPr lang="zh-CN" altLang="en-US" sz="1400" dirty="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矩形 3"/>
          <p:cNvSpPr>
            <a:spLocks noChangeArrowheads="1"/>
          </p:cNvSpPr>
          <p:nvPr/>
        </p:nvSpPr>
        <p:spPr bwMode="auto">
          <a:xfrm>
            <a:off x="8764020" y="2925075"/>
            <a:ext cx="1151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p>
            <a:pPr>
              <a:spcBef>
                <a:spcPct val="0"/>
              </a:spcBef>
              <a:buFont typeface="Arial" panose="020B0604020202020204" pitchFamily="34"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91"/>
          <p:cNvSpPr/>
          <p:nvPr/>
        </p:nvSpPr>
        <p:spPr>
          <a:xfrm>
            <a:off x="8823127" y="3385906"/>
            <a:ext cx="599644" cy="40489"/>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3" name="矩形 92"/>
          <p:cNvSpPr/>
          <p:nvPr/>
        </p:nvSpPr>
        <p:spPr>
          <a:xfrm>
            <a:off x="9437817" y="3385906"/>
            <a:ext cx="1214684" cy="404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4" name="TextBox 504"/>
          <p:cNvSpPr txBox="1"/>
          <p:nvPr/>
        </p:nvSpPr>
        <p:spPr>
          <a:xfrm>
            <a:off x="624815" y="1845236"/>
            <a:ext cx="7342905" cy="3707765"/>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just">
              <a:lnSpc>
                <a:spcPct val="150000"/>
              </a:lnSpc>
              <a:spcAft>
                <a:spcPts val="1200"/>
              </a:spcAft>
            </a:pPr>
            <a:r>
              <a:rPr lang="zh-CN" altLang="en-US" sz="2400" b="1" dirty="0">
                <a:solidFill>
                  <a:srgbClr val="2C3637"/>
                </a:solidFill>
                <a:sym typeface="微软雅黑" panose="020B0503020204020204" pitchFamily="34" charset="-122"/>
              </a:rPr>
              <a:t>首先</a:t>
            </a:r>
            <a:r>
              <a:rPr lang="zh-CN" altLang="en-US" dirty="0">
                <a:solidFill>
                  <a:srgbClr val="2C3637"/>
                </a:solidFill>
                <a:sym typeface="微软雅黑" panose="020B0503020204020204"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rgbClr val="2C3637"/>
              </a:solidFill>
              <a:sym typeface="微软雅黑" panose="020B0503020204020204" pitchFamily="34" charset="-122"/>
            </a:endParaRPr>
          </a:p>
          <a:p>
            <a:pPr algn="just">
              <a:lnSpc>
                <a:spcPct val="150000"/>
              </a:lnSpc>
              <a:spcAft>
                <a:spcPts val="1200"/>
              </a:spcAft>
            </a:pPr>
            <a:r>
              <a:rPr lang="zh-CN" altLang="en-US" dirty="0">
                <a:solidFill>
                  <a:srgbClr val="2C3637"/>
                </a:solidFill>
                <a:sym typeface="微软雅黑" panose="020B0503020204020204" pitchFamily="34" charset="-122"/>
              </a:rPr>
              <a:t>右键点击图片选择设置图片格式可直接替换图片。</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anose="020B0503020204020204" pitchFamily="34" charset="-122"/>
              </a:rPr>
              <a:t>在此录入上述图表的描述说明，在此录入上述图表的综合描述说明，在此录入上述图表的综合描述说明，在此录入上述图表的综合描述</a:t>
            </a:r>
            <a:r>
              <a:rPr lang="zh-CN" altLang="en-US" dirty="0" smtClean="0">
                <a:solidFill>
                  <a:srgbClr val="2C3637"/>
                </a:solidFill>
                <a:sym typeface="微软雅黑" panose="020B0503020204020204" pitchFamily="34" charset="-122"/>
              </a:rPr>
              <a:t>说明</a:t>
            </a:r>
            <a:r>
              <a:rPr lang="zh-CN" altLang="en-US" dirty="0">
                <a:solidFill>
                  <a:srgbClr val="2C3637"/>
                </a:solidFill>
                <a:sym typeface="微软雅黑" panose="020B0503020204020204" pitchFamily="34" charset="-122"/>
              </a:rPr>
              <a:t>在此录入上述图表的综合描述说明</a:t>
            </a:r>
            <a:r>
              <a:rPr lang="zh-CN" altLang="en-US" dirty="0" smtClean="0">
                <a:solidFill>
                  <a:srgbClr val="2C3637"/>
                </a:solidFill>
                <a:sym typeface="微软雅黑" panose="020B0503020204020204" pitchFamily="34" charset="-122"/>
              </a:rPr>
              <a:t>。</a:t>
            </a:r>
            <a:endParaRPr lang="en-US" altLang="zh-CN" dirty="0">
              <a:solidFill>
                <a:srgbClr val="2C3637"/>
              </a:solidFill>
              <a:sym typeface="微软雅黑" panose="020B0503020204020204" pitchFamily="34" charset="-122"/>
            </a:endParaRPr>
          </a:p>
        </p:txBody>
      </p:sp>
      <p:sp>
        <p:nvSpPr>
          <p:cNvPr id="25"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500"/>
                                        <p:tgtEl>
                                          <p:spTgt spid="85"/>
                                        </p:tgtEl>
                                      </p:cBhvr>
                                    </p:animEffect>
                                  </p:childTnLst>
                                </p:cTn>
                              </p:par>
                              <p:par>
                                <p:cTn id="12" presetID="10" presetClass="entr" presetSubtype="0" fill="hold" grpId="0" nodeType="withEffect">
                                  <p:stCondLst>
                                    <p:cond delay="1000"/>
                                  </p:stCondLst>
                                  <p:iterate type="lt">
                                    <p:tmPct val="10000"/>
                                  </p:iterate>
                                  <p:childTnLst>
                                    <p:set>
                                      <p:cBhvr>
                                        <p:cTn id="13" dur="1" fill="hold">
                                          <p:stCondLst>
                                            <p:cond delay="0"/>
                                          </p:stCondLst>
                                        </p:cTn>
                                        <p:tgtEl>
                                          <p:spTgt spid="94"/>
                                        </p:tgtEl>
                                        <p:attrNameLst>
                                          <p:attrName>style.visibility</p:attrName>
                                        </p:attrNameLst>
                                      </p:cBhvr>
                                      <p:to>
                                        <p:strVal val="visible"/>
                                      </p:to>
                                    </p:set>
                                    <p:animEffect transition="in" filter="fade">
                                      <p:cBhvr>
                                        <p:cTn id="14" dur="100"/>
                                        <p:tgtEl>
                                          <p:spTgt spid="94"/>
                                        </p:tgtEl>
                                      </p:cBhvr>
                                    </p:animEffect>
                                  </p:childTnLst>
                                </p:cTn>
                              </p:par>
                            </p:childTnLst>
                          </p:cTn>
                        </p:par>
                        <p:par>
                          <p:cTn id="15" fill="hold">
                            <p:stCondLst>
                              <p:cond delay="4659"/>
                            </p:stCondLst>
                            <p:childTnLst>
                              <p:par>
                                <p:cTn id="16" presetID="53" presetClass="entr" presetSubtype="16"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 calcmode="lin" valueType="num">
                                      <p:cBhvr>
                                        <p:cTn id="18" dur="500" fill="hold"/>
                                        <p:tgtEl>
                                          <p:spTgt spid="86"/>
                                        </p:tgtEl>
                                        <p:attrNameLst>
                                          <p:attrName>ppt_w</p:attrName>
                                        </p:attrNameLst>
                                      </p:cBhvr>
                                      <p:tavLst>
                                        <p:tav tm="0">
                                          <p:val>
                                            <p:fltVal val="0"/>
                                          </p:val>
                                        </p:tav>
                                        <p:tav tm="100000">
                                          <p:val>
                                            <p:strVal val="#ppt_w"/>
                                          </p:val>
                                        </p:tav>
                                      </p:tavLst>
                                    </p:anim>
                                    <p:anim calcmode="lin" valueType="num">
                                      <p:cBhvr>
                                        <p:cTn id="19" dur="500" fill="hold"/>
                                        <p:tgtEl>
                                          <p:spTgt spid="86"/>
                                        </p:tgtEl>
                                        <p:attrNameLst>
                                          <p:attrName>ppt_h</p:attrName>
                                        </p:attrNameLst>
                                      </p:cBhvr>
                                      <p:tavLst>
                                        <p:tav tm="0">
                                          <p:val>
                                            <p:fltVal val="0"/>
                                          </p:val>
                                        </p:tav>
                                        <p:tav tm="100000">
                                          <p:val>
                                            <p:strVal val="#ppt_h"/>
                                          </p:val>
                                        </p:tav>
                                      </p:tavLst>
                                    </p:anim>
                                    <p:animEffect transition="in" filter="fade">
                                      <p:cBhvr>
                                        <p:cTn id="20" dur="500"/>
                                        <p:tgtEl>
                                          <p:spTgt spid="86"/>
                                        </p:tgtEl>
                                      </p:cBhvr>
                                    </p:animEffect>
                                  </p:childTnLst>
                                </p:cTn>
                              </p:par>
                            </p:childTnLst>
                          </p:cTn>
                        </p:par>
                        <p:par>
                          <p:cTn id="21" fill="hold">
                            <p:stCondLst>
                              <p:cond delay="5159"/>
                            </p:stCondLst>
                            <p:childTnLst>
                              <p:par>
                                <p:cTn id="22" presetID="22" presetClass="entr" presetSubtype="8" fill="hold" grpId="0"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500"/>
                                        <p:tgtEl>
                                          <p:spTgt spid="91"/>
                                        </p:tgtEl>
                                      </p:cBhvr>
                                    </p:animEffect>
                                  </p:childTnLst>
                                </p:cTn>
                              </p:par>
                            </p:childTnLst>
                          </p:cTn>
                        </p:par>
                        <p:par>
                          <p:cTn id="25" fill="hold">
                            <p:stCondLst>
                              <p:cond delay="5659"/>
                            </p:stCondLst>
                            <p:childTnLst>
                              <p:par>
                                <p:cTn id="26" presetID="22" presetClass="entr" presetSubtype="8"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wipe(left)">
                                      <p:cBhvr>
                                        <p:cTn id="28" dur="500"/>
                                        <p:tgtEl>
                                          <p:spTgt spid="92"/>
                                        </p:tgtEl>
                                      </p:cBhvr>
                                    </p:animEffect>
                                  </p:childTnLst>
                                </p:cTn>
                              </p:par>
                            </p:childTnLst>
                          </p:cTn>
                        </p:par>
                        <p:par>
                          <p:cTn id="29" fill="hold">
                            <p:stCondLst>
                              <p:cond delay="6159"/>
                            </p:stCondLst>
                            <p:childTnLst>
                              <p:par>
                                <p:cTn id="30" presetID="22" presetClass="entr" presetSubtype="8"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wipe(left)">
                                      <p:cBhvr>
                                        <p:cTn id="32" dur="750"/>
                                        <p:tgtEl>
                                          <p:spTgt spid="93"/>
                                        </p:tgtEl>
                                      </p:cBhvr>
                                    </p:animEffect>
                                  </p:childTnLst>
                                </p:cTn>
                              </p:par>
                            </p:childTnLst>
                          </p:cTn>
                        </p:par>
                        <p:par>
                          <p:cTn id="33" fill="hold">
                            <p:stCondLst>
                              <p:cond delay="7159"/>
                            </p:stCondLst>
                            <p:childTnLst>
                              <p:par>
                                <p:cTn id="34" presetID="14" presetClass="entr" presetSubtype="1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randombar(horizontal)">
                                      <p:cBhvr>
                                        <p:cTn id="36" dur="7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85" grpId="0"/>
      <p:bldP spid="90" grpId="0"/>
      <p:bldP spid="91" grpId="0"/>
      <p:bldP spid="92" grpId="0" bldLvl="0" animBg="1"/>
      <p:bldP spid="93" grpId="0" bldLvl="0" animBg="1"/>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36216"/>
            <a:ext cx="6551024"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产品形式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FORM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88150" y="1246253"/>
            <a:ext cx="2014804" cy="2014804"/>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p>
          </p:txBody>
        </p:sp>
        <p:sp>
          <p:nvSpPr>
            <p:cNvPr id="22"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p>
          </p:txBody>
        </p:sp>
      </p:grpSp>
      <p:grpSp>
        <p:nvGrpSpPr>
          <p:cNvPr id="23" name="组合 22"/>
          <p:cNvGrpSpPr/>
          <p:nvPr/>
        </p:nvGrpSpPr>
        <p:grpSpPr>
          <a:xfrm>
            <a:off x="8399656" y="1246253"/>
            <a:ext cx="2016224" cy="2014804"/>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E62A2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p>
          </p:txBody>
        </p:sp>
      </p:grpSp>
      <p:grpSp>
        <p:nvGrpSpPr>
          <p:cNvPr id="26" name="组合 25"/>
          <p:cNvGrpSpPr/>
          <p:nvPr/>
        </p:nvGrpSpPr>
        <p:grpSpPr>
          <a:xfrm>
            <a:off x="1833624" y="1246253"/>
            <a:ext cx="2016224" cy="2014804"/>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E62A2A"/>
            </a:solidFill>
            <a:ln>
              <a:noFill/>
            </a:ln>
          </p:spPr>
          <p:txBody>
            <a:bodyPr vert="horz" wrap="square" lIns="91416" tIns="45708" rIns="91416" bIns="45708" numCol="1" anchor="t" anchorCtr="0" compatLnSpc="1"/>
            <a:lstStyle/>
            <a:p>
              <a:endParaRPr lang="zh-CN" altLang="en-US"/>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p>
          </p:txBody>
        </p:sp>
      </p:grpSp>
      <p:sp>
        <p:nvSpPr>
          <p:cNvPr id="29" name="Freeform 12"/>
          <p:cNvSpPr/>
          <p:nvPr/>
        </p:nvSpPr>
        <p:spPr bwMode="auto">
          <a:xfrm>
            <a:off x="4216624" y="1932054"/>
            <a:ext cx="583569" cy="58356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16" tIns="45708" rIns="91416" bIns="45708" numCol="1" anchor="t" anchorCtr="0" compatLnSpc="1"/>
          <a:lstStyle/>
          <a:p>
            <a:endParaRPr lang="zh-CN" altLang="en-US"/>
          </a:p>
        </p:txBody>
      </p:sp>
      <p:sp>
        <p:nvSpPr>
          <p:cNvPr id="40" name="Freeform 13"/>
          <p:cNvSpPr/>
          <p:nvPr/>
        </p:nvSpPr>
        <p:spPr bwMode="auto">
          <a:xfrm>
            <a:off x="7535785" y="1932054"/>
            <a:ext cx="583569" cy="583569"/>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16" tIns="45708" rIns="91416" bIns="45708" numCol="1" anchor="t" anchorCtr="0" compatLnSpc="1"/>
          <a:lstStyle/>
          <a:p>
            <a:endParaRPr lang="zh-CN" altLang="en-US"/>
          </a:p>
        </p:txBody>
      </p:sp>
      <p:sp>
        <p:nvSpPr>
          <p:cNvPr id="41" name="矩形 83"/>
          <p:cNvSpPr>
            <a:spLocks noChangeArrowheads="1"/>
          </p:cNvSpPr>
          <p:nvPr/>
        </p:nvSpPr>
        <p:spPr bwMode="auto">
          <a:xfrm>
            <a:off x="1551965" y="4350266"/>
            <a:ext cx="9055308" cy="1920796"/>
          </a:xfrm>
          <a:prstGeom prst="rect">
            <a:avLst/>
          </a:prstGeom>
          <a:solidFill>
            <a:srgbClr val="F2F2F2"/>
          </a:solidFill>
          <a:ln w="9525" cmpd="sng">
            <a:solidFill>
              <a:srgbClr val="55735B"/>
            </a:solidFill>
            <a:miter lim="800000"/>
          </a:ln>
        </p:spPr>
        <p:txBody>
          <a:bodyPr/>
          <a:lstStyle/>
          <a:p>
            <a:endParaRPr lang="zh-CN" altLang="en-US"/>
          </a:p>
        </p:txBody>
      </p:sp>
      <p:sp>
        <p:nvSpPr>
          <p:cNvPr id="44" name="TextBox 84"/>
          <p:cNvSpPr txBox="1">
            <a:spLocks noChangeArrowheads="1"/>
          </p:cNvSpPr>
          <p:nvPr/>
        </p:nvSpPr>
        <p:spPr bwMode="auto">
          <a:xfrm>
            <a:off x="1791533" y="4517252"/>
            <a:ext cx="850194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，里</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输入产品形式的简介</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简介。</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简介</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12"/>
          <p:cNvSpPr/>
          <p:nvPr/>
        </p:nvSpPr>
        <p:spPr bwMode="auto">
          <a:xfrm>
            <a:off x="1477370" y="4204253"/>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a:solidFill>
                <a:srgbClr val="2C3637"/>
              </a:solidFill>
            </a:endParaRPr>
          </a:p>
        </p:txBody>
      </p:sp>
      <p:sp>
        <p:nvSpPr>
          <p:cNvPr id="46" name="Freeform 12"/>
          <p:cNvSpPr/>
          <p:nvPr/>
        </p:nvSpPr>
        <p:spPr bwMode="auto">
          <a:xfrm flipH="1" flipV="1">
            <a:off x="10174811" y="5876635"/>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a:solidFill>
                <a:srgbClr val="2C3637"/>
              </a:solidFill>
            </a:endParaRPr>
          </a:p>
        </p:txBody>
      </p:sp>
      <p:sp>
        <p:nvSpPr>
          <p:cNvPr id="47" name="TextBox 46"/>
          <p:cNvSpPr txBox="1"/>
          <p:nvPr/>
        </p:nvSpPr>
        <p:spPr>
          <a:xfrm>
            <a:off x="1979262" y="3388940"/>
            <a:ext cx="1663285" cy="39878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线下门店</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27179" y="3388940"/>
            <a:ext cx="1663285" cy="39878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手机</a:t>
            </a:r>
            <a:r>
              <a:rPr lang="en-US" altLang="zh-CN" sz="2000" b="1" dirty="0" smtClean="0">
                <a:solidFill>
                  <a:srgbClr val="C00000"/>
                </a:solidFill>
                <a:latin typeface="微软雅黑" panose="020B0503020204020204" pitchFamily="34" charset="-122"/>
                <a:ea typeface="微软雅黑" panose="020B0503020204020204" pitchFamily="34" charset="-122"/>
              </a:rPr>
              <a:t>APP</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633728" y="3388940"/>
            <a:ext cx="1663285" cy="39878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电脑客户端</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055" y="18988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p:nvPr/>
        </p:nvSpPr>
        <p:spPr>
          <a:xfrm>
            <a:off x="48902" y="19200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31"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300" fill="hold"/>
                                        <p:tgtEl>
                                          <p:spTgt spid="40"/>
                                        </p:tgtEl>
                                        <p:attrNameLst>
                                          <p:attrName>ppt_w</p:attrName>
                                        </p:attrNameLst>
                                      </p:cBhvr>
                                      <p:tavLst>
                                        <p:tav tm="0">
                                          <p:val>
                                            <p:fltVal val="0"/>
                                          </p:val>
                                        </p:tav>
                                        <p:tav tm="100000">
                                          <p:val>
                                            <p:strVal val="#ppt_w"/>
                                          </p:val>
                                        </p:tav>
                                      </p:tavLst>
                                    </p:anim>
                                    <p:anim calcmode="lin" valueType="num">
                                      <p:cBhvr>
                                        <p:cTn id="38" dur="300" fill="hold"/>
                                        <p:tgtEl>
                                          <p:spTgt spid="40"/>
                                        </p:tgtEl>
                                        <p:attrNameLst>
                                          <p:attrName>ppt_h</p:attrName>
                                        </p:attrNameLst>
                                      </p:cBhvr>
                                      <p:tavLst>
                                        <p:tav tm="0">
                                          <p:val>
                                            <p:fltVal val="0"/>
                                          </p:val>
                                        </p:tav>
                                        <p:tav tm="100000">
                                          <p:val>
                                            <p:strVal val="#ppt_h"/>
                                          </p:val>
                                        </p:tav>
                                      </p:tavLst>
                                    </p:anim>
                                    <p:anim calcmode="lin" valueType="num">
                                      <p:cBhvr>
                                        <p:cTn id="39" dur="300" fill="hold"/>
                                        <p:tgtEl>
                                          <p:spTgt spid="40"/>
                                        </p:tgtEl>
                                        <p:attrNameLst>
                                          <p:attrName>style.rotation</p:attrName>
                                        </p:attrNameLst>
                                      </p:cBhvr>
                                      <p:tavLst>
                                        <p:tav tm="0">
                                          <p:val>
                                            <p:fltVal val="90"/>
                                          </p:val>
                                        </p:tav>
                                        <p:tav tm="100000">
                                          <p:val>
                                            <p:fltVal val="0"/>
                                          </p:val>
                                        </p:tav>
                                      </p:tavLst>
                                    </p:anim>
                                    <p:animEffect transition="in" filter="fade">
                                      <p:cBhvr>
                                        <p:cTn id="40" dur="300"/>
                                        <p:tgtEl>
                                          <p:spTgt spid="40"/>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1"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3.56836E-6 -3.7037E-7 L 0.36686 0.15278 " pathEditMode="relative" rAng="0" ptsTypes="AA">
                                      <p:cBhvr>
                                        <p:cTn id="56" dur="500" spd="-99900" fill="hold"/>
                                        <p:tgtEl>
                                          <p:spTgt spid="45"/>
                                        </p:tgtEl>
                                        <p:attrNameLst>
                                          <p:attrName>ppt_x</p:attrName>
                                          <p:attrName>ppt_y</p:attrName>
                                        </p:attrNameLst>
                                      </p:cBhvr>
                                      <p:rCtr x="18343" y="7639"/>
                                    </p:animMotion>
                                  </p:childTnLst>
                                </p:cTn>
                              </p:par>
                              <p:par>
                                <p:cTn id="57" presetID="1"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7.85742E-7 -3.33333E-6 L -0.39495 -0.11018 " pathEditMode="relative" rAng="0" ptsTypes="AA">
                                      <p:cBhvr>
                                        <p:cTn id="60" dur="500" spd="-99900" fill="hold"/>
                                        <p:tgtEl>
                                          <p:spTgt spid="46"/>
                                        </p:tgtEl>
                                        <p:attrNameLst>
                                          <p:attrName>ppt_x</p:attrName>
                                          <p:attrName>ppt_y</p:attrName>
                                        </p:attrNameLst>
                                      </p:cBhvr>
                                      <p:rCtr x="-19748" y="-5509"/>
                                    </p:animMotion>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3500"/>
                            </p:stCondLst>
                            <p:childTnLst>
                              <p:par>
                                <p:cTn id="67" presetID="22" presetClass="entr" presetSubtype="1" fill="hold" nodeType="after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Effect transition="in" filter="wipe(up)">
                                      <p:cBhvr>
                                        <p:cTn id="69" dur="500"/>
                                        <p:tgtEl>
                                          <p:spTgt spid="44">
                                            <p:txEl>
                                              <p:pRg st="0" end="0"/>
                                            </p:txEl>
                                          </p:spTgt>
                                        </p:tgtEl>
                                      </p:cBhvr>
                                    </p:animEffect>
                                  </p:childTnLst>
                                </p:cTn>
                              </p:par>
                            </p:childTnLst>
                          </p:cTn>
                        </p:par>
                        <p:par>
                          <p:cTn id="70" fill="hold">
                            <p:stCondLst>
                              <p:cond delay="4000"/>
                            </p:stCondLst>
                            <p:childTnLst>
                              <p:par>
                                <p:cTn id="71" presetID="22" presetClass="entr" presetSubtype="1" fill="hold" nodeType="afterEffect">
                                  <p:stCondLst>
                                    <p:cond delay="0"/>
                                  </p:stCondLst>
                                  <p:childTnLst>
                                    <p:set>
                                      <p:cBhvr>
                                        <p:cTn id="72" dur="1" fill="hold">
                                          <p:stCondLst>
                                            <p:cond delay="0"/>
                                          </p:stCondLst>
                                        </p:cTn>
                                        <p:tgtEl>
                                          <p:spTgt spid="44">
                                            <p:txEl>
                                              <p:pRg st="1" end="1"/>
                                            </p:txEl>
                                          </p:spTgt>
                                        </p:tgtEl>
                                        <p:attrNameLst>
                                          <p:attrName>style.visibility</p:attrName>
                                        </p:attrNameLst>
                                      </p:cBhvr>
                                      <p:to>
                                        <p:strVal val="visible"/>
                                      </p:to>
                                    </p:set>
                                    <p:animEffect transition="in" filter="wipe(up)">
                                      <p:cBhvr>
                                        <p:cTn id="73"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40" grpId="0" bldLvl="0" animBg="1"/>
      <p:bldP spid="41" grpId="0" bldLvl="0" animBg="1" autoUpdateAnimBg="0"/>
      <p:bldP spid="45" grpId="0" bldLvl="0" animBg="1"/>
      <p:bldP spid="45" grpId="1" bldLvl="0" animBg="1"/>
      <p:bldP spid="46" grpId="0" bldLvl="0" animBg="1"/>
      <p:bldP spid="46" grpId="1" bldLvl="0" animBg="1"/>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36216"/>
            <a:ext cx="6551024"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网络营销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NETWORK MARKETING</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3240831" y="2678308"/>
            <a:ext cx="831633" cy="830046"/>
            <a:chOff x="3241675" y="2678113"/>
            <a:chExt cx="831850" cy="830262"/>
          </a:xfrm>
        </p:grpSpPr>
        <p:sp>
          <p:nvSpPr>
            <p:cNvPr id="66" name="Oval 7"/>
            <p:cNvSpPr>
              <a:spLocks noChangeArrowheads="1"/>
            </p:cNvSpPr>
            <p:nvPr/>
          </p:nvSpPr>
          <p:spPr bwMode="auto">
            <a:xfrm>
              <a:off x="3241675" y="2678113"/>
              <a:ext cx="831850" cy="830262"/>
            </a:xfrm>
            <a:prstGeom prst="ellipse">
              <a:avLst/>
            </a:prstGeom>
            <a:solidFill>
              <a:srgbClr val="E62A2A"/>
            </a:solidFill>
            <a:ln>
              <a:noFill/>
            </a:ln>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2725028" y="1484819"/>
            <a:ext cx="831633" cy="831633"/>
            <a:chOff x="2725738" y="1484313"/>
            <a:chExt cx="831850" cy="831850"/>
          </a:xfrm>
        </p:grpSpPr>
        <p:sp>
          <p:nvSpPr>
            <p:cNvPr id="70" name="Oval 6"/>
            <p:cNvSpPr>
              <a:spLocks noChangeArrowheads="1"/>
            </p:cNvSpPr>
            <p:nvPr/>
          </p:nvSpPr>
          <p:spPr bwMode="auto">
            <a:xfrm>
              <a:off x="2725738" y="1484313"/>
              <a:ext cx="831850" cy="831850"/>
            </a:xfrm>
            <a:prstGeom prst="ellipse">
              <a:avLst/>
            </a:prstGeom>
            <a:solidFill>
              <a:srgbClr val="E62A2A"/>
            </a:solidFill>
            <a:ln>
              <a:noFill/>
            </a:ln>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12"/>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2"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3240831" y="4133666"/>
            <a:ext cx="831633" cy="831633"/>
            <a:chOff x="3241675" y="4133850"/>
            <a:chExt cx="831850" cy="831850"/>
          </a:xfrm>
        </p:grpSpPr>
        <p:sp>
          <p:nvSpPr>
            <p:cNvPr id="74" name="Oval 9"/>
            <p:cNvSpPr>
              <a:spLocks noChangeArrowheads="1"/>
            </p:cNvSpPr>
            <p:nvPr/>
          </p:nvSpPr>
          <p:spPr bwMode="auto">
            <a:xfrm>
              <a:off x="3241675" y="4133850"/>
              <a:ext cx="831850" cy="831850"/>
            </a:xfrm>
            <a:prstGeom prst="ellipse">
              <a:avLst/>
            </a:prstGeom>
            <a:solidFill>
              <a:srgbClr val="E62A2A"/>
            </a:solidFill>
            <a:ln>
              <a:noFill/>
            </a:ln>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7"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8"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725028" y="5327156"/>
            <a:ext cx="831633" cy="830046"/>
            <a:chOff x="2725738" y="5327650"/>
            <a:chExt cx="831850" cy="830262"/>
          </a:xfrm>
        </p:grpSpPr>
        <p:sp>
          <p:nvSpPr>
            <p:cNvPr id="84" name="Oval 8"/>
            <p:cNvSpPr>
              <a:spLocks noChangeArrowheads="1"/>
            </p:cNvSpPr>
            <p:nvPr/>
          </p:nvSpPr>
          <p:spPr bwMode="auto">
            <a:xfrm>
              <a:off x="2725738" y="5327650"/>
              <a:ext cx="831850" cy="830262"/>
            </a:xfrm>
            <a:prstGeom prst="ellipse">
              <a:avLst/>
            </a:prstGeom>
            <a:solidFill>
              <a:srgbClr val="E62A2A"/>
            </a:solidFill>
            <a:ln>
              <a:noFill/>
            </a:ln>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77659" y="2946526"/>
            <a:ext cx="1939420" cy="1939420"/>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91416" tIns="45708" rIns="91416" bIns="45708"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193087"/>
              <a:ext cx="1538332" cy="1445636"/>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3577169" y="1260033"/>
            <a:ext cx="1996826" cy="368300"/>
          </a:xfrm>
          <a:prstGeom prst="rect">
            <a:avLst/>
          </a:prstGeom>
          <a:noFill/>
        </p:spPr>
        <p:txBody>
          <a:bodyPr wrap="square" rtlCol="0">
            <a:spAutoFit/>
          </a:bodyPr>
          <a:lstStyle/>
          <a:p>
            <a:r>
              <a:rPr lang="en-US" altLang="zh-CN" b="1" dirty="0" smtClean="0">
                <a:solidFill>
                  <a:srgbClr val="2C3637"/>
                </a:solidFill>
                <a:latin typeface="微软雅黑" panose="020B0503020204020204" pitchFamily="34" charset="-122"/>
                <a:ea typeface="微软雅黑" panose="020B0503020204020204" pitchFamily="34" charset="-122"/>
              </a:rPr>
              <a:t>QQ</a:t>
            </a:r>
            <a:r>
              <a:rPr lang="zh-CN" altLang="en-US" b="1" dirty="0" smtClean="0">
                <a:solidFill>
                  <a:srgbClr val="2C3637"/>
                </a:solidFill>
                <a:latin typeface="微软雅黑" panose="020B0503020204020204" pitchFamily="34" charset="-122"/>
                <a:ea typeface="微软雅黑" panose="020B0503020204020204" pitchFamily="34" charset="-122"/>
              </a:rPr>
              <a:t>空间</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3639558" y="1618291"/>
            <a:ext cx="7349900" cy="58356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3577169" y="5363420"/>
            <a:ext cx="1996826" cy="368300"/>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本地论坛社区</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3639558" y="5670620"/>
            <a:ext cx="7349900" cy="58356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4082005" y="3932925"/>
            <a:ext cx="1996826" cy="368300"/>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微博营销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4144394" y="4240125"/>
            <a:ext cx="7349900" cy="82994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利用新浪微博来进行传播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4082005" y="2500283"/>
            <a:ext cx="1996826" cy="368300"/>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微信营销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4144394" y="2807483"/>
            <a:ext cx="7349900" cy="58356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利用微信朋友</a:t>
            </a:r>
            <a:r>
              <a:rPr lang="zh-CN" altLang="en-US" sz="1600" dirty="0">
                <a:solidFill>
                  <a:srgbClr val="2C3637"/>
                </a:solidFill>
                <a:latin typeface="微软雅黑" panose="020B0503020204020204" pitchFamily="34" charset="-122"/>
                <a:ea typeface="微软雅黑" panose="020B0503020204020204" pitchFamily="34" charset="-122"/>
              </a:rPr>
              <a:t>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目的，</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239055" y="18988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p:nvPr/>
        </p:nvSpPr>
        <p:spPr>
          <a:xfrm>
            <a:off x="48902" y="19200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Scale>
                                      <p:cBhvr>
                                        <p:cTn id="7"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6"/>
                                        </p:tgtEl>
                                        <p:attrNameLst>
                                          <p:attrName>ppt_x</p:attrName>
                                          <p:attrName>ppt_y</p:attrName>
                                        </p:attrNameLst>
                                      </p:cBhvr>
                                    </p:animMotion>
                                    <p:animEffect transition="in" filter="fade">
                                      <p:cBhvr>
                                        <p:cTn id="9" dur="1000"/>
                                        <p:tgtEl>
                                          <p:spTgt spid="8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69"/>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65"/>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73"/>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7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79"/>
                                        </p:tgtEl>
                                        <p:attrNameLst>
                                          <p:attrName>ppt_x</p:attrName>
                                          <p:attrName>ppt_y</p:attrName>
                                        </p:attrNameLst>
                                      </p:cBhvr>
                                      <p:rCtr x="-5295" y="-13194"/>
                                    </p:animMotion>
                                  </p:childTnLst>
                                </p:cTn>
                              </p:par>
                            </p:childTnLst>
                          </p:cTn>
                        </p:par>
                        <p:par>
                          <p:cTn id="27" fill="hold">
                            <p:stCondLst>
                              <p:cond delay="1000"/>
                            </p:stCondLst>
                            <p:childTnLst>
                              <p:par>
                                <p:cTn id="28" presetID="31" presetClass="entr" presetSubtype="0" fill="hold" grpId="0"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300" fill="hold"/>
                                        <p:tgtEl>
                                          <p:spTgt spid="89"/>
                                        </p:tgtEl>
                                        <p:attrNameLst>
                                          <p:attrName>ppt_w</p:attrName>
                                        </p:attrNameLst>
                                      </p:cBhvr>
                                      <p:tavLst>
                                        <p:tav tm="0">
                                          <p:val>
                                            <p:fltVal val="0"/>
                                          </p:val>
                                        </p:tav>
                                        <p:tav tm="100000">
                                          <p:val>
                                            <p:strVal val="#ppt_w"/>
                                          </p:val>
                                        </p:tav>
                                      </p:tavLst>
                                    </p:anim>
                                    <p:anim calcmode="lin" valueType="num">
                                      <p:cBhvr>
                                        <p:cTn id="31" dur="300" fill="hold"/>
                                        <p:tgtEl>
                                          <p:spTgt spid="89"/>
                                        </p:tgtEl>
                                        <p:attrNameLst>
                                          <p:attrName>ppt_h</p:attrName>
                                        </p:attrNameLst>
                                      </p:cBhvr>
                                      <p:tavLst>
                                        <p:tav tm="0">
                                          <p:val>
                                            <p:fltVal val="0"/>
                                          </p:val>
                                        </p:tav>
                                        <p:tav tm="100000">
                                          <p:val>
                                            <p:strVal val="#ppt_h"/>
                                          </p:val>
                                        </p:tav>
                                      </p:tavLst>
                                    </p:anim>
                                    <p:anim calcmode="lin" valueType="num">
                                      <p:cBhvr>
                                        <p:cTn id="32" dur="300" fill="hold"/>
                                        <p:tgtEl>
                                          <p:spTgt spid="89"/>
                                        </p:tgtEl>
                                        <p:attrNameLst>
                                          <p:attrName>style.rotation</p:attrName>
                                        </p:attrNameLst>
                                      </p:cBhvr>
                                      <p:tavLst>
                                        <p:tav tm="0">
                                          <p:val>
                                            <p:fltVal val="90"/>
                                          </p:val>
                                        </p:tav>
                                        <p:tav tm="100000">
                                          <p:val>
                                            <p:fltVal val="0"/>
                                          </p:val>
                                        </p:tav>
                                      </p:tavLst>
                                    </p:anim>
                                    <p:animEffect transition="in" filter="fade">
                                      <p:cBhvr>
                                        <p:cTn id="33" dur="300"/>
                                        <p:tgtEl>
                                          <p:spTgt spid="89"/>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wipe(up)">
                                      <p:cBhvr>
                                        <p:cTn id="37" dur="500"/>
                                        <p:tgtEl>
                                          <p:spTgt spid="90"/>
                                        </p:tgtEl>
                                      </p:cBhvr>
                                    </p:animEffect>
                                  </p:childTnLst>
                                </p:cTn>
                              </p:par>
                            </p:childTnLst>
                          </p:cTn>
                        </p:par>
                        <p:par>
                          <p:cTn id="38" fill="hold">
                            <p:stCondLst>
                              <p:cond delay="2000"/>
                            </p:stCondLst>
                            <p:childTnLst>
                              <p:par>
                                <p:cTn id="39" presetID="31" presetClass="entr" presetSubtype="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 calcmode="lin" valueType="num">
                                      <p:cBhvr>
                                        <p:cTn id="41" dur="300" fill="hold"/>
                                        <p:tgtEl>
                                          <p:spTgt spid="95"/>
                                        </p:tgtEl>
                                        <p:attrNameLst>
                                          <p:attrName>ppt_w</p:attrName>
                                        </p:attrNameLst>
                                      </p:cBhvr>
                                      <p:tavLst>
                                        <p:tav tm="0">
                                          <p:val>
                                            <p:fltVal val="0"/>
                                          </p:val>
                                        </p:tav>
                                        <p:tav tm="100000">
                                          <p:val>
                                            <p:strVal val="#ppt_w"/>
                                          </p:val>
                                        </p:tav>
                                      </p:tavLst>
                                    </p:anim>
                                    <p:anim calcmode="lin" valueType="num">
                                      <p:cBhvr>
                                        <p:cTn id="42" dur="300" fill="hold"/>
                                        <p:tgtEl>
                                          <p:spTgt spid="95"/>
                                        </p:tgtEl>
                                        <p:attrNameLst>
                                          <p:attrName>ppt_h</p:attrName>
                                        </p:attrNameLst>
                                      </p:cBhvr>
                                      <p:tavLst>
                                        <p:tav tm="0">
                                          <p:val>
                                            <p:fltVal val="0"/>
                                          </p:val>
                                        </p:tav>
                                        <p:tav tm="100000">
                                          <p:val>
                                            <p:strVal val="#ppt_h"/>
                                          </p:val>
                                        </p:tav>
                                      </p:tavLst>
                                    </p:anim>
                                    <p:anim calcmode="lin" valueType="num">
                                      <p:cBhvr>
                                        <p:cTn id="43" dur="300" fill="hold"/>
                                        <p:tgtEl>
                                          <p:spTgt spid="95"/>
                                        </p:tgtEl>
                                        <p:attrNameLst>
                                          <p:attrName>style.rotation</p:attrName>
                                        </p:attrNameLst>
                                      </p:cBhvr>
                                      <p:tavLst>
                                        <p:tav tm="0">
                                          <p:val>
                                            <p:fltVal val="90"/>
                                          </p:val>
                                        </p:tav>
                                        <p:tav tm="100000">
                                          <p:val>
                                            <p:fltVal val="0"/>
                                          </p:val>
                                        </p:tav>
                                      </p:tavLst>
                                    </p:anim>
                                    <p:animEffect transition="in" filter="fade">
                                      <p:cBhvr>
                                        <p:cTn id="44" dur="300"/>
                                        <p:tgtEl>
                                          <p:spTgt spid="95"/>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par>
                          <p:cTn id="49" fill="hold">
                            <p:stCondLst>
                              <p:cond delay="3000"/>
                            </p:stCondLst>
                            <p:childTnLst>
                              <p:par>
                                <p:cTn id="50" presetID="31" presetClass="entr" presetSubtype="0"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300" fill="hold"/>
                                        <p:tgtEl>
                                          <p:spTgt spid="93"/>
                                        </p:tgtEl>
                                        <p:attrNameLst>
                                          <p:attrName>ppt_w</p:attrName>
                                        </p:attrNameLst>
                                      </p:cBhvr>
                                      <p:tavLst>
                                        <p:tav tm="0">
                                          <p:val>
                                            <p:fltVal val="0"/>
                                          </p:val>
                                        </p:tav>
                                        <p:tav tm="100000">
                                          <p:val>
                                            <p:strVal val="#ppt_w"/>
                                          </p:val>
                                        </p:tav>
                                      </p:tavLst>
                                    </p:anim>
                                    <p:anim calcmode="lin" valueType="num">
                                      <p:cBhvr>
                                        <p:cTn id="53" dur="300" fill="hold"/>
                                        <p:tgtEl>
                                          <p:spTgt spid="93"/>
                                        </p:tgtEl>
                                        <p:attrNameLst>
                                          <p:attrName>ppt_h</p:attrName>
                                        </p:attrNameLst>
                                      </p:cBhvr>
                                      <p:tavLst>
                                        <p:tav tm="0">
                                          <p:val>
                                            <p:fltVal val="0"/>
                                          </p:val>
                                        </p:tav>
                                        <p:tav tm="100000">
                                          <p:val>
                                            <p:strVal val="#ppt_h"/>
                                          </p:val>
                                        </p:tav>
                                      </p:tavLst>
                                    </p:anim>
                                    <p:anim calcmode="lin" valueType="num">
                                      <p:cBhvr>
                                        <p:cTn id="54" dur="300" fill="hold"/>
                                        <p:tgtEl>
                                          <p:spTgt spid="93"/>
                                        </p:tgtEl>
                                        <p:attrNameLst>
                                          <p:attrName>style.rotation</p:attrName>
                                        </p:attrNameLst>
                                      </p:cBhvr>
                                      <p:tavLst>
                                        <p:tav tm="0">
                                          <p:val>
                                            <p:fltVal val="90"/>
                                          </p:val>
                                        </p:tav>
                                        <p:tav tm="100000">
                                          <p:val>
                                            <p:fltVal val="0"/>
                                          </p:val>
                                        </p:tav>
                                      </p:tavLst>
                                    </p:anim>
                                    <p:animEffect transition="in" filter="fade">
                                      <p:cBhvr>
                                        <p:cTn id="55" dur="300"/>
                                        <p:tgtEl>
                                          <p:spTgt spid="93"/>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up)">
                                      <p:cBhvr>
                                        <p:cTn id="59" dur="500"/>
                                        <p:tgtEl>
                                          <p:spTgt spid="94"/>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300" fill="hold"/>
                                        <p:tgtEl>
                                          <p:spTgt spid="91"/>
                                        </p:tgtEl>
                                        <p:attrNameLst>
                                          <p:attrName>ppt_w</p:attrName>
                                        </p:attrNameLst>
                                      </p:cBhvr>
                                      <p:tavLst>
                                        <p:tav tm="0">
                                          <p:val>
                                            <p:fltVal val="0"/>
                                          </p:val>
                                        </p:tav>
                                        <p:tav tm="100000">
                                          <p:val>
                                            <p:strVal val="#ppt_w"/>
                                          </p:val>
                                        </p:tav>
                                      </p:tavLst>
                                    </p:anim>
                                    <p:anim calcmode="lin" valueType="num">
                                      <p:cBhvr>
                                        <p:cTn id="64" dur="300" fill="hold"/>
                                        <p:tgtEl>
                                          <p:spTgt spid="91"/>
                                        </p:tgtEl>
                                        <p:attrNameLst>
                                          <p:attrName>ppt_h</p:attrName>
                                        </p:attrNameLst>
                                      </p:cBhvr>
                                      <p:tavLst>
                                        <p:tav tm="0">
                                          <p:val>
                                            <p:fltVal val="0"/>
                                          </p:val>
                                        </p:tav>
                                        <p:tav tm="100000">
                                          <p:val>
                                            <p:strVal val="#ppt_h"/>
                                          </p:val>
                                        </p:tav>
                                      </p:tavLst>
                                    </p:anim>
                                    <p:anim calcmode="lin" valueType="num">
                                      <p:cBhvr>
                                        <p:cTn id="65" dur="300" fill="hold"/>
                                        <p:tgtEl>
                                          <p:spTgt spid="91"/>
                                        </p:tgtEl>
                                        <p:attrNameLst>
                                          <p:attrName>style.rotation</p:attrName>
                                        </p:attrNameLst>
                                      </p:cBhvr>
                                      <p:tavLst>
                                        <p:tav tm="0">
                                          <p:val>
                                            <p:fltVal val="90"/>
                                          </p:val>
                                        </p:tav>
                                        <p:tav tm="100000">
                                          <p:val>
                                            <p:fltVal val="0"/>
                                          </p:val>
                                        </p:tav>
                                      </p:tavLst>
                                    </p:anim>
                                    <p:animEffect transition="in" filter="fade">
                                      <p:cBhvr>
                                        <p:cTn id="66" dur="300"/>
                                        <p:tgtEl>
                                          <p:spTgt spid="91"/>
                                        </p:tgtEl>
                                      </p:cBhvr>
                                    </p:animEffect>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up)">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36216"/>
            <a:ext cx="6551024"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推广方案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PROMOTION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2064601" y="3285021"/>
            <a:ext cx="2484642" cy="248464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椭圆 20"/>
          <p:cNvSpPr/>
          <p:nvPr/>
        </p:nvSpPr>
        <p:spPr>
          <a:xfrm>
            <a:off x="5016161" y="1413301"/>
            <a:ext cx="576472" cy="576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cxnSp>
        <p:nvCxnSpPr>
          <p:cNvPr id="22" name="直接连接符 21"/>
          <p:cNvCxnSpPr/>
          <p:nvPr/>
        </p:nvCxnSpPr>
        <p:spPr>
          <a:xfrm>
            <a:off x="5593148" y="1718054"/>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303655" y="4320589"/>
            <a:ext cx="2001441"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1" dirty="0" smtClean="0">
                <a:solidFill>
                  <a:schemeClr val="bg1"/>
                </a:solidFill>
              </a:rPr>
              <a:t>市场推广方案</a:t>
            </a:r>
            <a:endParaRPr lang="en-US" altLang="zh-CN" sz="2400" b="1" dirty="0">
              <a:solidFill>
                <a:schemeClr val="bg1"/>
              </a:solidFill>
            </a:endParaRPr>
          </a:p>
        </p:txBody>
      </p:sp>
      <p:sp>
        <p:nvSpPr>
          <p:cNvPr id="24" name="椭圆 23"/>
          <p:cNvSpPr/>
          <p:nvPr/>
        </p:nvSpPr>
        <p:spPr>
          <a:xfrm>
            <a:off x="2064601" y="1269322"/>
            <a:ext cx="2484642" cy="2484642"/>
          </a:xfrm>
          <a:prstGeom prst="ellipse">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bwMode="auto">
          <a:xfrm>
            <a:off x="2469216" y="1977431"/>
            <a:ext cx="1647693" cy="11506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标题 11"/>
          <p:cNvSpPr txBox="1"/>
          <p:nvPr/>
        </p:nvSpPr>
        <p:spPr>
          <a:xfrm>
            <a:off x="6622421" y="1497523"/>
            <a:ext cx="386492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5016162" y="2133193"/>
            <a:ext cx="576472" cy="57663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cxnSp>
        <p:nvCxnSpPr>
          <p:cNvPr id="28" name="直接连接符 27"/>
          <p:cNvCxnSpPr/>
          <p:nvPr/>
        </p:nvCxnSpPr>
        <p:spPr>
          <a:xfrm>
            <a:off x="5593149" y="2437946"/>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p:cNvSpPr txBox="1"/>
          <p:nvPr/>
        </p:nvSpPr>
        <p:spPr>
          <a:xfrm>
            <a:off x="6622422" y="2217416"/>
            <a:ext cx="386492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5016162" y="2869882"/>
            <a:ext cx="576472" cy="576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cxnSp>
        <p:nvCxnSpPr>
          <p:cNvPr id="41" name="直接连接符 40"/>
          <p:cNvCxnSpPr/>
          <p:nvPr/>
        </p:nvCxnSpPr>
        <p:spPr>
          <a:xfrm>
            <a:off x="5593149" y="3174634"/>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4" name="标题 11"/>
          <p:cNvSpPr txBox="1"/>
          <p:nvPr/>
        </p:nvSpPr>
        <p:spPr>
          <a:xfrm>
            <a:off x="6622422" y="2954104"/>
            <a:ext cx="386492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5016163" y="3589774"/>
            <a:ext cx="576472" cy="57663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4</a:t>
            </a:r>
            <a:endParaRPr lang="zh-CN" altLang="en-US" dirty="0">
              <a:latin typeface="Impact MT Std" pitchFamily="34" charset="0"/>
              <a:ea typeface="微软雅黑" panose="020B0503020204020204" pitchFamily="34" charset="-122"/>
            </a:endParaRPr>
          </a:p>
        </p:txBody>
      </p:sp>
      <p:cxnSp>
        <p:nvCxnSpPr>
          <p:cNvPr id="46" name="直接连接符 45"/>
          <p:cNvCxnSpPr/>
          <p:nvPr/>
        </p:nvCxnSpPr>
        <p:spPr>
          <a:xfrm>
            <a:off x="5593150" y="3894527"/>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7" name="标题 11"/>
          <p:cNvSpPr txBox="1"/>
          <p:nvPr/>
        </p:nvSpPr>
        <p:spPr>
          <a:xfrm>
            <a:off x="6622423" y="3673996"/>
            <a:ext cx="386492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p:cNvSpPr/>
          <p:nvPr/>
        </p:nvSpPr>
        <p:spPr>
          <a:xfrm>
            <a:off x="5016162" y="4309667"/>
            <a:ext cx="576472" cy="576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5</a:t>
            </a:r>
            <a:endParaRPr lang="zh-CN" altLang="en-US" dirty="0">
              <a:latin typeface="Impact MT Std" pitchFamily="34" charset="0"/>
              <a:ea typeface="微软雅黑" panose="020B0503020204020204" pitchFamily="34" charset="-122"/>
            </a:endParaRPr>
          </a:p>
        </p:txBody>
      </p:sp>
      <p:cxnSp>
        <p:nvCxnSpPr>
          <p:cNvPr id="49" name="直接连接符 48"/>
          <p:cNvCxnSpPr/>
          <p:nvPr/>
        </p:nvCxnSpPr>
        <p:spPr>
          <a:xfrm>
            <a:off x="5593149" y="4614419"/>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p:cNvSpPr txBox="1"/>
          <p:nvPr/>
        </p:nvSpPr>
        <p:spPr>
          <a:xfrm>
            <a:off x="6622422" y="4393889"/>
            <a:ext cx="386492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5016163" y="5029559"/>
            <a:ext cx="576472" cy="57663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6</a:t>
            </a:r>
            <a:endParaRPr lang="zh-CN" altLang="en-US" dirty="0">
              <a:latin typeface="Impact MT Std" pitchFamily="34" charset="0"/>
              <a:ea typeface="微软雅黑" panose="020B0503020204020204" pitchFamily="34" charset="-122"/>
            </a:endParaRPr>
          </a:p>
        </p:txBody>
      </p:sp>
      <p:cxnSp>
        <p:nvCxnSpPr>
          <p:cNvPr id="52" name="直接连接符 51"/>
          <p:cNvCxnSpPr/>
          <p:nvPr/>
        </p:nvCxnSpPr>
        <p:spPr>
          <a:xfrm>
            <a:off x="5593150" y="5334312"/>
            <a:ext cx="1006777"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p:cNvSpPr txBox="1"/>
          <p:nvPr/>
        </p:nvSpPr>
        <p:spPr>
          <a:xfrm>
            <a:off x="6622423" y="5113781"/>
            <a:ext cx="386492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239055" y="18988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p:nvPr/>
        </p:nvSpPr>
        <p:spPr>
          <a:xfrm>
            <a:off x="48902" y="19200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7"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fltVal val="0.5"/>
                                          </p:val>
                                        </p:tav>
                                        <p:tav tm="100000">
                                          <p:val>
                                            <p:strVal val="#ppt_x"/>
                                          </p:val>
                                        </p:tav>
                                      </p:tavLst>
                                    </p:anim>
                                    <p:anim calcmode="lin" valueType="num">
                                      <p:cBhvr>
                                        <p:cTn id="25" dur="500" fill="hold"/>
                                        <p:tgtEl>
                                          <p:spTgt spid="2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fltVal val="0.5"/>
                                          </p:val>
                                        </p:tav>
                                        <p:tav tm="100000">
                                          <p:val>
                                            <p:strVal val="#ppt_x"/>
                                          </p:val>
                                        </p:tav>
                                      </p:tavLst>
                                    </p:anim>
                                    <p:anim calcmode="lin" valueType="num">
                                      <p:cBhvr>
                                        <p:cTn id="32" dur="500" fill="hold"/>
                                        <p:tgtEl>
                                          <p:spTgt spid="20"/>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2500"/>
                            </p:stCondLst>
                            <p:childTnLst>
                              <p:par>
                                <p:cTn id="52" presetID="22" presetClass="entr" presetSubtype="8"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4000"/>
                            </p:stCondLst>
                            <p:childTnLst>
                              <p:par>
                                <p:cTn id="66" presetID="22" presetClass="entr" presetSubtype="8"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childTnLst>
                          </p:cTn>
                        </p:par>
                        <p:par>
                          <p:cTn id="69" fill="hold">
                            <p:stCondLst>
                              <p:cond delay="450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p:stCondLst>
                              <p:cond delay="500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par>
                          <p:cTn id="79" fill="hold">
                            <p:stCondLst>
                              <p:cond delay="5500"/>
                            </p:stCondLst>
                            <p:childTnLst>
                              <p:par>
                                <p:cTn id="80" presetID="22" presetClass="entr" presetSubtype="8"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par>
                          <p:cTn id="83" fill="hold">
                            <p:stCondLst>
                              <p:cond delay="6000"/>
                            </p:stCondLst>
                            <p:childTnLst>
                              <p:par>
                                <p:cTn id="84" presetID="53" presetClass="entr" presetSubtype="16"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6500"/>
                            </p:stCondLst>
                            <p:childTnLst>
                              <p:par>
                                <p:cTn id="90" presetID="10" presetClass="entr" presetSubtype="0"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par>
                          <p:cTn id="93" fill="hold">
                            <p:stCondLst>
                              <p:cond delay="7000"/>
                            </p:stCondLst>
                            <p:childTnLst>
                              <p:par>
                                <p:cTn id="94" presetID="22" presetClass="entr" presetSubtype="8" fill="hold"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par>
                          <p:cTn id="97" fill="hold">
                            <p:stCondLst>
                              <p:cond delay="7500"/>
                            </p:stCondLst>
                            <p:childTnLst>
                              <p:par>
                                <p:cTn id="98" presetID="53" presetClass="entr" presetSubtype="16" fill="hold" grpId="0" nodeType="after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500" fill="hold"/>
                                        <p:tgtEl>
                                          <p:spTgt spid="50"/>
                                        </p:tgtEl>
                                        <p:attrNameLst>
                                          <p:attrName>ppt_w</p:attrName>
                                        </p:attrNameLst>
                                      </p:cBhvr>
                                      <p:tavLst>
                                        <p:tav tm="0">
                                          <p:val>
                                            <p:fltVal val="0"/>
                                          </p:val>
                                        </p:tav>
                                        <p:tav tm="100000">
                                          <p:val>
                                            <p:strVal val="#ppt_w"/>
                                          </p:val>
                                        </p:tav>
                                      </p:tavLst>
                                    </p:anim>
                                    <p:anim calcmode="lin" valueType="num">
                                      <p:cBhvr>
                                        <p:cTn id="101" dur="500" fill="hold"/>
                                        <p:tgtEl>
                                          <p:spTgt spid="50"/>
                                        </p:tgtEl>
                                        <p:attrNameLst>
                                          <p:attrName>ppt_h</p:attrName>
                                        </p:attrNameLst>
                                      </p:cBhvr>
                                      <p:tavLst>
                                        <p:tav tm="0">
                                          <p:val>
                                            <p:fltVal val="0"/>
                                          </p:val>
                                        </p:tav>
                                        <p:tav tm="100000">
                                          <p:val>
                                            <p:strVal val="#ppt_h"/>
                                          </p:val>
                                        </p:tav>
                                      </p:tavLst>
                                    </p:anim>
                                    <p:animEffect transition="in" filter="fade">
                                      <p:cBhvr>
                                        <p:cTn id="102" dur="500"/>
                                        <p:tgtEl>
                                          <p:spTgt spid="50"/>
                                        </p:tgtEl>
                                      </p:cBhvr>
                                    </p:animEffect>
                                  </p:childTnLst>
                                </p:cTn>
                              </p:par>
                            </p:childTnLst>
                          </p:cTn>
                        </p:par>
                        <p:par>
                          <p:cTn id="103" fill="hold">
                            <p:stCondLst>
                              <p:cond delay="8000"/>
                            </p:stCondLst>
                            <p:childTnLst>
                              <p:par>
                                <p:cTn id="104" presetID="10" presetClass="entr" presetSubtype="0"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childTnLst>
                          </p:cTn>
                        </p:par>
                        <p:par>
                          <p:cTn id="107" fill="hold">
                            <p:stCondLst>
                              <p:cond delay="8500"/>
                            </p:stCondLst>
                            <p:childTnLst>
                              <p:par>
                                <p:cTn id="108" presetID="22" presetClass="entr" presetSubtype="8" fill="hold"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wipe(left)">
                                      <p:cBhvr>
                                        <p:cTn id="110" dur="500"/>
                                        <p:tgtEl>
                                          <p:spTgt spid="52"/>
                                        </p:tgtEl>
                                      </p:cBhvr>
                                    </p:animEffect>
                                  </p:childTnLst>
                                </p:cTn>
                              </p:par>
                            </p:childTnLst>
                          </p:cTn>
                        </p:par>
                        <p:par>
                          <p:cTn id="111" fill="hold">
                            <p:stCondLst>
                              <p:cond delay="9000"/>
                            </p:stCondLst>
                            <p:childTnLst>
                              <p:par>
                                <p:cTn id="112" presetID="53" presetClass="entr" presetSubtype="16"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p:cTn id="114" dur="500" fill="hold"/>
                                        <p:tgtEl>
                                          <p:spTgt spid="53"/>
                                        </p:tgtEl>
                                        <p:attrNameLst>
                                          <p:attrName>ppt_w</p:attrName>
                                        </p:attrNameLst>
                                      </p:cBhvr>
                                      <p:tavLst>
                                        <p:tav tm="0">
                                          <p:val>
                                            <p:fltVal val="0"/>
                                          </p:val>
                                        </p:tav>
                                        <p:tav tm="100000">
                                          <p:val>
                                            <p:strVal val="#ppt_w"/>
                                          </p:val>
                                        </p:tav>
                                      </p:tavLst>
                                    </p:anim>
                                    <p:anim calcmode="lin" valueType="num">
                                      <p:cBhvr>
                                        <p:cTn id="115" dur="500" fill="hold"/>
                                        <p:tgtEl>
                                          <p:spTgt spid="53"/>
                                        </p:tgtEl>
                                        <p:attrNameLst>
                                          <p:attrName>ppt_h</p:attrName>
                                        </p:attrNameLst>
                                      </p:cBhvr>
                                      <p:tavLst>
                                        <p:tav tm="0">
                                          <p:val>
                                            <p:fltVal val="0"/>
                                          </p:val>
                                        </p:tav>
                                        <p:tav tm="100000">
                                          <p:val>
                                            <p:strVal val="#ppt_h"/>
                                          </p:val>
                                        </p:tav>
                                      </p:tavLst>
                                    </p:anim>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3" grpId="0"/>
      <p:bldP spid="24" grpId="0" bldLvl="0" animBg="1"/>
      <p:bldP spid="25" grpId="0" bldLvl="0" animBg="1"/>
      <p:bldP spid="26" grpId="0"/>
      <p:bldP spid="27" grpId="0" bldLvl="0" animBg="1"/>
      <p:bldP spid="29" grpId="0"/>
      <p:bldP spid="40" grpId="0" bldLvl="0" animBg="1"/>
      <p:bldP spid="44" grpId="0"/>
      <p:bldP spid="45" grpId="0" bldLvl="0" animBg="1"/>
      <p:bldP spid="47" grpId="0"/>
      <p:bldP spid="48" grpId="0" bldLvl="0" animBg="1"/>
      <p:bldP spid="50" grpId="0"/>
      <p:bldP spid="51" grpId="0" bldLvl="0" animBg="1"/>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36216"/>
            <a:ext cx="6551024"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代理推广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AGENT TO PROMOTE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燕尾形 19"/>
          <p:cNvSpPr/>
          <p:nvPr/>
        </p:nvSpPr>
        <p:spPr>
          <a:xfrm rot="5400000">
            <a:off x="1884628" y="2061204"/>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 name="直接连接符 20"/>
          <p:cNvCxnSpPr/>
          <p:nvPr/>
        </p:nvCxnSpPr>
        <p:spPr>
          <a:xfrm>
            <a:off x="2064601" y="2637118"/>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01512" y="1541268"/>
            <a:ext cx="18580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微</a:t>
            </a: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信品牌营销</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2388553" y="1955898"/>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24" name="燕尾形 23"/>
          <p:cNvSpPr/>
          <p:nvPr/>
        </p:nvSpPr>
        <p:spPr>
          <a:xfrm rot="5400000">
            <a:off x="1884628" y="3429000"/>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 name="直接连接符 24"/>
          <p:cNvCxnSpPr/>
          <p:nvPr/>
        </p:nvCxnSpPr>
        <p:spPr>
          <a:xfrm>
            <a:off x="2064601" y="4004914"/>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401512" y="2909063"/>
            <a:ext cx="15786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朋友</a:t>
            </a: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圈推广</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2388553" y="3323693"/>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28" name="燕尾形 27"/>
          <p:cNvSpPr/>
          <p:nvPr/>
        </p:nvSpPr>
        <p:spPr>
          <a:xfrm rot="5400000">
            <a:off x="1884628" y="4868785"/>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 name="直接连接符 28"/>
          <p:cNvCxnSpPr/>
          <p:nvPr/>
        </p:nvCxnSpPr>
        <p:spPr>
          <a:xfrm>
            <a:off x="2064601" y="5444699"/>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2401512" y="4348848"/>
            <a:ext cx="21374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群定制内容</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2388553" y="4763478"/>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44" name="燕尾形 43"/>
          <p:cNvSpPr/>
          <p:nvPr/>
        </p:nvSpPr>
        <p:spPr>
          <a:xfrm rot="5400000">
            <a:off x="6599924" y="2061204"/>
            <a:ext cx="359946" cy="57591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5" name="直接连接符 44"/>
          <p:cNvCxnSpPr/>
          <p:nvPr/>
        </p:nvCxnSpPr>
        <p:spPr>
          <a:xfrm>
            <a:off x="6779897" y="2637118"/>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116808" y="1541268"/>
            <a:ext cx="18580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微</a:t>
            </a: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站导航营销</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7103849" y="1955898"/>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48" name="燕尾形 47"/>
          <p:cNvSpPr/>
          <p:nvPr/>
        </p:nvSpPr>
        <p:spPr>
          <a:xfrm rot="5400000">
            <a:off x="6599924" y="3429000"/>
            <a:ext cx="359946" cy="57591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9" name="直接连接符 48"/>
          <p:cNvCxnSpPr/>
          <p:nvPr/>
        </p:nvCxnSpPr>
        <p:spPr>
          <a:xfrm>
            <a:off x="6779897" y="4004914"/>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116808" y="2909063"/>
            <a:ext cx="18580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微</a:t>
            </a: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博口碑营销</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7103849" y="3323693"/>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52" name="燕尾形 51"/>
          <p:cNvSpPr/>
          <p:nvPr/>
        </p:nvSpPr>
        <p:spPr>
          <a:xfrm rot="5400000">
            <a:off x="6599924" y="4868785"/>
            <a:ext cx="359946" cy="57591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a:off x="6779897" y="5444699"/>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116808" y="4348848"/>
            <a:ext cx="18580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腾</a:t>
            </a:r>
            <a:r>
              <a:rPr lang="zh-CN" altLang="en-US" sz="2200" b="1" dirty="0" smtClean="0">
                <a:solidFill>
                  <a:schemeClr val="tx1">
                    <a:lumMod val="75000"/>
                    <a:lumOff val="25000"/>
                  </a:schemeClr>
                </a:solidFill>
                <a:latin typeface="微软雅黑" panose="020B0503020204020204" pitchFamily="34" charset="-122"/>
                <a:ea typeface="微软雅黑" panose="020B0503020204020204" pitchFamily="34" charset="-122"/>
              </a:rPr>
              <a:t>讯社区网站</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7103849" y="4763478"/>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66" name="圆角矩形 65"/>
          <p:cNvSpPr/>
          <p:nvPr/>
        </p:nvSpPr>
        <p:spPr>
          <a:xfrm>
            <a:off x="-239055" y="18988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p:nvPr/>
        </p:nvSpPr>
        <p:spPr>
          <a:xfrm>
            <a:off x="48902" y="19200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500"/>
                                        <p:tgtEl>
                                          <p:spTgt spid="4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500"/>
                                        <p:tgtEl>
                                          <p:spTgt spid="47"/>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1000"/>
                                        <p:tgtEl>
                                          <p:spTgt spid="52"/>
                                        </p:tgtEl>
                                      </p:cBhvr>
                                    </p:animEffect>
                                    <p:anim calcmode="lin" valueType="num">
                                      <p:cBhvr>
                                        <p:cTn id="93" dur="1000" fill="hold"/>
                                        <p:tgtEl>
                                          <p:spTgt spid="52"/>
                                        </p:tgtEl>
                                        <p:attrNameLst>
                                          <p:attrName>ppt_x</p:attrName>
                                        </p:attrNameLst>
                                      </p:cBhvr>
                                      <p:tavLst>
                                        <p:tav tm="0">
                                          <p:val>
                                            <p:strVal val="#ppt_x"/>
                                          </p:val>
                                        </p:tav>
                                        <p:tav tm="100000">
                                          <p:val>
                                            <p:strVal val="#ppt_x"/>
                                          </p:val>
                                        </p:tav>
                                      </p:tavLst>
                                    </p:anim>
                                    <p:anim calcmode="lin" valueType="num">
                                      <p:cBhvr>
                                        <p:cTn id="94" dur="1000" fill="hold"/>
                                        <p:tgtEl>
                                          <p:spTgt spid="52"/>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wipe(left)">
                                      <p:cBhvr>
                                        <p:cTn id="10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p:bldP spid="23" grpId="0"/>
      <p:bldP spid="24" grpId="0" bldLvl="0" animBg="1"/>
      <p:bldP spid="26" grpId="0"/>
      <p:bldP spid="27" grpId="0"/>
      <p:bldP spid="28" grpId="0" bldLvl="0" animBg="1"/>
      <p:bldP spid="40" grpId="0"/>
      <p:bldP spid="41" grpId="0"/>
      <p:bldP spid="44" grpId="0" bldLvl="0" animBg="1"/>
      <p:bldP spid="46" grpId="0"/>
      <p:bldP spid="47" grpId="0"/>
      <p:bldP spid="48" grpId="0" bldLvl="0" animBg="1"/>
      <p:bldP spid="50" grpId="0"/>
      <p:bldP spid="51" grpId="0"/>
      <p:bldP spid="52" grpId="0" bldLvl="0" animBg="1"/>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3" y="36216"/>
            <a:ext cx="6551024"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利润分析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PROFIT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9" name="圆角矩形 38"/>
          <p:cNvSpPr/>
          <p:nvPr/>
        </p:nvSpPr>
        <p:spPr>
          <a:xfrm>
            <a:off x="-239055" y="189882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p:nvPr/>
        </p:nvSpPr>
        <p:spPr>
          <a:xfrm>
            <a:off x="48902" y="1920049"/>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4"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493885" y="5275598"/>
            <a:ext cx="920105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pitchFamily="34" charset="-122"/>
            </a:endParaRPr>
          </a:p>
        </p:txBody>
      </p:sp>
      <p:grpSp>
        <p:nvGrpSpPr>
          <p:cNvPr id="74" name="组合 73"/>
          <p:cNvGrpSpPr/>
          <p:nvPr/>
        </p:nvGrpSpPr>
        <p:grpSpPr>
          <a:xfrm>
            <a:off x="1808491" y="1459001"/>
            <a:ext cx="4081391" cy="136047"/>
            <a:chOff x="1507396" y="1628800"/>
            <a:chExt cx="4320480" cy="144016"/>
          </a:xfrm>
        </p:grpSpPr>
        <p:cxnSp>
          <p:nvCxnSpPr>
            <p:cNvPr id="75" name="直接连接符 7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6414511" y="1459001"/>
            <a:ext cx="4081391" cy="136047"/>
            <a:chOff x="1507396" y="1628800"/>
            <a:chExt cx="4320480" cy="144016"/>
          </a:xfrm>
        </p:grpSpPr>
        <p:cxnSp>
          <p:nvCxnSpPr>
            <p:cNvPr id="91" name="直接连接符 90"/>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2" name="TextBox 132"/>
          <p:cNvSpPr txBox="1"/>
          <p:nvPr/>
        </p:nvSpPr>
        <p:spPr>
          <a:xfrm>
            <a:off x="5710660"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10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3" name="TextBox 133"/>
          <p:cNvSpPr txBox="1"/>
          <p:nvPr/>
        </p:nvSpPr>
        <p:spPr>
          <a:xfrm>
            <a:off x="5264368"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20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4" name="TextBox 134"/>
          <p:cNvSpPr txBox="1"/>
          <p:nvPr/>
        </p:nvSpPr>
        <p:spPr>
          <a:xfrm>
            <a:off x="4810880"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30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5" name="TextBox 135"/>
          <p:cNvSpPr txBox="1"/>
          <p:nvPr/>
        </p:nvSpPr>
        <p:spPr>
          <a:xfrm>
            <a:off x="4357393"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40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6" name="TextBox 136"/>
          <p:cNvSpPr txBox="1"/>
          <p:nvPr/>
        </p:nvSpPr>
        <p:spPr>
          <a:xfrm>
            <a:off x="3903905"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50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7" name="TextBox 137"/>
          <p:cNvSpPr txBox="1"/>
          <p:nvPr/>
        </p:nvSpPr>
        <p:spPr>
          <a:xfrm>
            <a:off x="3450417"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60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8" name="TextBox 138"/>
          <p:cNvSpPr txBox="1"/>
          <p:nvPr/>
        </p:nvSpPr>
        <p:spPr>
          <a:xfrm>
            <a:off x="2996931"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70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09" name="TextBox 139"/>
          <p:cNvSpPr txBox="1"/>
          <p:nvPr/>
        </p:nvSpPr>
        <p:spPr>
          <a:xfrm>
            <a:off x="2543443"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80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0" name="TextBox 140"/>
          <p:cNvSpPr txBox="1"/>
          <p:nvPr/>
        </p:nvSpPr>
        <p:spPr>
          <a:xfrm>
            <a:off x="2089955"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90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1" name="TextBox 141"/>
          <p:cNvSpPr txBox="1"/>
          <p:nvPr/>
        </p:nvSpPr>
        <p:spPr>
          <a:xfrm>
            <a:off x="1594067" y="1197333"/>
            <a:ext cx="424815"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100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2" name="TextBox 142"/>
          <p:cNvSpPr txBox="1"/>
          <p:nvPr/>
        </p:nvSpPr>
        <p:spPr>
          <a:xfrm>
            <a:off x="6244498"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10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3" name="TextBox 143"/>
          <p:cNvSpPr txBox="1"/>
          <p:nvPr/>
        </p:nvSpPr>
        <p:spPr>
          <a:xfrm>
            <a:off x="6695975"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20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4" name="TextBox 144"/>
          <p:cNvSpPr txBox="1"/>
          <p:nvPr/>
        </p:nvSpPr>
        <p:spPr>
          <a:xfrm>
            <a:off x="7149462"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30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5" name="TextBox 145"/>
          <p:cNvSpPr txBox="1"/>
          <p:nvPr/>
        </p:nvSpPr>
        <p:spPr>
          <a:xfrm>
            <a:off x="7602950"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40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6" name="TextBox 146"/>
          <p:cNvSpPr txBox="1"/>
          <p:nvPr/>
        </p:nvSpPr>
        <p:spPr>
          <a:xfrm>
            <a:off x="8056438"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50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7" name="TextBox 147"/>
          <p:cNvSpPr txBox="1"/>
          <p:nvPr/>
        </p:nvSpPr>
        <p:spPr>
          <a:xfrm>
            <a:off x="8509925"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60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8" name="TextBox 148"/>
          <p:cNvSpPr txBox="1"/>
          <p:nvPr/>
        </p:nvSpPr>
        <p:spPr>
          <a:xfrm>
            <a:off x="8963413"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70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19" name="TextBox 149"/>
          <p:cNvSpPr txBox="1"/>
          <p:nvPr/>
        </p:nvSpPr>
        <p:spPr>
          <a:xfrm>
            <a:off x="9416900"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80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20" name="TextBox 150"/>
          <p:cNvSpPr txBox="1"/>
          <p:nvPr/>
        </p:nvSpPr>
        <p:spPr>
          <a:xfrm>
            <a:off x="9870388" y="1197333"/>
            <a:ext cx="344170" cy="266065"/>
          </a:xfrm>
          <a:prstGeom prst="rect">
            <a:avLst/>
          </a:prstGeom>
          <a:noFill/>
        </p:spPr>
        <p:txBody>
          <a:bodyPr wrap="none" rtlCol="0">
            <a:spAutoFit/>
          </a:bodyPr>
          <a:lstStyle/>
          <a:p>
            <a:r>
              <a:rPr lang="en-US" altLang="zh-CN" sz="1135">
                <a:solidFill>
                  <a:schemeClr val="tx1">
                    <a:lumMod val="75000"/>
                    <a:lumOff val="25000"/>
                  </a:schemeClr>
                </a:solidFill>
                <a:latin typeface="Impact MT Std" pitchFamily="34" charset="0"/>
                <a:ea typeface="微软雅黑" panose="020B0503020204020204" pitchFamily="34" charset="-122"/>
              </a:rPr>
              <a:t>90</a:t>
            </a:r>
            <a:endParaRPr lang="zh-CN" altLang="en-US" sz="1135">
              <a:solidFill>
                <a:schemeClr val="tx1">
                  <a:lumMod val="75000"/>
                  <a:lumOff val="25000"/>
                </a:schemeClr>
              </a:solidFill>
              <a:latin typeface="Impact MT Std" pitchFamily="34" charset="0"/>
              <a:ea typeface="微软雅黑" panose="020B0503020204020204" pitchFamily="34" charset="-122"/>
            </a:endParaRPr>
          </a:p>
        </p:txBody>
      </p:sp>
      <p:sp>
        <p:nvSpPr>
          <p:cNvPr id="121" name="TextBox 151"/>
          <p:cNvSpPr txBox="1"/>
          <p:nvPr/>
        </p:nvSpPr>
        <p:spPr>
          <a:xfrm>
            <a:off x="10281478" y="1197333"/>
            <a:ext cx="424815" cy="266065"/>
          </a:xfrm>
          <a:prstGeom prst="rect">
            <a:avLst/>
          </a:prstGeom>
          <a:noFill/>
        </p:spPr>
        <p:txBody>
          <a:bodyPr wrap="none" rtlCol="0">
            <a:spAutoFit/>
          </a:bodyPr>
          <a:lstStyle/>
          <a:p>
            <a:r>
              <a:rPr lang="en-US" altLang="zh-CN" sz="1135" dirty="0">
                <a:solidFill>
                  <a:schemeClr val="tx1">
                    <a:lumMod val="75000"/>
                    <a:lumOff val="25000"/>
                  </a:schemeClr>
                </a:solidFill>
                <a:latin typeface="Impact MT Std" pitchFamily="34" charset="0"/>
                <a:ea typeface="微软雅黑" panose="020B0503020204020204" pitchFamily="34" charset="-122"/>
              </a:rPr>
              <a:t>100</a:t>
            </a:r>
            <a:endParaRPr lang="zh-CN" altLang="en-US" sz="1135" dirty="0">
              <a:solidFill>
                <a:schemeClr val="tx1">
                  <a:lumMod val="75000"/>
                  <a:lumOff val="25000"/>
                </a:schemeClr>
              </a:solidFill>
              <a:latin typeface="Impact MT Std" pitchFamily="34" charset="0"/>
              <a:ea typeface="微软雅黑" panose="020B0503020204020204" pitchFamily="34" charset="-122"/>
            </a:endParaRPr>
          </a:p>
        </p:txBody>
      </p:sp>
      <p:sp>
        <p:nvSpPr>
          <p:cNvPr id="122" name="五边形 121"/>
          <p:cNvSpPr/>
          <p:nvPr/>
        </p:nvSpPr>
        <p:spPr>
          <a:xfrm flipH="1">
            <a:off x="2996930" y="1836928"/>
            <a:ext cx="2892952"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Impact MT Std" pitchFamily="34" charset="0"/>
            </a:endParaRPr>
          </a:p>
        </p:txBody>
      </p:sp>
      <p:sp>
        <p:nvSpPr>
          <p:cNvPr id="123" name="五边形 122"/>
          <p:cNvSpPr/>
          <p:nvPr/>
        </p:nvSpPr>
        <p:spPr>
          <a:xfrm flipH="1">
            <a:off x="4043417" y="2322446"/>
            <a:ext cx="1846466"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24" name="五边形 123"/>
          <p:cNvSpPr/>
          <p:nvPr/>
        </p:nvSpPr>
        <p:spPr>
          <a:xfrm flipH="1">
            <a:off x="3340978" y="2807966"/>
            <a:ext cx="2548904"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25" name="五边形 124"/>
          <p:cNvSpPr/>
          <p:nvPr/>
        </p:nvSpPr>
        <p:spPr>
          <a:xfrm flipH="1">
            <a:off x="1837828" y="3293484"/>
            <a:ext cx="4052056"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26" name="五边形 125"/>
          <p:cNvSpPr/>
          <p:nvPr/>
        </p:nvSpPr>
        <p:spPr>
          <a:xfrm flipH="1">
            <a:off x="2543445" y="3779004"/>
            <a:ext cx="3346440"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27" name="五边形 126"/>
          <p:cNvSpPr/>
          <p:nvPr/>
        </p:nvSpPr>
        <p:spPr>
          <a:xfrm flipH="1">
            <a:off x="3622442" y="4264522"/>
            <a:ext cx="2267441"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28" name="五边形 127"/>
          <p:cNvSpPr/>
          <p:nvPr/>
        </p:nvSpPr>
        <p:spPr>
          <a:xfrm flipH="1">
            <a:off x="4529416" y="4750489"/>
            <a:ext cx="1360466" cy="30607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29" name="TextBox 159"/>
          <p:cNvSpPr txBox="1"/>
          <p:nvPr/>
        </p:nvSpPr>
        <p:spPr>
          <a:xfrm>
            <a:off x="2352185" y="1844592"/>
            <a:ext cx="520700" cy="295910"/>
          </a:xfrm>
          <a:prstGeom prst="rect">
            <a:avLst/>
          </a:prstGeom>
          <a:noFill/>
        </p:spPr>
        <p:txBody>
          <a:bodyPr wrap="none" rtlCol="0">
            <a:spAutoFit/>
          </a:bodyPr>
          <a:lstStyle/>
          <a:p>
            <a:r>
              <a:rPr lang="zh-CN" altLang="en-US" sz="1325" dirty="0">
                <a:solidFill>
                  <a:schemeClr val="tx1">
                    <a:lumMod val="75000"/>
                    <a:lumOff val="25000"/>
                  </a:schemeClr>
                </a:solidFill>
                <a:latin typeface="Impact MT Std" pitchFamily="34" charset="0"/>
                <a:ea typeface="微软雅黑" panose="020B0503020204020204" pitchFamily="34" charset="-122"/>
              </a:rPr>
              <a:t>文字</a:t>
            </a:r>
            <a:endParaRPr lang="zh-CN" altLang="en-US" sz="1325" dirty="0">
              <a:solidFill>
                <a:schemeClr val="tx1">
                  <a:lumMod val="75000"/>
                  <a:lumOff val="25000"/>
                </a:schemeClr>
              </a:solidFill>
              <a:latin typeface="Impact MT Std" pitchFamily="34" charset="0"/>
              <a:ea typeface="微软雅黑" panose="020B0503020204020204" pitchFamily="34" charset="-122"/>
            </a:endParaRPr>
          </a:p>
        </p:txBody>
      </p:sp>
      <p:sp>
        <p:nvSpPr>
          <p:cNvPr id="130" name="TextBox 160"/>
          <p:cNvSpPr txBox="1"/>
          <p:nvPr/>
        </p:nvSpPr>
        <p:spPr>
          <a:xfrm>
            <a:off x="3419968" y="2330701"/>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1" name="TextBox 161"/>
          <p:cNvSpPr txBox="1"/>
          <p:nvPr/>
        </p:nvSpPr>
        <p:spPr>
          <a:xfrm>
            <a:off x="2743920" y="2815853"/>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2" name="TextBox 162"/>
          <p:cNvSpPr txBox="1"/>
          <p:nvPr/>
        </p:nvSpPr>
        <p:spPr>
          <a:xfrm>
            <a:off x="1294845" y="3293487"/>
            <a:ext cx="520700" cy="295910"/>
          </a:xfrm>
          <a:prstGeom prst="rect">
            <a:avLst/>
          </a:prstGeom>
          <a:noFill/>
        </p:spPr>
        <p:txBody>
          <a:bodyPr wrap="none" rtlCol="0">
            <a:spAutoFit/>
          </a:bodyPr>
          <a:lstStyle/>
          <a:p>
            <a:r>
              <a:rPr lang="zh-CN" altLang="en-US" sz="1325" dirty="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3" name="TextBox 163"/>
          <p:cNvSpPr txBox="1"/>
          <p:nvPr/>
        </p:nvSpPr>
        <p:spPr>
          <a:xfrm>
            <a:off x="2004941" y="3786669"/>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4" name="TextBox 164"/>
          <p:cNvSpPr txBox="1"/>
          <p:nvPr/>
        </p:nvSpPr>
        <p:spPr>
          <a:xfrm>
            <a:off x="2996933" y="4272778"/>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5" name="TextBox 165"/>
          <p:cNvSpPr txBox="1"/>
          <p:nvPr/>
        </p:nvSpPr>
        <p:spPr>
          <a:xfrm>
            <a:off x="3896290" y="4757930"/>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五边形 135"/>
          <p:cNvSpPr/>
          <p:nvPr/>
        </p:nvSpPr>
        <p:spPr>
          <a:xfrm>
            <a:off x="6414512" y="1836928"/>
            <a:ext cx="1532486" cy="3060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latin typeface="Impact MT Std" pitchFamily="34" charset="0"/>
            </a:endParaRPr>
          </a:p>
        </p:txBody>
      </p:sp>
      <p:sp>
        <p:nvSpPr>
          <p:cNvPr id="137" name="五边形 136"/>
          <p:cNvSpPr/>
          <p:nvPr/>
        </p:nvSpPr>
        <p:spPr>
          <a:xfrm>
            <a:off x="6414514" y="2322446"/>
            <a:ext cx="2892949" cy="3060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38" name="五边形 137"/>
          <p:cNvSpPr/>
          <p:nvPr/>
        </p:nvSpPr>
        <p:spPr>
          <a:xfrm>
            <a:off x="6414511" y="2807966"/>
            <a:ext cx="1813951" cy="3060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39" name="五边形 138"/>
          <p:cNvSpPr/>
          <p:nvPr/>
        </p:nvSpPr>
        <p:spPr>
          <a:xfrm>
            <a:off x="6414513" y="3293484"/>
            <a:ext cx="3866967" cy="3060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40" name="五边形 139"/>
          <p:cNvSpPr/>
          <p:nvPr/>
        </p:nvSpPr>
        <p:spPr>
          <a:xfrm>
            <a:off x="6414514" y="3779004"/>
            <a:ext cx="2798728" cy="3060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41" name="五边形 140"/>
          <p:cNvSpPr/>
          <p:nvPr/>
        </p:nvSpPr>
        <p:spPr>
          <a:xfrm>
            <a:off x="6414514" y="4264522"/>
            <a:ext cx="3243847" cy="30607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42" name="五边形 141"/>
          <p:cNvSpPr/>
          <p:nvPr/>
        </p:nvSpPr>
        <p:spPr>
          <a:xfrm>
            <a:off x="6414514" y="4750491"/>
            <a:ext cx="2390589" cy="298183"/>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p>
        </p:txBody>
      </p:sp>
      <p:sp>
        <p:nvSpPr>
          <p:cNvPr id="143" name="TextBox 173"/>
          <p:cNvSpPr txBox="1"/>
          <p:nvPr/>
        </p:nvSpPr>
        <p:spPr>
          <a:xfrm>
            <a:off x="8026728" y="1844592"/>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Impact MT Std" pitchFamily="34" charset="0"/>
                <a:ea typeface="微软雅黑" panose="020B0503020204020204" pitchFamily="34" charset="-122"/>
              </a:rPr>
              <a:t>文字</a:t>
            </a:r>
            <a:endParaRPr lang="zh-CN" altLang="en-US" sz="1325">
              <a:solidFill>
                <a:schemeClr val="tx1">
                  <a:lumMod val="75000"/>
                  <a:lumOff val="25000"/>
                </a:schemeClr>
              </a:solidFill>
              <a:latin typeface="Impact MT Std" pitchFamily="34" charset="0"/>
              <a:ea typeface="微软雅黑" panose="020B0503020204020204" pitchFamily="34" charset="-122"/>
            </a:endParaRPr>
          </a:p>
        </p:txBody>
      </p:sp>
      <p:sp>
        <p:nvSpPr>
          <p:cNvPr id="144" name="TextBox 174"/>
          <p:cNvSpPr txBox="1"/>
          <p:nvPr/>
        </p:nvSpPr>
        <p:spPr>
          <a:xfrm>
            <a:off x="9379824" y="2330701"/>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5" name="TextBox 175"/>
          <p:cNvSpPr txBox="1"/>
          <p:nvPr/>
        </p:nvSpPr>
        <p:spPr>
          <a:xfrm>
            <a:off x="8291454" y="2815853"/>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6" name="TextBox 176"/>
          <p:cNvSpPr txBox="1"/>
          <p:nvPr/>
        </p:nvSpPr>
        <p:spPr>
          <a:xfrm>
            <a:off x="10281481" y="3293487"/>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7" name="TextBox 177"/>
          <p:cNvSpPr txBox="1"/>
          <p:nvPr/>
        </p:nvSpPr>
        <p:spPr>
          <a:xfrm>
            <a:off x="9332101" y="3786669"/>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8" name="TextBox 178"/>
          <p:cNvSpPr txBox="1"/>
          <p:nvPr/>
        </p:nvSpPr>
        <p:spPr>
          <a:xfrm>
            <a:off x="9717278" y="4272778"/>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9" name="TextBox 179"/>
          <p:cNvSpPr txBox="1"/>
          <p:nvPr/>
        </p:nvSpPr>
        <p:spPr>
          <a:xfrm>
            <a:off x="8884036" y="4757930"/>
            <a:ext cx="520700" cy="295910"/>
          </a:xfrm>
          <a:prstGeom prst="rect">
            <a:avLst/>
          </a:prstGeom>
          <a:noFill/>
        </p:spPr>
        <p:txBody>
          <a:bodyPr wrap="none" rtlCol="0">
            <a:spAutoFit/>
          </a:bodyPr>
          <a:lstStyle/>
          <a:p>
            <a:r>
              <a:rPr lang="zh-CN" altLang="en-US" sz="1325">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32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0" name="TextBox 180"/>
          <p:cNvSpPr txBox="1"/>
          <p:nvPr/>
        </p:nvSpPr>
        <p:spPr>
          <a:xfrm>
            <a:off x="5979415" y="1800978"/>
            <a:ext cx="342900" cy="381635"/>
          </a:xfrm>
          <a:prstGeom prst="rect">
            <a:avLst/>
          </a:prstGeom>
          <a:noFill/>
        </p:spPr>
        <p:txBody>
          <a:bodyPr wrap="none" rtlCol="0">
            <a:spAutoFit/>
          </a:bodyPr>
          <a:lstStyle/>
          <a:p>
            <a:r>
              <a:rPr lang="en-US" altLang="zh-CN" sz="1890">
                <a:solidFill>
                  <a:schemeClr val="tx1">
                    <a:lumMod val="75000"/>
                    <a:lumOff val="25000"/>
                  </a:schemeClr>
                </a:solidFill>
                <a:latin typeface="Impact MT Std" pitchFamily="34" charset="0"/>
                <a:ea typeface="微软雅黑" panose="020B0503020204020204" pitchFamily="34" charset="-122"/>
              </a:rPr>
              <a:t>A</a:t>
            </a:r>
            <a:endParaRPr lang="zh-CN" altLang="en-US" sz="1890">
              <a:solidFill>
                <a:schemeClr val="tx1">
                  <a:lumMod val="75000"/>
                  <a:lumOff val="25000"/>
                </a:schemeClr>
              </a:solidFill>
              <a:latin typeface="Impact MT Std" pitchFamily="34" charset="0"/>
              <a:ea typeface="微软雅黑" panose="020B0503020204020204" pitchFamily="34" charset="-122"/>
            </a:endParaRPr>
          </a:p>
        </p:txBody>
      </p:sp>
      <p:sp>
        <p:nvSpPr>
          <p:cNvPr id="151" name="TextBox 181"/>
          <p:cNvSpPr txBox="1"/>
          <p:nvPr/>
        </p:nvSpPr>
        <p:spPr>
          <a:xfrm>
            <a:off x="5979415" y="2286498"/>
            <a:ext cx="333375" cy="381635"/>
          </a:xfrm>
          <a:prstGeom prst="rect">
            <a:avLst/>
          </a:prstGeom>
          <a:noFill/>
        </p:spPr>
        <p:txBody>
          <a:bodyPr wrap="none" rtlCol="0">
            <a:spAutoFit/>
          </a:bodyPr>
          <a:lstStyle/>
          <a:p>
            <a:r>
              <a:rPr lang="en-US" altLang="zh-CN" sz="1890">
                <a:solidFill>
                  <a:schemeClr val="tx1">
                    <a:lumMod val="75000"/>
                    <a:lumOff val="25000"/>
                  </a:schemeClr>
                </a:solidFill>
                <a:latin typeface="微软雅黑" panose="020B0503020204020204" pitchFamily="34" charset="-122"/>
                <a:ea typeface="微软雅黑" panose="020B0503020204020204" pitchFamily="34" charset="-122"/>
              </a:rPr>
              <a:t>B</a:t>
            </a:r>
            <a:endParaRPr lang="zh-CN" altLang="en-US" sz="189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2" name="TextBox 182"/>
          <p:cNvSpPr txBox="1"/>
          <p:nvPr/>
        </p:nvSpPr>
        <p:spPr>
          <a:xfrm>
            <a:off x="5979415" y="2772016"/>
            <a:ext cx="343535" cy="381635"/>
          </a:xfrm>
          <a:prstGeom prst="rect">
            <a:avLst/>
          </a:prstGeom>
          <a:noFill/>
        </p:spPr>
        <p:txBody>
          <a:bodyPr wrap="none" rtlCol="0">
            <a:spAutoFit/>
          </a:bodyPr>
          <a:lstStyle/>
          <a:p>
            <a:r>
              <a:rPr lang="en-US" altLang="zh-CN" sz="1890">
                <a:solidFill>
                  <a:schemeClr val="tx1">
                    <a:lumMod val="75000"/>
                    <a:lumOff val="25000"/>
                  </a:schemeClr>
                </a:solidFill>
                <a:latin typeface="微软雅黑" panose="020B0503020204020204" pitchFamily="34" charset="-122"/>
                <a:ea typeface="微软雅黑" panose="020B0503020204020204" pitchFamily="34" charset="-122"/>
              </a:rPr>
              <a:t>C</a:t>
            </a:r>
            <a:endParaRPr lang="zh-CN" altLang="en-US" sz="189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3" name="TextBox 183"/>
          <p:cNvSpPr txBox="1"/>
          <p:nvPr/>
        </p:nvSpPr>
        <p:spPr>
          <a:xfrm>
            <a:off x="5979415" y="3257536"/>
            <a:ext cx="365760" cy="381635"/>
          </a:xfrm>
          <a:prstGeom prst="rect">
            <a:avLst/>
          </a:prstGeom>
          <a:noFill/>
        </p:spPr>
        <p:txBody>
          <a:bodyPr wrap="none" rtlCol="0">
            <a:spAutoFit/>
          </a:bodyPr>
          <a:lstStyle/>
          <a:p>
            <a:r>
              <a:rPr lang="en-US" altLang="zh-CN" sz="1890">
                <a:solidFill>
                  <a:schemeClr val="tx1">
                    <a:lumMod val="75000"/>
                    <a:lumOff val="25000"/>
                  </a:schemeClr>
                </a:solidFill>
                <a:latin typeface="微软雅黑" panose="020B0503020204020204" pitchFamily="34" charset="-122"/>
                <a:ea typeface="微软雅黑" panose="020B0503020204020204" pitchFamily="34" charset="-122"/>
              </a:rPr>
              <a:t>D</a:t>
            </a:r>
            <a:endParaRPr lang="zh-CN" altLang="en-US" sz="189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4" name="TextBox 184"/>
          <p:cNvSpPr txBox="1"/>
          <p:nvPr/>
        </p:nvSpPr>
        <p:spPr>
          <a:xfrm>
            <a:off x="5979415" y="3743054"/>
            <a:ext cx="314960" cy="381635"/>
          </a:xfrm>
          <a:prstGeom prst="rect">
            <a:avLst/>
          </a:prstGeom>
          <a:noFill/>
        </p:spPr>
        <p:txBody>
          <a:bodyPr wrap="none" rtlCol="0">
            <a:spAutoFit/>
          </a:bodyPr>
          <a:lstStyle/>
          <a:p>
            <a:r>
              <a:rPr lang="en-US" altLang="zh-CN" sz="1890">
                <a:solidFill>
                  <a:schemeClr val="tx1">
                    <a:lumMod val="75000"/>
                    <a:lumOff val="25000"/>
                  </a:schemeClr>
                </a:solidFill>
                <a:latin typeface="微软雅黑" panose="020B0503020204020204" pitchFamily="34" charset="-122"/>
                <a:ea typeface="微软雅黑" panose="020B0503020204020204" pitchFamily="34" charset="-122"/>
              </a:rPr>
              <a:t>E</a:t>
            </a:r>
            <a:endParaRPr lang="zh-CN" altLang="en-US" sz="189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5" name="TextBox 185"/>
          <p:cNvSpPr txBox="1"/>
          <p:nvPr/>
        </p:nvSpPr>
        <p:spPr>
          <a:xfrm>
            <a:off x="5979415" y="4228574"/>
            <a:ext cx="310515" cy="381635"/>
          </a:xfrm>
          <a:prstGeom prst="rect">
            <a:avLst/>
          </a:prstGeom>
          <a:noFill/>
        </p:spPr>
        <p:txBody>
          <a:bodyPr wrap="none" rtlCol="0">
            <a:spAutoFit/>
          </a:bodyPr>
          <a:lstStyle/>
          <a:p>
            <a:r>
              <a:rPr lang="en-US" altLang="zh-CN" sz="1890">
                <a:solidFill>
                  <a:schemeClr val="tx1">
                    <a:lumMod val="75000"/>
                    <a:lumOff val="25000"/>
                  </a:schemeClr>
                </a:solidFill>
                <a:latin typeface="微软雅黑" panose="020B0503020204020204" pitchFamily="34" charset="-122"/>
                <a:ea typeface="微软雅黑" panose="020B0503020204020204" pitchFamily="34" charset="-122"/>
              </a:rPr>
              <a:t>F</a:t>
            </a:r>
            <a:endParaRPr lang="zh-CN" altLang="en-US" sz="189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6" name="TextBox 186"/>
          <p:cNvSpPr txBox="1"/>
          <p:nvPr/>
        </p:nvSpPr>
        <p:spPr>
          <a:xfrm>
            <a:off x="5979415" y="4714094"/>
            <a:ext cx="361315" cy="381635"/>
          </a:xfrm>
          <a:prstGeom prst="rect">
            <a:avLst/>
          </a:prstGeom>
          <a:noFill/>
        </p:spPr>
        <p:txBody>
          <a:bodyPr wrap="none" rtlCol="0">
            <a:spAutoFit/>
          </a:bodyPr>
          <a:lstStyle/>
          <a:p>
            <a:r>
              <a:rPr lang="en-US" altLang="zh-CN" sz="1890">
                <a:solidFill>
                  <a:schemeClr val="tx1">
                    <a:lumMod val="75000"/>
                    <a:lumOff val="25000"/>
                  </a:schemeClr>
                </a:solidFill>
                <a:latin typeface="微软雅黑" panose="020B0503020204020204" pitchFamily="34" charset="-122"/>
                <a:ea typeface="微软雅黑" panose="020B0503020204020204" pitchFamily="34" charset="-122"/>
              </a:rPr>
              <a:t>G</a:t>
            </a:r>
            <a:endParaRPr lang="zh-CN" altLang="en-US" sz="189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outVertical)">
                                      <p:cBhvr>
                                        <p:cTn id="7" dur="500"/>
                                        <p:tgtEl>
                                          <p:spTgt spid="73"/>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additive="base">
                                        <p:cTn id="11" dur="500" fill="hold"/>
                                        <p:tgtEl>
                                          <p:spTgt spid="150"/>
                                        </p:tgtEl>
                                        <p:attrNameLst>
                                          <p:attrName>ppt_x</p:attrName>
                                        </p:attrNameLst>
                                      </p:cBhvr>
                                      <p:tavLst>
                                        <p:tav tm="0">
                                          <p:val>
                                            <p:strVal val="#ppt_x"/>
                                          </p:val>
                                        </p:tav>
                                        <p:tav tm="100000">
                                          <p:val>
                                            <p:strVal val="#ppt_x"/>
                                          </p:val>
                                        </p:tav>
                                      </p:tavLst>
                                    </p:anim>
                                    <p:anim calcmode="lin" valueType="num">
                                      <p:cBhvr additive="base">
                                        <p:cTn id="12" dur="500" fill="hold"/>
                                        <p:tgtEl>
                                          <p:spTgt spid="15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additive="base">
                                        <p:cTn id="15" dur="500" fill="hold"/>
                                        <p:tgtEl>
                                          <p:spTgt spid="151"/>
                                        </p:tgtEl>
                                        <p:attrNameLst>
                                          <p:attrName>ppt_x</p:attrName>
                                        </p:attrNameLst>
                                      </p:cBhvr>
                                      <p:tavLst>
                                        <p:tav tm="0">
                                          <p:val>
                                            <p:strVal val="#ppt_x"/>
                                          </p:val>
                                        </p:tav>
                                        <p:tav tm="100000">
                                          <p:val>
                                            <p:strVal val="#ppt_x"/>
                                          </p:val>
                                        </p:tav>
                                      </p:tavLst>
                                    </p:anim>
                                    <p:anim calcmode="lin" valueType="num">
                                      <p:cBhvr additive="base">
                                        <p:cTn id="16" dur="500" fill="hold"/>
                                        <p:tgtEl>
                                          <p:spTgt spid="15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ppt_x"/>
                                          </p:val>
                                        </p:tav>
                                        <p:tav tm="100000">
                                          <p:val>
                                            <p:strVal val="#ppt_x"/>
                                          </p:val>
                                        </p:tav>
                                      </p:tavLst>
                                    </p:anim>
                                    <p:anim calcmode="lin" valueType="num">
                                      <p:cBhvr additive="base">
                                        <p:cTn id="20" dur="500" fill="hold"/>
                                        <p:tgtEl>
                                          <p:spTgt spid="15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53"/>
                                        </p:tgtEl>
                                        <p:attrNameLst>
                                          <p:attrName>style.visibility</p:attrName>
                                        </p:attrNameLst>
                                      </p:cBhvr>
                                      <p:to>
                                        <p:strVal val="visible"/>
                                      </p:to>
                                    </p:set>
                                    <p:anim calcmode="lin" valueType="num">
                                      <p:cBhvr additive="base">
                                        <p:cTn id="23" dur="500" fill="hold"/>
                                        <p:tgtEl>
                                          <p:spTgt spid="153"/>
                                        </p:tgtEl>
                                        <p:attrNameLst>
                                          <p:attrName>ppt_x</p:attrName>
                                        </p:attrNameLst>
                                      </p:cBhvr>
                                      <p:tavLst>
                                        <p:tav tm="0">
                                          <p:val>
                                            <p:strVal val="#ppt_x"/>
                                          </p:val>
                                        </p:tav>
                                        <p:tav tm="100000">
                                          <p:val>
                                            <p:strVal val="#ppt_x"/>
                                          </p:val>
                                        </p:tav>
                                      </p:tavLst>
                                    </p:anim>
                                    <p:anim calcmode="lin" valueType="num">
                                      <p:cBhvr additive="base">
                                        <p:cTn id="24" dur="500" fill="hold"/>
                                        <p:tgtEl>
                                          <p:spTgt spid="15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54"/>
                                        </p:tgtEl>
                                        <p:attrNameLst>
                                          <p:attrName>style.visibility</p:attrName>
                                        </p:attrNameLst>
                                      </p:cBhvr>
                                      <p:to>
                                        <p:strVal val="visible"/>
                                      </p:to>
                                    </p:set>
                                    <p:anim calcmode="lin" valueType="num">
                                      <p:cBhvr additive="base">
                                        <p:cTn id="27" dur="500" fill="hold"/>
                                        <p:tgtEl>
                                          <p:spTgt spid="154"/>
                                        </p:tgtEl>
                                        <p:attrNameLst>
                                          <p:attrName>ppt_x</p:attrName>
                                        </p:attrNameLst>
                                      </p:cBhvr>
                                      <p:tavLst>
                                        <p:tav tm="0">
                                          <p:val>
                                            <p:strVal val="#ppt_x"/>
                                          </p:val>
                                        </p:tav>
                                        <p:tav tm="100000">
                                          <p:val>
                                            <p:strVal val="#ppt_x"/>
                                          </p:val>
                                        </p:tav>
                                      </p:tavLst>
                                    </p:anim>
                                    <p:anim calcmode="lin" valueType="num">
                                      <p:cBhvr additive="base">
                                        <p:cTn id="28" dur="500" fill="hold"/>
                                        <p:tgtEl>
                                          <p:spTgt spid="154"/>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additive="base">
                                        <p:cTn id="31" dur="500" fill="hold"/>
                                        <p:tgtEl>
                                          <p:spTgt spid="155"/>
                                        </p:tgtEl>
                                        <p:attrNameLst>
                                          <p:attrName>ppt_x</p:attrName>
                                        </p:attrNameLst>
                                      </p:cBhvr>
                                      <p:tavLst>
                                        <p:tav tm="0">
                                          <p:val>
                                            <p:strVal val="#ppt_x"/>
                                          </p:val>
                                        </p:tav>
                                        <p:tav tm="100000">
                                          <p:val>
                                            <p:strVal val="#ppt_x"/>
                                          </p:val>
                                        </p:tav>
                                      </p:tavLst>
                                    </p:anim>
                                    <p:anim calcmode="lin" valueType="num">
                                      <p:cBhvr additive="base">
                                        <p:cTn id="32" dur="500" fill="hold"/>
                                        <p:tgtEl>
                                          <p:spTgt spid="15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wipe(left)">
                                      <p:cBhvr>
                                        <p:cTn id="40" dur="500"/>
                                        <p:tgtEl>
                                          <p:spTgt spid="136"/>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137"/>
                                        </p:tgtEl>
                                        <p:attrNameLst>
                                          <p:attrName>style.visibility</p:attrName>
                                        </p:attrNameLst>
                                      </p:cBhvr>
                                      <p:to>
                                        <p:strVal val="visible"/>
                                      </p:to>
                                    </p:set>
                                    <p:animEffect transition="in" filter="wipe(left)">
                                      <p:cBhvr>
                                        <p:cTn id="43" dur="500"/>
                                        <p:tgtEl>
                                          <p:spTgt spid="137"/>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139"/>
                                        </p:tgtEl>
                                        <p:attrNameLst>
                                          <p:attrName>style.visibility</p:attrName>
                                        </p:attrNameLst>
                                      </p:cBhvr>
                                      <p:to>
                                        <p:strVal val="visible"/>
                                      </p:to>
                                    </p:set>
                                    <p:animEffect transition="in" filter="wipe(left)">
                                      <p:cBhvr>
                                        <p:cTn id="49" dur="500"/>
                                        <p:tgtEl>
                                          <p:spTgt spid="139"/>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140"/>
                                        </p:tgtEl>
                                        <p:attrNameLst>
                                          <p:attrName>style.visibility</p:attrName>
                                        </p:attrNameLst>
                                      </p:cBhvr>
                                      <p:to>
                                        <p:strVal val="visible"/>
                                      </p:to>
                                    </p:set>
                                    <p:animEffect transition="in" filter="wipe(left)">
                                      <p:cBhvr>
                                        <p:cTn id="52" dur="500"/>
                                        <p:tgtEl>
                                          <p:spTgt spid="140"/>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41"/>
                                        </p:tgtEl>
                                        <p:attrNameLst>
                                          <p:attrName>style.visibility</p:attrName>
                                        </p:attrNameLst>
                                      </p:cBhvr>
                                      <p:to>
                                        <p:strVal val="visible"/>
                                      </p:to>
                                    </p:set>
                                    <p:animEffect transition="in" filter="wipe(left)">
                                      <p:cBhvr>
                                        <p:cTn id="55" dur="500"/>
                                        <p:tgtEl>
                                          <p:spTgt spid="141"/>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142"/>
                                        </p:tgtEl>
                                        <p:attrNameLst>
                                          <p:attrName>style.visibility</p:attrName>
                                        </p:attrNameLst>
                                      </p:cBhvr>
                                      <p:to>
                                        <p:strVal val="visible"/>
                                      </p:to>
                                    </p:set>
                                    <p:animEffect transition="in" filter="wipe(left)">
                                      <p:cBhvr>
                                        <p:cTn id="58" dur="500"/>
                                        <p:tgtEl>
                                          <p:spTgt spid="142"/>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2"/>
                                        </p:tgtEl>
                                        <p:attrNameLst>
                                          <p:attrName>style.visibility</p:attrName>
                                        </p:attrNameLst>
                                      </p:cBhvr>
                                      <p:to>
                                        <p:strVal val="visible"/>
                                      </p:to>
                                    </p:set>
                                    <p:animEffect transition="in" filter="wipe(right)">
                                      <p:cBhvr>
                                        <p:cTn id="61" dur="500"/>
                                        <p:tgtEl>
                                          <p:spTgt spid="122"/>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123"/>
                                        </p:tgtEl>
                                        <p:attrNameLst>
                                          <p:attrName>style.visibility</p:attrName>
                                        </p:attrNameLst>
                                      </p:cBhvr>
                                      <p:to>
                                        <p:strVal val="visible"/>
                                      </p:to>
                                    </p:set>
                                    <p:animEffect transition="in" filter="wipe(right)">
                                      <p:cBhvr>
                                        <p:cTn id="64" dur="500"/>
                                        <p:tgtEl>
                                          <p:spTgt spid="123"/>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124"/>
                                        </p:tgtEl>
                                        <p:attrNameLst>
                                          <p:attrName>style.visibility</p:attrName>
                                        </p:attrNameLst>
                                      </p:cBhvr>
                                      <p:to>
                                        <p:strVal val="visible"/>
                                      </p:to>
                                    </p:set>
                                    <p:animEffect transition="in" filter="wipe(right)">
                                      <p:cBhvr>
                                        <p:cTn id="67" dur="500"/>
                                        <p:tgtEl>
                                          <p:spTgt spid="124"/>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125"/>
                                        </p:tgtEl>
                                        <p:attrNameLst>
                                          <p:attrName>style.visibility</p:attrName>
                                        </p:attrNameLst>
                                      </p:cBhvr>
                                      <p:to>
                                        <p:strVal val="visible"/>
                                      </p:to>
                                    </p:set>
                                    <p:animEffect transition="in" filter="wipe(right)">
                                      <p:cBhvr>
                                        <p:cTn id="70" dur="500"/>
                                        <p:tgtEl>
                                          <p:spTgt spid="125"/>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126"/>
                                        </p:tgtEl>
                                        <p:attrNameLst>
                                          <p:attrName>style.visibility</p:attrName>
                                        </p:attrNameLst>
                                      </p:cBhvr>
                                      <p:to>
                                        <p:strVal val="visible"/>
                                      </p:to>
                                    </p:set>
                                    <p:animEffect transition="in" filter="wipe(right)">
                                      <p:cBhvr>
                                        <p:cTn id="73" dur="500"/>
                                        <p:tgtEl>
                                          <p:spTgt spid="126"/>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127"/>
                                        </p:tgtEl>
                                        <p:attrNameLst>
                                          <p:attrName>style.visibility</p:attrName>
                                        </p:attrNameLst>
                                      </p:cBhvr>
                                      <p:to>
                                        <p:strVal val="visible"/>
                                      </p:to>
                                    </p:set>
                                    <p:animEffect transition="in" filter="wipe(right)">
                                      <p:cBhvr>
                                        <p:cTn id="76" dur="500"/>
                                        <p:tgtEl>
                                          <p:spTgt spid="127"/>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128"/>
                                        </p:tgtEl>
                                        <p:attrNameLst>
                                          <p:attrName>style.visibility</p:attrName>
                                        </p:attrNameLst>
                                      </p:cBhvr>
                                      <p:to>
                                        <p:strVal val="visible"/>
                                      </p:to>
                                    </p:set>
                                    <p:animEffect transition="in" filter="wipe(right)">
                                      <p:cBhvr>
                                        <p:cTn id="79" dur="500"/>
                                        <p:tgtEl>
                                          <p:spTgt spid="128"/>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143"/>
                                        </p:tgtEl>
                                        <p:attrNameLst>
                                          <p:attrName>style.visibility</p:attrName>
                                        </p:attrNameLst>
                                      </p:cBhvr>
                                      <p:to>
                                        <p:strVal val="visible"/>
                                      </p:to>
                                    </p:set>
                                    <p:animEffect transition="in" filter="wipe(left)">
                                      <p:cBhvr>
                                        <p:cTn id="83" dur="500"/>
                                        <p:tgtEl>
                                          <p:spTgt spid="14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44"/>
                                        </p:tgtEl>
                                        <p:attrNameLst>
                                          <p:attrName>style.visibility</p:attrName>
                                        </p:attrNameLst>
                                      </p:cBhvr>
                                      <p:to>
                                        <p:strVal val="visible"/>
                                      </p:to>
                                    </p:set>
                                    <p:animEffect transition="in" filter="wipe(left)">
                                      <p:cBhvr>
                                        <p:cTn id="86" dur="500"/>
                                        <p:tgtEl>
                                          <p:spTgt spid="14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45"/>
                                        </p:tgtEl>
                                        <p:attrNameLst>
                                          <p:attrName>style.visibility</p:attrName>
                                        </p:attrNameLst>
                                      </p:cBhvr>
                                      <p:to>
                                        <p:strVal val="visible"/>
                                      </p:to>
                                    </p:set>
                                    <p:animEffect transition="in" filter="wipe(left)">
                                      <p:cBhvr>
                                        <p:cTn id="89" dur="500"/>
                                        <p:tgtEl>
                                          <p:spTgt spid="1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46"/>
                                        </p:tgtEl>
                                        <p:attrNameLst>
                                          <p:attrName>style.visibility</p:attrName>
                                        </p:attrNameLst>
                                      </p:cBhvr>
                                      <p:to>
                                        <p:strVal val="visible"/>
                                      </p:to>
                                    </p:set>
                                    <p:animEffect transition="in" filter="wipe(left)">
                                      <p:cBhvr>
                                        <p:cTn id="92" dur="500"/>
                                        <p:tgtEl>
                                          <p:spTgt spid="14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47"/>
                                        </p:tgtEl>
                                        <p:attrNameLst>
                                          <p:attrName>style.visibility</p:attrName>
                                        </p:attrNameLst>
                                      </p:cBhvr>
                                      <p:to>
                                        <p:strVal val="visible"/>
                                      </p:to>
                                    </p:set>
                                    <p:animEffect transition="in" filter="wipe(left)">
                                      <p:cBhvr>
                                        <p:cTn id="95" dur="500"/>
                                        <p:tgtEl>
                                          <p:spTgt spid="14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8"/>
                                        </p:tgtEl>
                                        <p:attrNameLst>
                                          <p:attrName>style.visibility</p:attrName>
                                        </p:attrNameLst>
                                      </p:cBhvr>
                                      <p:to>
                                        <p:strVal val="visible"/>
                                      </p:to>
                                    </p:set>
                                    <p:animEffect transition="in" filter="wipe(left)">
                                      <p:cBhvr>
                                        <p:cTn id="98" dur="500"/>
                                        <p:tgtEl>
                                          <p:spTgt spid="14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49"/>
                                        </p:tgtEl>
                                        <p:attrNameLst>
                                          <p:attrName>style.visibility</p:attrName>
                                        </p:attrNameLst>
                                      </p:cBhvr>
                                      <p:to>
                                        <p:strVal val="visible"/>
                                      </p:to>
                                    </p:set>
                                    <p:animEffect transition="in" filter="wipe(left)">
                                      <p:cBhvr>
                                        <p:cTn id="101" dur="500"/>
                                        <p:tgtEl>
                                          <p:spTgt spid="149"/>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29"/>
                                        </p:tgtEl>
                                        <p:attrNameLst>
                                          <p:attrName>style.visibility</p:attrName>
                                        </p:attrNameLst>
                                      </p:cBhvr>
                                      <p:to>
                                        <p:strVal val="visible"/>
                                      </p:to>
                                    </p:set>
                                    <p:animEffect transition="in" filter="wipe(right)">
                                      <p:cBhvr>
                                        <p:cTn id="104" dur="500"/>
                                        <p:tgtEl>
                                          <p:spTgt spid="129"/>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130"/>
                                        </p:tgtEl>
                                        <p:attrNameLst>
                                          <p:attrName>style.visibility</p:attrName>
                                        </p:attrNameLst>
                                      </p:cBhvr>
                                      <p:to>
                                        <p:strVal val="visible"/>
                                      </p:to>
                                    </p:set>
                                    <p:animEffect transition="in" filter="wipe(right)">
                                      <p:cBhvr>
                                        <p:cTn id="107" dur="500"/>
                                        <p:tgtEl>
                                          <p:spTgt spid="130"/>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31"/>
                                        </p:tgtEl>
                                        <p:attrNameLst>
                                          <p:attrName>style.visibility</p:attrName>
                                        </p:attrNameLst>
                                      </p:cBhvr>
                                      <p:to>
                                        <p:strVal val="visible"/>
                                      </p:to>
                                    </p:set>
                                    <p:animEffect transition="in" filter="wipe(right)">
                                      <p:cBhvr>
                                        <p:cTn id="110" dur="500"/>
                                        <p:tgtEl>
                                          <p:spTgt spid="131"/>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32"/>
                                        </p:tgtEl>
                                        <p:attrNameLst>
                                          <p:attrName>style.visibility</p:attrName>
                                        </p:attrNameLst>
                                      </p:cBhvr>
                                      <p:to>
                                        <p:strVal val="visible"/>
                                      </p:to>
                                    </p:set>
                                    <p:animEffect transition="in" filter="wipe(right)">
                                      <p:cBhvr>
                                        <p:cTn id="113" dur="500"/>
                                        <p:tgtEl>
                                          <p:spTgt spid="13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3"/>
                                        </p:tgtEl>
                                        <p:attrNameLst>
                                          <p:attrName>style.visibility</p:attrName>
                                        </p:attrNameLst>
                                      </p:cBhvr>
                                      <p:to>
                                        <p:strVal val="visible"/>
                                      </p:to>
                                    </p:set>
                                    <p:animEffect transition="in" filter="wipe(right)">
                                      <p:cBhvr>
                                        <p:cTn id="116" dur="500"/>
                                        <p:tgtEl>
                                          <p:spTgt spid="133"/>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134"/>
                                        </p:tgtEl>
                                        <p:attrNameLst>
                                          <p:attrName>style.visibility</p:attrName>
                                        </p:attrNameLst>
                                      </p:cBhvr>
                                      <p:to>
                                        <p:strVal val="visible"/>
                                      </p:to>
                                    </p:set>
                                    <p:animEffect transition="in" filter="wipe(right)">
                                      <p:cBhvr>
                                        <p:cTn id="119" dur="500"/>
                                        <p:tgtEl>
                                          <p:spTgt spid="134"/>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135"/>
                                        </p:tgtEl>
                                        <p:attrNameLst>
                                          <p:attrName>style.visibility</p:attrName>
                                        </p:attrNameLst>
                                      </p:cBhvr>
                                      <p:to>
                                        <p:strVal val="visible"/>
                                      </p:to>
                                    </p:set>
                                    <p:animEffect transition="in" filter="wipe(right)">
                                      <p:cBhvr>
                                        <p:cTn id="122" dur="500"/>
                                        <p:tgtEl>
                                          <p:spTgt spid="135"/>
                                        </p:tgtEl>
                                      </p:cBhvr>
                                    </p:animEffect>
                                  </p:childTnLst>
                                </p:cTn>
                              </p:par>
                            </p:childTnLst>
                          </p:cTn>
                        </p:par>
                        <p:par>
                          <p:cTn id="123" fill="hold">
                            <p:stCondLst>
                              <p:cond delay="2000"/>
                            </p:stCondLst>
                            <p:childTnLst>
                              <p:par>
                                <p:cTn id="124" presetID="10" presetClass="entr" presetSubtype="0" fill="hold" nodeType="after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500"/>
                                        <p:tgtEl>
                                          <p:spTgt spid="74"/>
                                        </p:tgtEl>
                                      </p:cBhvr>
                                    </p:animEffect>
                                  </p:childTnLst>
                                </p:cTn>
                              </p:par>
                              <p:par>
                                <p:cTn id="127" presetID="10" presetClass="entr" presetSubtype="0" fill="hold" nodeType="withEffect">
                                  <p:stCondLst>
                                    <p:cond delay="0"/>
                                  </p:stCondLst>
                                  <p:childTnLst>
                                    <p:set>
                                      <p:cBhvr>
                                        <p:cTn id="128" dur="1" fill="hold">
                                          <p:stCondLst>
                                            <p:cond delay="0"/>
                                          </p:stCondLst>
                                        </p:cTn>
                                        <p:tgtEl>
                                          <p:spTgt spid="90"/>
                                        </p:tgtEl>
                                        <p:attrNameLst>
                                          <p:attrName>style.visibility</p:attrName>
                                        </p:attrNameLst>
                                      </p:cBhvr>
                                      <p:to>
                                        <p:strVal val="visible"/>
                                      </p:to>
                                    </p:set>
                                    <p:animEffect transition="in" filter="fade">
                                      <p:cBhvr>
                                        <p:cTn id="129" dur="500"/>
                                        <p:tgtEl>
                                          <p:spTgt spid="90"/>
                                        </p:tgtEl>
                                      </p:cBhvr>
                                    </p:animEffect>
                                  </p:childTnLst>
                                </p:cTn>
                              </p:par>
                            </p:childTnLst>
                          </p:cTn>
                        </p:par>
                        <p:par>
                          <p:cTn id="130" fill="hold">
                            <p:stCondLst>
                              <p:cond delay="2500"/>
                            </p:stCondLst>
                            <p:childTnLst>
                              <p:par>
                                <p:cTn id="131" presetID="12" presetClass="entr" presetSubtype="4" fill="hold" grpId="0" nodeType="afterEffect">
                                  <p:stCondLst>
                                    <p:cond delay="0"/>
                                  </p:stCondLst>
                                  <p:childTnLst>
                                    <p:set>
                                      <p:cBhvr>
                                        <p:cTn id="132" dur="1" fill="hold">
                                          <p:stCondLst>
                                            <p:cond delay="0"/>
                                          </p:stCondLst>
                                        </p:cTn>
                                        <p:tgtEl>
                                          <p:spTgt spid="102"/>
                                        </p:tgtEl>
                                        <p:attrNameLst>
                                          <p:attrName>style.visibility</p:attrName>
                                        </p:attrNameLst>
                                      </p:cBhvr>
                                      <p:to>
                                        <p:strVal val="visible"/>
                                      </p:to>
                                    </p:set>
                                    <p:anim calcmode="lin" valueType="num">
                                      <p:cBhvr additive="base">
                                        <p:cTn id="133" dur="500"/>
                                        <p:tgtEl>
                                          <p:spTgt spid="102"/>
                                        </p:tgtEl>
                                        <p:attrNameLst>
                                          <p:attrName>ppt_y</p:attrName>
                                        </p:attrNameLst>
                                      </p:cBhvr>
                                      <p:tavLst>
                                        <p:tav tm="0">
                                          <p:val>
                                            <p:strVal val="#ppt_y+#ppt_h*1.125000"/>
                                          </p:val>
                                        </p:tav>
                                        <p:tav tm="100000">
                                          <p:val>
                                            <p:strVal val="#ppt_y"/>
                                          </p:val>
                                        </p:tav>
                                      </p:tavLst>
                                    </p:anim>
                                    <p:animEffect transition="in" filter="wipe(up)">
                                      <p:cBhvr>
                                        <p:cTn id="134" dur="500"/>
                                        <p:tgtEl>
                                          <p:spTgt spid="102"/>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103"/>
                                        </p:tgtEl>
                                        <p:attrNameLst>
                                          <p:attrName>style.visibility</p:attrName>
                                        </p:attrNameLst>
                                      </p:cBhvr>
                                      <p:to>
                                        <p:strVal val="visible"/>
                                      </p:to>
                                    </p:set>
                                    <p:anim calcmode="lin" valueType="num">
                                      <p:cBhvr additive="base">
                                        <p:cTn id="137" dur="500"/>
                                        <p:tgtEl>
                                          <p:spTgt spid="103"/>
                                        </p:tgtEl>
                                        <p:attrNameLst>
                                          <p:attrName>ppt_y</p:attrName>
                                        </p:attrNameLst>
                                      </p:cBhvr>
                                      <p:tavLst>
                                        <p:tav tm="0">
                                          <p:val>
                                            <p:strVal val="#ppt_y+#ppt_h*1.125000"/>
                                          </p:val>
                                        </p:tav>
                                        <p:tav tm="100000">
                                          <p:val>
                                            <p:strVal val="#ppt_y"/>
                                          </p:val>
                                        </p:tav>
                                      </p:tavLst>
                                    </p:anim>
                                    <p:animEffect transition="in" filter="wipe(up)">
                                      <p:cBhvr>
                                        <p:cTn id="138" dur="500"/>
                                        <p:tgtEl>
                                          <p:spTgt spid="103"/>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104"/>
                                        </p:tgtEl>
                                        <p:attrNameLst>
                                          <p:attrName>style.visibility</p:attrName>
                                        </p:attrNameLst>
                                      </p:cBhvr>
                                      <p:to>
                                        <p:strVal val="visible"/>
                                      </p:to>
                                    </p:set>
                                    <p:anim calcmode="lin" valueType="num">
                                      <p:cBhvr additive="base">
                                        <p:cTn id="141" dur="500"/>
                                        <p:tgtEl>
                                          <p:spTgt spid="104"/>
                                        </p:tgtEl>
                                        <p:attrNameLst>
                                          <p:attrName>ppt_y</p:attrName>
                                        </p:attrNameLst>
                                      </p:cBhvr>
                                      <p:tavLst>
                                        <p:tav tm="0">
                                          <p:val>
                                            <p:strVal val="#ppt_y+#ppt_h*1.125000"/>
                                          </p:val>
                                        </p:tav>
                                        <p:tav tm="100000">
                                          <p:val>
                                            <p:strVal val="#ppt_y"/>
                                          </p:val>
                                        </p:tav>
                                      </p:tavLst>
                                    </p:anim>
                                    <p:animEffect transition="in" filter="wipe(up)">
                                      <p:cBhvr>
                                        <p:cTn id="142" dur="500"/>
                                        <p:tgtEl>
                                          <p:spTgt spid="104"/>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105"/>
                                        </p:tgtEl>
                                        <p:attrNameLst>
                                          <p:attrName>style.visibility</p:attrName>
                                        </p:attrNameLst>
                                      </p:cBhvr>
                                      <p:to>
                                        <p:strVal val="visible"/>
                                      </p:to>
                                    </p:set>
                                    <p:anim calcmode="lin" valueType="num">
                                      <p:cBhvr additive="base">
                                        <p:cTn id="145" dur="500"/>
                                        <p:tgtEl>
                                          <p:spTgt spid="105"/>
                                        </p:tgtEl>
                                        <p:attrNameLst>
                                          <p:attrName>ppt_y</p:attrName>
                                        </p:attrNameLst>
                                      </p:cBhvr>
                                      <p:tavLst>
                                        <p:tav tm="0">
                                          <p:val>
                                            <p:strVal val="#ppt_y+#ppt_h*1.125000"/>
                                          </p:val>
                                        </p:tav>
                                        <p:tav tm="100000">
                                          <p:val>
                                            <p:strVal val="#ppt_y"/>
                                          </p:val>
                                        </p:tav>
                                      </p:tavLst>
                                    </p:anim>
                                    <p:animEffect transition="in" filter="wipe(up)">
                                      <p:cBhvr>
                                        <p:cTn id="146" dur="500"/>
                                        <p:tgtEl>
                                          <p:spTgt spid="105"/>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106"/>
                                        </p:tgtEl>
                                        <p:attrNameLst>
                                          <p:attrName>style.visibility</p:attrName>
                                        </p:attrNameLst>
                                      </p:cBhvr>
                                      <p:to>
                                        <p:strVal val="visible"/>
                                      </p:to>
                                    </p:set>
                                    <p:anim calcmode="lin" valueType="num">
                                      <p:cBhvr additive="base">
                                        <p:cTn id="149" dur="500"/>
                                        <p:tgtEl>
                                          <p:spTgt spid="106"/>
                                        </p:tgtEl>
                                        <p:attrNameLst>
                                          <p:attrName>ppt_y</p:attrName>
                                        </p:attrNameLst>
                                      </p:cBhvr>
                                      <p:tavLst>
                                        <p:tav tm="0">
                                          <p:val>
                                            <p:strVal val="#ppt_y+#ppt_h*1.125000"/>
                                          </p:val>
                                        </p:tav>
                                        <p:tav tm="100000">
                                          <p:val>
                                            <p:strVal val="#ppt_y"/>
                                          </p:val>
                                        </p:tav>
                                      </p:tavLst>
                                    </p:anim>
                                    <p:animEffect transition="in" filter="wipe(up)">
                                      <p:cBhvr>
                                        <p:cTn id="150" dur="500"/>
                                        <p:tgtEl>
                                          <p:spTgt spid="106"/>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107"/>
                                        </p:tgtEl>
                                        <p:attrNameLst>
                                          <p:attrName>style.visibility</p:attrName>
                                        </p:attrNameLst>
                                      </p:cBhvr>
                                      <p:to>
                                        <p:strVal val="visible"/>
                                      </p:to>
                                    </p:set>
                                    <p:anim calcmode="lin" valueType="num">
                                      <p:cBhvr additive="base">
                                        <p:cTn id="153" dur="500"/>
                                        <p:tgtEl>
                                          <p:spTgt spid="107"/>
                                        </p:tgtEl>
                                        <p:attrNameLst>
                                          <p:attrName>ppt_y</p:attrName>
                                        </p:attrNameLst>
                                      </p:cBhvr>
                                      <p:tavLst>
                                        <p:tav tm="0">
                                          <p:val>
                                            <p:strVal val="#ppt_y+#ppt_h*1.125000"/>
                                          </p:val>
                                        </p:tav>
                                        <p:tav tm="100000">
                                          <p:val>
                                            <p:strVal val="#ppt_y"/>
                                          </p:val>
                                        </p:tav>
                                      </p:tavLst>
                                    </p:anim>
                                    <p:animEffect transition="in" filter="wipe(up)">
                                      <p:cBhvr>
                                        <p:cTn id="154" dur="500"/>
                                        <p:tgtEl>
                                          <p:spTgt spid="107"/>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108"/>
                                        </p:tgtEl>
                                        <p:attrNameLst>
                                          <p:attrName>style.visibility</p:attrName>
                                        </p:attrNameLst>
                                      </p:cBhvr>
                                      <p:to>
                                        <p:strVal val="visible"/>
                                      </p:to>
                                    </p:set>
                                    <p:anim calcmode="lin" valueType="num">
                                      <p:cBhvr additive="base">
                                        <p:cTn id="157" dur="500"/>
                                        <p:tgtEl>
                                          <p:spTgt spid="108"/>
                                        </p:tgtEl>
                                        <p:attrNameLst>
                                          <p:attrName>ppt_y</p:attrName>
                                        </p:attrNameLst>
                                      </p:cBhvr>
                                      <p:tavLst>
                                        <p:tav tm="0">
                                          <p:val>
                                            <p:strVal val="#ppt_y+#ppt_h*1.125000"/>
                                          </p:val>
                                        </p:tav>
                                        <p:tav tm="100000">
                                          <p:val>
                                            <p:strVal val="#ppt_y"/>
                                          </p:val>
                                        </p:tav>
                                      </p:tavLst>
                                    </p:anim>
                                    <p:animEffect transition="in" filter="wipe(up)">
                                      <p:cBhvr>
                                        <p:cTn id="158" dur="500"/>
                                        <p:tgtEl>
                                          <p:spTgt spid="108"/>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109"/>
                                        </p:tgtEl>
                                        <p:attrNameLst>
                                          <p:attrName>style.visibility</p:attrName>
                                        </p:attrNameLst>
                                      </p:cBhvr>
                                      <p:to>
                                        <p:strVal val="visible"/>
                                      </p:to>
                                    </p:set>
                                    <p:anim calcmode="lin" valueType="num">
                                      <p:cBhvr additive="base">
                                        <p:cTn id="161" dur="500"/>
                                        <p:tgtEl>
                                          <p:spTgt spid="109"/>
                                        </p:tgtEl>
                                        <p:attrNameLst>
                                          <p:attrName>ppt_y</p:attrName>
                                        </p:attrNameLst>
                                      </p:cBhvr>
                                      <p:tavLst>
                                        <p:tav tm="0">
                                          <p:val>
                                            <p:strVal val="#ppt_y+#ppt_h*1.125000"/>
                                          </p:val>
                                        </p:tav>
                                        <p:tav tm="100000">
                                          <p:val>
                                            <p:strVal val="#ppt_y"/>
                                          </p:val>
                                        </p:tav>
                                      </p:tavLst>
                                    </p:anim>
                                    <p:animEffect transition="in" filter="wipe(up)">
                                      <p:cBhvr>
                                        <p:cTn id="162" dur="500"/>
                                        <p:tgtEl>
                                          <p:spTgt spid="109"/>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110"/>
                                        </p:tgtEl>
                                        <p:attrNameLst>
                                          <p:attrName>style.visibility</p:attrName>
                                        </p:attrNameLst>
                                      </p:cBhvr>
                                      <p:to>
                                        <p:strVal val="visible"/>
                                      </p:to>
                                    </p:set>
                                    <p:anim calcmode="lin" valueType="num">
                                      <p:cBhvr additive="base">
                                        <p:cTn id="165" dur="500"/>
                                        <p:tgtEl>
                                          <p:spTgt spid="110"/>
                                        </p:tgtEl>
                                        <p:attrNameLst>
                                          <p:attrName>ppt_y</p:attrName>
                                        </p:attrNameLst>
                                      </p:cBhvr>
                                      <p:tavLst>
                                        <p:tav tm="0">
                                          <p:val>
                                            <p:strVal val="#ppt_y+#ppt_h*1.125000"/>
                                          </p:val>
                                        </p:tav>
                                        <p:tav tm="100000">
                                          <p:val>
                                            <p:strVal val="#ppt_y"/>
                                          </p:val>
                                        </p:tav>
                                      </p:tavLst>
                                    </p:anim>
                                    <p:animEffect transition="in" filter="wipe(up)">
                                      <p:cBhvr>
                                        <p:cTn id="166" dur="500"/>
                                        <p:tgtEl>
                                          <p:spTgt spid="110"/>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111"/>
                                        </p:tgtEl>
                                        <p:attrNameLst>
                                          <p:attrName>style.visibility</p:attrName>
                                        </p:attrNameLst>
                                      </p:cBhvr>
                                      <p:to>
                                        <p:strVal val="visible"/>
                                      </p:to>
                                    </p:set>
                                    <p:anim calcmode="lin" valueType="num">
                                      <p:cBhvr additive="base">
                                        <p:cTn id="169" dur="500"/>
                                        <p:tgtEl>
                                          <p:spTgt spid="111"/>
                                        </p:tgtEl>
                                        <p:attrNameLst>
                                          <p:attrName>ppt_y</p:attrName>
                                        </p:attrNameLst>
                                      </p:cBhvr>
                                      <p:tavLst>
                                        <p:tav tm="0">
                                          <p:val>
                                            <p:strVal val="#ppt_y+#ppt_h*1.125000"/>
                                          </p:val>
                                        </p:tav>
                                        <p:tav tm="100000">
                                          <p:val>
                                            <p:strVal val="#ppt_y"/>
                                          </p:val>
                                        </p:tav>
                                      </p:tavLst>
                                    </p:anim>
                                    <p:animEffect transition="in" filter="wipe(up)">
                                      <p:cBhvr>
                                        <p:cTn id="170" dur="500"/>
                                        <p:tgtEl>
                                          <p:spTgt spid="111"/>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112"/>
                                        </p:tgtEl>
                                        <p:attrNameLst>
                                          <p:attrName>style.visibility</p:attrName>
                                        </p:attrNameLst>
                                      </p:cBhvr>
                                      <p:to>
                                        <p:strVal val="visible"/>
                                      </p:to>
                                    </p:set>
                                    <p:anim calcmode="lin" valueType="num">
                                      <p:cBhvr additive="base">
                                        <p:cTn id="173" dur="500"/>
                                        <p:tgtEl>
                                          <p:spTgt spid="112"/>
                                        </p:tgtEl>
                                        <p:attrNameLst>
                                          <p:attrName>ppt_y</p:attrName>
                                        </p:attrNameLst>
                                      </p:cBhvr>
                                      <p:tavLst>
                                        <p:tav tm="0">
                                          <p:val>
                                            <p:strVal val="#ppt_y+#ppt_h*1.125000"/>
                                          </p:val>
                                        </p:tav>
                                        <p:tav tm="100000">
                                          <p:val>
                                            <p:strVal val="#ppt_y"/>
                                          </p:val>
                                        </p:tav>
                                      </p:tavLst>
                                    </p:anim>
                                    <p:animEffect transition="in" filter="wipe(up)">
                                      <p:cBhvr>
                                        <p:cTn id="174" dur="500"/>
                                        <p:tgtEl>
                                          <p:spTgt spid="112"/>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113"/>
                                        </p:tgtEl>
                                        <p:attrNameLst>
                                          <p:attrName>style.visibility</p:attrName>
                                        </p:attrNameLst>
                                      </p:cBhvr>
                                      <p:to>
                                        <p:strVal val="visible"/>
                                      </p:to>
                                    </p:set>
                                    <p:anim calcmode="lin" valueType="num">
                                      <p:cBhvr additive="base">
                                        <p:cTn id="177" dur="500"/>
                                        <p:tgtEl>
                                          <p:spTgt spid="113"/>
                                        </p:tgtEl>
                                        <p:attrNameLst>
                                          <p:attrName>ppt_y</p:attrName>
                                        </p:attrNameLst>
                                      </p:cBhvr>
                                      <p:tavLst>
                                        <p:tav tm="0">
                                          <p:val>
                                            <p:strVal val="#ppt_y+#ppt_h*1.125000"/>
                                          </p:val>
                                        </p:tav>
                                        <p:tav tm="100000">
                                          <p:val>
                                            <p:strVal val="#ppt_y"/>
                                          </p:val>
                                        </p:tav>
                                      </p:tavLst>
                                    </p:anim>
                                    <p:animEffect transition="in" filter="wipe(up)">
                                      <p:cBhvr>
                                        <p:cTn id="178" dur="500"/>
                                        <p:tgtEl>
                                          <p:spTgt spid="113"/>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114"/>
                                        </p:tgtEl>
                                        <p:attrNameLst>
                                          <p:attrName>style.visibility</p:attrName>
                                        </p:attrNameLst>
                                      </p:cBhvr>
                                      <p:to>
                                        <p:strVal val="visible"/>
                                      </p:to>
                                    </p:set>
                                    <p:anim calcmode="lin" valueType="num">
                                      <p:cBhvr additive="base">
                                        <p:cTn id="181" dur="500"/>
                                        <p:tgtEl>
                                          <p:spTgt spid="114"/>
                                        </p:tgtEl>
                                        <p:attrNameLst>
                                          <p:attrName>ppt_y</p:attrName>
                                        </p:attrNameLst>
                                      </p:cBhvr>
                                      <p:tavLst>
                                        <p:tav tm="0">
                                          <p:val>
                                            <p:strVal val="#ppt_y+#ppt_h*1.125000"/>
                                          </p:val>
                                        </p:tav>
                                        <p:tav tm="100000">
                                          <p:val>
                                            <p:strVal val="#ppt_y"/>
                                          </p:val>
                                        </p:tav>
                                      </p:tavLst>
                                    </p:anim>
                                    <p:animEffect transition="in" filter="wipe(up)">
                                      <p:cBhvr>
                                        <p:cTn id="182" dur="500"/>
                                        <p:tgtEl>
                                          <p:spTgt spid="114"/>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115"/>
                                        </p:tgtEl>
                                        <p:attrNameLst>
                                          <p:attrName>style.visibility</p:attrName>
                                        </p:attrNameLst>
                                      </p:cBhvr>
                                      <p:to>
                                        <p:strVal val="visible"/>
                                      </p:to>
                                    </p:set>
                                    <p:anim calcmode="lin" valueType="num">
                                      <p:cBhvr additive="base">
                                        <p:cTn id="185" dur="500"/>
                                        <p:tgtEl>
                                          <p:spTgt spid="115"/>
                                        </p:tgtEl>
                                        <p:attrNameLst>
                                          <p:attrName>ppt_y</p:attrName>
                                        </p:attrNameLst>
                                      </p:cBhvr>
                                      <p:tavLst>
                                        <p:tav tm="0">
                                          <p:val>
                                            <p:strVal val="#ppt_y+#ppt_h*1.125000"/>
                                          </p:val>
                                        </p:tav>
                                        <p:tav tm="100000">
                                          <p:val>
                                            <p:strVal val="#ppt_y"/>
                                          </p:val>
                                        </p:tav>
                                      </p:tavLst>
                                    </p:anim>
                                    <p:animEffect transition="in" filter="wipe(up)">
                                      <p:cBhvr>
                                        <p:cTn id="186" dur="500"/>
                                        <p:tgtEl>
                                          <p:spTgt spid="115"/>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116"/>
                                        </p:tgtEl>
                                        <p:attrNameLst>
                                          <p:attrName>style.visibility</p:attrName>
                                        </p:attrNameLst>
                                      </p:cBhvr>
                                      <p:to>
                                        <p:strVal val="visible"/>
                                      </p:to>
                                    </p:set>
                                    <p:anim calcmode="lin" valueType="num">
                                      <p:cBhvr additive="base">
                                        <p:cTn id="189" dur="500"/>
                                        <p:tgtEl>
                                          <p:spTgt spid="116"/>
                                        </p:tgtEl>
                                        <p:attrNameLst>
                                          <p:attrName>ppt_y</p:attrName>
                                        </p:attrNameLst>
                                      </p:cBhvr>
                                      <p:tavLst>
                                        <p:tav tm="0">
                                          <p:val>
                                            <p:strVal val="#ppt_y+#ppt_h*1.125000"/>
                                          </p:val>
                                        </p:tav>
                                        <p:tav tm="100000">
                                          <p:val>
                                            <p:strVal val="#ppt_y"/>
                                          </p:val>
                                        </p:tav>
                                      </p:tavLst>
                                    </p:anim>
                                    <p:animEffect transition="in" filter="wipe(up)">
                                      <p:cBhvr>
                                        <p:cTn id="190" dur="500"/>
                                        <p:tgtEl>
                                          <p:spTgt spid="116"/>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117"/>
                                        </p:tgtEl>
                                        <p:attrNameLst>
                                          <p:attrName>style.visibility</p:attrName>
                                        </p:attrNameLst>
                                      </p:cBhvr>
                                      <p:to>
                                        <p:strVal val="visible"/>
                                      </p:to>
                                    </p:set>
                                    <p:anim calcmode="lin" valueType="num">
                                      <p:cBhvr additive="base">
                                        <p:cTn id="193" dur="500"/>
                                        <p:tgtEl>
                                          <p:spTgt spid="117"/>
                                        </p:tgtEl>
                                        <p:attrNameLst>
                                          <p:attrName>ppt_y</p:attrName>
                                        </p:attrNameLst>
                                      </p:cBhvr>
                                      <p:tavLst>
                                        <p:tav tm="0">
                                          <p:val>
                                            <p:strVal val="#ppt_y+#ppt_h*1.125000"/>
                                          </p:val>
                                        </p:tav>
                                        <p:tav tm="100000">
                                          <p:val>
                                            <p:strVal val="#ppt_y"/>
                                          </p:val>
                                        </p:tav>
                                      </p:tavLst>
                                    </p:anim>
                                    <p:animEffect transition="in" filter="wipe(up)">
                                      <p:cBhvr>
                                        <p:cTn id="194" dur="500"/>
                                        <p:tgtEl>
                                          <p:spTgt spid="117"/>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118"/>
                                        </p:tgtEl>
                                        <p:attrNameLst>
                                          <p:attrName>style.visibility</p:attrName>
                                        </p:attrNameLst>
                                      </p:cBhvr>
                                      <p:to>
                                        <p:strVal val="visible"/>
                                      </p:to>
                                    </p:set>
                                    <p:anim calcmode="lin" valueType="num">
                                      <p:cBhvr additive="base">
                                        <p:cTn id="197" dur="500"/>
                                        <p:tgtEl>
                                          <p:spTgt spid="118"/>
                                        </p:tgtEl>
                                        <p:attrNameLst>
                                          <p:attrName>ppt_y</p:attrName>
                                        </p:attrNameLst>
                                      </p:cBhvr>
                                      <p:tavLst>
                                        <p:tav tm="0">
                                          <p:val>
                                            <p:strVal val="#ppt_y+#ppt_h*1.125000"/>
                                          </p:val>
                                        </p:tav>
                                        <p:tav tm="100000">
                                          <p:val>
                                            <p:strVal val="#ppt_y"/>
                                          </p:val>
                                        </p:tav>
                                      </p:tavLst>
                                    </p:anim>
                                    <p:animEffect transition="in" filter="wipe(up)">
                                      <p:cBhvr>
                                        <p:cTn id="198" dur="500"/>
                                        <p:tgtEl>
                                          <p:spTgt spid="118"/>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119"/>
                                        </p:tgtEl>
                                        <p:attrNameLst>
                                          <p:attrName>style.visibility</p:attrName>
                                        </p:attrNameLst>
                                      </p:cBhvr>
                                      <p:to>
                                        <p:strVal val="visible"/>
                                      </p:to>
                                    </p:set>
                                    <p:anim calcmode="lin" valueType="num">
                                      <p:cBhvr additive="base">
                                        <p:cTn id="201" dur="500"/>
                                        <p:tgtEl>
                                          <p:spTgt spid="119"/>
                                        </p:tgtEl>
                                        <p:attrNameLst>
                                          <p:attrName>ppt_y</p:attrName>
                                        </p:attrNameLst>
                                      </p:cBhvr>
                                      <p:tavLst>
                                        <p:tav tm="0">
                                          <p:val>
                                            <p:strVal val="#ppt_y+#ppt_h*1.125000"/>
                                          </p:val>
                                        </p:tav>
                                        <p:tav tm="100000">
                                          <p:val>
                                            <p:strVal val="#ppt_y"/>
                                          </p:val>
                                        </p:tav>
                                      </p:tavLst>
                                    </p:anim>
                                    <p:animEffect transition="in" filter="wipe(up)">
                                      <p:cBhvr>
                                        <p:cTn id="202" dur="500"/>
                                        <p:tgtEl>
                                          <p:spTgt spid="119"/>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120"/>
                                        </p:tgtEl>
                                        <p:attrNameLst>
                                          <p:attrName>style.visibility</p:attrName>
                                        </p:attrNameLst>
                                      </p:cBhvr>
                                      <p:to>
                                        <p:strVal val="visible"/>
                                      </p:to>
                                    </p:set>
                                    <p:anim calcmode="lin" valueType="num">
                                      <p:cBhvr additive="base">
                                        <p:cTn id="205" dur="500"/>
                                        <p:tgtEl>
                                          <p:spTgt spid="120"/>
                                        </p:tgtEl>
                                        <p:attrNameLst>
                                          <p:attrName>ppt_y</p:attrName>
                                        </p:attrNameLst>
                                      </p:cBhvr>
                                      <p:tavLst>
                                        <p:tav tm="0">
                                          <p:val>
                                            <p:strVal val="#ppt_y+#ppt_h*1.125000"/>
                                          </p:val>
                                        </p:tav>
                                        <p:tav tm="100000">
                                          <p:val>
                                            <p:strVal val="#ppt_y"/>
                                          </p:val>
                                        </p:tav>
                                      </p:tavLst>
                                    </p:anim>
                                    <p:animEffect transition="in" filter="wipe(up)">
                                      <p:cBhvr>
                                        <p:cTn id="206" dur="500"/>
                                        <p:tgtEl>
                                          <p:spTgt spid="120"/>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121"/>
                                        </p:tgtEl>
                                        <p:attrNameLst>
                                          <p:attrName>style.visibility</p:attrName>
                                        </p:attrNameLst>
                                      </p:cBhvr>
                                      <p:to>
                                        <p:strVal val="visible"/>
                                      </p:to>
                                    </p:set>
                                    <p:anim calcmode="lin" valueType="num">
                                      <p:cBhvr additive="base">
                                        <p:cTn id="209" dur="500"/>
                                        <p:tgtEl>
                                          <p:spTgt spid="121"/>
                                        </p:tgtEl>
                                        <p:attrNameLst>
                                          <p:attrName>ppt_y</p:attrName>
                                        </p:attrNameLst>
                                      </p:cBhvr>
                                      <p:tavLst>
                                        <p:tav tm="0">
                                          <p:val>
                                            <p:strVal val="#ppt_y+#ppt_h*1.125000"/>
                                          </p:val>
                                        </p:tav>
                                        <p:tav tm="100000">
                                          <p:val>
                                            <p:strVal val="#ppt_y"/>
                                          </p:val>
                                        </p:tav>
                                      </p:tavLst>
                                    </p:anim>
                                    <p:animEffect transition="in" filter="wipe(up)">
                                      <p:cBhvr>
                                        <p:cTn id="21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bldLvl="0" animBg="1"/>
      <p:bldP spid="123" grpId="0" bldLvl="0" animBg="1"/>
      <p:bldP spid="124" grpId="0" bldLvl="0" animBg="1"/>
      <p:bldP spid="125" grpId="0" bldLvl="0" animBg="1"/>
      <p:bldP spid="126" grpId="0" bldLvl="0" animBg="1"/>
      <p:bldP spid="127" grpId="0" bldLvl="0" animBg="1"/>
      <p:bldP spid="128" grpId="0" bldLvl="0" animBg="1"/>
      <p:bldP spid="129" grpId="0"/>
      <p:bldP spid="130" grpId="0"/>
      <p:bldP spid="131" grpId="0"/>
      <p:bldP spid="132" grpId="0"/>
      <p:bldP spid="133" grpId="0"/>
      <p:bldP spid="134" grpId="0"/>
      <p:bldP spid="135" grpId="0"/>
      <p:bldP spid="136" grpId="0" bldLvl="0" animBg="1"/>
      <p:bldP spid="137" grpId="0" bldLvl="0" animBg="1"/>
      <p:bldP spid="138" grpId="0" bldLvl="0" animBg="1"/>
      <p:bldP spid="139" grpId="0" bldLvl="0" animBg="1"/>
      <p:bldP spid="140" grpId="0" bldLvl="0" animBg="1"/>
      <p:bldP spid="141" grpId="0" bldLvl="0" animBg="1"/>
      <p:bldP spid="142" grpId="0" bldLvl="0" animBg="1"/>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4891284" y="973247"/>
            <a:ext cx="2447635" cy="2447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807161" y="4406285"/>
            <a:ext cx="1436301" cy="215265"/>
            <a:chOff x="4369395" y="3284984"/>
            <a:chExt cx="1436675" cy="215321"/>
          </a:xfrm>
        </p:grpSpPr>
        <p:sp>
          <p:nvSpPr>
            <p:cNvPr id="22"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公司战略目标</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5" name="等腰三角形 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26" name="组合 25"/>
          <p:cNvGrpSpPr/>
          <p:nvPr/>
        </p:nvGrpSpPr>
        <p:grpSpPr>
          <a:xfrm>
            <a:off x="6459430" y="4406285"/>
            <a:ext cx="1436301" cy="215265"/>
            <a:chOff x="4369395" y="3284984"/>
            <a:chExt cx="1436675" cy="215321"/>
          </a:xfrm>
        </p:grpSpPr>
        <p:sp>
          <p:nvSpPr>
            <p:cNvPr id="27"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短期盈利计划</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7161" y="4797376"/>
            <a:ext cx="1436301" cy="215265"/>
            <a:chOff x="4369395" y="3284984"/>
            <a:chExt cx="1436675" cy="215321"/>
          </a:xfrm>
        </p:grpSpPr>
        <p:sp>
          <p:nvSpPr>
            <p:cNvPr id="44"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五年发展计划</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59430" y="4796796"/>
            <a:ext cx="1436301" cy="215265"/>
            <a:chOff x="4369395" y="3284984"/>
            <a:chExt cx="1436675" cy="215321"/>
          </a:xfrm>
        </p:grpSpPr>
        <p:sp>
          <p:nvSpPr>
            <p:cNvPr id="4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产品衍生品</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p:nvPr/>
        </p:nvSpPr>
        <p:spPr>
          <a:xfrm>
            <a:off x="4944171" y="3819510"/>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发展计划</a:t>
            </a:r>
            <a:endParaRPr lang="zh-CN" altLang="en-US" sz="2400" b="1" dirty="0" smtClean="0">
              <a:solidFill>
                <a:srgbClr val="2C3637"/>
              </a:solidFill>
              <a:latin typeface="微软雅黑" panose="020B0503020204020204" pitchFamily="34" charset="-122"/>
              <a:ea typeface="微软雅黑" panose="020B0503020204020204" pitchFamily="34" charset="-122"/>
            </a:endParaRPr>
          </a:p>
        </p:txBody>
      </p:sp>
      <p:sp>
        <p:nvSpPr>
          <p:cNvPr id="54" name="椭圆 53"/>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p:nvPr/>
        </p:nvSpPr>
        <p:spPr>
          <a:xfrm>
            <a:off x="4944171" y="2781097"/>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65" name="椭圆 64"/>
          <p:cNvSpPr/>
          <p:nvPr/>
        </p:nvSpPr>
        <p:spPr>
          <a:xfrm>
            <a:off x="4995013" y="1076976"/>
            <a:ext cx="2240178" cy="224017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7161" y="4292871"/>
            <a:ext cx="2476661"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0193" y="5157322"/>
            <a:ext cx="1436301" cy="215265"/>
            <a:chOff x="4369395" y="3284984"/>
            <a:chExt cx="1436675" cy="215321"/>
          </a:xfrm>
        </p:grpSpPr>
        <p:sp>
          <p:nvSpPr>
            <p:cNvPr id="68"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市场拓展计划</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6474" y="5156742"/>
            <a:ext cx="1436301" cy="215265"/>
            <a:chOff x="4369395" y="3284984"/>
            <a:chExt cx="1436675" cy="215321"/>
          </a:xfrm>
        </p:grpSpPr>
        <p:sp>
          <p:nvSpPr>
            <p:cNvPr id="73"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未来发展预测</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p:nvPr/>
        </p:nvSpPr>
        <p:spPr bwMode="auto">
          <a:xfrm>
            <a:off x="5494730" y="1485290"/>
            <a:ext cx="1346517" cy="114453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033" y="135650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p:nvPr/>
        </p:nvSpPr>
        <p:spPr>
          <a:xfrm>
            <a:off x="48902" y="135650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21"/>
                                        </p:tgtEl>
                                        <p:attrNameLst>
                                          <p:attrName>r</p:attrName>
                                        </p:attrNameLst>
                                      </p:cBhvr>
                                    </p:animRot>
                                    <p:animRot by="-240000">
                                      <p:cBhvr>
                                        <p:cTn id="68" dur="200" fill="hold">
                                          <p:stCondLst>
                                            <p:cond delay="200"/>
                                          </p:stCondLst>
                                        </p:cTn>
                                        <p:tgtEl>
                                          <p:spTgt spid="21"/>
                                        </p:tgtEl>
                                        <p:attrNameLst>
                                          <p:attrName>r</p:attrName>
                                        </p:attrNameLst>
                                      </p:cBhvr>
                                    </p:animRot>
                                    <p:animRot by="240000">
                                      <p:cBhvr>
                                        <p:cTn id="69" dur="200" fill="hold">
                                          <p:stCondLst>
                                            <p:cond delay="400"/>
                                          </p:stCondLst>
                                        </p:cTn>
                                        <p:tgtEl>
                                          <p:spTgt spid="21"/>
                                        </p:tgtEl>
                                        <p:attrNameLst>
                                          <p:attrName>r</p:attrName>
                                        </p:attrNameLst>
                                      </p:cBhvr>
                                    </p:animRot>
                                    <p:animRot by="-240000">
                                      <p:cBhvr>
                                        <p:cTn id="70" dur="200" fill="hold">
                                          <p:stCondLst>
                                            <p:cond delay="600"/>
                                          </p:stCondLst>
                                        </p:cTn>
                                        <p:tgtEl>
                                          <p:spTgt spid="21"/>
                                        </p:tgtEl>
                                        <p:attrNameLst>
                                          <p:attrName>r</p:attrName>
                                        </p:attrNameLst>
                                      </p:cBhvr>
                                    </p:animRot>
                                    <p:animRot by="120000">
                                      <p:cBhvr>
                                        <p:cTn id="71" dur="200" fill="hold">
                                          <p:stCondLst>
                                            <p:cond delay="800"/>
                                          </p:stCondLst>
                                        </p:cTn>
                                        <p:tgtEl>
                                          <p:spTgt spid="2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26"/>
                                        </p:tgtEl>
                                        <p:attrNameLst>
                                          <p:attrName>r</p:attrName>
                                        </p:attrNameLst>
                                      </p:cBhvr>
                                    </p:animRot>
                                    <p:animRot by="-240000">
                                      <p:cBhvr>
                                        <p:cTn id="74" dur="200" fill="hold">
                                          <p:stCondLst>
                                            <p:cond delay="200"/>
                                          </p:stCondLst>
                                        </p:cTn>
                                        <p:tgtEl>
                                          <p:spTgt spid="26"/>
                                        </p:tgtEl>
                                        <p:attrNameLst>
                                          <p:attrName>r</p:attrName>
                                        </p:attrNameLst>
                                      </p:cBhvr>
                                    </p:animRot>
                                    <p:animRot by="240000">
                                      <p:cBhvr>
                                        <p:cTn id="75" dur="200" fill="hold">
                                          <p:stCondLst>
                                            <p:cond delay="400"/>
                                          </p:stCondLst>
                                        </p:cTn>
                                        <p:tgtEl>
                                          <p:spTgt spid="26"/>
                                        </p:tgtEl>
                                        <p:attrNameLst>
                                          <p:attrName>r</p:attrName>
                                        </p:attrNameLst>
                                      </p:cBhvr>
                                    </p:animRot>
                                    <p:animRot by="-240000">
                                      <p:cBhvr>
                                        <p:cTn id="76" dur="200" fill="hold">
                                          <p:stCondLst>
                                            <p:cond delay="600"/>
                                          </p:stCondLst>
                                        </p:cTn>
                                        <p:tgtEl>
                                          <p:spTgt spid="26"/>
                                        </p:tgtEl>
                                        <p:attrNameLst>
                                          <p:attrName>r</p:attrName>
                                        </p:attrNameLst>
                                      </p:cBhvr>
                                    </p:animRot>
                                    <p:animRot by="120000">
                                      <p:cBhvr>
                                        <p:cTn id="77" dur="200" fill="hold">
                                          <p:stCondLst>
                                            <p:cond delay="800"/>
                                          </p:stCondLst>
                                        </p:cTn>
                                        <p:tgtEl>
                                          <p:spTgt spid="2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53" grpId="0"/>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p:bldP spid="65" grpId="0" bldLvl="0" animBg="1"/>
      <p:bldP spid="7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7990808"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公司战略目标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STRATEGIC OBJECTIVES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40784" y="1835114"/>
            <a:ext cx="6119086" cy="3681574"/>
            <a:chOff x="3022028" y="1587732"/>
            <a:chExt cx="6120680" cy="3682533"/>
          </a:xfrm>
        </p:grpSpPr>
        <p:pic>
          <p:nvPicPr>
            <p:cNvPr id="41" name="Picture 2" descr="C:\Users\Administrator\Desktop\ppt展示模板-8.png"/>
            <p:cNvPicPr>
              <a:picLocks noChangeAspect="1" noChangeArrowheads="1"/>
            </p:cNvPicPr>
            <p:nvPr/>
          </p:nvPicPr>
          <p:blipFill>
            <a:blip r:embed="rId1" cstate="print"/>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3937348" y="2060861"/>
              <a:ext cx="4320480" cy="2376251"/>
            </a:xfrm>
            <a:prstGeom prst="rect">
              <a:avLst/>
            </a:prstGeom>
            <a:blipFill>
              <a:blip r:embed="rId2" cstate="screen">
                <a:extLst>
                  <a:ext uri="{BEBA8EAE-BF5A-486C-A8C5-ECC9F3942E4B}">
                    <a14:imgProps xmlns:a14="http://schemas.microsoft.com/office/drawing/2010/main">
                      <a14:imgLayer r:embed="rId3">
                        <a14:imgEffect>
                          <a14:brightnessContrast bright="22000"/>
                        </a14:imgEffect>
                      </a14:imgLayer>
                    </a14:imgProps>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燕尾形 44"/>
          <p:cNvSpPr/>
          <p:nvPr/>
        </p:nvSpPr>
        <p:spPr>
          <a:xfrm rot="5400000">
            <a:off x="7031860" y="2064391"/>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6" name="直接连接符 45"/>
          <p:cNvCxnSpPr/>
          <p:nvPr/>
        </p:nvCxnSpPr>
        <p:spPr>
          <a:xfrm>
            <a:off x="7211833" y="2640305"/>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548743" y="1544455"/>
            <a:ext cx="12992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7535785" y="1959085"/>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49" name="燕尾形 48"/>
          <p:cNvSpPr/>
          <p:nvPr/>
        </p:nvSpPr>
        <p:spPr>
          <a:xfrm rot="5400000">
            <a:off x="7031860" y="3432187"/>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0" name="直接连接符 49"/>
          <p:cNvCxnSpPr/>
          <p:nvPr/>
        </p:nvCxnSpPr>
        <p:spPr>
          <a:xfrm>
            <a:off x="7211833" y="4008101"/>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548743" y="2912251"/>
            <a:ext cx="12992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7535785" y="3326881"/>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53" name="燕尾形 52"/>
          <p:cNvSpPr/>
          <p:nvPr/>
        </p:nvSpPr>
        <p:spPr>
          <a:xfrm rot="5400000">
            <a:off x="7031860" y="4871972"/>
            <a:ext cx="359946" cy="57591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4" name="直接连接符 53"/>
          <p:cNvCxnSpPr/>
          <p:nvPr/>
        </p:nvCxnSpPr>
        <p:spPr>
          <a:xfrm>
            <a:off x="7211833" y="5447886"/>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548743" y="4352036"/>
            <a:ext cx="1299210" cy="428625"/>
          </a:xfrm>
          <a:prstGeom prst="rect">
            <a:avLst/>
          </a:prstGeom>
        </p:spPr>
        <p:txBody>
          <a:bodyPr wrap="none" lIns="91407" tIns="45704" rIns="91407" bIns="45704">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7535785" y="4766666"/>
            <a:ext cx="3311506"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a:t>
            </a:r>
            <a:r>
              <a:rPr lang="zh-CN" altLang="en-US" sz="1400" dirty="0">
                <a:solidFill>
                  <a:srgbClr val="333333"/>
                </a:solidFill>
                <a:sym typeface="微软雅黑" panose="020B0503020204020204" pitchFamily="34" charset="-122"/>
              </a:rPr>
              <a:t>说明，在此录入上述图表</a:t>
            </a:r>
            <a:r>
              <a:rPr lang="zh-CN" altLang="en-US" sz="1400" dirty="0" smtClean="0">
                <a:solidFill>
                  <a:srgbClr val="333333"/>
                </a:solidFill>
                <a:sym typeface="微软雅黑" panose="020B0503020204020204" pitchFamily="34" charset="-122"/>
              </a:rPr>
              <a:t>的</a:t>
            </a:r>
            <a:r>
              <a:rPr lang="zh-CN" altLang="en-US" sz="1400" dirty="0">
                <a:solidFill>
                  <a:srgbClr val="333333"/>
                </a:solidFill>
                <a:sym typeface="微软雅黑" panose="020B0503020204020204" pitchFamily="34" charset="-122"/>
              </a:rPr>
              <a:t>综合</a:t>
            </a:r>
            <a:r>
              <a:rPr lang="zh-CN" altLang="en-US" sz="1400" dirty="0" smtClean="0">
                <a:solidFill>
                  <a:srgbClr val="333333"/>
                </a:solidFill>
                <a:sym typeface="微软雅黑" panose="020B0503020204020204" pitchFamily="34" charset="-122"/>
              </a:rPr>
              <a:t>描述说明。</a:t>
            </a:r>
            <a:endParaRPr lang="zh-CN" altLang="en-US" sz="1400" dirty="0">
              <a:solidFill>
                <a:srgbClr val="333333"/>
              </a:solidFill>
              <a:sym typeface="微软雅黑" panose="020B0503020204020204" pitchFamily="34" charset="-122"/>
            </a:endParaRPr>
          </a:p>
        </p:txBody>
      </p:sp>
      <p:sp>
        <p:nvSpPr>
          <p:cNvPr id="74" name="圆角矩形 73"/>
          <p:cNvSpPr/>
          <p:nvPr/>
        </p:nvSpPr>
        <p:spPr>
          <a:xfrm>
            <a:off x="-239055" y="220881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p:nvPr/>
        </p:nvSpPr>
        <p:spPr>
          <a:xfrm>
            <a:off x="48902" y="2230038"/>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7"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033" y="259951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p:nvPr/>
        </p:nvSpPr>
        <p:spPr>
          <a:xfrm>
            <a:off x="48902" y="259951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7" grpId="0"/>
      <p:bldP spid="48" grpId="0"/>
      <p:bldP spid="49" grpId="0" bldLvl="0" animBg="1"/>
      <p:bldP spid="51" grpId="0"/>
      <p:bldP spid="52" grpId="0"/>
      <p:bldP spid="53" grpId="0" bldLvl="0" animBg="1"/>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7990808"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短期盈利计划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SHORT-TERM PROFIT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4"/>
          <p:cNvSpPr/>
          <p:nvPr/>
        </p:nvSpPr>
        <p:spPr bwMode="auto">
          <a:xfrm>
            <a:off x="2994311" y="2382773"/>
            <a:ext cx="298372" cy="34439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Freeform 15"/>
          <p:cNvSpPr/>
          <p:nvPr/>
        </p:nvSpPr>
        <p:spPr bwMode="auto">
          <a:xfrm>
            <a:off x="3203807" y="3044589"/>
            <a:ext cx="344398" cy="298372"/>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Freeform 16"/>
          <p:cNvSpPr/>
          <p:nvPr/>
        </p:nvSpPr>
        <p:spPr bwMode="auto">
          <a:xfrm>
            <a:off x="3689455" y="3525476"/>
            <a:ext cx="298372" cy="34439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Freeform 17"/>
          <p:cNvSpPr/>
          <p:nvPr/>
        </p:nvSpPr>
        <p:spPr bwMode="auto">
          <a:xfrm>
            <a:off x="4287787" y="3780997"/>
            <a:ext cx="344398" cy="298372"/>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Freeform 18"/>
          <p:cNvSpPr/>
          <p:nvPr/>
        </p:nvSpPr>
        <p:spPr bwMode="auto">
          <a:xfrm>
            <a:off x="4962299" y="3539760"/>
            <a:ext cx="298372" cy="34439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Freeform 19"/>
          <p:cNvSpPr/>
          <p:nvPr/>
        </p:nvSpPr>
        <p:spPr bwMode="auto">
          <a:xfrm>
            <a:off x="5447947" y="3036653"/>
            <a:ext cx="344398" cy="298372"/>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Freeform 20"/>
          <p:cNvSpPr/>
          <p:nvPr/>
        </p:nvSpPr>
        <p:spPr bwMode="auto">
          <a:xfrm>
            <a:off x="5697120" y="2379599"/>
            <a:ext cx="298372" cy="34439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tx1">
              <a:lumMod val="50000"/>
              <a:lumOff val="50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441870" y="1535269"/>
            <a:ext cx="2058452" cy="2060039"/>
            <a:chOff x="1990725" y="836613"/>
            <a:chExt cx="2058988" cy="2060575"/>
          </a:xfrm>
          <a:solidFill>
            <a:srgbClr val="C00000"/>
          </a:solidFill>
        </p:grpSpPr>
        <p:sp>
          <p:nvSpPr>
            <p:cNvPr id="38" name="Oval 6"/>
            <p:cNvSpPr>
              <a:spLocks noChangeArrowheads="1"/>
            </p:cNvSpPr>
            <p:nvPr/>
          </p:nvSpPr>
          <p:spPr bwMode="auto">
            <a:xfrm>
              <a:off x="1990725" y="836613"/>
              <a:ext cx="2058988" cy="2060575"/>
            </a:xfrm>
            <a:prstGeom prst="ellipse">
              <a:avLst/>
            </a:prstGeom>
            <a:grpFill/>
            <a:ln w="10"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2958" y="1625541"/>
              <a:ext cx="1492298" cy="398884"/>
            </a:xfrm>
            <a:prstGeom prst="rect">
              <a:avLst/>
            </a:prstGeom>
            <a:grp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051040" y="2122491"/>
            <a:ext cx="980820" cy="979233"/>
            <a:chOff x="4600575" y="1423988"/>
            <a:chExt cx="981075" cy="979488"/>
          </a:xfrm>
        </p:grpSpPr>
        <p:sp>
          <p:nvSpPr>
            <p:cNvPr id="41" name="Freeform 7"/>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228" y="1570552"/>
              <a:ext cx="773141"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759016" y="3150923"/>
            <a:ext cx="987168" cy="987168"/>
            <a:chOff x="4308475" y="2452688"/>
            <a:chExt cx="987425" cy="987425"/>
          </a:xfrm>
        </p:grpSpPr>
        <p:sp>
          <p:nvSpPr>
            <p:cNvPr id="46" name="Freeform 8"/>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135" y="2625971"/>
              <a:ext cx="941695"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997215" y="3904790"/>
            <a:ext cx="976059" cy="977645"/>
            <a:chOff x="3546475" y="3206751"/>
            <a:chExt cx="976313" cy="977900"/>
          </a:xfrm>
        </p:grpSpPr>
        <p:sp>
          <p:nvSpPr>
            <p:cNvPr id="49" name="Freeform 9"/>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594228" y="3396997"/>
              <a:ext cx="910969"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956086" y="4168246"/>
            <a:ext cx="980820" cy="980820"/>
            <a:chOff x="2505075" y="3470276"/>
            <a:chExt cx="981075" cy="981075"/>
          </a:xfrm>
        </p:grpSpPr>
        <p:sp>
          <p:nvSpPr>
            <p:cNvPr id="52" name="Freeform 10"/>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539069" y="3635581"/>
              <a:ext cx="886843"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2921305" y="3876223"/>
            <a:ext cx="987168" cy="985581"/>
            <a:chOff x="1470025" y="3178176"/>
            <a:chExt cx="987425" cy="985838"/>
          </a:xfrm>
        </p:grpSpPr>
        <p:sp>
          <p:nvSpPr>
            <p:cNvPr id="55" name="Freeform 11"/>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593182" y="3365466"/>
              <a:ext cx="741110"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176962" y="3114421"/>
            <a:ext cx="977645" cy="977645"/>
            <a:chOff x="725488" y="2416176"/>
            <a:chExt cx="977900" cy="977900"/>
          </a:xfrm>
        </p:grpSpPr>
        <p:sp>
          <p:nvSpPr>
            <p:cNvPr id="58" name="Freeform 12"/>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182" y="2623234"/>
              <a:ext cx="772511"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908744" y="2073292"/>
            <a:ext cx="982407" cy="980820"/>
            <a:chOff x="457200" y="1374776"/>
            <a:chExt cx="982663" cy="981075"/>
          </a:xfrm>
        </p:grpSpPr>
        <p:sp>
          <p:nvSpPr>
            <p:cNvPr id="61" name="Freeform 13"/>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74090" y="1552431"/>
              <a:ext cx="748881" cy="645328"/>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63" name="矩形 83"/>
          <p:cNvSpPr>
            <a:spLocks noChangeArrowheads="1"/>
          </p:cNvSpPr>
          <p:nvPr/>
        </p:nvSpPr>
        <p:spPr bwMode="auto">
          <a:xfrm>
            <a:off x="7391805" y="1511120"/>
            <a:ext cx="3931459" cy="4072838"/>
          </a:xfrm>
          <a:prstGeom prst="rect">
            <a:avLst/>
          </a:prstGeom>
          <a:solidFill>
            <a:srgbClr val="F2F2F2"/>
          </a:solidFill>
          <a:ln w="9525" cmpd="sng">
            <a:solidFill>
              <a:srgbClr val="55735B"/>
            </a:solidFill>
            <a:miter lim="800000"/>
          </a:ln>
        </p:spPr>
        <p:txBody>
          <a:bodyPr/>
          <a:lstStyle/>
          <a:p>
            <a:endParaRPr lang="zh-CN" altLang="en-US"/>
          </a:p>
        </p:txBody>
      </p:sp>
      <p:sp>
        <p:nvSpPr>
          <p:cNvPr id="64" name="TextBox 84"/>
          <p:cNvSpPr txBox="1">
            <a:spLocks noChangeArrowheads="1"/>
          </p:cNvSpPr>
          <p:nvPr/>
        </p:nvSpPr>
        <p:spPr bwMode="auto">
          <a:xfrm>
            <a:off x="7729283" y="1917226"/>
            <a:ext cx="3261986"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，里</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输入产品形式的简介</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简介。</a:t>
            </a:r>
            <a:endParaRPr lang="zh-CN" altLang="en-US"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12"/>
          <p:cNvSpPr/>
          <p:nvPr/>
        </p:nvSpPr>
        <p:spPr bwMode="auto">
          <a:xfrm>
            <a:off x="7295241" y="1341312"/>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a:p>
        </p:txBody>
      </p:sp>
      <p:sp>
        <p:nvSpPr>
          <p:cNvPr id="66" name="Freeform 12"/>
          <p:cNvSpPr/>
          <p:nvPr/>
        </p:nvSpPr>
        <p:spPr bwMode="auto">
          <a:xfrm flipH="1" flipV="1">
            <a:off x="10892784" y="5156742"/>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a:p>
        </p:txBody>
      </p:sp>
      <p:sp>
        <p:nvSpPr>
          <p:cNvPr id="77" name="圆角矩形 76"/>
          <p:cNvSpPr/>
          <p:nvPr/>
        </p:nvSpPr>
        <p:spPr>
          <a:xfrm>
            <a:off x="-239055" y="220881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2" y="2230038"/>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4"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033" y="259951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p:nvPr/>
        </p:nvSpPr>
        <p:spPr>
          <a:xfrm>
            <a:off x="48902" y="259951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1)">
                                      <p:cBhvr>
                                        <p:cTn id="7" dur="2000"/>
                                        <p:tgtEl>
                                          <p:spTgt spid="37"/>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4.31378E-6 -1.85185E-6 L 0.10732 -1.85185E-6 " pathEditMode="relative" rAng="0" ptsTypes="AA">
                                      <p:cBhvr>
                                        <p:cTn id="12" dur="300" spd="-100000" fill="hold"/>
                                        <p:tgtEl>
                                          <p:spTgt spid="30"/>
                                        </p:tgtEl>
                                        <p:attrNameLst>
                                          <p:attrName>ppt_x</p:attrName>
                                          <p:attrName>ppt_y</p:attrName>
                                        </p:attrNameLst>
                                      </p:cBhvr>
                                      <p:rCtr x="5360" y="0"/>
                                    </p:animMotion>
                                  </p:childTnLst>
                                </p:cTn>
                              </p:par>
                              <p:par>
                                <p:cTn id="13" presetID="1" presetClass="entr" presetSubtype="0" fill="hold" grpId="0" nodeType="withEffect">
                                  <p:stCondLst>
                                    <p:cond delay="100"/>
                                  </p:stCondLst>
                                  <p:childTnLst>
                                    <p:set>
                                      <p:cBhvr>
                                        <p:cTn id="14" dur="1" fill="hold">
                                          <p:stCondLst>
                                            <p:cond delay="0"/>
                                          </p:stCondLst>
                                        </p:cTn>
                                        <p:tgtEl>
                                          <p:spTgt spid="31"/>
                                        </p:tgtEl>
                                        <p:attrNameLst>
                                          <p:attrName>style.visibility</p:attrName>
                                        </p:attrNameLst>
                                      </p:cBhvr>
                                      <p:to>
                                        <p:strVal val="visible"/>
                                      </p:to>
                                    </p:set>
                                  </p:childTnLst>
                                </p:cTn>
                              </p:par>
                              <p:par>
                                <p:cTn id="15" presetID="63" presetClass="path" presetSubtype="0" accel="50000" decel="50000" fill="hold" grpId="1" nodeType="withEffect">
                                  <p:stCondLst>
                                    <p:cond delay="100"/>
                                  </p:stCondLst>
                                  <p:childTnLst>
                                    <p:animMotion origin="layout" path="M 1.20853E-6 1.11111E-6 L 0.08833 -0.09329 " pathEditMode="relative" rAng="0" ptsTypes="AA">
                                      <p:cBhvr>
                                        <p:cTn id="16" dur="300" spd="-100000" fill="hold"/>
                                        <p:tgtEl>
                                          <p:spTgt spid="31"/>
                                        </p:tgtEl>
                                        <p:attrNameLst>
                                          <p:attrName>ppt_x</p:attrName>
                                          <p:attrName>ppt_y</p:attrName>
                                        </p:attrNameLst>
                                      </p:cBhvr>
                                      <p:rCtr x="4410" y="-4676"/>
                                    </p:animMotion>
                                  </p:childTnLst>
                                </p:cTn>
                              </p:par>
                              <p:par>
                                <p:cTn id="17" presetID="1" presetClass="entr" presetSubtype="0" fill="hold" grpId="0" nodeType="withEffect">
                                  <p:stCondLst>
                                    <p:cond delay="200"/>
                                  </p:stCondLst>
                                  <p:childTnLst>
                                    <p:set>
                                      <p:cBhvr>
                                        <p:cTn id="18" dur="1" fill="hold">
                                          <p:stCondLst>
                                            <p:cond delay="0"/>
                                          </p:stCondLst>
                                        </p:cTn>
                                        <p:tgtEl>
                                          <p:spTgt spid="32"/>
                                        </p:tgtEl>
                                        <p:attrNameLst>
                                          <p:attrName>style.visibility</p:attrName>
                                        </p:attrNameLst>
                                      </p:cBhvr>
                                      <p:to>
                                        <p:strVal val="visible"/>
                                      </p:to>
                                    </p:set>
                                  </p:childTnLst>
                                </p:cTn>
                              </p:par>
                              <p:par>
                                <p:cTn id="19" presetID="63" presetClass="path" presetSubtype="0" accel="50000" decel="50000" fill="hold" grpId="1" nodeType="withEffect">
                                  <p:stCondLst>
                                    <p:cond delay="200"/>
                                  </p:stCondLst>
                                  <p:childTnLst>
                                    <p:animMotion origin="layout" path="M 4.99805E-6 1.48148E-6 L 0.05034 -0.16667 " pathEditMode="relative" rAng="0" ptsTypes="AA">
                                      <p:cBhvr>
                                        <p:cTn id="20" dur="300" spd="-100000" fill="hold"/>
                                        <p:tgtEl>
                                          <p:spTgt spid="32"/>
                                        </p:tgtEl>
                                        <p:attrNameLst>
                                          <p:attrName>ppt_x</p:attrName>
                                          <p:attrName>ppt_y</p:attrName>
                                        </p:attrNameLst>
                                      </p:cBhvr>
                                      <p:rCtr x="2511" y="-8333"/>
                                    </p:animMotion>
                                  </p:childTnLst>
                                </p:cTn>
                              </p:par>
                              <p:par>
                                <p:cTn id="21" presetID="1" presetClass="entr" presetSubtype="0"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childTnLst>
                                </p:cTn>
                              </p:par>
                              <p:par>
                                <p:cTn id="23" presetID="63" presetClass="path" presetSubtype="0" accel="50000" decel="50000" fill="hold" grpId="1" nodeType="withEffect">
                                  <p:stCondLst>
                                    <p:cond delay="300"/>
                                  </p:stCondLst>
                                  <p:childTnLst>
                                    <p:animMotion origin="layout" path="M -9.88682E-8 3.7037E-6 L -9.88682E-8 -0.2007 " pathEditMode="relative" rAng="0" ptsTypes="AA">
                                      <p:cBhvr>
                                        <p:cTn id="24" dur="300" spd="-100000" fill="hold"/>
                                        <p:tgtEl>
                                          <p:spTgt spid="33"/>
                                        </p:tgtEl>
                                        <p:attrNameLst>
                                          <p:attrName>ppt_x</p:attrName>
                                          <p:attrName>ppt_y</p:attrName>
                                        </p:attrNameLst>
                                      </p:cBhvr>
                                      <p:rCtr x="0" y="-10046"/>
                                    </p:animMotion>
                                  </p:childTnLst>
                                </p:cTn>
                              </p:par>
                              <p:par>
                                <p:cTn id="25" presetID="1" presetClass="entr" presetSubtype="0" fill="hold" grpId="0" nodeType="withEffect">
                                  <p:stCondLst>
                                    <p:cond delay="400"/>
                                  </p:stCondLst>
                                  <p:childTnLst>
                                    <p:set>
                                      <p:cBhvr>
                                        <p:cTn id="26" dur="1" fill="hold">
                                          <p:stCondLst>
                                            <p:cond delay="0"/>
                                          </p:stCondLst>
                                        </p:cTn>
                                        <p:tgtEl>
                                          <p:spTgt spid="34"/>
                                        </p:tgtEl>
                                        <p:attrNameLst>
                                          <p:attrName>style.visibility</p:attrName>
                                        </p:attrNameLst>
                                      </p:cBhvr>
                                      <p:to>
                                        <p:strVal val="visible"/>
                                      </p:to>
                                    </p:set>
                                  </p:childTnLst>
                                </p:cTn>
                              </p:par>
                              <p:par>
                                <p:cTn id="27" presetID="63" presetClass="path" presetSubtype="0" accel="50000" decel="50000" fill="hold" grpId="1" nodeType="withEffect">
                                  <p:stCondLst>
                                    <p:cond delay="400"/>
                                  </p:stCondLst>
                                  <p:childTnLst>
                                    <p:animMotion origin="layout" path="M 3.00898E-6 -1.85185E-6 L -0.05347 -0.16875 " pathEditMode="relative" rAng="0" ptsTypes="AA">
                                      <p:cBhvr>
                                        <p:cTn id="28" dur="300" spd="-100000" fill="hold"/>
                                        <p:tgtEl>
                                          <p:spTgt spid="34"/>
                                        </p:tgtEl>
                                        <p:attrNameLst>
                                          <p:attrName>ppt_x</p:attrName>
                                          <p:attrName>ppt_y</p:attrName>
                                        </p:attrNameLst>
                                      </p:cBhvr>
                                      <p:rCtr x="-2680" y="-8449"/>
                                    </p:animMotion>
                                  </p:childTnLst>
                                </p:cTn>
                              </p:par>
                              <p:par>
                                <p:cTn id="29" presetID="1" presetClass="entr" presetSubtype="0"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childTnLst>
                                </p:cTn>
                              </p:par>
                              <p:par>
                                <p:cTn id="31" presetID="63" presetClass="path" presetSubtype="0" accel="50000" decel="50000" fill="hold" grpId="1" nodeType="withEffect">
                                  <p:stCondLst>
                                    <p:cond delay="500"/>
                                  </p:stCondLst>
                                  <p:childTnLst>
                                    <p:animMotion origin="layout" path="M 4.28516E-6 -1.48148E-6 L -0.09562 -0.09213 " pathEditMode="relative" rAng="0" ptsTypes="AA">
                                      <p:cBhvr>
                                        <p:cTn id="32" dur="300" spd="-100000" fill="hold"/>
                                        <p:tgtEl>
                                          <p:spTgt spid="35"/>
                                        </p:tgtEl>
                                        <p:attrNameLst>
                                          <p:attrName>ppt_x</p:attrName>
                                          <p:attrName>ppt_y</p:attrName>
                                        </p:attrNameLst>
                                      </p:cBhvr>
                                      <p:rCtr x="-4787" y="-4606"/>
                                    </p:animMotion>
                                  </p:childTnLst>
                                </p:cTn>
                              </p:par>
                              <p:par>
                                <p:cTn id="33" presetID="1" presetClass="entr" presetSubtype="0" fill="hold" grpId="0" nodeType="withEffect">
                                  <p:stCondLst>
                                    <p:cond delay="600"/>
                                  </p:stCondLst>
                                  <p:childTnLst>
                                    <p:set>
                                      <p:cBhvr>
                                        <p:cTn id="34" dur="1" fill="hold">
                                          <p:stCondLst>
                                            <p:cond delay="0"/>
                                          </p:stCondLst>
                                        </p:cTn>
                                        <p:tgtEl>
                                          <p:spTgt spid="36"/>
                                        </p:tgtEl>
                                        <p:attrNameLst>
                                          <p:attrName>style.visibility</p:attrName>
                                        </p:attrNameLst>
                                      </p:cBhvr>
                                      <p:to>
                                        <p:strVal val="visible"/>
                                      </p:to>
                                    </p:set>
                                  </p:childTnLst>
                                </p:cTn>
                              </p:par>
                              <p:par>
                                <p:cTn id="35" presetID="63" presetClass="path" presetSubtype="0" accel="50000" decel="50000" fill="hold" grpId="1" nodeType="withEffect">
                                  <p:stCondLst>
                                    <p:cond delay="600"/>
                                  </p:stCondLst>
                                  <p:childTnLst>
                                    <p:animMotion origin="layout" path="M 1.4492E-6 1.11111E-6 L -0.1137 1.11111E-6 " pathEditMode="relative" rAng="0" ptsTypes="AA">
                                      <p:cBhvr>
                                        <p:cTn id="36" dur="300" spd="-100000" fill="hold"/>
                                        <p:tgtEl>
                                          <p:spTgt spid="36"/>
                                        </p:tgtEl>
                                        <p:attrNameLst>
                                          <p:attrName>ppt_x</p:attrName>
                                          <p:attrName>ppt_y</p:attrName>
                                        </p:attrNameLst>
                                      </p:cBhvr>
                                      <p:rCtr x="-5685" y="0"/>
                                    </p:animMotion>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10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par>
                                <p:cTn id="48" presetID="53" presetClass="entr" presetSubtype="16" fill="hold" nodeType="withEffect">
                                  <p:stCondLst>
                                    <p:cond delay="200"/>
                                  </p:stCondLst>
                                  <p:childTnLst>
                                    <p:set>
                                      <p:cBhvr>
                                        <p:cTn id="49" dur="1" fill="hold">
                                          <p:stCondLst>
                                            <p:cond delay="0"/>
                                          </p:stCondLst>
                                        </p:cTn>
                                        <p:tgtEl>
                                          <p:spTgt spid="54"/>
                                        </p:tgtEl>
                                        <p:attrNameLst>
                                          <p:attrName>style.visibility</p:attrName>
                                        </p:attrNameLst>
                                      </p:cBhvr>
                                      <p:to>
                                        <p:strVal val="visible"/>
                                      </p:to>
                                    </p:set>
                                    <p:anim calcmode="lin" valueType="num">
                                      <p:cBhvr>
                                        <p:cTn id="50" dur="500" fill="hold"/>
                                        <p:tgtEl>
                                          <p:spTgt spid="54"/>
                                        </p:tgtEl>
                                        <p:attrNameLst>
                                          <p:attrName>ppt_w</p:attrName>
                                        </p:attrNameLst>
                                      </p:cBhvr>
                                      <p:tavLst>
                                        <p:tav tm="0">
                                          <p:val>
                                            <p:fltVal val="0"/>
                                          </p:val>
                                        </p:tav>
                                        <p:tav tm="100000">
                                          <p:val>
                                            <p:strVal val="#ppt_w"/>
                                          </p:val>
                                        </p:tav>
                                      </p:tavLst>
                                    </p:anim>
                                    <p:anim calcmode="lin" valueType="num">
                                      <p:cBhvr>
                                        <p:cTn id="51" dur="500" fill="hold"/>
                                        <p:tgtEl>
                                          <p:spTgt spid="54"/>
                                        </p:tgtEl>
                                        <p:attrNameLst>
                                          <p:attrName>ppt_h</p:attrName>
                                        </p:attrNameLst>
                                      </p:cBhvr>
                                      <p:tavLst>
                                        <p:tav tm="0">
                                          <p:val>
                                            <p:fltVal val="0"/>
                                          </p:val>
                                        </p:tav>
                                        <p:tav tm="100000">
                                          <p:val>
                                            <p:strVal val="#ppt_h"/>
                                          </p:val>
                                        </p:tav>
                                      </p:tavLst>
                                    </p:anim>
                                    <p:animEffect transition="in" filter="fade">
                                      <p:cBhvr>
                                        <p:cTn id="52" dur="500"/>
                                        <p:tgtEl>
                                          <p:spTgt spid="54"/>
                                        </p:tgtEl>
                                      </p:cBhvr>
                                    </p:animEffect>
                                  </p:childTnLst>
                                </p:cTn>
                              </p:par>
                              <p:par>
                                <p:cTn id="53" presetID="53" presetClass="entr" presetSubtype="16" fill="hold" nodeType="withEffect">
                                  <p:stCondLst>
                                    <p:cond delay="30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nodeType="withEffect">
                                  <p:stCondLst>
                                    <p:cond delay="40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par>
                                <p:cTn id="63" presetID="53" presetClass="entr" presetSubtype="16" fill="hold"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6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par>
                          <p:cTn id="73" fill="hold">
                            <p:stCondLst>
                              <p:cond delay="2500"/>
                            </p:stCondLst>
                            <p:childTnLst>
                              <p:par>
                                <p:cTn id="74" presetID="1"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2.17538E-6 -2.95097E-6 L 0.16536 0.28539 " pathEditMode="relative" rAng="0" ptsTypes="AA">
                                      <p:cBhvr>
                                        <p:cTn id="77" dur="500" spd="-99900" fill="hold"/>
                                        <p:tgtEl>
                                          <p:spTgt spid="65"/>
                                        </p:tgtEl>
                                        <p:attrNameLst>
                                          <p:attrName>ppt_x</p:attrName>
                                          <p:attrName>ppt_y</p:attrName>
                                        </p:attrNameLst>
                                      </p:cBhvr>
                                      <p:rCtr x="8262" y="14269"/>
                                    </p:animMotion>
                                  </p:childTnLst>
                                </p:cTn>
                              </p:par>
                              <p:par>
                                <p:cTn id="78" presetID="1"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64299E-7 3.02498E-6 L -0.15392 -0.26827 " pathEditMode="relative" rAng="0" ptsTypes="AA">
                                      <p:cBhvr>
                                        <p:cTn id="81" dur="500" spd="-99900" fill="hold"/>
                                        <p:tgtEl>
                                          <p:spTgt spid="66"/>
                                        </p:tgtEl>
                                        <p:attrNameLst>
                                          <p:attrName>ppt_x</p:attrName>
                                          <p:attrName>ppt_y</p:attrName>
                                        </p:attrNameLst>
                                      </p:cBhvr>
                                      <p:rCtr x="-7702" y="-13414"/>
                                    </p:animMotion>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fltVal val="0"/>
                                          </p:val>
                                        </p:tav>
                                        <p:tav tm="100000">
                                          <p:val>
                                            <p:strVal val="#ppt_w"/>
                                          </p:val>
                                        </p:tav>
                                      </p:tavLst>
                                    </p:anim>
                                    <p:anim calcmode="lin" valueType="num">
                                      <p:cBhvr>
                                        <p:cTn id="85" dur="500" fill="hold"/>
                                        <p:tgtEl>
                                          <p:spTgt spid="63"/>
                                        </p:tgtEl>
                                        <p:attrNameLst>
                                          <p:attrName>ppt_h</p:attrName>
                                        </p:attrNameLst>
                                      </p:cBhvr>
                                      <p:tavLst>
                                        <p:tav tm="0">
                                          <p:val>
                                            <p:fltVal val="0"/>
                                          </p:val>
                                        </p:tav>
                                        <p:tav tm="100000">
                                          <p:val>
                                            <p:strVal val="#ppt_h"/>
                                          </p:val>
                                        </p:tav>
                                      </p:tavLst>
                                    </p:anim>
                                    <p:animEffect transition="in" filter="fade">
                                      <p:cBhvr>
                                        <p:cTn id="86" dur="500"/>
                                        <p:tgtEl>
                                          <p:spTgt spid="63"/>
                                        </p:tgtEl>
                                      </p:cBhvr>
                                    </p:animEffect>
                                  </p:childTnLst>
                                </p:cTn>
                              </p:par>
                            </p:childTnLst>
                          </p:cTn>
                        </p:par>
                        <p:par>
                          <p:cTn id="87" fill="hold">
                            <p:stCondLst>
                              <p:cond delay="2500"/>
                            </p:stCondLst>
                            <p:childTnLst>
                              <p:par>
                                <p:cTn id="88" presetID="22" presetClass="entr" presetSubtype="1" fill="hold" nodeType="afterEffect">
                                  <p:stCondLst>
                                    <p:cond delay="0"/>
                                  </p:stCondLst>
                                  <p:childTnLst>
                                    <p:set>
                                      <p:cBhvr>
                                        <p:cTn id="89" dur="1" fill="hold">
                                          <p:stCondLst>
                                            <p:cond delay="0"/>
                                          </p:stCondLst>
                                        </p:cTn>
                                        <p:tgtEl>
                                          <p:spTgt spid="64">
                                            <p:txEl>
                                              <p:pRg st="0" end="0"/>
                                            </p:txEl>
                                          </p:spTgt>
                                        </p:tgtEl>
                                        <p:attrNameLst>
                                          <p:attrName>style.visibility</p:attrName>
                                        </p:attrNameLst>
                                      </p:cBhvr>
                                      <p:to>
                                        <p:strVal val="visible"/>
                                      </p:to>
                                    </p:set>
                                    <p:animEffect transition="in" filter="wipe(up)">
                                      <p:cBhvr>
                                        <p:cTn id="90"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P spid="36" grpId="0" bldLvl="0" animBg="1"/>
      <p:bldP spid="36" grpId="1" bldLvl="0" animBg="1"/>
      <p:bldP spid="63" grpId="0" bldLvl="0" animBg="1" autoUpdateAnimBg="0"/>
      <p:bldP spid="65" grpId="0" bldLvl="0" animBg="1"/>
      <p:bldP spid="65" grpId="1" bldLvl="0" animBg="1"/>
      <p:bldP spid="66" grpId="0" bldLvl="0" animBg="1"/>
      <p:bldP spid="66" grpId="1"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五年发展计划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FIVE YEARS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任意多边形 29"/>
          <p:cNvSpPr/>
          <p:nvPr/>
        </p:nvSpPr>
        <p:spPr>
          <a:xfrm>
            <a:off x="-32076" y="3471318"/>
            <a:ext cx="12236938" cy="1271571"/>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3980" y="3827443"/>
            <a:ext cx="2138680" cy="1370330"/>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2015</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endPar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p:txBody>
      </p:sp>
      <p:sp>
        <p:nvSpPr>
          <p:cNvPr id="32" name="矩形 31"/>
          <p:cNvSpPr/>
          <p:nvPr/>
        </p:nvSpPr>
        <p:spPr>
          <a:xfrm>
            <a:off x="2840383" y="3923395"/>
            <a:ext cx="2138680" cy="1342390"/>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2016</a:t>
            </a:r>
            <a:endPar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endPar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p:txBody>
      </p:sp>
      <p:sp>
        <p:nvSpPr>
          <p:cNvPr id="33" name="矩形 32"/>
          <p:cNvSpPr/>
          <p:nvPr/>
        </p:nvSpPr>
        <p:spPr>
          <a:xfrm>
            <a:off x="5115954" y="4433344"/>
            <a:ext cx="2138680" cy="1370330"/>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2017</a:t>
            </a:r>
            <a:endPar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a:t>
            </a: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名称</a:t>
            </a:r>
            <a:endPar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endPar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p:txBody>
      </p:sp>
      <p:sp>
        <p:nvSpPr>
          <p:cNvPr id="34" name="矩形 33"/>
          <p:cNvSpPr/>
          <p:nvPr/>
        </p:nvSpPr>
        <p:spPr>
          <a:xfrm>
            <a:off x="7245522" y="2985211"/>
            <a:ext cx="2138680" cy="1342390"/>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2018</a:t>
            </a:r>
            <a:endPar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endPar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p:txBody>
      </p:sp>
      <p:sp>
        <p:nvSpPr>
          <p:cNvPr id="35" name="矩形 34"/>
          <p:cNvSpPr/>
          <p:nvPr/>
        </p:nvSpPr>
        <p:spPr>
          <a:xfrm>
            <a:off x="9475468" y="2841232"/>
            <a:ext cx="2138680" cy="1342390"/>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2019</a:t>
            </a:r>
            <a:endPar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endPar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p:txBody>
      </p:sp>
      <p:grpSp>
        <p:nvGrpSpPr>
          <p:cNvPr id="36" name="组合 35"/>
          <p:cNvGrpSpPr/>
          <p:nvPr/>
        </p:nvGrpSpPr>
        <p:grpSpPr>
          <a:xfrm>
            <a:off x="1311843" y="3139841"/>
            <a:ext cx="662952" cy="662952"/>
            <a:chOff x="8077071" y="845254"/>
            <a:chExt cx="2036801" cy="2036802"/>
          </a:xfrm>
        </p:grpSpPr>
        <p:sp>
          <p:nvSpPr>
            <p:cNvPr id="37" name="椭圆 36"/>
            <p:cNvSpPr/>
            <p:nvPr/>
          </p:nvSpPr>
          <p:spPr>
            <a:xfrm>
              <a:off x="8077071" y="845254"/>
              <a:ext cx="2036801"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a:latin typeface="Arial" panose="020B0604020202020204" pitchFamily="34" charset="0"/>
                <a:cs typeface="Arial" panose="020B0604020202020204" pitchFamily="34" charset="0"/>
              </a:endParaRPr>
            </a:p>
          </p:txBody>
        </p:sp>
      </p:grpSp>
      <p:grpSp>
        <p:nvGrpSpPr>
          <p:cNvPr id="39" name="组合 38"/>
          <p:cNvGrpSpPr/>
          <p:nvPr/>
        </p:nvGrpSpPr>
        <p:grpSpPr>
          <a:xfrm>
            <a:off x="3578246" y="3235793"/>
            <a:ext cx="662952" cy="662952"/>
            <a:chOff x="8125599" y="1434035"/>
            <a:chExt cx="2036802" cy="2036802"/>
          </a:xfrm>
        </p:grpSpPr>
        <p:sp>
          <p:nvSpPr>
            <p:cNvPr id="40" name="椭圆 39"/>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a:p>
          </p:txBody>
        </p:sp>
      </p:grpSp>
      <p:grpSp>
        <p:nvGrpSpPr>
          <p:cNvPr id="44" name="组合 43"/>
          <p:cNvGrpSpPr/>
          <p:nvPr/>
        </p:nvGrpSpPr>
        <p:grpSpPr>
          <a:xfrm>
            <a:off x="5853821" y="3745743"/>
            <a:ext cx="662952" cy="662952"/>
            <a:chOff x="8125599" y="1434035"/>
            <a:chExt cx="2036802" cy="2036802"/>
          </a:xfrm>
        </p:grpSpPr>
        <p:sp>
          <p:nvSpPr>
            <p:cNvPr id="45" name="椭圆 44"/>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0" name="组合 49"/>
          <p:cNvGrpSpPr/>
          <p:nvPr/>
        </p:nvGrpSpPr>
        <p:grpSpPr>
          <a:xfrm>
            <a:off x="7983387" y="4341474"/>
            <a:ext cx="662952" cy="662952"/>
            <a:chOff x="8125599" y="1434035"/>
            <a:chExt cx="2036802" cy="2036802"/>
          </a:xfrm>
        </p:grpSpPr>
        <p:sp>
          <p:nvSpPr>
            <p:cNvPr id="51" name="椭圆 50"/>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a:p>
          </p:txBody>
        </p:sp>
      </p:grpSp>
      <p:grpSp>
        <p:nvGrpSpPr>
          <p:cNvPr id="53" name="组合 52"/>
          <p:cNvGrpSpPr/>
          <p:nvPr/>
        </p:nvGrpSpPr>
        <p:grpSpPr>
          <a:xfrm>
            <a:off x="10213332" y="4263389"/>
            <a:ext cx="662952" cy="662952"/>
            <a:chOff x="8125599" y="1434035"/>
            <a:chExt cx="2036802" cy="2036802"/>
          </a:xfrm>
        </p:grpSpPr>
        <p:sp>
          <p:nvSpPr>
            <p:cNvPr id="54" name="椭圆 53"/>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a:latin typeface="Arial" panose="020B0604020202020204" pitchFamily="34" charset="0"/>
                <a:cs typeface="Arial" panose="020B0604020202020204" pitchFamily="34" charset="0"/>
              </a:endParaRPr>
            </a:p>
          </p:txBody>
        </p:sp>
      </p:grpSp>
      <p:sp>
        <p:nvSpPr>
          <p:cNvPr id="56" name="圆角矩形 55"/>
          <p:cNvSpPr/>
          <p:nvPr/>
        </p:nvSpPr>
        <p:spPr>
          <a:xfrm>
            <a:off x="-239055" y="220881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p:nvPr/>
        </p:nvSpPr>
        <p:spPr>
          <a:xfrm>
            <a:off x="48902" y="2230038"/>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9"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033" y="259951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p:nvPr/>
        </p:nvSpPr>
        <p:spPr>
          <a:xfrm>
            <a:off x="48902" y="259951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53000">
                                          <p:cBhvr additive="base">
                                            <p:cTn id="11" dur="750" fill="hold"/>
                                            <p:tgtEl>
                                              <p:spTgt spid="36"/>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53000">
                                          <p:cBhvr additive="base">
                                            <p:cTn id="19" dur="750" fill="hold"/>
                                            <p:tgtEl>
                                              <p:spTgt spid="39"/>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14:bounceEnd="53000">
                                          <p:cBhvr additive="base">
                                            <p:cTn id="27" dur="750" fill="hold"/>
                                            <p:tgtEl>
                                              <p:spTgt spid="44"/>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53000">
                                          <p:cBhvr additive="base">
                                            <p:cTn id="35" dur="750" fill="hold"/>
                                            <p:tgtEl>
                                              <p:spTgt spid="50"/>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14:bounceEnd="53000">
                                          <p:cBhvr additive="base">
                                            <p:cTn id="43" dur="750" fill="hold"/>
                                            <p:tgtEl>
                                              <p:spTgt spid="53"/>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ppt_x"/>
                                              </p:val>
                                            </p:tav>
                                            <p:tav tm="100000">
                                              <p:val>
                                                <p:strVal val="#ppt_x"/>
                                              </p:val>
                                            </p:tav>
                                          </p:tavLst>
                                        </p:anim>
                                        <p:anim calcmode="lin" valueType="num">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750" fill="hold"/>
                                            <p:tgtEl>
                                              <p:spTgt spid="39"/>
                                            </p:tgtEl>
                                            <p:attrNameLst>
                                              <p:attrName>ppt_x</p:attrName>
                                            </p:attrNameLst>
                                          </p:cBhvr>
                                          <p:tavLst>
                                            <p:tav tm="0">
                                              <p:val>
                                                <p:strVal val="#ppt_x"/>
                                              </p:val>
                                            </p:tav>
                                            <p:tav tm="100000">
                                              <p:val>
                                                <p:strVal val="#ppt_x"/>
                                              </p:val>
                                            </p:tav>
                                          </p:tavLst>
                                        </p:anim>
                                        <p:anim calcmode="lin" valueType="num">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750" fill="hold"/>
                                            <p:tgtEl>
                                              <p:spTgt spid="44"/>
                                            </p:tgtEl>
                                            <p:attrNameLst>
                                              <p:attrName>ppt_x</p:attrName>
                                            </p:attrNameLst>
                                          </p:cBhvr>
                                          <p:tavLst>
                                            <p:tav tm="0">
                                              <p:val>
                                                <p:strVal val="#ppt_x"/>
                                              </p:val>
                                            </p:tav>
                                            <p:tav tm="100000">
                                              <p:val>
                                                <p:strVal val="#ppt_x"/>
                                              </p:val>
                                            </p:tav>
                                          </p:tavLst>
                                        </p:anim>
                                        <p:anim calcmode="lin" valueType="num">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ppt_x"/>
                                              </p:val>
                                            </p:tav>
                                            <p:tav tm="100000">
                                              <p:val>
                                                <p:strVal val="#ppt_x"/>
                                              </p:val>
                                            </p:tav>
                                          </p:tavLst>
                                        </p:anim>
                                        <p:anim calcmode="lin" valueType="num">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750" fill="hold"/>
                                            <p:tgtEl>
                                              <p:spTgt spid="53"/>
                                            </p:tgtEl>
                                            <p:attrNameLst>
                                              <p:attrName>ppt_x</p:attrName>
                                            </p:attrNameLst>
                                          </p:cBhvr>
                                          <p:tavLst>
                                            <p:tav tm="0">
                                              <p:val>
                                                <p:strVal val="#ppt_x"/>
                                              </p:val>
                                            </p:tav>
                                            <p:tav tm="100000">
                                              <p:val>
                                                <p:strVal val="#ppt_x"/>
                                              </p:val>
                                            </p:tav>
                                          </p:tavLst>
                                        </p:anim>
                                        <p:anim calcmode="lin" valueType="num">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产品衍生品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DERIVATIVES PRODUCTS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383957" y="1533366"/>
            <a:ext cx="1796232" cy="1976063"/>
            <a:chOff x="5987173" y="3044094"/>
            <a:chExt cx="1796700" cy="1976578"/>
          </a:xfrm>
        </p:grpSpPr>
        <p:sp>
          <p:nvSpPr>
            <p:cNvPr id="31" name="任意多边形 30"/>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KSO_Shape"/>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alpha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3" name="文本框 62"/>
            <p:cNvSpPr txBox="1"/>
            <p:nvPr/>
          </p:nvSpPr>
          <p:spPr>
            <a:xfrm>
              <a:off x="6329723" y="3989043"/>
              <a:ext cx="1237550" cy="398884"/>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a:off x="1804739" y="3639712"/>
            <a:ext cx="8837900"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704655" y="3566531"/>
            <a:ext cx="146362" cy="146362"/>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6" name="椭圆 35"/>
          <p:cNvSpPr/>
          <p:nvPr/>
        </p:nvSpPr>
        <p:spPr>
          <a:xfrm>
            <a:off x="10569459" y="3566531"/>
            <a:ext cx="146362" cy="146362"/>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7" name="椭圆 36"/>
          <p:cNvSpPr/>
          <p:nvPr/>
        </p:nvSpPr>
        <p:spPr>
          <a:xfrm>
            <a:off x="3050921" y="3566531"/>
            <a:ext cx="146362" cy="146362"/>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8" name="椭圆 37"/>
          <p:cNvSpPr/>
          <p:nvPr/>
        </p:nvSpPr>
        <p:spPr>
          <a:xfrm>
            <a:off x="5119703" y="3566531"/>
            <a:ext cx="146362" cy="146362"/>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9" name="椭圆 38"/>
          <p:cNvSpPr/>
          <p:nvPr/>
        </p:nvSpPr>
        <p:spPr>
          <a:xfrm>
            <a:off x="7223786" y="3566531"/>
            <a:ext cx="146362" cy="146362"/>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40" name="椭圆 39"/>
          <p:cNvSpPr/>
          <p:nvPr/>
        </p:nvSpPr>
        <p:spPr>
          <a:xfrm>
            <a:off x="9074787" y="3566531"/>
            <a:ext cx="146362" cy="146362"/>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352558" y="1761497"/>
            <a:ext cx="1575330" cy="1759394"/>
            <a:chOff x="2940476" y="3272285"/>
            <a:chExt cx="1575740" cy="1759852"/>
          </a:xfrm>
        </p:grpSpPr>
        <p:sp>
          <p:nvSpPr>
            <p:cNvPr id="44" name="任意多边形 43"/>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5" name="KSO_Shape"/>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文本框 59"/>
            <p:cNvSpPr txBox="1"/>
            <p:nvPr/>
          </p:nvSpPr>
          <p:spPr>
            <a:xfrm>
              <a:off x="3102008" y="4128107"/>
              <a:ext cx="1357226" cy="398884"/>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965486" y="968074"/>
            <a:ext cx="2368741" cy="2552817"/>
            <a:chOff x="4078604" y="2478655"/>
            <a:chExt cx="2369358" cy="2553482"/>
          </a:xfrm>
        </p:grpSpPr>
        <p:sp>
          <p:nvSpPr>
            <p:cNvPr id="48" name="任意多边形 47"/>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614176" y="3268683"/>
              <a:ext cx="1562853" cy="1002978"/>
              <a:chOff x="4716874" y="2621791"/>
              <a:chExt cx="1562853" cy="1002978"/>
            </a:xfrm>
          </p:grpSpPr>
          <p:sp>
            <p:nvSpPr>
              <p:cNvPr id="50" name="KSO_Shape"/>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1" name="文本框 60"/>
              <p:cNvSpPr txBox="1"/>
              <p:nvPr/>
            </p:nvSpPr>
            <p:spPr>
              <a:xfrm>
                <a:off x="4716874" y="3225885"/>
                <a:ext cx="1562853" cy="398884"/>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8220960" y="1516785"/>
            <a:ext cx="1834448" cy="1997157"/>
            <a:chOff x="7567273" y="3027509"/>
            <a:chExt cx="1834926" cy="1997677"/>
          </a:xfrm>
        </p:grpSpPr>
        <p:sp>
          <p:nvSpPr>
            <p:cNvPr id="53" name="任意多边形 52"/>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4" name="KSO_Shape"/>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5" name="文本框 63"/>
            <p:cNvSpPr txBox="1"/>
            <p:nvPr/>
          </p:nvSpPr>
          <p:spPr>
            <a:xfrm>
              <a:off x="7925165" y="3989043"/>
              <a:ext cx="1477034" cy="398884"/>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2280569" y="3808451"/>
            <a:ext cx="1849480" cy="1209675"/>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7" name="矩形 56"/>
          <p:cNvSpPr/>
          <p:nvPr/>
        </p:nvSpPr>
        <p:spPr>
          <a:xfrm>
            <a:off x="4318508" y="3767466"/>
            <a:ext cx="1849480" cy="1209675"/>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8" name="矩形 57"/>
          <p:cNvSpPr/>
          <p:nvPr/>
        </p:nvSpPr>
        <p:spPr>
          <a:xfrm>
            <a:off x="6383957" y="3767466"/>
            <a:ext cx="1849480" cy="1209675"/>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9" name="矩形 58"/>
          <p:cNvSpPr/>
          <p:nvPr/>
        </p:nvSpPr>
        <p:spPr>
          <a:xfrm>
            <a:off x="8277917" y="3767466"/>
            <a:ext cx="1849480" cy="1209675"/>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60" name="文本框 61"/>
          <p:cNvSpPr txBox="1"/>
          <p:nvPr/>
        </p:nvSpPr>
        <p:spPr>
          <a:xfrm>
            <a:off x="1803289" y="5262817"/>
            <a:ext cx="1706880" cy="39878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1" name="矩形 60"/>
          <p:cNvSpPr/>
          <p:nvPr/>
        </p:nvSpPr>
        <p:spPr>
          <a:xfrm>
            <a:off x="1344709" y="5592277"/>
            <a:ext cx="2300150" cy="570865"/>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2" name="文本框 64"/>
          <p:cNvSpPr txBox="1"/>
          <p:nvPr/>
        </p:nvSpPr>
        <p:spPr>
          <a:xfrm>
            <a:off x="1490350" y="5274674"/>
            <a:ext cx="295910" cy="337185"/>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1</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3" name="文本框 61"/>
          <p:cNvSpPr txBox="1"/>
          <p:nvPr/>
        </p:nvSpPr>
        <p:spPr>
          <a:xfrm>
            <a:off x="4247418" y="5236743"/>
            <a:ext cx="1706880" cy="39878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4" name="矩形 63"/>
          <p:cNvSpPr/>
          <p:nvPr/>
        </p:nvSpPr>
        <p:spPr>
          <a:xfrm>
            <a:off x="3788837" y="5566202"/>
            <a:ext cx="2181681" cy="570865"/>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3934478" y="5248600"/>
            <a:ext cx="295910" cy="337185"/>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2</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6" name="文本框 61"/>
          <p:cNvSpPr txBox="1"/>
          <p:nvPr/>
        </p:nvSpPr>
        <p:spPr>
          <a:xfrm>
            <a:off x="6747303" y="5236743"/>
            <a:ext cx="1706880" cy="39878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7" name="矩形 66"/>
          <p:cNvSpPr/>
          <p:nvPr/>
        </p:nvSpPr>
        <p:spPr>
          <a:xfrm>
            <a:off x="6288722" y="5566202"/>
            <a:ext cx="2181681" cy="570865"/>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8" name="文本框 64"/>
          <p:cNvSpPr txBox="1"/>
          <p:nvPr/>
        </p:nvSpPr>
        <p:spPr>
          <a:xfrm>
            <a:off x="6434363" y="5248600"/>
            <a:ext cx="295910" cy="337185"/>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3</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9" name="文本框 61"/>
          <p:cNvSpPr txBox="1"/>
          <p:nvPr/>
        </p:nvSpPr>
        <p:spPr>
          <a:xfrm>
            <a:off x="9175199" y="5236743"/>
            <a:ext cx="1706880" cy="39878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矩形 69"/>
          <p:cNvSpPr/>
          <p:nvPr/>
        </p:nvSpPr>
        <p:spPr>
          <a:xfrm>
            <a:off x="8716618" y="5566202"/>
            <a:ext cx="2181681" cy="570865"/>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71" name="文本框 64"/>
          <p:cNvSpPr txBox="1"/>
          <p:nvPr/>
        </p:nvSpPr>
        <p:spPr>
          <a:xfrm>
            <a:off x="8862259" y="5248600"/>
            <a:ext cx="295910" cy="337185"/>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4</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86" name="圆角矩形 85"/>
          <p:cNvSpPr/>
          <p:nvPr/>
        </p:nvSpPr>
        <p:spPr>
          <a:xfrm>
            <a:off x="-239055" y="220881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p:nvPr/>
        </p:nvSpPr>
        <p:spPr>
          <a:xfrm>
            <a:off x="48902" y="2230038"/>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9"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033" y="259951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p:nvPr/>
        </p:nvSpPr>
        <p:spPr>
          <a:xfrm>
            <a:off x="48902" y="259951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3000"/>
                                        <p:tgtEl>
                                          <p:spTgt spid="34"/>
                                        </p:tgtEl>
                                      </p:cBhvr>
                                    </p:animEffect>
                                  </p:childTnLst>
                                </p:cTn>
                              </p:par>
                              <p:par>
                                <p:cTn id="15" presetID="49" presetClass="entr" presetSubtype="0" decel="100000" fill="hold" grpId="0" nodeType="withEffect">
                                  <p:stCondLst>
                                    <p:cond delay="25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 calcmode="lin" valueType="num">
                                      <p:cBhvr>
                                        <p:cTn id="19" dur="500" fill="hold"/>
                                        <p:tgtEl>
                                          <p:spTgt spid="37"/>
                                        </p:tgtEl>
                                        <p:attrNameLst>
                                          <p:attrName>style.rotation</p:attrName>
                                        </p:attrNameLst>
                                      </p:cBhvr>
                                      <p:tavLst>
                                        <p:tav tm="0">
                                          <p:val>
                                            <p:fltVal val="360"/>
                                          </p:val>
                                        </p:tav>
                                        <p:tav tm="100000">
                                          <p:val>
                                            <p:fltVal val="0"/>
                                          </p:val>
                                        </p:tav>
                                      </p:tavLst>
                                    </p:anim>
                                    <p:animEffect transition="in" filter="fade">
                                      <p:cBhvr>
                                        <p:cTn id="20" dur="500"/>
                                        <p:tgtEl>
                                          <p:spTgt spid="37"/>
                                        </p:tgtEl>
                                      </p:cBhvr>
                                    </p:animEffect>
                                  </p:childTnLst>
                                </p:cTn>
                              </p:par>
                              <p:par>
                                <p:cTn id="21" presetID="49" presetClass="entr" presetSubtype="0" decel="100000" fill="hold" grpId="0" nodeType="withEffect">
                                  <p:stCondLst>
                                    <p:cond delay="75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 calcmode="lin" valueType="num">
                                      <p:cBhvr>
                                        <p:cTn id="25" dur="500" fill="hold"/>
                                        <p:tgtEl>
                                          <p:spTgt spid="38"/>
                                        </p:tgtEl>
                                        <p:attrNameLst>
                                          <p:attrName>style.rotation</p:attrName>
                                        </p:attrNameLst>
                                      </p:cBhvr>
                                      <p:tavLst>
                                        <p:tav tm="0">
                                          <p:val>
                                            <p:fltVal val="360"/>
                                          </p:val>
                                        </p:tav>
                                        <p:tav tm="100000">
                                          <p:val>
                                            <p:fltVal val="0"/>
                                          </p:val>
                                        </p:tav>
                                      </p:tavLst>
                                    </p:anim>
                                    <p:animEffect transition="in" filter="fade">
                                      <p:cBhvr>
                                        <p:cTn id="26" dur="500"/>
                                        <p:tgtEl>
                                          <p:spTgt spid="38"/>
                                        </p:tgtEl>
                                      </p:cBhvr>
                                    </p:animEffect>
                                  </p:childTnLst>
                                </p:cTn>
                              </p:par>
                              <p:par>
                                <p:cTn id="27" presetID="49" presetClass="entr" presetSubtype="0" decel="100000" fill="hold" grpId="0" nodeType="withEffect">
                                  <p:stCondLst>
                                    <p:cond delay="125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par>
                                <p:cTn id="33" presetID="49" presetClass="entr" presetSubtype="0" decel="100000" fill="hold" grpId="0" nodeType="withEffect">
                                  <p:stCondLst>
                                    <p:cond delay="175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 calcmode="lin" valueType="num">
                                      <p:cBhvr>
                                        <p:cTn id="37" dur="500" fill="hold"/>
                                        <p:tgtEl>
                                          <p:spTgt spid="40"/>
                                        </p:tgtEl>
                                        <p:attrNameLst>
                                          <p:attrName>style.rotation</p:attrName>
                                        </p:attrNameLst>
                                      </p:cBhvr>
                                      <p:tavLst>
                                        <p:tav tm="0">
                                          <p:val>
                                            <p:fltVal val="360"/>
                                          </p:val>
                                        </p:tav>
                                        <p:tav tm="100000">
                                          <p:val>
                                            <p:fltVal val="0"/>
                                          </p:val>
                                        </p:tav>
                                      </p:tavLst>
                                    </p:anim>
                                    <p:animEffect transition="in" filter="fade">
                                      <p:cBhvr>
                                        <p:cTn id="38" dur="500"/>
                                        <p:tgtEl>
                                          <p:spTgt spid="40"/>
                                        </p:tgtEl>
                                      </p:cBhvr>
                                    </p:animEffect>
                                  </p:childTnLst>
                                </p:cTn>
                              </p:par>
                              <p:par>
                                <p:cTn id="39" presetID="49" presetClass="entr" presetSubtype="0" decel="100000" fill="hold" grpId="0" nodeType="withEffect">
                                  <p:stCondLst>
                                    <p:cond delay="225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 calcmode="lin" valueType="num">
                                      <p:cBhvr>
                                        <p:cTn id="43" dur="500" fill="hold"/>
                                        <p:tgtEl>
                                          <p:spTgt spid="36"/>
                                        </p:tgtEl>
                                        <p:attrNameLst>
                                          <p:attrName>style.rotation</p:attrName>
                                        </p:attrNameLst>
                                      </p:cBhvr>
                                      <p:tavLst>
                                        <p:tav tm="0">
                                          <p:val>
                                            <p:fltVal val="360"/>
                                          </p:val>
                                        </p:tav>
                                        <p:tav tm="100000">
                                          <p:val>
                                            <p:fltVal val="0"/>
                                          </p:val>
                                        </p:tav>
                                      </p:tavLst>
                                    </p:anim>
                                    <p:animEffect transition="in" filter="fade">
                                      <p:cBhvr>
                                        <p:cTn id="44" dur="500"/>
                                        <p:tgtEl>
                                          <p:spTgt spid="36"/>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anim calcmode="lin" valueType="num">
                                      <p:cBhvr>
                                        <p:cTn id="49" dur="1000" fill="hold"/>
                                        <p:tgtEl>
                                          <p:spTgt spid="41"/>
                                        </p:tgtEl>
                                        <p:attrNameLst>
                                          <p:attrName>ppt_x</p:attrName>
                                        </p:attrNameLst>
                                      </p:cBhvr>
                                      <p:tavLst>
                                        <p:tav tm="0">
                                          <p:val>
                                            <p:strVal val="#ppt_x"/>
                                          </p:val>
                                        </p:tav>
                                        <p:tav tm="100000">
                                          <p:val>
                                            <p:strVal val="#ppt_x"/>
                                          </p:val>
                                        </p:tav>
                                      </p:tavLst>
                                    </p:anim>
                                    <p:anim calcmode="lin" valueType="num">
                                      <p:cBhvr>
                                        <p:cTn id="50" dur="1000" fill="hold"/>
                                        <p:tgtEl>
                                          <p:spTgt spid="4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7"/>
                                        </p:tgtEl>
                                        <p:attrNameLst>
                                          <p:attrName>style.visibility</p:attrName>
                                        </p:attrNameLst>
                                      </p:cBhvr>
                                      <p:to>
                                        <p:strVal val="visible"/>
                                      </p:to>
                                    </p:set>
                                    <p:anim calcmode="lin" valueType="num">
                                      <p:cBhvr>
                                        <p:cTn id="76" dur="500" fill="hold"/>
                                        <p:tgtEl>
                                          <p:spTgt spid="57"/>
                                        </p:tgtEl>
                                        <p:attrNameLst>
                                          <p:attrName>ppt_w</p:attrName>
                                        </p:attrNameLst>
                                      </p:cBhvr>
                                      <p:tavLst>
                                        <p:tav tm="0">
                                          <p:val>
                                            <p:fltVal val="0"/>
                                          </p:val>
                                        </p:tav>
                                        <p:tav tm="100000">
                                          <p:val>
                                            <p:strVal val="#ppt_w"/>
                                          </p:val>
                                        </p:tav>
                                      </p:tavLst>
                                    </p:anim>
                                    <p:anim calcmode="lin" valueType="num">
                                      <p:cBhvr>
                                        <p:cTn id="77" dur="500" fill="hold"/>
                                        <p:tgtEl>
                                          <p:spTgt spid="57"/>
                                        </p:tgtEl>
                                        <p:attrNameLst>
                                          <p:attrName>ppt_h</p:attrName>
                                        </p:attrNameLst>
                                      </p:cBhvr>
                                      <p:tavLst>
                                        <p:tav tm="0">
                                          <p:val>
                                            <p:fltVal val="0"/>
                                          </p:val>
                                        </p:tav>
                                        <p:tav tm="100000">
                                          <p:val>
                                            <p:strVal val="#ppt_h"/>
                                          </p:val>
                                        </p:tav>
                                      </p:tavLst>
                                    </p:anim>
                                    <p:animEffect transition="in" filter="fade">
                                      <p:cBhvr>
                                        <p:cTn id="78" dur="500"/>
                                        <p:tgtEl>
                                          <p:spTgt spid="57"/>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59"/>
                                        </p:tgtEl>
                                        <p:attrNameLst>
                                          <p:attrName>style.visibility</p:attrName>
                                        </p:attrNameLst>
                                      </p:cBhvr>
                                      <p:to>
                                        <p:strVal val="visible"/>
                                      </p:to>
                                    </p:set>
                                    <p:anim calcmode="lin" valueType="num">
                                      <p:cBhvr>
                                        <p:cTn id="86" dur="500" fill="hold"/>
                                        <p:tgtEl>
                                          <p:spTgt spid="59"/>
                                        </p:tgtEl>
                                        <p:attrNameLst>
                                          <p:attrName>ppt_w</p:attrName>
                                        </p:attrNameLst>
                                      </p:cBhvr>
                                      <p:tavLst>
                                        <p:tav tm="0">
                                          <p:val>
                                            <p:fltVal val="0"/>
                                          </p:val>
                                        </p:tav>
                                        <p:tav tm="100000">
                                          <p:val>
                                            <p:strVal val="#ppt_w"/>
                                          </p:val>
                                        </p:tav>
                                      </p:tavLst>
                                    </p:anim>
                                    <p:anim calcmode="lin" valueType="num">
                                      <p:cBhvr>
                                        <p:cTn id="87" dur="500" fill="hold"/>
                                        <p:tgtEl>
                                          <p:spTgt spid="59"/>
                                        </p:tgtEl>
                                        <p:attrNameLst>
                                          <p:attrName>ppt_h</p:attrName>
                                        </p:attrNameLst>
                                      </p:cBhvr>
                                      <p:tavLst>
                                        <p:tav tm="0">
                                          <p:val>
                                            <p:fltVal val="0"/>
                                          </p:val>
                                        </p:tav>
                                        <p:tav tm="100000">
                                          <p:val>
                                            <p:strVal val="#ppt_h"/>
                                          </p:val>
                                        </p:tav>
                                      </p:tavLst>
                                    </p:anim>
                                    <p:animEffect transition="in" filter="fade">
                                      <p:cBhvr>
                                        <p:cTn id="88" dur="500"/>
                                        <p:tgtEl>
                                          <p:spTgt spid="59"/>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60"/>
                                        </p:tgtEl>
                                        <p:attrNameLst>
                                          <p:attrName>style.visibility</p:attrName>
                                        </p:attrNameLst>
                                      </p:cBhvr>
                                      <p:to>
                                        <p:strVal val="visible"/>
                                      </p:to>
                                    </p:set>
                                    <p:anim calcmode="lin" valueType="num">
                                      <p:cBhvr>
                                        <p:cTn id="91" dur="500" fill="hold"/>
                                        <p:tgtEl>
                                          <p:spTgt spid="60"/>
                                        </p:tgtEl>
                                        <p:attrNameLst>
                                          <p:attrName>ppt_w</p:attrName>
                                        </p:attrNameLst>
                                      </p:cBhvr>
                                      <p:tavLst>
                                        <p:tav tm="0">
                                          <p:val>
                                            <p:fltVal val="0"/>
                                          </p:val>
                                        </p:tav>
                                        <p:tav tm="100000">
                                          <p:val>
                                            <p:strVal val="#ppt_w"/>
                                          </p:val>
                                        </p:tav>
                                      </p:tavLst>
                                    </p:anim>
                                    <p:anim calcmode="lin" valueType="num">
                                      <p:cBhvr>
                                        <p:cTn id="92" dur="500" fill="hold"/>
                                        <p:tgtEl>
                                          <p:spTgt spid="60"/>
                                        </p:tgtEl>
                                        <p:attrNameLst>
                                          <p:attrName>ppt_h</p:attrName>
                                        </p:attrNameLst>
                                      </p:cBhvr>
                                      <p:tavLst>
                                        <p:tav tm="0">
                                          <p:val>
                                            <p:fltVal val="0"/>
                                          </p:val>
                                        </p:tav>
                                        <p:tav tm="100000">
                                          <p:val>
                                            <p:strVal val="#ppt_h"/>
                                          </p:val>
                                        </p:tav>
                                      </p:tavLst>
                                    </p:anim>
                                    <p:animEffect transition="in" filter="fade">
                                      <p:cBhvr>
                                        <p:cTn id="93" dur="500"/>
                                        <p:tgtEl>
                                          <p:spTgt spid="60"/>
                                        </p:tgtEl>
                                      </p:cBhvr>
                                    </p:animEffect>
                                  </p:childTnLst>
                                </p:cTn>
                              </p:par>
                              <p:par>
                                <p:cTn id="94" presetID="53" presetClass="entr" presetSubtype="16" fill="hold" grpId="0" nodeType="withEffect">
                                  <p:stCondLst>
                                    <p:cond delay="1000"/>
                                  </p:stCondLst>
                                  <p:childTnLst>
                                    <p:set>
                                      <p:cBhvr>
                                        <p:cTn id="95" dur="1" fill="hold">
                                          <p:stCondLst>
                                            <p:cond delay="0"/>
                                          </p:stCondLst>
                                        </p:cTn>
                                        <p:tgtEl>
                                          <p:spTgt spid="61"/>
                                        </p:tgtEl>
                                        <p:attrNameLst>
                                          <p:attrName>style.visibility</p:attrName>
                                        </p:attrNameLst>
                                      </p:cBhvr>
                                      <p:to>
                                        <p:strVal val="visible"/>
                                      </p:to>
                                    </p:set>
                                    <p:anim calcmode="lin" valueType="num">
                                      <p:cBhvr>
                                        <p:cTn id="96" dur="500" fill="hold"/>
                                        <p:tgtEl>
                                          <p:spTgt spid="61"/>
                                        </p:tgtEl>
                                        <p:attrNameLst>
                                          <p:attrName>ppt_w</p:attrName>
                                        </p:attrNameLst>
                                      </p:cBhvr>
                                      <p:tavLst>
                                        <p:tav tm="0">
                                          <p:val>
                                            <p:fltVal val="0"/>
                                          </p:val>
                                        </p:tav>
                                        <p:tav tm="100000">
                                          <p:val>
                                            <p:strVal val="#ppt_w"/>
                                          </p:val>
                                        </p:tav>
                                      </p:tavLst>
                                    </p:anim>
                                    <p:anim calcmode="lin" valueType="num">
                                      <p:cBhvr>
                                        <p:cTn id="97" dur="500" fill="hold"/>
                                        <p:tgtEl>
                                          <p:spTgt spid="61"/>
                                        </p:tgtEl>
                                        <p:attrNameLst>
                                          <p:attrName>ppt_h</p:attrName>
                                        </p:attrNameLst>
                                      </p:cBhvr>
                                      <p:tavLst>
                                        <p:tav tm="0">
                                          <p:val>
                                            <p:fltVal val="0"/>
                                          </p:val>
                                        </p:tav>
                                        <p:tav tm="100000">
                                          <p:val>
                                            <p:strVal val="#ppt_h"/>
                                          </p:val>
                                        </p:tav>
                                      </p:tavLst>
                                    </p:anim>
                                    <p:animEffect transition="in" filter="fade">
                                      <p:cBhvr>
                                        <p:cTn id="98" dur="500"/>
                                        <p:tgtEl>
                                          <p:spTgt spid="61"/>
                                        </p:tgtEl>
                                      </p:cBhvr>
                                    </p:animEffect>
                                  </p:childTnLst>
                                </p:cTn>
                              </p:par>
                              <p:par>
                                <p:cTn id="99" presetID="53" presetClass="entr" presetSubtype="16" fill="hold" grpId="0" nodeType="withEffect">
                                  <p:stCondLst>
                                    <p:cond delay="100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500" fill="hold"/>
                                        <p:tgtEl>
                                          <p:spTgt spid="62"/>
                                        </p:tgtEl>
                                        <p:attrNameLst>
                                          <p:attrName>ppt_w</p:attrName>
                                        </p:attrNameLst>
                                      </p:cBhvr>
                                      <p:tavLst>
                                        <p:tav tm="0">
                                          <p:val>
                                            <p:fltVal val="0"/>
                                          </p:val>
                                        </p:tav>
                                        <p:tav tm="100000">
                                          <p:val>
                                            <p:strVal val="#ppt_w"/>
                                          </p:val>
                                        </p:tav>
                                      </p:tavLst>
                                    </p:anim>
                                    <p:anim calcmode="lin" valueType="num">
                                      <p:cBhvr>
                                        <p:cTn id="102" dur="500" fill="hold"/>
                                        <p:tgtEl>
                                          <p:spTgt spid="62"/>
                                        </p:tgtEl>
                                        <p:attrNameLst>
                                          <p:attrName>ppt_h</p:attrName>
                                        </p:attrNameLst>
                                      </p:cBhvr>
                                      <p:tavLst>
                                        <p:tav tm="0">
                                          <p:val>
                                            <p:fltVal val="0"/>
                                          </p:val>
                                        </p:tav>
                                        <p:tav tm="100000">
                                          <p:val>
                                            <p:strVal val="#ppt_h"/>
                                          </p:val>
                                        </p:tav>
                                      </p:tavLst>
                                    </p:anim>
                                    <p:animEffect transition="in" filter="fade">
                                      <p:cBhvr>
                                        <p:cTn id="103" dur="500"/>
                                        <p:tgtEl>
                                          <p:spTgt spid="62"/>
                                        </p:tgtEl>
                                      </p:cBhvr>
                                    </p:animEffect>
                                  </p:childTnLst>
                                </p:cTn>
                              </p:par>
                              <p:par>
                                <p:cTn id="104" presetID="53" presetClass="entr" presetSubtype="16" fill="hold" grpId="0" nodeType="withEffect">
                                  <p:stCondLst>
                                    <p:cond delay="100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16" fill="hold" grpId="0" nodeType="withEffect">
                                  <p:stCondLst>
                                    <p:cond delay="10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Effect transition="in" filter="fade">
                                      <p:cBhvr>
                                        <p:cTn id="113" dur="500"/>
                                        <p:tgtEl>
                                          <p:spTgt spid="64"/>
                                        </p:tgtEl>
                                      </p:cBhvr>
                                    </p:animEffect>
                                  </p:childTnLst>
                                </p:cTn>
                              </p:par>
                              <p:par>
                                <p:cTn id="114" presetID="53" presetClass="entr" presetSubtype="16" fill="hold" grpId="0" nodeType="withEffect">
                                  <p:stCondLst>
                                    <p:cond delay="1000"/>
                                  </p:stCondLst>
                                  <p:childTnLst>
                                    <p:set>
                                      <p:cBhvr>
                                        <p:cTn id="115" dur="1" fill="hold">
                                          <p:stCondLst>
                                            <p:cond delay="0"/>
                                          </p:stCondLst>
                                        </p:cTn>
                                        <p:tgtEl>
                                          <p:spTgt spid="65"/>
                                        </p:tgtEl>
                                        <p:attrNameLst>
                                          <p:attrName>style.visibility</p:attrName>
                                        </p:attrNameLst>
                                      </p:cBhvr>
                                      <p:to>
                                        <p:strVal val="visible"/>
                                      </p:to>
                                    </p:set>
                                    <p:anim calcmode="lin" valueType="num">
                                      <p:cBhvr>
                                        <p:cTn id="116" dur="500" fill="hold"/>
                                        <p:tgtEl>
                                          <p:spTgt spid="65"/>
                                        </p:tgtEl>
                                        <p:attrNameLst>
                                          <p:attrName>ppt_w</p:attrName>
                                        </p:attrNameLst>
                                      </p:cBhvr>
                                      <p:tavLst>
                                        <p:tav tm="0">
                                          <p:val>
                                            <p:fltVal val="0"/>
                                          </p:val>
                                        </p:tav>
                                        <p:tav tm="100000">
                                          <p:val>
                                            <p:strVal val="#ppt_w"/>
                                          </p:val>
                                        </p:tav>
                                      </p:tavLst>
                                    </p:anim>
                                    <p:anim calcmode="lin" valueType="num">
                                      <p:cBhvr>
                                        <p:cTn id="117" dur="500" fill="hold"/>
                                        <p:tgtEl>
                                          <p:spTgt spid="65"/>
                                        </p:tgtEl>
                                        <p:attrNameLst>
                                          <p:attrName>ppt_h</p:attrName>
                                        </p:attrNameLst>
                                      </p:cBhvr>
                                      <p:tavLst>
                                        <p:tav tm="0">
                                          <p:val>
                                            <p:fltVal val="0"/>
                                          </p:val>
                                        </p:tav>
                                        <p:tav tm="100000">
                                          <p:val>
                                            <p:strVal val="#ppt_h"/>
                                          </p:val>
                                        </p:tav>
                                      </p:tavLst>
                                    </p:anim>
                                    <p:animEffect transition="in" filter="fade">
                                      <p:cBhvr>
                                        <p:cTn id="118" dur="500"/>
                                        <p:tgtEl>
                                          <p:spTgt spid="65"/>
                                        </p:tgtEl>
                                      </p:cBhvr>
                                    </p:animEffect>
                                  </p:childTnLst>
                                </p:cTn>
                              </p:par>
                              <p:par>
                                <p:cTn id="119" presetID="53" presetClass="entr" presetSubtype="16" fill="hold" grpId="0" nodeType="withEffect">
                                  <p:stCondLst>
                                    <p:cond delay="1000"/>
                                  </p:stCondLst>
                                  <p:childTnLst>
                                    <p:set>
                                      <p:cBhvr>
                                        <p:cTn id="120" dur="1" fill="hold">
                                          <p:stCondLst>
                                            <p:cond delay="0"/>
                                          </p:stCondLst>
                                        </p:cTn>
                                        <p:tgtEl>
                                          <p:spTgt spid="66"/>
                                        </p:tgtEl>
                                        <p:attrNameLst>
                                          <p:attrName>style.visibility</p:attrName>
                                        </p:attrNameLst>
                                      </p:cBhvr>
                                      <p:to>
                                        <p:strVal val="visible"/>
                                      </p:to>
                                    </p:set>
                                    <p:anim calcmode="lin" valueType="num">
                                      <p:cBhvr>
                                        <p:cTn id="121" dur="500" fill="hold"/>
                                        <p:tgtEl>
                                          <p:spTgt spid="66"/>
                                        </p:tgtEl>
                                        <p:attrNameLst>
                                          <p:attrName>ppt_w</p:attrName>
                                        </p:attrNameLst>
                                      </p:cBhvr>
                                      <p:tavLst>
                                        <p:tav tm="0">
                                          <p:val>
                                            <p:fltVal val="0"/>
                                          </p:val>
                                        </p:tav>
                                        <p:tav tm="100000">
                                          <p:val>
                                            <p:strVal val="#ppt_w"/>
                                          </p:val>
                                        </p:tav>
                                      </p:tavLst>
                                    </p:anim>
                                    <p:anim calcmode="lin" valueType="num">
                                      <p:cBhvr>
                                        <p:cTn id="122" dur="500" fill="hold"/>
                                        <p:tgtEl>
                                          <p:spTgt spid="66"/>
                                        </p:tgtEl>
                                        <p:attrNameLst>
                                          <p:attrName>ppt_h</p:attrName>
                                        </p:attrNameLst>
                                      </p:cBhvr>
                                      <p:tavLst>
                                        <p:tav tm="0">
                                          <p:val>
                                            <p:fltVal val="0"/>
                                          </p:val>
                                        </p:tav>
                                        <p:tav tm="100000">
                                          <p:val>
                                            <p:strVal val="#ppt_h"/>
                                          </p:val>
                                        </p:tav>
                                      </p:tavLst>
                                    </p:anim>
                                    <p:animEffect transition="in" filter="fade">
                                      <p:cBhvr>
                                        <p:cTn id="123" dur="500"/>
                                        <p:tgtEl>
                                          <p:spTgt spid="66"/>
                                        </p:tgtEl>
                                      </p:cBhvr>
                                    </p:animEffect>
                                  </p:childTnLst>
                                </p:cTn>
                              </p:par>
                              <p:par>
                                <p:cTn id="124" presetID="53" presetClass="entr" presetSubtype="16" fill="hold" grpId="0" nodeType="withEffect">
                                  <p:stCondLst>
                                    <p:cond delay="1000"/>
                                  </p:stCondLst>
                                  <p:childTnLst>
                                    <p:set>
                                      <p:cBhvr>
                                        <p:cTn id="125" dur="1" fill="hold">
                                          <p:stCondLst>
                                            <p:cond delay="0"/>
                                          </p:stCondLst>
                                        </p:cTn>
                                        <p:tgtEl>
                                          <p:spTgt spid="67"/>
                                        </p:tgtEl>
                                        <p:attrNameLst>
                                          <p:attrName>style.visibility</p:attrName>
                                        </p:attrNameLst>
                                      </p:cBhvr>
                                      <p:to>
                                        <p:strVal val="visible"/>
                                      </p:to>
                                    </p:set>
                                    <p:anim calcmode="lin" valueType="num">
                                      <p:cBhvr>
                                        <p:cTn id="126" dur="500" fill="hold"/>
                                        <p:tgtEl>
                                          <p:spTgt spid="67"/>
                                        </p:tgtEl>
                                        <p:attrNameLst>
                                          <p:attrName>ppt_w</p:attrName>
                                        </p:attrNameLst>
                                      </p:cBhvr>
                                      <p:tavLst>
                                        <p:tav tm="0">
                                          <p:val>
                                            <p:fltVal val="0"/>
                                          </p:val>
                                        </p:tav>
                                        <p:tav tm="100000">
                                          <p:val>
                                            <p:strVal val="#ppt_w"/>
                                          </p:val>
                                        </p:tav>
                                      </p:tavLst>
                                    </p:anim>
                                    <p:anim calcmode="lin" valueType="num">
                                      <p:cBhvr>
                                        <p:cTn id="127" dur="500" fill="hold"/>
                                        <p:tgtEl>
                                          <p:spTgt spid="67"/>
                                        </p:tgtEl>
                                        <p:attrNameLst>
                                          <p:attrName>ppt_h</p:attrName>
                                        </p:attrNameLst>
                                      </p:cBhvr>
                                      <p:tavLst>
                                        <p:tav tm="0">
                                          <p:val>
                                            <p:fltVal val="0"/>
                                          </p:val>
                                        </p:tav>
                                        <p:tav tm="100000">
                                          <p:val>
                                            <p:strVal val="#ppt_h"/>
                                          </p:val>
                                        </p:tav>
                                      </p:tavLst>
                                    </p:anim>
                                    <p:animEffect transition="in" filter="fade">
                                      <p:cBhvr>
                                        <p:cTn id="128" dur="500"/>
                                        <p:tgtEl>
                                          <p:spTgt spid="67"/>
                                        </p:tgtEl>
                                      </p:cBhvr>
                                    </p:animEffect>
                                  </p:childTnLst>
                                </p:cTn>
                              </p:par>
                              <p:par>
                                <p:cTn id="129" presetID="53" presetClass="entr" presetSubtype="16" fill="hold" grpId="0" nodeType="withEffect">
                                  <p:stCondLst>
                                    <p:cond delay="1000"/>
                                  </p:stCondLst>
                                  <p:childTnLst>
                                    <p:set>
                                      <p:cBhvr>
                                        <p:cTn id="130" dur="1" fill="hold">
                                          <p:stCondLst>
                                            <p:cond delay="0"/>
                                          </p:stCondLst>
                                        </p:cTn>
                                        <p:tgtEl>
                                          <p:spTgt spid="68"/>
                                        </p:tgtEl>
                                        <p:attrNameLst>
                                          <p:attrName>style.visibility</p:attrName>
                                        </p:attrNameLst>
                                      </p:cBhvr>
                                      <p:to>
                                        <p:strVal val="visible"/>
                                      </p:to>
                                    </p:set>
                                    <p:anim calcmode="lin" valueType="num">
                                      <p:cBhvr>
                                        <p:cTn id="131" dur="500" fill="hold"/>
                                        <p:tgtEl>
                                          <p:spTgt spid="68"/>
                                        </p:tgtEl>
                                        <p:attrNameLst>
                                          <p:attrName>ppt_w</p:attrName>
                                        </p:attrNameLst>
                                      </p:cBhvr>
                                      <p:tavLst>
                                        <p:tav tm="0">
                                          <p:val>
                                            <p:fltVal val="0"/>
                                          </p:val>
                                        </p:tav>
                                        <p:tav tm="100000">
                                          <p:val>
                                            <p:strVal val="#ppt_w"/>
                                          </p:val>
                                        </p:tav>
                                      </p:tavLst>
                                    </p:anim>
                                    <p:anim calcmode="lin" valueType="num">
                                      <p:cBhvr>
                                        <p:cTn id="132" dur="500" fill="hold"/>
                                        <p:tgtEl>
                                          <p:spTgt spid="68"/>
                                        </p:tgtEl>
                                        <p:attrNameLst>
                                          <p:attrName>ppt_h</p:attrName>
                                        </p:attrNameLst>
                                      </p:cBhvr>
                                      <p:tavLst>
                                        <p:tav tm="0">
                                          <p:val>
                                            <p:fltVal val="0"/>
                                          </p:val>
                                        </p:tav>
                                        <p:tav tm="100000">
                                          <p:val>
                                            <p:strVal val="#ppt_h"/>
                                          </p:val>
                                        </p:tav>
                                      </p:tavLst>
                                    </p:anim>
                                    <p:animEffect transition="in" filter="fade">
                                      <p:cBhvr>
                                        <p:cTn id="133" dur="500"/>
                                        <p:tgtEl>
                                          <p:spTgt spid="68"/>
                                        </p:tgtEl>
                                      </p:cBhvr>
                                    </p:animEffect>
                                  </p:childTnLst>
                                </p:cTn>
                              </p:par>
                              <p:par>
                                <p:cTn id="134" presetID="53" presetClass="entr" presetSubtype="16" fill="hold" grpId="0" nodeType="withEffect">
                                  <p:stCondLst>
                                    <p:cond delay="1000"/>
                                  </p:stCondLst>
                                  <p:childTnLst>
                                    <p:set>
                                      <p:cBhvr>
                                        <p:cTn id="135" dur="1" fill="hold">
                                          <p:stCondLst>
                                            <p:cond delay="0"/>
                                          </p:stCondLst>
                                        </p:cTn>
                                        <p:tgtEl>
                                          <p:spTgt spid="69"/>
                                        </p:tgtEl>
                                        <p:attrNameLst>
                                          <p:attrName>style.visibility</p:attrName>
                                        </p:attrNameLst>
                                      </p:cBhvr>
                                      <p:to>
                                        <p:strVal val="visible"/>
                                      </p:to>
                                    </p:set>
                                    <p:anim calcmode="lin" valueType="num">
                                      <p:cBhvr>
                                        <p:cTn id="136" dur="500" fill="hold"/>
                                        <p:tgtEl>
                                          <p:spTgt spid="69"/>
                                        </p:tgtEl>
                                        <p:attrNameLst>
                                          <p:attrName>ppt_w</p:attrName>
                                        </p:attrNameLst>
                                      </p:cBhvr>
                                      <p:tavLst>
                                        <p:tav tm="0">
                                          <p:val>
                                            <p:fltVal val="0"/>
                                          </p:val>
                                        </p:tav>
                                        <p:tav tm="100000">
                                          <p:val>
                                            <p:strVal val="#ppt_w"/>
                                          </p:val>
                                        </p:tav>
                                      </p:tavLst>
                                    </p:anim>
                                    <p:anim calcmode="lin" valueType="num">
                                      <p:cBhvr>
                                        <p:cTn id="137" dur="500" fill="hold"/>
                                        <p:tgtEl>
                                          <p:spTgt spid="69"/>
                                        </p:tgtEl>
                                        <p:attrNameLst>
                                          <p:attrName>ppt_h</p:attrName>
                                        </p:attrNameLst>
                                      </p:cBhvr>
                                      <p:tavLst>
                                        <p:tav tm="0">
                                          <p:val>
                                            <p:fltVal val="0"/>
                                          </p:val>
                                        </p:tav>
                                        <p:tav tm="100000">
                                          <p:val>
                                            <p:strVal val="#ppt_h"/>
                                          </p:val>
                                        </p:tav>
                                      </p:tavLst>
                                    </p:anim>
                                    <p:animEffect transition="in" filter="fade">
                                      <p:cBhvr>
                                        <p:cTn id="138" dur="500"/>
                                        <p:tgtEl>
                                          <p:spTgt spid="69"/>
                                        </p:tgtEl>
                                      </p:cBhvr>
                                    </p:animEffect>
                                  </p:childTnLst>
                                </p:cTn>
                              </p:par>
                              <p:par>
                                <p:cTn id="139" presetID="53" presetClass="entr" presetSubtype="16" fill="hold" grpId="0" nodeType="withEffect">
                                  <p:stCondLst>
                                    <p:cond delay="1000"/>
                                  </p:stCondLst>
                                  <p:childTnLst>
                                    <p:set>
                                      <p:cBhvr>
                                        <p:cTn id="140" dur="1" fill="hold">
                                          <p:stCondLst>
                                            <p:cond delay="0"/>
                                          </p:stCondLst>
                                        </p:cTn>
                                        <p:tgtEl>
                                          <p:spTgt spid="70"/>
                                        </p:tgtEl>
                                        <p:attrNameLst>
                                          <p:attrName>style.visibility</p:attrName>
                                        </p:attrNameLst>
                                      </p:cBhvr>
                                      <p:to>
                                        <p:strVal val="visible"/>
                                      </p:to>
                                    </p:set>
                                    <p:anim calcmode="lin" valueType="num">
                                      <p:cBhvr>
                                        <p:cTn id="141" dur="500" fill="hold"/>
                                        <p:tgtEl>
                                          <p:spTgt spid="70"/>
                                        </p:tgtEl>
                                        <p:attrNameLst>
                                          <p:attrName>ppt_w</p:attrName>
                                        </p:attrNameLst>
                                      </p:cBhvr>
                                      <p:tavLst>
                                        <p:tav tm="0">
                                          <p:val>
                                            <p:fltVal val="0"/>
                                          </p:val>
                                        </p:tav>
                                        <p:tav tm="100000">
                                          <p:val>
                                            <p:strVal val="#ppt_w"/>
                                          </p:val>
                                        </p:tav>
                                      </p:tavLst>
                                    </p:anim>
                                    <p:anim calcmode="lin" valueType="num">
                                      <p:cBhvr>
                                        <p:cTn id="142" dur="500" fill="hold"/>
                                        <p:tgtEl>
                                          <p:spTgt spid="70"/>
                                        </p:tgtEl>
                                        <p:attrNameLst>
                                          <p:attrName>ppt_h</p:attrName>
                                        </p:attrNameLst>
                                      </p:cBhvr>
                                      <p:tavLst>
                                        <p:tav tm="0">
                                          <p:val>
                                            <p:fltVal val="0"/>
                                          </p:val>
                                        </p:tav>
                                        <p:tav tm="100000">
                                          <p:val>
                                            <p:strVal val="#ppt_h"/>
                                          </p:val>
                                        </p:tav>
                                      </p:tavLst>
                                    </p:anim>
                                    <p:animEffect transition="in" filter="fade">
                                      <p:cBhvr>
                                        <p:cTn id="143" dur="500"/>
                                        <p:tgtEl>
                                          <p:spTgt spid="70"/>
                                        </p:tgtEl>
                                      </p:cBhvr>
                                    </p:animEffect>
                                  </p:childTnLst>
                                </p:cTn>
                              </p:par>
                              <p:par>
                                <p:cTn id="144" presetID="53" presetClass="entr" presetSubtype="16" fill="hold" grpId="0" nodeType="withEffect">
                                  <p:stCondLst>
                                    <p:cond delay="1000"/>
                                  </p:stCondLst>
                                  <p:childTnLst>
                                    <p:set>
                                      <p:cBhvr>
                                        <p:cTn id="145" dur="1" fill="hold">
                                          <p:stCondLst>
                                            <p:cond delay="0"/>
                                          </p:stCondLst>
                                        </p:cTn>
                                        <p:tgtEl>
                                          <p:spTgt spid="71"/>
                                        </p:tgtEl>
                                        <p:attrNameLst>
                                          <p:attrName>style.visibility</p:attrName>
                                        </p:attrNameLst>
                                      </p:cBhvr>
                                      <p:to>
                                        <p:strVal val="visible"/>
                                      </p:to>
                                    </p:set>
                                    <p:anim calcmode="lin" valueType="num">
                                      <p:cBhvr>
                                        <p:cTn id="146" dur="500" fill="hold"/>
                                        <p:tgtEl>
                                          <p:spTgt spid="71"/>
                                        </p:tgtEl>
                                        <p:attrNameLst>
                                          <p:attrName>ppt_w</p:attrName>
                                        </p:attrNameLst>
                                      </p:cBhvr>
                                      <p:tavLst>
                                        <p:tav tm="0">
                                          <p:val>
                                            <p:fltVal val="0"/>
                                          </p:val>
                                        </p:tav>
                                        <p:tav tm="100000">
                                          <p:val>
                                            <p:strVal val="#ppt_w"/>
                                          </p:val>
                                        </p:tav>
                                      </p:tavLst>
                                    </p:anim>
                                    <p:anim calcmode="lin" valueType="num">
                                      <p:cBhvr>
                                        <p:cTn id="147" dur="500" fill="hold"/>
                                        <p:tgtEl>
                                          <p:spTgt spid="71"/>
                                        </p:tgtEl>
                                        <p:attrNameLst>
                                          <p:attrName>ppt_h</p:attrName>
                                        </p:attrNameLst>
                                      </p:cBhvr>
                                      <p:tavLst>
                                        <p:tav tm="0">
                                          <p:val>
                                            <p:fltVal val="0"/>
                                          </p:val>
                                        </p:tav>
                                        <p:tav tm="100000">
                                          <p:val>
                                            <p:strVal val="#ppt_h"/>
                                          </p:val>
                                        </p:tav>
                                      </p:tavLst>
                                    </p:anim>
                                    <p:animEffect transition="in" filter="fade">
                                      <p:cBhvr>
                                        <p:cTn id="1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39" grpId="0" bldLvl="0" animBg="1"/>
      <p:bldP spid="40" grpId="0" bldLvl="0" animBg="1"/>
      <p:bldP spid="56" grpId="0"/>
      <p:bldP spid="57" grpId="0"/>
      <p:bldP spid="58" grpId="0"/>
      <p:bldP spid="59" grpId="0"/>
      <p:bldP spid="60" grpId="0"/>
      <p:bldP spid="61" grpId="0"/>
      <p:bldP spid="62" grpId="0" bldLvl="0" animBg="1"/>
      <p:bldP spid="63" grpId="0"/>
      <p:bldP spid="64" grpId="0"/>
      <p:bldP spid="65" grpId="0" bldLvl="0" animBg="1"/>
      <p:bldP spid="66" grpId="0"/>
      <p:bldP spid="67" grpId="0"/>
      <p:bldP spid="68" grpId="0" bldLvl="0" animBg="1"/>
      <p:bldP spid="69" grpId="0"/>
      <p:bldP spid="70" grpId="0"/>
      <p:bldP spid="7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
        <p:nvSpPr>
          <p:cNvPr id="30" name="矩形 1"/>
          <p:cNvSpPr/>
          <p:nvPr/>
        </p:nvSpPr>
        <p:spPr>
          <a:xfrm>
            <a:off x="-1" y="2205183"/>
            <a:ext cx="1716842" cy="2097735"/>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1" fmla="*/ 0 w 1705100"/>
              <a:gd name="connsiteY0-2" fmla="*/ 0 h 2088232"/>
              <a:gd name="connsiteX1-3" fmla="*/ 1705100 w 1705100"/>
              <a:gd name="connsiteY1-4" fmla="*/ 0 h 2088232"/>
              <a:gd name="connsiteX2-5" fmla="*/ 922602 w 1705100"/>
              <a:gd name="connsiteY2-6" fmla="*/ 1013988 h 2088232"/>
              <a:gd name="connsiteX3-7" fmla="*/ 1705100 w 1705100"/>
              <a:gd name="connsiteY3-8" fmla="*/ 2088232 h 2088232"/>
              <a:gd name="connsiteX4-9" fmla="*/ 0 w 1705100"/>
              <a:gd name="connsiteY4-10" fmla="*/ 2088232 h 2088232"/>
              <a:gd name="connsiteX5" fmla="*/ 0 w 1705100"/>
              <a:gd name="connsiteY5" fmla="*/ 0 h 2088232"/>
              <a:gd name="connsiteX0-11" fmla="*/ 0 w 1705100"/>
              <a:gd name="connsiteY0-12" fmla="*/ 0 h 2088232"/>
              <a:gd name="connsiteX1-13" fmla="*/ 1705100 w 1705100"/>
              <a:gd name="connsiteY1-14" fmla="*/ 0 h 2088232"/>
              <a:gd name="connsiteX2-15" fmla="*/ 1090721 w 1705100"/>
              <a:gd name="connsiteY2-16" fmla="*/ 1075495 h 2088232"/>
              <a:gd name="connsiteX3-17" fmla="*/ 1705100 w 1705100"/>
              <a:gd name="connsiteY3-18" fmla="*/ 2088232 h 2088232"/>
              <a:gd name="connsiteX4-19" fmla="*/ 0 w 1705100"/>
              <a:gd name="connsiteY4-20" fmla="*/ 2088232 h 2088232"/>
              <a:gd name="connsiteX5-21" fmla="*/ 0 w 1705100"/>
              <a:gd name="connsiteY5-22" fmla="*/ 0 h 2088232"/>
              <a:gd name="connsiteX0-23" fmla="*/ 0 w 1705100"/>
              <a:gd name="connsiteY0-24" fmla="*/ 0 h 2088232"/>
              <a:gd name="connsiteX1-25" fmla="*/ 1705100 w 1705100"/>
              <a:gd name="connsiteY1-26" fmla="*/ 0 h 2088232"/>
              <a:gd name="connsiteX2-27" fmla="*/ 1090721 w 1705100"/>
              <a:gd name="connsiteY2-28" fmla="*/ 1075495 h 2088232"/>
              <a:gd name="connsiteX3-29" fmla="*/ 1705100 w 1705100"/>
              <a:gd name="connsiteY3-30" fmla="*/ 2088232 h 2088232"/>
              <a:gd name="connsiteX4-31" fmla="*/ 0 w 1705100"/>
              <a:gd name="connsiteY4-32" fmla="*/ 2088232 h 2088232"/>
              <a:gd name="connsiteX5-33" fmla="*/ 0 w 1705100"/>
              <a:gd name="connsiteY5-34" fmla="*/ 0 h 2088232"/>
              <a:gd name="connsiteX0-35" fmla="*/ 0 w 1705100"/>
              <a:gd name="connsiteY0-36" fmla="*/ 0 h 2088232"/>
              <a:gd name="connsiteX1-37" fmla="*/ 1705100 w 1705100"/>
              <a:gd name="connsiteY1-38" fmla="*/ 0 h 2088232"/>
              <a:gd name="connsiteX2-39" fmla="*/ 1090721 w 1705100"/>
              <a:gd name="connsiteY2-40" fmla="*/ 1075495 h 2088232"/>
              <a:gd name="connsiteX3-41" fmla="*/ 1705100 w 1705100"/>
              <a:gd name="connsiteY3-42" fmla="*/ 2088232 h 2088232"/>
              <a:gd name="connsiteX4-43" fmla="*/ 0 w 1705100"/>
              <a:gd name="connsiteY4-44" fmla="*/ 2088232 h 2088232"/>
              <a:gd name="connsiteX5-45" fmla="*/ 0 w 1705100"/>
              <a:gd name="connsiteY5-46" fmla="*/ 0 h 2088232"/>
              <a:gd name="connsiteX0-47" fmla="*/ 0 w 1705100"/>
              <a:gd name="connsiteY0-48" fmla="*/ 0 h 2088232"/>
              <a:gd name="connsiteX1-49" fmla="*/ 1705100 w 1705100"/>
              <a:gd name="connsiteY1-50" fmla="*/ 0 h 2088232"/>
              <a:gd name="connsiteX2-51" fmla="*/ 1090721 w 1705100"/>
              <a:gd name="connsiteY2-52" fmla="*/ 1075495 h 2088232"/>
              <a:gd name="connsiteX3-53" fmla="*/ 1705100 w 1705100"/>
              <a:gd name="connsiteY3-54" fmla="*/ 2088232 h 2088232"/>
              <a:gd name="connsiteX4-55" fmla="*/ 0 w 1705100"/>
              <a:gd name="connsiteY4-56" fmla="*/ 2088232 h 2088232"/>
              <a:gd name="connsiteX5-57" fmla="*/ 0 w 1705100"/>
              <a:gd name="connsiteY5-58" fmla="*/ 0 h 2088232"/>
              <a:gd name="connsiteX0-59" fmla="*/ 0 w 1705100"/>
              <a:gd name="connsiteY0-60" fmla="*/ 0 h 2088232"/>
              <a:gd name="connsiteX1-61" fmla="*/ 1705100 w 1705100"/>
              <a:gd name="connsiteY1-62" fmla="*/ 0 h 2088232"/>
              <a:gd name="connsiteX2-63" fmla="*/ 1090721 w 1705100"/>
              <a:gd name="connsiteY2-64" fmla="*/ 1075495 h 2088232"/>
              <a:gd name="connsiteX3-65" fmla="*/ 1705100 w 1705100"/>
              <a:gd name="connsiteY3-66" fmla="*/ 2088232 h 2088232"/>
              <a:gd name="connsiteX4-67" fmla="*/ 0 w 1705100"/>
              <a:gd name="connsiteY4-68" fmla="*/ 2088232 h 2088232"/>
              <a:gd name="connsiteX5-69" fmla="*/ 0 w 1705100"/>
              <a:gd name="connsiteY5-70" fmla="*/ 0 h 2088232"/>
              <a:gd name="connsiteX0-71" fmla="*/ 0 w 1705100"/>
              <a:gd name="connsiteY0-72" fmla="*/ 0 h 2088232"/>
              <a:gd name="connsiteX1-73" fmla="*/ 1705100 w 1705100"/>
              <a:gd name="connsiteY1-74" fmla="*/ 0 h 2088232"/>
              <a:gd name="connsiteX2-75" fmla="*/ 1090721 w 1705100"/>
              <a:gd name="connsiteY2-76" fmla="*/ 1075495 h 2088232"/>
              <a:gd name="connsiteX3-77" fmla="*/ 1705100 w 1705100"/>
              <a:gd name="connsiteY3-78" fmla="*/ 2088232 h 2088232"/>
              <a:gd name="connsiteX4-79" fmla="*/ 0 w 1705100"/>
              <a:gd name="connsiteY4-80" fmla="*/ 2088232 h 2088232"/>
              <a:gd name="connsiteX5-81" fmla="*/ 0 w 1705100"/>
              <a:gd name="connsiteY5-82" fmla="*/ 0 h 2088232"/>
              <a:gd name="connsiteX0-83" fmla="*/ 0 w 1705100"/>
              <a:gd name="connsiteY0-84" fmla="*/ 0 h 2088232"/>
              <a:gd name="connsiteX1-85" fmla="*/ 1705100 w 1705100"/>
              <a:gd name="connsiteY1-86" fmla="*/ 0 h 2088232"/>
              <a:gd name="connsiteX2-87" fmla="*/ 1090721 w 1705100"/>
              <a:gd name="connsiteY2-88" fmla="*/ 1075495 h 2088232"/>
              <a:gd name="connsiteX3-89" fmla="*/ 1705100 w 1705100"/>
              <a:gd name="connsiteY3-90" fmla="*/ 2088232 h 2088232"/>
              <a:gd name="connsiteX4-91" fmla="*/ 0 w 1705100"/>
              <a:gd name="connsiteY4-92" fmla="*/ 2088232 h 2088232"/>
              <a:gd name="connsiteX5-93" fmla="*/ 0 w 1705100"/>
              <a:gd name="connsiteY5-94" fmla="*/ 0 h 2088232"/>
              <a:gd name="connsiteX0-95" fmla="*/ 0 w 1705100"/>
              <a:gd name="connsiteY0-96" fmla="*/ 0 h 2088232"/>
              <a:gd name="connsiteX1-97" fmla="*/ 1705100 w 1705100"/>
              <a:gd name="connsiteY1-98" fmla="*/ 0 h 2088232"/>
              <a:gd name="connsiteX2-99" fmla="*/ 1090721 w 1705100"/>
              <a:gd name="connsiteY2-100" fmla="*/ 1075495 h 2088232"/>
              <a:gd name="connsiteX3-101" fmla="*/ 1705100 w 1705100"/>
              <a:gd name="connsiteY3-102" fmla="*/ 2088232 h 2088232"/>
              <a:gd name="connsiteX4-103" fmla="*/ 0 w 1705100"/>
              <a:gd name="connsiteY4-104" fmla="*/ 2088232 h 2088232"/>
              <a:gd name="connsiteX5-105" fmla="*/ 0 w 1705100"/>
              <a:gd name="connsiteY5-106" fmla="*/ 0 h 2088232"/>
              <a:gd name="connsiteX0-107" fmla="*/ 0 w 1705100"/>
              <a:gd name="connsiteY0-108" fmla="*/ 0 h 2088232"/>
              <a:gd name="connsiteX1-109" fmla="*/ 1705100 w 1705100"/>
              <a:gd name="connsiteY1-110" fmla="*/ 0 h 2088232"/>
              <a:gd name="connsiteX2-111" fmla="*/ 1705100 w 1705100"/>
              <a:gd name="connsiteY2-112" fmla="*/ 2088232 h 2088232"/>
              <a:gd name="connsiteX3-113" fmla="*/ 0 w 1705100"/>
              <a:gd name="connsiteY3-114" fmla="*/ 2088232 h 2088232"/>
              <a:gd name="connsiteX4-115" fmla="*/ 0 w 1705100"/>
              <a:gd name="connsiteY4-116" fmla="*/ 0 h 2088232"/>
              <a:gd name="connsiteX0-117" fmla="*/ 0 w 1739059"/>
              <a:gd name="connsiteY0-118" fmla="*/ 0 h 2088232"/>
              <a:gd name="connsiteX1-119" fmla="*/ 1705100 w 1739059"/>
              <a:gd name="connsiteY1-120" fmla="*/ 0 h 2088232"/>
              <a:gd name="connsiteX2-121" fmla="*/ 1705100 w 1739059"/>
              <a:gd name="connsiteY2-122" fmla="*/ 2088232 h 2088232"/>
              <a:gd name="connsiteX3-123" fmla="*/ 0 w 1739059"/>
              <a:gd name="connsiteY3-124" fmla="*/ 2088232 h 2088232"/>
              <a:gd name="connsiteX4-125" fmla="*/ 0 w 1739059"/>
              <a:gd name="connsiteY4-126" fmla="*/ 0 h 2088232"/>
              <a:gd name="connsiteX0-127" fmla="*/ 0 w 1705100"/>
              <a:gd name="connsiteY0-128" fmla="*/ 0 h 2088232"/>
              <a:gd name="connsiteX1-129" fmla="*/ 1705100 w 1705100"/>
              <a:gd name="connsiteY1-130" fmla="*/ 0 h 2088232"/>
              <a:gd name="connsiteX2-131" fmla="*/ 1705100 w 1705100"/>
              <a:gd name="connsiteY2-132" fmla="*/ 2088232 h 2088232"/>
              <a:gd name="connsiteX3-133" fmla="*/ 0 w 1705100"/>
              <a:gd name="connsiteY3-134" fmla="*/ 2088232 h 2088232"/>
              <a:gd name="connsiteX4-135" fmla="*/ 0 w 1705100"/>
              <a:gd name="connsiteY4-136" fmla="*/ 0 h 2088232"/>
              <a:gd name="connsiteX0-137" fmla="*/ 0 w 1705100"/>
              <a:gd name="connsiteY0-138" fmla="*/ 0 h 2088232"/>
              <a:gd name="connsiteX1-139" fmla="*/ 1705100 w 1705100"/>
              <a:gd name="connsiteY1-140" fmla="*/ 0 h 2088232"/>
              <a:gd name="connsiteX2-141" fmla="*/ 1705100 w 1705100"/>
              <a:gd name="connsiteY2-142" fmla="*/ 2088232 h 2088232"/>
              <a:gd name="connsiteX3-143" fmla="*/ 0 w 1705100"/>
              <a:gd name="connsiteY3-144" fmla="*/ 2088232 h 2088232"/>
              <a:gd name="connsiteX4-145" fmla="*/ 0 w 1705100"/>
              <a:gd name="connsiteY4-146" fmla="*/ 0 h 2088232"/>
              <a:gd name="connsiteX0-147" fmla="*/ 0 w 1705100"/>
              <a:gd name="connsiteY0-148" fmla="*/ 0 h 2088232"/>
              <a:gd name="connsiteX1-149" fmla="*/ 1705100 w 1705100"/>
              <a:gd name="connsiteY1-150" fmla="*/ 0 h 2088232"/>
              <a:gd name="connsiteX2-151" fmla="*/ 1705100 w 1705100"/>
              <a:gd name="connsiteY2-152" fmla="*/ 2088232 h 2088232"/>
              <a:gd name="connsiteX3-153" fmla="*/ 0 w 1705100"/>
              <a:gd name="connsiteY3-154" fmla="*/ 2088232 h 2088232"/>
              <a:gd name="connsiteX4-155" fmla="*/ 0 w 1705100"/>
              <a:gd name="connsiteY4-156" fmla="*/ 0 h 2088232"/>
              <a:gd name="connsiteX0-157" fmla="*/ 0 w 1746105"/>
              <a:gd name="connsiteY0-158" fmla="*/ 0 h 2088232"/>
              <a:gd name="connsiteX1-159" fmla="*/ 1746105 w 1746105"/>
              <a:gd name="connsiteY1-160" fmla="*/ 0 h 2088232"/>
              <a:gd name="connsiteX2-161" fmla="*/ 1705100 w 1746105"/>
              <a:gd name="connsiteY2-162" fmla="*/ 2088232 h 2088232"/>
              <a:gd name="connsiteX3-163" fmla="*/ 0 w 1746105"/>
              <a:gd name="connsiteY3-164" fmla="*/ 2088232 h 2088232"/>
              <a:gd name="connsiteX4-165" fmla="*/ 0 w 1746105"/>
              <a:gd name="connsiteY4-166" fmla="*/ 0 h 2088232"/>
              <a:gd name="connsiteX0-167" fmla="*/ 0 w 1746105"/>
              <a:gd name="connsiteY0-168" fmla="*/ 0 h 2088232"/>
              <a:gd name="connsiteX1-169" fmla="*/ 1746105 w 1746105"/>
              <a:gd name="connsiteY1-170" fmla="*/ 0 h 2088232"/>
              <a:gd name="connsiteX2-171" fmla="*/ 1705100 w 1746105"/>
              <a:gd name="connsiteY2-172" fmla="*/ 2088232 h 2088232"/>
              <a:gd name="connsiteX3-173" fmla="*/ 0 w 1746105"/>
              <a:gd name="connsiteY3-174" fmla="*/ 2088232 h 2088232"/>
              <a:gd name="connsiteX4-175" fmla="*/ 0 w 1746105"/>
              <a:gd name="connsiteY4-176" fmla="*/ 0 h 2088232"/>
              <a:gd name="connsiteX0-177" fmla="*/ 0 w 1746105"/>
              <a:gd name="connsiteY0-178" fmla="*/ 0 h 2088232"/>
              <a:gd name="connsiteX1-179" fmla="*/ 1746105 w 1746105"/>
              <a:gd name="connsiteY1-180" fmla="*/ 0 h 2088232"/>
              <a:gd name="connsiteX2-181" fmla="*/ 1705100 w 1746105"/>
              <a:gd name="connsiteY2-182" fmla="*/ 2088232 h 2088232"/>
              <a:gd name="connsiteX3-183" fmla="*/ 0 w 1746105"/>
              <a:gd name="connsiteY3-184" fmla="*/ 2088232 h 2088232"/>
              <a:gd name="connsiteX4-185" fmla="*/ 0 w 1746105"/>
              <a:gd name="connsiteY4-186" fmla="*/ 0 h 2088232"/>
              <a:gd name="connsiteX0-187" fmla="*/ 0 w 1762506"/>
              <a:gd name="connsiteY0-188" fmla="*/ 0 h 2088232"/>
              <a:gd name="connsiteX1-189" fmla="*/ 1746105 w 1762506"/>
              <a:gd name="connsiteY1-190" fmla="*/ 0 h 2088232"/>
              <a:gd name="connsiteX2-191" fmla="*/ 1762506 w 1762506"/>
              <a:gd name="connsiteY2-192" fmla="*/ 2088232 h 2088232"/>
              <a:gd name="connsiteX3-193" fmla="*/ 0 w 1762506"/>
              <a:gd name="connsiteY3-194" fmla="*/ 2088232 h 2088232"/>
              <a:gd name="connsiteX4-195" fmla="*/ 0 w 1762506"/>
              <a:gd name="connsiteY4-196" fmla="*/ 0 h 2088232"/>
              <a:gd name="connsiteX0-197" fmla="*/ 0 w 1762506"/>
              <a:gd name="connsiteY0-198" fmla="*/ 0 h 2088232"/>
              <a:gd name="connsiteX1-199" fmla="*/ 1746105 w 1762506"/>
              <a:gd name="connsiteY1-200" fmla="*/ 0 h 2088232"/>
              <a:gd name="connsiteX2-201" fmla="*/ 1762506 w 1762506"/>
              <a:gd name="connsiteY2-202" fmla="*/ 2088232 h 2088232"/>
              <a:gd name="connsiteX3-203" fmla="*/ 0 w 1762506"/>
              <a:gd name="connsiteY3-204" fmla="*/ 2088232 h 2088232"/>
              <a:gd name="connsiteX4-205" fmla="*/ 0 w 1762506"/>
              <a:gd name="connsiteY4-206" fmla="*/ 0 h 2088232"/>
              <a:gd name="connsiteX0-207" fmla="*/ 0 w 1762506"/>
              <a:gd name="connsiteY0-208" fmla="*/ 0 h 2088232"/>
              <a:gd name="connsiteX1-209" fmla="*/ 1746105 w 1762506"/>
              <a:gd name="connsiteY1-210" fmla="*/ 0 h 2088232"/>
              <a:gd name="connsiteX2-211" fmla="*/ 1762506 w 1762506"/>
              <a:gd name="connsiteY2-212" fmla="*/ 2088232 h 2088232"/>
              <a:gd name="connsiteX3-213" fmla="*/ 0 w 1762506"/>
              <a:gd name="connsiteY3-214" fmla="*/ 2088232 h 2088232"/>
              <a:gd name="connsiteX4-215" fmla="*/ 0 w 1762506"/>
              <a:gd name="connsiteY4-216" fmla="*/ 0 h 2088232"/>
              <a:gd name="connsiteX0-217" fmla="*/ 0 w 1762506"/>
              <a:gd name="connsiteY0-218" fmla="*/ 0 h 2088232"/>
              <a:gd name="connsiteX1-219" fmla="*/ 1746105 w 1762506"/>
              <a:gd name="connsiteY1-220" fmla="*/ 0 h 2088232"/>
              <a:gd name="connsiteX2-221" fmla="*/ 1762506 w 1762506"/>
              <a:gd name="connsiteY2-222" fmla="*/ 2088232 h 2088232"/>
              <a:gd name="connsiteX3-223" fmla="*/ 0 w 1762506"/>
              <a:gd name="connsiteY3-224" fmla="*/ 2088232 h 2088232"/>
              <a:gd name="connsiteX4-225" fmla="*/ 0 w 1762506"/>
              <a:gd name="connsiteY4-226" fmla="*/ 0 h 2088232"/>
              <a:gd name="connsiteX0-227" fmla="*/ 0 w 1762506"/>
              <a:gd name="connsiteY0-228" fmla="*/ 0 h 2088232"/>
              <a:gd name="connsiteX1-229" fmla="*/ 1746105 w 1762506"/>
              <a:gd name="connsiteY1-230" fmla="*/ 0 h 2088232"/>
              <a:gd name="connsiteX2-231" fmla="*/ 1762506 w 1762506"/>
              <a:gd name="connsiteY2-232" fmla="*/ 2088232 h 2088232"/>
              <a:gd name="connsiteX3-233" fmla="*/ 0 w 1762506"/>
              <a:gd name="connsiteY3-234" fmla="*/ 2088232 h 2088232"/>
              <a:gd name="connsiteX4-235" fmla="*/ 0 w 1762506"/>
              <a:gd name="connsiteY4-236" fmla="*/ 0 h 2088232"/>
              <a:gd name="connsiteX0-237" fmla="*/ 0 w 1762506"/>
              <a:gd name="connsiteY0-238" fmla="*/ 0 h 2088232"/>
              <a:gd name="connsiteX1-239" fmla="*/ 1746105 w 1762506"/>
              <a:gd name="connsiteY1-240" fmla="*/ 0 h 2088232"/>
              <a:gd name="connsiteX2-241" fmla="*/ 1762506 w 1762506"/>
              <a:gd name="connsiteY2-242" fmla="*/ 2088232 h 2088232"/>
              <a:gd name="connsiteX3-243" fmla="*/ 0 w 1762506"/>
              <a:gd name="connsiteY3-244" fmla="*/ 2088232 h 2088232"/>
              <a:gd name="connsiteX4-245" fmla="*/ 0 w 1762506"/>
              <a:gd name="connsiteY4-246" fmla="*/ 0 h 2088232"/>
              <a:gd name="connsiteX0-247" fmla="*/ 0 w 1762506"/>
              <a:gd name="connsiteY0-248" fmla="*/ 0 h 2088232"/>
              <a:gd name="connsiteX1-249" fmla="*/ 1746105 w 1762506"/>
              <a:gd name="connsiteY1-250" fmla="*/ 0 h 2088232"/>
              <a:gd name="connsiteX2-251" fmla="*/ 1762506 w 1762506"/>
              <a:gd name="connsiteY2-252" fmla="*/ 2088232 h 2088232"/>
              <a:gd name="connsiteX3-253" fmla="*/ 0 w 1762506"/>
              <a:gd name="connsiteY3-254" fmla="*/ 2088232 h 2088232"/>
              <a:gd name="connsiteX4-255" fmla="*/ 0 w 1762506"/>
              <a:gd name="connsiteY4-256" fmla="*/ 0 h 2088232"/>
              <a:gd name="connsiteX0-257" fmla="*/ 0 w 1762506"/>
              <a:gd name="connsiteY0-258" fmla="*/ 0 h 2088232"/>
              <a:gd name="connsiteX1-259" fmla="*/ 1746105 w 1762506"/>
              <a:gd name="connsiteY1-260" fmla="*/ 0 h 2088232"/>
              <a:gd name="connsiteX2-261" fmla="*/ 1762506 w 1762506"/>
              <a:gd name="connsiteY2-262" fmla="*/ 2088232 h 2088232"/>
              <a:gd name="connsiteX3-263" fmla="*/ 0 w 1762506"/>
              <a:gd name="connsiteY3-264" fmla="*/ 2088232 h 2088232"/>
              <a:gd name="connsiteX4-265" fmla="*/ 0 w 1762506"/>
              <a:gd name="connsiteY4-266" fmla="*/ 0 h 2088232"/>
              <a:gd name="connsiteX0-267" fmla="*/ 0 w 1762506"/>
              <a:gd name="connsiteY0-268" fmla="*/ 0 h 2088237"/>
              <a:gd name="connsiteX1-269" fmla="*/ 1746105 w 1762506"/>
              <a:gd name="connsiteY1-270" fmla="*/ 0 h 2088237"/>
              <a:gd name="connsiteX2-271" fmla="*/ 1762506 w 1762506"/>
              <a:gd name="connsiteY2-272" fmla="*/ 2088232 h 2088237"/>
              <a:gd name="connsiteX3-273" fmla="*/ 0 w 1762506"/>
              <a:gd name="connsiteY3-274" fmla="*/ 2088232 h 2088237"/>
              <a:gd name="connsiteX4-275" fmla="*/ 0 w 1762506"/>
              <a:gd name="connsiteY4-276" fmla="*/ 0 h 2088237"/>
              <a:gd name="connsiteX0-277" fmla="*/ 0 w 1762506"/>
              <a:gd name="connsiteY0-278" fmla="*/ 0 h 2088236"/>
              <a:gd name="connsiteX1-279" fmla="*/ 1746105 w 1762506"/>
              <a:gd name="connsiteY1-280" fmla="*/ 0 h 2088236"/>
              <a:gd name="connsiteX2-281" fmla="*/ 1762506 w 1762506"/>
              <a:gd name="connsiteY2-282" fmla="*/ 2088232 h 2088236"/>
              <a:gd name="connsiteX3-283" fmla="*/ 0 w 1762506"/>
              <a:gd name="connsiteY3-284" fmla="*/ 2088232 h 2088236"/>
              <a:gd name="connsiteX4-285" fmla="*/ 0 w 1762506"/>
              <a:gd name="connsiteY4-286" fmla="*/ 0 h 2088236"/>
              <a:gd name="connsiteX0-287" fmla="*/ 0 w 1762506"/>
              <a:gd name="connsiteY0-288" fmla="*/ 0 h 2088237"/>
              <a:gd name="connsiteX1-289" fmla="*/ 1746105 w 1762506"/>
              <a:gd name="connsiteY1-290" fmla="*/ 0 h 2088237"/>
              <a:gd name="connsiteX2-291" fmla="*/ 1762506 w 1762506"/>
              <a:gd name="connsiteY2-292" fmla="*/ 2088232 h 2088237"/>
              <a:gd name="connsiteX3-293" fmla="*/ 0 w 1762506"/>
              <a:gd name="connsiteY3-294" fmla="*/ 2088232 h 2088237"/>
              <a:gd name="connsiteX4-295" fmla="*/ 0 w 1762506"/>
              <a:gd name="connsiteY4-296" fmla="*/ 0 h 2088237"/>
              <a:gd name="connsiteX0-297" fmla="*/ 0 w 1762506"/>
              <a:gd name="connsiteY0-298" fmla="*/ 0 h 2088685"/>
              <a:gd name="connsiteX1-299" fmla="*/ 1746105 w 1762506"/>
              <a:gd name="connsiteY1-300" fmla="*/ 0 h 2088685"/>
              <a:gd name="connsiteX2-301" fmla="*/ 1762506 w 1762506"/>
              <a:gd name="connsiteY2-302" fmla="*/ 2088232 h 2088685"/>
              <a:gd name="connsiteX3-303" fmla="*/ 0 w 1762506"/>
              <a:gd name="connsiteY3-304" fmla="*/ 2088232 h 2088685"/>
              <a:gd name="connsiteX4-305" fmla="*/ 0 w 1762506"/>
              <a:gd name="connsiteY4-306" fmla="*/ 0 h 2088685"/>
              <a:gd name="connsiteX0-307" fmla="*/ 0 w 1762506"/>
              <a:gd name="connsiteY0-308" fmla="*/ 0 h 2088685"/>
              <a:gd name="connsiteX1-309" fmla="*/ 1690839 w 1762506"/>
              <a:gd name="connsiteY1-310" fmla="*/ 0 h 2088685"/>
              <a:gd name="connsiteX2-311" fmla="*/ 1762506 w 1762506"/>
              <a:gd name="connsiteY2-312" fmla="*/ 2088232 h 2088685"/>
              <a:gd name="connsiteX3-313" fmla="*/ 0 w 1762506"/>
              <a:gd name="connsiteY3-314" fmla="*/ 2088232 h 2088685"/>
              <a:gd name="connsiteX4-315" fmla="*/ 0 w 1762506"/>
              <a:gd name="connsiteY4-316" fmla="*/ 0 h 2088685"/>
              <a:gd name="connsiteX0-317" fmla="*/ 0 w 1762506"/>
              <a:gd name="connsiteY0-318" fmla="*/ 0 h 2088676"/>
              <a:gd name="connsiteX1-319" fmla="*/ 1690839 w 1762506"/>
              <a:gd name="connsiteY1-320" fmla="*/ 0 h 2088676"/>
              <a:gd name="connsiteX2-321" fmla="*/ 1762506 w 1762506"/>
              <a:gd name="connsiteY2-322" fmla="*/ 2088232 h 2088676"/>
              <a:gd name="connsiteX3-323" fmla="*/ 0 w 1762506"/>
              <a:gd name="connsiteY3-324" fmla="*/ 2088232 h 2088676"/>
              <a:gd name="connsiteX4-325" fmla="*/ 0 w 1762506"/>
              <a:gd name="connsiteY4-326" fmla="*/ 0 h 2088676"/>
              <a:gd name="connsiteX0-327" fmla="*/ 0 w 1762506"/>
              <a:gd name="connsiteY0-328" fmla="*/ 0 h 2088845"/>
              <a:gd name="connsiteX1-329" fmla="*/ 1690839 w 1762506"/>
              <a:gd name="connsiteY1-330" fmla="*/ 0 h 2088845"/>
              <a:gd name="connsiteX2-331" fmla="*/ 1762506 w 1762506"/>
              <a:gd name="connsiteY2-332" fmla="*/ 2088232 h 2088845"/>
              <a:gd name="connsiteX3-333" fmla="*/ 0 w 1762506"/>
              <a:gd name="connsiteY3-334" fmla="*/ 2088232 h 2088845"/>
              <a:gd name="connsiteX4-335" fmla="*/ 0 w 1762506"/>
              <a:gd name="connsiteY4-336" fmla="*/ 0 h 2088845"/>
              <a:gd name="connsiteX0-337" fmla="*/ 0 w 1717289"/>
              <a:gd name="connsiteY0-338" fmla="*/ 0 h 2098890"/>
              <a:gd name="connsiteX1-339" fmla="*/ 1690839 w 1717289"/>
              <a:gd name="connsiteY1-340" fmla="*/ 0 h 2098890"/>
              <a:gd name="connsiteX2-341" fmla="*/ 1717289 w 1717289"/>
              <a:gd name="connsiteY2-342" fmla="*/ 2098281 h 2098890"/>
              <a:gd name="connsiteX3-343" fmla="*/ 0 w 1717289"/>
              <a:gd name="connsiteY3-344" fmla="*/ 2088232 h 2098890"/>
              <a:gd name="connsiteX4-345" fmla="*/ 0 w 1717289"/>
              <a:gd name="connsiteY4-346" fmla="*/ 0 h 2098890"/>
              <a:gd name="connsiteX0-347" fmla="*/ 0 w 1717289"/>
              <a:gd name="connsiteY0-348" fmla="*/ 0 h 2098281"/>
              <a:gd name="connsiteX1-349" fmla="*/ 1690839 w 1717289"/>
              <a:gd name="connsiteY1-350" fmla="*/ 0 h 2098281"/>
              <a:gd name="connsiteX2-351" fmla="*/ 1717289 w 1717289"/>
              <a:gd name="connsiteY2-352" fmla="*/ 2098281 h 2098281"/>
              <a:gd name="connsiteX3-353" fmla="*/ 0 w 1717289"/>
              <a:gd name="connsiteY3-354" fmla="*/ 2088232 h 2098281"/>
              <a:gd name="connsiteX4-355" fmla="*/ 0 w 1717289"/>
              <a:gd name="connsiteY4-356" fmla="*/ 0 h 2098281"/>
              <a:gd name="connsiteX0-357" fmla="*/ 0 w 1717289"/>
              <a:gd name="connsiteY0-358" fmla="*/ 0 h 2098281"/>
              <a:gd name="connsiteX1-359" fmla="*/ 1690839 w 1717289"/>
              <a:gd name="connsiteY1-360" fmla="*/ 0 h 2098281"/>
              <a:gd name="connsiteX2-361" fmla="*/ 1717289 w 1717289"/>
              <a:gd name="connsiteY2-362" fmla="*/ 2098281 h 2098281"/>
              <a:gd name="connsiteX3-363" fmla="*/ 0 w 1717289"/>
              <a:gd name="connsiteY3-364" fmla="*/ 2088232 h 2098281"/>
              <a:gd name="connsiteX4-365" fmla="*/ 0 w 1717289"/>
              <a:gd name="connsiteY4-366" fmla="*/ 0 h 2098281"/>
              <a:gd name="connsiteX0-367" fmla="*/ 0 w 1717289"/>
              <a:gd name="connsiteY0-368" fmla="*/ 0 h 2098281"/>
              <a:gd name="connsiteX1-369" fmla="*/ 1690839 w 1717289"/>
              <a:gd name="connsiteY1-370" fmla="*/ 0 h 2098281"/>
              <a:gd name="connsiteX2-371" fmla="*/ 1717289 w 1717289"/>
              <a:gd name="connsiteY2-372" fmla="*/ 2098281 h 2098281"/>
              <a:gd name="connsiteX3-373" fmla="*/ 0 w 1717289"/>
              <a:gd name="connsiteY3-374" fmla="*/ 2088232 h 2098281"/>
              <a:gd name="connsiteX4-375" fmla="*/ 0 w 1717289"/>
              <a:gd name="connsiteY4-376" fmla="*/ 0 h 2098281"/>
              <a:gd name="connsiteX0-377" fmla="*/ 0 w 1717289"/>
              <a:gd name="connsiteY0-378" fmla="*/ 0 h 2098281"/>
              <a:gd name="connsiteX1-379" fmla="*/ 1690839 w 1717289"/>
              <a:gd name="connsiteY1-380" fmla="*/ 0 h 2098281"/>
              <a:gd name="connsiteX2-381" fmla="*/ 1717289 w 1717289"/>
              <a:gd name="connsiteY2-382" fmla="*/ 2098281 h 2098281"/>
              <a:gd name="connsiteX3-383" fmla="*/ 0 w 1717289"/>
              <a:gd name="connsiteY3-384" fmla="*/ 2088232 h 2098281"/>
              <a:gd name="connsiteX4-385" fmla="*/ 0 w 1717289"/>
              <a:gd name="connsiteY4-386" fmla="*/ 0 h 2098281"/>
              <a:gd name="connsiteX0-387" fmla="*/ 0 w 1717289"/>
              <a:gd name="connsiteY0-388" fmla="*/ 0 h 2098281"/>
              <a:gd name="connsiteX1-389" fmla="*/ 1690839 w 1717289"/>
              <a:gd name="connsiteY1-390" fmla="*/ 0 h 2098281"/>
              <a:gd name="connsiteX2-391" fmla="*/ 1717289 w 1717289"/>
              <a:gd name="connsiteY2-392" fmla="*/ 2098281 h 2098281"/>
              <a:gd name="connsiteX3-393" fmla="*/ 0 w 1717289"/>
              <a:gd name="connsiteY3-394" fmla="*/ 2088232 h 2098281"/>
              <a:gd name="connsiteX4-395" fmla="*/ 0 w 1717289"/>
              <a:gd name="connsiteY4-396" fmla="*/ 0 h 2098281"/>
              <a:gd name="connsiteX0-397" fmla="*/ 0 w 1717289"/>
              <a:gd name="connsiteY0-398" fmla="*/ 0 h 2098281"/>
              <a:gd name="connsiteX1-399" fmla="*/ 1690839 w 1717289"/>
              <a:gd name="connsiteY1-400" fmla="*/ 0 h 2098281"/>
              <a:gd name="connsiteX2-401" fmla="*/ 1717289 w 1717289"/>
              <a:gd name="connsiteY2-402" fmla="*/ 2098281 h 2098281"/>
              <a:gd name="connsiteX3-403" fmla="*/ 0 w 1717289"/>
              <a:gd name="connsiteY3-404" fmla="*/ 2088232 h 2098281"/>
              <a:gd name="connsiteX4-405" fmla="*/ 0 w 1717289"/>
              <a:gd name="connsiteY4-406" fmla="*/ 0 h 2098281"/>
              <a:gd name="connsiteX0-407" fmla="*/ 0 w 1717289"/>
              <a:gd name="connsiteY0-408" fmla="*/ 0 h 2098281"/>
              <a:gd name="connsiteX1-409" fmla="*/ 1674437 w 1717289"/>
              <a:gd name="connsiteY1-410" fmla="*/ 4101 h 2098281"/>
              <a:gd name="connsiteX2-411" fmla="*/ 1717289 w 1717289"/>
              <a:gd name="connsiteY2-412" fmla="*/ 2098281 h 2098281"/>
              <a:gd name="connsiteX3-413" fmla="*/ 0 w 1717289"/>
              <a:gd name="connsiteY3-414" fmla="*/ 2088232 h 2098281"/>
              <a:gd name="connsiteX4-415" fmla="*/ 0 w 1717289"/>
              <a:gd name="connsiteY4-416" fmla="*/ 0 h 2098281"/>
              <a:gd name="connsiteX0-417" fmla="*/ 0 w 1717289"/>
              <a:gd name="connsiteY0-418" fmla="*/ 0 h 2098281"/>
              <a:gd name="connsiteX1-419" fmla="*/ 1674437 w 1717289"/>
              <a:gd name="connsiteY1-420" fmla="*/ 4101 h 2098281"/>
              <a:gd name="connsiteX2-421" fmla="*/ 1717289 w 1717289"/>
              <a:gd name="connsiteY2-422" fmla="*/ 2098281 h 2098281"/>
              <a:gd name="connsiteX3-423" fmla="*/ 0 w 1717289"/>
              <a:gd name="connsiteY3-424" fmla="*/ 2088232 h 2098281"/>
              <a:gd name="connsiteX4-425" fmla="*/ 0 w 1717289"/>
              <a:gd name="connsiteY4-426" fmla="*/ 0 h 20982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0730" y="2061204"/>
            <a:ext cx="2375645" cy="2375645"/>
          </a:xfrm>
          <a:prstGeom prst="ellipse">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831786" y="2349161"/>
            <a:ext cx="1061791" cy="1025445"/>
            <a:chOff x="5512720" y="2152017"/>
            <a:chExt cx="583915" cy="496874"/>
          </a:xfrm>
        </p:grpSpPr>
        <p:sp>
          <p:nvSpPr>
            <p:cNvPr id="33"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p>
          </p:txBody>
        </p:sp>
        <p:sp>
          <p:nvSpPr>
            <p:cNvPr id="34"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p>
          </p:txBody>
        </p:sp>
      </p:grpSp>
      <p:sp>
        <p:nvSpPr>
          <p:cNvPr id="35" name="标题 4"/>
          <p:cNvSpPr txBox="1"/>
          <p:nvPr/>
        </p:nvSpPr>
        <p:spPr>
          <a:xfrm>
            <a:off x="1776644" y="3483998"/>
            <a:ext cx="1295807" cy="802933"/>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solidFill>
                  <a:schemeClr val="bg1"/>
                </a:solidFill>
                <a:latin typeface="微软雅黑" panose="020B0503020204020204" pitchFamily="34" charset="-122"/>
                <a:ea typeface="微软雅黑" panose="020B0503020204020204" pitchFamily="34" charset="-122"/>
              </a:rPr>
              <a:t>目   录</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algn="l"/>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1344709" y="2192997"/>
            <a:ext cx="2099874" cy="2099874"/>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152290" y="1532966"/>
            <a:ext cx="3887420" cy="480564"/>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4333" y="1485290"/>
            <a:ext cx="575914" cy="57591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4"/>
          <p:cNvSpPr txBox="1"/>
          <p:nvPr/>
        </p:nvSpPr>
        <p:spPr>
          <a:xfrm>
            <a:off x="3864333" y="1666080"/>
            <a:ext cx="575914" cy="49767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anose="020B0503020204020204" pitchFamily="34" charset="-122"/>
                <a:ea typeface="微软雅黑" panose="020B0503020204020204" pitchFamily="34" charset="-122"/>
              </a:rPr>
              <a:t>1</a:t>
            </a:r>
            <a:endParaRPr lang="zh-CN" altLang="en-US" sz="1100" b="1" dirty="0">
              <a:solidFill>
                <a:schemeClr val="bg1"/>
              </a:solidFill>
              <a:latin typeface="微软雅黑" panose="020B0503020204020204" pitchFamily="34" charset="-122"/>
              <a:ea typeface="微软雅黑" panose="020B0503020204020204"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0" name="标题 4"/>
          <p:cNvSpPr txBox="1"/>
          <p:nvPr/>
        </p:nvSpPr>
        <p:spPr>
          <a:xfrm>
            <a:off x="4512236" y="1618407"/>
            <a:ext cx="3599463"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我们是谁</a:t>
            </a:r>
            <a:endParaRPr lang="zh-CN" altLang="en-US" sz="1050" b="1" dirty="0">
              <a:solidFill>
                <a:schemeClr val="bg1"/>
              </a:solidFill>
              <a:latin typeface="微软雅黑" panose="020B0503020204020204" pitchFamily="34" charset="-122"/>
              <a:ea typeface="微软雅黑" panose="020B0503020204020204"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1" name="右箭头 40"/>
          <p:cNvSpPr/>
          <p:nvPr/>
        </p:nvSpPr>
        <p:spPr>
          <a:xfrm>
            <a:off x="7535785" y="1666080"/>
            <a:ext cx="287957" cy="18900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68257" y="2241995"/>
            <a:ext cx="3887420" cy="480564"/>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080300" y="2194320"/>
            <a:ext cx="575914" cy="57591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4080300" y="2375109"/>
            <a:ext cx="575914" cy="49767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zh-CN" altLang="en-US" sz="1100" b="1" dirty="0">
              <a:solidFill>
                <a:schemeClr val="bg1"/>
              </a:solidFill>
              <a:latin typeface="微软雅黑" panose="020B0503020204020204" pitchFamily="34" charset="-122"/>
              <a:ea typeface="微软雅黑" panose="020B0503020204020204"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6" name="标题 4"/>
          <p:cNvSpPr txBox="1"/>
          <p:nvPr/>
        </p:nvSpPr>
        <p:spPr>
          <a:xfrm>
            <a:off x="4728204" y="2327436"/>
            <a:ext cx="3599463"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我们要做什么</a:t>
            </a:r>
            <a:endParaRPr lang="zh-CN" altLang="en-US" sz="2400" b="1" dirty="0" smtClean="0">
              <a:solidFill>
                <a:schemeClr val="bg1"/>
              </a:solidFill>
              <a:latin typeface="微软雅黑" panose="020B0503020204020204" pitchFamily="34" charset="-122"/>
              <a:ea typeface="微软雅黑" panose="020B0503020204020204"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7" name="右箭头 46"/>
          <p:cNvSpPr/>
          <p:nvPr/>
        </p:nvSpPr>
        <p:spPr>
          <a:xfrm>
            <a:off x="7751752" y="2375109"/>
            <a:ext cx="287957" cy="18900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512236" y="2951024"/>
            <a:ext cx="3887420" cy="480564"/>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24279" y="2903349"/>
            <a:ext cx="575914" cy="57591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p:nvPr/>
        </p:nvSpPr>
        <p:spPr>
          <a:xfrm>
            <a:off x="4224279" y="3084139"/>
            <a:ext cx="575914" cy="49767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zh-CN" altLang="en-US" sz="1100" b="1" dirty="0">
              <a:solidFill>
                <a:schemeClr val="bg1"/>
              </a:solidFill>
              <a:latin typeface="微软雅黑" panose="020B0503020204020204" pitchFamily="34" charset="-122"/>
              <a:ea typeface="微软雅黑" panose="020B0503020204020204"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p:nvPr/>
        </p:nvSpPr>
        <p:spPr>
          <a:xfrm>
            <a:off x="4872182" y="3036465"/>
            <a:ext cx="3599463"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我们怎么做</a:t>
            </a:r>
            <a:endParaRPr lang="zh-CN" altLang="en-US" sz="2400" b="1" dirty="0" smtClean="0">
              <a:solidFill>
                <a:schemeClr val="bg1"/>
              </a:solidFill>
              <a:latin typeface="微软雅黑" panose="020B0503020204020204" pitchFamily="34" charset="-122"/>
              <a:ea typeface="微软雅黑" panose="020B0503020204020204"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4" name="右箭头 73"/>
          <p:cNvSpPr/>
          <p:nvPr/>
        </p:nvSpPr>
        <p:spPr>
          <a:xfrm>
            <a:off x="7895731" y="3084139"/>
            <a:ext cx="287957" cy="18900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368257" y="3660054"/>
            <a:ext cx="3887420" cy="480564"/>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080300" y="3612378"/>
            <a:ext cx="575914" cy="57591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4080300" y="3793168"/>
            <a:ext cx="575914" cy="49767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anose="020B0503020204020204" pitchFamily="34" charset="-122"/>
                <a:ea typeface="微软雅黑" panose="020B0503020204020204" pitchFamily="34" charset="-122"/>
              </a:rPr>
              <a:t>4</a:t>
            </a:r>
            <a:endParaRPr lang="zh-CN" altLang="en-US" sz="1100" b="1" dirty="0">
              <a:solidFill>
                <a:schemeClr val="bg1"/>
              </a:solidFill>
              <a:latin typeface="微软雅黑" panose="020B0503020204020204" pitchFamily="34" charset="-122"/>
              <a:ea typeface="微软雅黑" panose="020B0503020204020204"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8" name="标题 4"/>
          <p:cNvSpPr txBox="1"/>
          <p:nvPr/>
        </p:nvSpPr>
        <p:spPr>
          <a:xfrm>
            <a:off x="4728204" y="3745495"/>
            <a:ext cx="3599463"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未来发展</a:t>
            </a:r>
            <a:endParaRPr lang="zh-CN" altLang="en-US" sz="1050" b="1" dirty="0">
              <a:solidFill>
                <a:schemeClr val="bg1"/>
              </a:solidFill>
              <a:latin typeface="微软雅黑" panose="020B0503020204020204" pitchFamily="34" charset="-122"/>
              <a:ea typeface="微软雅黑" panose="020B0503020204020204"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9" name="右箭头 78"/>
          <p:cNvSpPr/>
          <p:nvPr/>
        </p:nvSpPr>
        <p:spPr>
          <a:xfrm>
            <a:off x="7751752" y="3793168"/>
            <a:ext cx="287957" cy="18900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152290" y="4371110"/>
            <a:ext cx="3887420" cy="480564"/>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864333" y="4323434"/>
            <a:ext cx="575914" cy="57591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标题 4"/>
          <p:cNvSpPr txBox="1"/>
          <p:nvPr/>
        </p:nvSpPr>
        <p:spPr>
          <a:xfrm>
            <a:off x="3864333" y="4504224"/>
            <a:ext cx="575914" cy="497676"/>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anose="020B0503020204020204" pitchFamily="34" charset="-122"/>
                <a:ea typeface="微软雅黑" panose="020B0503020204020204" pitchFamily="34" charset="-122"/>
              </a:rPr>
              <a:t>5</a:t>
            </a:r>
            <a:endParaRPr lang="zh-CN" altLang="en-US" sz="1100" b="1" dirty="0">
              <a:solidFill>
                <a:schemeClr val="bg1"/>
              </a:solidFill>
              <a:latin typeface="微软雅黑" panose="020B0503020204020204" pitchFamily="34" charset="-122"/>
              <a:ea typeface="微软雅黑" panose="020B0503020204020204"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3" name="标题 4"/>
          <p:cNvSpPr txBox="1"/>
          <p:nvPr/>
        </p:nvSpPr>
        <p:spPr>
          <a:xfrm>
            <a:off x="4512236" y="4456550"/>
            <a:ext cx="3599463"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财务与融资</a:t>
            </a:r>
            <a:endParaRPr lang="zh-CN" altLang="en-US" sz="1050" b="1" dirty="0">
              <a:solidFill>
                <a:schemeClr val="bg1"/>
              </a:solidFill>
              <a:latin typeface="微软雅黑" panose="020B0503020204020204" pitchFamily="34" charset="-122"/>
              <a:ea typeface="微软雅黑" panose="020B0503020204020204"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84" name="右箭头 83"/>
          <p:cNvSpPr/>
          <p:nvPr/>
        </p:nvSpPr>
        <p:spPr>
          <a:xfrm>
            <a:off x="7535785" y="4504224"/>
            <a:ext cx="287957" cy="18900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9119548" y="2205183"/>
            <a:ext cx="3072452" cy="2081748"/>
          </a:xfrm>
          <a:prstGeom prst="rect">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heel(1)">
                                      <p:cBhvr>
                                        <p:cTn id="17" dur="2000"/>
                                        <p:tgtEl>
                                          <p:spTgt spid="36"/>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5"/>
                                        </p:tgtEl>
                                        <p:attrNameLst>
                                          <p:attrName>ppt_y</p:attrName>
                                        </p:attrNameLst>
                                      </p:cBhvr>
                                      <p:tavLst>
                                        <p:tav tm="0">
                                          <p:val>
                                            <p:strVal val="#ppt_y"/>
                                          </p:val>
                                        </p:tav>
                                        <p:tav tm="100000">
                                          <p:val>
                                            <p:strVal val="#ppt_y"/>
                                          </p:val>
                                        </p:tav>
                                      </p:tavLst>
                                    </p:anim>
                                    <p:anim calcmode="lin" valueType="num">
                                      <p:cBhvr>
                                        <p:cTn id="2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5"/>
                                        </p:tgtEl>
                                      </p:cBhvr>
                                    </p:animEffect>
                                  </p:childTnLst>
                                </p:cTn>
                              </p:par>
                            </p:childTnLst>
                          </p:cTn>
                        </p:par>
                        <p:par>
                          <p:cTn id="32" fill="hold">
                            <p:stCondLst>
                              <p:cond delay="4599"/>
                            </p:stCondLst>
                            <p:childTnLst>
                              <p:par>
                                <p:cTn id="33" presetID="2" presetClass="entr" presetSubtype="2"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1+#ppt_w/2"/>
                                          </p:val>
                                        </p:tav>
                                        <p:tav tm="100000">
                                          <p:val>
                                            <p:strVal val="#ppt_x"/>
                                          </p:val>
                                        </p:tav>
                                      </p:tavLst>
                                    </p:anim>
                                    <p:anim calcmode="lin" valueType="num">
                                      <p:cBhvr additive="base">
                                        <p:cTn id="36" dur="500" fill="hold"/>
                                        <p:tgtEl>
                                          <p:spTgt spid="8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0-#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5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1+#ppt_w/2"/>
                                          </p:val>
                                        </p:tav>
                                        <p:tav tm="100000">
                                          <p:val>
                                            <p:strVal val="#ppt_x"/>
                                          </p:val>
                                        </p:tav>
                                      </p:tavLst>
                                    </p:anim>
                                    <p:anim calcmode="lin" valueType="num">
                                      <p:cBhvr additive="base">
                                        <p:cTn id="60" dur="500" fill="hold"/>
                                        <p:tgtEl>
                                          <p:spTgt spid="4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1+#ppt_w/2"/>
                                          </p:val>
                                        </p:tav>
                                        <p:tav tm="100000">
                                          <p:val>
                                            <p:strVal val="#ppt_x"/>
                                          </p:val>
                                        </p:tav>
                                      </p:tavLst>
                                    </p:anim>
                                    <p:anim calcmode="lin" valueType="num">
                                      <p:cBhvr additive="base">
                                        <p:cTn id="64" dur="500" fill="hold"/>
                                        <p:tgtEl>
                                          <p:spTgt spid="4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1+#ppt_w/2"/>
                                          </p:val>
                                        </p:tav>
                                        <p:tav tm="100000">
                                          <p:val>
                                            <p:strVal val="#ppt_x"/>
                                          </p:val>
                                        </p:tav>
                                      </p:tavLst>
                                    </p:anim>
                                    <p:anim calcmode="lin" valueType="num">
                                      <p:cBhvr additive="base">
                                        <p:cTn id="68" dur="500" fill="hold"/>
                                        <p:tgtEl>
                                          <p:spTgt spid="4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1+#ppt_w/2"/>
                                          </p:val>
                                        </p:tav>
                                        <p:tav tm="100000">
                                          <p:val>
                                            <p:strVal val="#ppt_x"/>
                                          </p:val>
                                        </p:tav>
                                      </p:tavLst>
                                    </p:anim>
                                    <p:anim calcmode="lin" valueType="num">
                                      <p:cBhvr additive="base">
                                        <p:cTn id="72" dur="500" fill="hold"/>
                                        <p:tgtEl>
                                          <p:spTgt spid="4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1+#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50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0-#ppt_w/2"/>
                                          </p:val>
                                        </p:tav>
                                        <p:tav tm="100000">
                                          <p:val>
                                            <p:strVal val="#ppt_x"/>
                                          </p:val>
                                        </p:tav>
                                      </p:tavLst>
                                    </p:anim>
                                    <p:anim calcmode="lin" valueType="num">
                                      <p:cBhvr additive="base">
                                        <p:cTn id="80" dur="500" fill="hold"/>
                                        <p:tgtEl>
                                          <p:spTgt spid="4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50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0-#ppt_w/2"/>
                                          </p:val>
                                        </p:tav>
                                        <p:tav tm="100000">
                                          <p:val>
                                            <p:strVal val="#ppt_x"/>
                                          </p:val>
                                        </p:tav>
                                      </p:tavLst>
                                    </p:anim>
                                    <p:anim calcmode="lin" valueType="num">
                                      <p:cBhvr additive="base">
                                        <p:cTn id="84" dur="500" fill="hold"/>
                                        <p:tgtEl>
                                          <p:spTgt spid="4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50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0-#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500"/>
                                  </p:stCondLst>
                                  <p:childTnLst>
                                    <p:set>
                                      <p:cBhvr>
                                        <p:cTn id="90" dur="1" fill="hold">
                                          <p:stCondLst>
                                            <p:cond delay="0"/>
                                          </p:stCondLst>
                                        </p:cTn>
                                        <p:tgtEl>
                                          <p:spTgt spid="73"/>
                                        </p:tgtEl>
                                        <p:attrNameLst>
                                          <p:attrName>style.visibility</p:attrName>
                                        </p:attrNameLst>
                                      </p:cBhvr>
                                      <p:to>
                                        <p:strVal val="visible"/>
                                      </p:to>
                                    </p:set>
                                    <p:anim calcmode="lin" valueType="num">
                                      <p:cBhvr additive="base">
                                        <p:cTn id="91" dur="500" fill="hold"/>
                                        <p:tgtEl>
                                          <p:spTgt spid="73"/>
                                        </p:tgtEl>
                                        <p:attrNameLst>
                                          <p:attrName>ppt_x</p:attrName>
                                        </p:attrNameLst>
                                      </p:cBhvr>
                                      <p:tavLst>
                                        <p:tav tm="0">
                                          <p:val>
                                            <p:strVal val="0-#ppt_w/2"/>
                                          </p:val>
                                        </p:tav>
                                        <p:tav tm="100000">
                                          <p:val>
                                            <p:strVal val="#ppt_x"/>
                                          </p:val>
                                        </p:tav>
                                      </p:tavLst>
                                    </p:anim>
                                    <p:anim calcmode="lin" valueType="num">
                                      <p:cBhvr additive="base">
                                        <p:cTn id="92" dur="500" fill="hold"/>
                                        <p:tgtEl>
                                          <p:spTgt spid="7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1500"/>
                                  </p:stCondLst>
                                  <p:childTnLst>
                                    <p:set>
                                      <p:cBhvr>
                                        <p:cTn id="94" dur="1" fill="hold">
                                          <p:stCondLst>
                                            <p:cond delay="0"/>
                                          </p:stCondLst>
                                        </p:cTn>
                                        <p:tgtEl>
                                          <p:spTgt spid="74"/>
                                        </p:tgtEl>
                                        <p:attrNameLst>
                                          <p:attrName>style.visibility</p:attrName>
                                        </p:attrNameLst>
                                      </p:cBhvr>
                                      <p:to>
                                        <p:strVal val="visible"/>
                                      </p:to>
                                    </p:set>
                                    <p:anim calcmode="lin" valueType="num">
                                      <p:cBhvr additive="base">
                                        <p:cTn id="95" dur="500" fill="hold"/>
                                        <p:tgtEl>
                                          <p:spTgt spid="74"/>
                                        </p:tgtEl>
                                        <p:attrNameLst>
                                          <p:attrName>ppt_x</p:attrName>
                                        </p:attrNameLst>
                                      </p:cBhvr>
                                      <p:tavLst>
                                        <p:tav tm="0">
                                          <p:val>
                                            <p:strVal val="0-#ppt_w/2"/>
                                          </p:val>
                                        </p:tav>
                                        <p:tav tm="100000">
                                          <p:val>
                                            <p:strVal val="#ppt_x"/>
                                          </p:val>
                                        </p:tav>
                                      </p:tavLst>
                                    </p:anim>
                                    <p:anim calcmode="lin" valueType="num">
                                      <p:cBhvr additive="base">
                                        <p:cTn id="96" dur="500" fill="hold"/>
                                        <p:tgtEl>
                                          <p:spTgt spid="7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2000"/>
                                  </p:stCondLst>
                                  <p:childTnLst>
                                    <p:set>
                                      <p:cBhvr>
                                        <p:cTn id="98" dur="1" fill="hold">
                                          <p:stCondLst>
                                            <p:cond delay="0"/>
                                          </p:stCondLst>
                                        </p:cTn>
                                        <p:tgtEl>
                                          <p:spTgt spid="75"/>
                                        </p:tgtEl>
                                        <p:attrNameLst>
                                          <p:attrName>style.visibility</p:attrName>
                                        </p:attrNameLst>
                                      </p:cBhvr>
                                      <p:to>
                                        <p:strVal val="visible"/>
                                      </p:to>
                                    </p:set>
                                    <p:anim calcmode="lin" valueType="num">
                                      <p:cBhvr additive="base">
                                        <p:cTn id="99" dur="500" fill="hold"/>
                                        <p:tgtEl>
                                          <p:spTgt spid="75"/>
                                        </p:tgtEl>
                                        <p:attrNameLst>
                                          <p:attrName>ppt_x</p:attrName>
                                        </p:attrNameLst>
                                      </p:cBhvr>
                                      <p:tavLst>
                                        <p:tav tm="0">
                                          <p:val>
                                            <p:strVal val="1+#ppt_w/2"/>
                                          </p:val>
                                        </p:tav>
                                        <p:tav tm="100000">
                                          <p:val>
                                            <p:strVal val="#ppt_x"/>
                                          </p:val>
                                        </p:tav>
                                      </p:tavLst>
                                    </p:anim>
                                    <p:anim calcmode="lin" valueType="num">
                                      <p:cBhvr additive="base">
                                        <p:cTn id="100" dur="500" fill="hold"/>
                                        <p:tgtEl>
                                          <p:spTgt spid="7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200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fill="hold"/>
                                        <p:tgtEl>
                                          <p:spTgt spid="76"/>
                                        </p:tgtEl>
                                        <p:attrNameLst>
                                          <p:attrName>ppt_x</p:attrName>
                                        </p:attrNameLst>
                                      </p:cBhvr>
                                      <p:tavLst>
                                        <p:tav tm="0">
                                          <p:val>
                                            <p:strVal val="1+#ppt_w/2"/>
                                          </p:val>
                                        </p:tav>
                                        <p:tav tm="100000">
                                          <p:val>
                                            <p:strVal val="#ppt_x"/>
                                          </p:val>
                                        </p:tav>
                                      </p:tavLst>
                                    </p:anim>
                                    <p:anim calcmode="lin" valueType="num">
                                      <p:cBhvr additive="base">
                                        <p:cTn id="104" dur="500" fill="hold"/>
                                        <p:tgtEl>
                                          <p:spTgt spid="76"/>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fill="hold"/>
                                        <p:tgtEl>
                                          <p:spTgt spid="77"/>
                                        </p:tgtEl>
                                        <p:attrNameLst>
                                          <p:attrName>ppt_x</p:attrName>
                                        </p:attrNameLst>
                                      </p:cBhvr>
                                      <p:tavLst>
                                        <p:tav tm="0">
                                          <p:val>
                                            <p:strVal val="1+#ppt_w/2"/>
                                          </p:val>
                                        </p:tav>
                                        <p:tav tm="100000">
                                          <p:val>
                                            <p:strVal val="#ppt_x"/>
                                          </p:val>
                                        </p:tav>
                                      </p:tavLst>
                                    </p:anim>
                                    <p:anim calcmode="lin" valueType="num">
                                      <p:cBhvr additive="base">
                                        <p:cTn id="108" dur="500" fill="hold"/>
                                        <p:tgtEl>
                                          <p:spTgt spid="7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2000"/>
                                  </p:stCondLst>
                                  <p:childTnLst>
                                    <p:set>
                                      <p:cBhvr>
                                        <p:cTn id="110" dur="1" fill="hold">
                                          <p:stCondLst>
                                            <p:cond delay="0"/>
                                          </p:stCondLst>
                                        </p:cTn>
                                        <p:tgtEl>
                                          <p:spTgt spid="78"/>
                                        </p:tgtEl>
                                        <p:attrNameLst>
                                          <p:attrName>style.visibility</p:attrName>
                                        </p:attrNameLst>
                                      </p:cBhvr>
                                      <p:to>
                                        <p:strVal val="visible"/>
                                      </p:to>
                                    </p:set>
                                    <p:anim calcmode="lin" valueType="num">
                                      <p:cBhvr additive="base">
                                        <p:cTn id="111" dur="500" fill="hold"/>
                                        <p:tgtEl>
                                          <p:spTgt spid="78"/>
                                        </p:tgtEl>
                                        <p:attrNameLst>
                                          <p:attrName>ppt_x</p:attrName>
                                        </p:attrNameLst>
                                      </p:cBhvr>
                                      <p:tavLst>
                                        <p:tav tm="0">
                                          <p:val>
                                            <p:strVal val="1+#ppt_w/2"/>
                                          </p:val>
                                        </p:tav>
                                        <p:tav tm="100000">
                                          <p:val>
                                            <p:strVal val="#ppt_x"/>
                                          </p:val>
                                        </p:tav>
                                      </p:tavLst>
                                    </p:anim>
                                    <p:anim calcmode="lin" valueType="num">
                                      <p:cBhvr additive="base">
                                        <p:cTn id="112" dur="500" fill="hold"/>
                                        <p:tgtEl>
                                          <p:spTgt spid="78"/>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79"/>
                                        </p:tgtEl>
                                        <p:attrNameLst>
                                          <p:attrName>style.visibility</p:attrName>
                                        </p:attrNameLst>
                                      </p:cBhvr>
                                      <p:to>
                                        <p:strVal val="visible"/>
                                      </p:to>
                                    </p:set>
                                    <p:anim calcmode="lin" valueType="num">
                                      <p:cBhvr additive="base">
                                        <p:cTn id="115" dur="500" fill="hold"/>
                                        <p:tgtEl>
                                          <p:spTgt spid="79"/>
                                        </p:tgtEl>
                                        <p:attrNameLst>
                                          <p:attrName>ppt_x</p:attrName>
                                        </p:attrNameLst>
                                      </p:cBhvr>
                                      <p:tavLst>
                                        <p:tav tm="0">
                                          <p:val>
                                            <p:strVal val="1+#ppt_w/2"/>
                                          </p:val>
                                        </p:tav>
                                        <p:tav tm="100000">
                                          <p:val>
                                            <p:strVal val="#ppt_x"/>
                                          </p:val>
                                        </p:tav>
                                      </p:tavLst>
                                    </p:anim>
                                    <p:anim calcmode="lin" valueType="num">
                                      <p:cBhvr additive="base">
                                        <p:cTn id="116" dur="500" fill="hold"/>
                                        <p:tgtEl>
                                          <p:spTgt spid="7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0"/>
                                  </p:stCondLst>
                                  <p:childTnLst>
                                    <p:set>
                                      <p:cBhvr>
                                        <p:cTn id="118" dur="1" fill="hold">
                                          <p:stCondLst>
                                            <p:cond delay="0"/>
                                          </p:stCondLst>
                                        </p:cTn>
                                        <p:tgtEl>
                                          <p:spTgt spid="80"/>
                                        </p:tgtEl>
                                        <p:attrNameLst>
                                          <p:attrName>style.visibility</p:attrName>
                                        </p:attrNameLst>
                                      </p:cBhvr>
                                      <p:to>
                                        <p:strVal val="visible"/>
                                      </p:to>
                                    </p:set>
                                    <p:anim calcmode="lin" valueType="num">
                                      <p:cBhvr additive="base">
                                        <p:cTn id="119" dur="500" fill="hold"/>
                                        <p:tgtEl>
                                          <p:spTgt spid="80"/>
                                        </p:tgtEl>
                                        <p:attrNameLst>
                                          <p:attrName>ppt_x</p:attrName>
                                        </p:attrNameLst>
                                      </p:cBhvr>
                                      <p:tavLst>
                                        <p:tav tm="0">
                                          <p:val>
                                            <p:strVal val="0-#ppt_w/2"/>
                                          </p:val>
                                        </p:tav>
                                        <p:tav tm="100000">
                                          <p:val>
                                            <p:strVal val="#ppt_x"/>
                                          </p:val>
                                        </p:tav>
                                      </p:tavLst>
                                    </p:anim>
                                    <p:anim calcmode="lin" valueType="num">
                                      <p:cBhvr additive="base">
                                        <p:cTn id="120" dur="500" fill="hold"/>
                                        <p:tgtEl>
                                          <p:spTgt spid="8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0"/>
                                  </p:stCondLst>
                                  <p:childTnLst>
                                    <p:set>
                                      <p:cBhvr>
                                        <p:cTn id="122" dur="1" fill="hold">
                                          <p:stCondLst>
                                            <p:cond delay="0"/>
                                          </p:stCondLst>
                                        </p:cTn>
                                        <p:tgtEl>
                                          <p:spTgt spid="81"/>
                                        </p:tgtEl>
                                        <p:attrNameLst>
                                          <p:attrName>style.visibility</p:attrName>
                                        </p:attrNameLst>
                                      </p:cBhvr>
                                      <p:to>
                                        <p:strVal val="visible"/>
                                      </p:to>
                                    </p:set>
                                    <p:anim calcmode="lin" valueType="num">
                                      <p:cBhvr additive="base">
                                        <p:cTn id="123" dur="500" fill="hold"/>
                                        <p:tgtEl>
                                          <p:spTgt spid="81"/>
                                        </p:tgtEl>
                                        <p:attrNameLst>
                                          <p:attrName>ppt_x</p:attrName>
                                        </p:attrNameLst>
                                      </p:cBhvr>
                                      <p:tavLst>
                                        <p:tav tm="0">
                                          <p:val>
                                            <p:strVal val="0-#ppt_w/2"/>
                                          </p:val>
                                        </p:tav>
                                        <p:tav tm="100000">
                                          <p:val>
                                            <p:strVal val="#ppt_x"/>
                                          </p:val>
                                        </p:tav>
                                      </p:tavLst>
                                    </p:anim>
                                    <p:anim calcmode="lin" valueType="num">
                                      <p:cBhvr additive="base">
                                        <p:cTn id="124" dur="500" fill="hold"/>
                                        <p:tgtEl>
                                          <p:spTgt spid="81"/>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2500"/>
                                  </p:stCondLst>
                                  <p:childTnLst>
                                    <p:set>
                                      <p:cBhvr>
                                        <p:cTn id="126" dur="1" fill="hold">
                                          <p:stCondLst>
                                            <p:cond delay="0"/>
                                          </p:stCondLst>
                                        </p:cTn>
                                        <p:tgtEl>
                                          <p:spTgt spid="82"/>
                                        </p:tgtEl>
                                        <p:attrNameLst>
                                          <p:attrName>style.visibility</p:attrName>
                                        </p:attrNameLst>
                                      </p:cBhvr>
                                      <p:to>
                                        <p:strVal val="visible"/>
                                      </p:to>
                                    </p:set>
                                    <p:anim calcmode="lin" valueType="num">
                                      <p:cBhvr additive="base">
                                        <p:cTn id="127" dur="500" fill="hold"/>
                                        <p:tgtEl>
                                          <p:spTgt spid="82"/>
                                        </p:tgtEl>
                                        <p:attrNameLst>
                                          <p:attrName>ppt_x</p:attrName>
                                        </p:attrNameLst>
                                      </p:cBhvr>
                                      <p:tavLst>
                                        <p:tav tm="0">
                                          <p:val>
                                            <p:strVal val="0-#ppt_w/2"/>
                                          </p:val>
                                        </p:tav>
                                        <p:tav tm="100000">
                                          <p:val>
                                            <p:strVal val="#ppt_x"/>
                                          </p:val>
                                        </p:tav>
                                      </p:tavLst>
                                    </p:anim>
                                    <p:anim calcmode="lin" valueType="num">
                                      <p:cBhvr additive="base">
                                        <p:cTn id="128" dur="500" fill="hold"/>
                                        <p:tgtEl>
                                          <p:spTgt spid="82"/>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2500"/>
                                  </p:stCondLst>
                                  <p:childTnLst>
                                    <p:set>
                                      <p:cBhvr>
                                        <p:cTn id="130" dur="1" fill="hold">
                                          <p:stCondLst>
                                            <p:cond delay="0"/>
                                          </p:stCondLst>
                                        </p:cTn>
                                        <p:tgtEl>
                                          <p:spTgt spid="83"/>
                                        </p:tgtEl>
                                        <p:attrNameLst>
                                          <p:attrName>style.visibility</p:attrName>
                                        </p:attrNameLst>
                                      </p:cBhvr>
                                      <p:to>
                                        <p:strVal val="visible"/>
                                      </p:to>
                                    </p:set>
                                    <p:anim calcmode="lin" valueType="num">
                                      <p:cBhvr additive="base">
                                        <p:cTn id="131" dur="500" fill="hold"/>
                                        <p:tgtEl>
                                          <p:spTgt spid="83"/>
                                        </p:tgtEl>
                                        <p:attrNameLst>
                                          <p:attrName>ppt_x</p:attrName>
                                        </p:attrNameLst>
                                      </p:cBhvr>
                                      <p:tavLst>
                                        <p:tav tm="0">
                                          <p:val>
                                            <p:strVal val="0-#ppt_w/2"/>
                                          </p:val>
                                        </p:tav>
                                        <p:tav tm="100000">
                                          <p:val>
                                            <p:strVal val="#ppt_x"/>
                                          </p:val>
                                        </p:tav>
                                      </p:tavLst>
                                    </p:anim>
                                    <p:anim calcmode="lin" valueType="num">
                                      <p:cBhvr additive="base">
                                        <p:cTn id="132" dur="500" fill="hold"/>
                                        <p:tgtEl>
                                          <p:spTgt spid="83"/>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2500"/>
                                  </p:stCondLst>
                                  <p:childTnLst>
                                    <p:set>
                                      <p:cBhvr>
                                        <p:cTn id="134" dur="1" fill="hold">
                                          <p:stCondLst>
                                            <p:cond delay="0"/>
                                          </p:stCondLst>
                                        </p:cTn>
                                        <p:tgtEl>
                                          <p:spTgt spid="84"/>
                                        </p:tgtEl>
                                        <p:attrNameLst>
                                          <p:attrName>style.visibility</p:attrName>
                                        </p:attrNameLst>
                                      </p:cBhvr>
                                      <p:to>
                                        <p:strVal val="visible"/>
                                      </p:to>
                                    </p:set>
                                    <p:anim calcmode="lin" valueType="num">
                                      <p:cBhvr additive="base">
                                        <p:cTn id="135" dur="500" fill="hold"/>
                                        <p:tgtEl>
                                          <p:spTgt spid="84"/>
                                        </p:tgtEl>
                                        <p:attrNameLst>
                                          <p:attrName>ppt_x</p:attrName>
                                        </p:attrNameLst>
                                      </p:cBhvr>
                                      <p:tavLst>
                                        <p:tav tm="0">
                                          <p:val>
                                            <p:strVal val="0-#ppt_w/2"/>
                                          </p:val>
                                        </p:tav>
                                        <p:tav tm="100000">
                                          <p:val>
                                            <p:strVal val="#ppt_x"/>
                                          </p:val>
                                        </p:tav>
                                      </p:tavLst>
                                    </p:anim>
                                    <p:anim calcmode="lin" valueType="num">
                                      <p:cBhvr additive="base">
                                        <p:cTn id="13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5" grpId="0"/>
      <p:bldP spid="36" grpId="0" bldLvl="0" animBg="1"/>
      <p:bldP spid="37" grpId="0" bldLvl="0" animBg="1"/>
      <p:bldP spid="38" grpId="0" bldLvl="0" animBg="1"/>
      <p:bldP spid="39" grpId="0"/>
      <p:bldP spid="40" grpId="0"/>
      <p:bldP spid="41" grpId="0" bldLvl="0" animBg="1"/>
      <p:bldP spid="43" grpId="0" bldLvl="0" animBg="1"/>
      <p:bldP spid="44" grpId="0" bldLvl="0" animBg="1"/>
      <p:bldP spid="45" grpId="0"/>
      <p:bldP spid="46" grpId="0"/>
      <p:bldP spid="47" grpId="0" bldLvl="0" animBg="1"/>
      <p:bldP spid="48" grpId="0" bldLvl="0" animBg="1"/>
      <p:bldP spid="49" grpId="0" bldLvl="0" animBg="1"/>
      <p:bldP spid="50" grpId="0"/>
      <p:bldP spid="73" grpId="0"/>
      <p:bldP spid="74" grpId="0" bldLvl="0" animBg="1"/>
      <p:bldP spid="75" grpId="0" bldLvl="0" animBg="1"/>
      <p:bldP spid="76" grpId="0" bldLvl="0" animBg="1"/>
      <p:bldP spid="77" grpId="0"/>
      <p:bldP spid="78" grpId="0"/>
      <p:bldP spid="79" grpId="0" bldLvl="0" animBg="1"/>
      <p:bldP spid="80" grpId="0" bldLvl="0" animBg="1"/>
      <p:bldP spid="81" grpId="0" bldLvl="0" animBg="1"/>
      <p:bldP spid="82" grpId="0"/>
      <p:bldP spid="83" grpId="0"/>
      <p:bldP spid="84" grpId="0" bldLvl="0" animBg="1"/>
      <p:bldP spid="8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市场拓展计划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MARKET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9"/>
          <p:cNvSpPr/>
          <p:nvPr/>
        </p:nvSpPr>
        <p:spPr bwMode="auto">
          <a:xfrm rot="13500000">
            <a:off x="1760977" y="2435668"/>
            <a:ext cx="2139384"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16" tIns="45708" rIns="91416" bIns="45708" numCol="1" anchor="t" anchorCtr="0" compatLnSpc="1"/>
          <a:lstStyle/>
          <a:p>
            <a:endParaRPr lang="id-ID"/>
          </a:p>
        </p:txBody>
      </p:sp>
      <p:sp>
        <p:nvSpPr>
          <p:cNvPr id="31" name="Freeform 9"/>
          <p:cNvSpPr/>
          <p:nvPr/>
        </p:nvSpPr>
        <p:spPr bwMode="auto">
          <a:xfrm rot="13500000">
            <a:off x="4096904" y="2430299"/>
            <a:ext cx="2139384"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16" tIns="45708" rIns="91416" bIns="45708" numCol="1" anchor="t" anchorCtr="0" compatLnSpc="1"/>
          <a:lstStyle/>
          <a:p>
            <a:endParaRPr lang="id-ID"/>
          </a:p>
        </p:txBody>
      </p:sp>
      <p:sp>
        <p:nvSpPr>
          <p:cNvPr id="32" name="Freeform 9"/>
          <p:cNvSpPr/>
          <p:nvPr/>
        </p:nvSpPr>
        <p:spPr bwMode="auto">
          <a:xfrm rot="2700000">
            <a:off x="2925669" y="1280469"/>
            <a:ext cx="2139384" cy="2139384"/>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C00000"/>
          </a:solidFill>
          <a:ln>
            <a:noFill/>
          </a:ln>
        </p:spPr>
        <p:txBody>
          <a:bodyPr vert="horz" wrap="square" lIns="91416" tIns="45708" rIns="91416" bIns="45708" numCol="1" anchor="t" anchorCtr="0" compatLnSpc="1"/>
          <a:lstStyle/>
          <a:p>
            <a:endParaRPr lang="id-ID"/>
          </a:p>
        </p:txBody>
      </p:sp>
      <p:grpSp>
        <p:nvGrpSpPr>
          <p:cNvPr id="33" name="Group 10"/>
          <p:cNvGrpSpPr/>
          <p:nvPr/>
        </p:nvGrpSpPr>
        <p:grpSpPr>
          <a:xfrm>
            <a:off x="1982470" y="2617337"/>
            <a:ext cx="599052" cy="492260"/>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68396"/>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01</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6" name="Group 13"/>
          <p:cNvGrpSpPr/>
          <p:nvPr/>
        </p:nvGrpSpPr>
        <p:grpSpPr>
          <a:xfrm>
            <a:off x="3691440" y="1108621"/>
            <a:ext cx="599052" cy="492260"/>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68396"/>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02</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9" name="Group 16"/>
          <p:cNvGrpSpPr/>
          <p:nvPr/>
        </p:nvGrpSpPr>
        <p:grpSpPr>
          <a:xfrm>
            <a:off x="5443783" y="2627904"/>
            <a:ext cx="599052" cy="492260"/>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68396"/>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03</a:t>
              </a:r>
              <a:endParaRPr lang="id-ID" b="1" dirty="0">
                <a:solidFill>
                  <a:srgbClr val="C00000"/>
                </a:solidFill>
                <a:latin typeface="微软雅黑" panose="020B0503020204020204" pitchFamily="34" charset="-122"/>
                <a:ea typeface="微软雅黑" panose="020B0503020204020204" pitchFamily="34" charset="-122"/>
              </a:endParaRPr>
            </a:p>
          </p:txBody>
        </p:sp>
      </p:grpSp>
      <p:sp>
        <p:nvSpPr>
          <p:cNvPr id="44" name="Freeform 19"/>
          <p:cNvSpPr>
            <a:spLocks noEditPoints="1"/>
          </p:cNvSpPr>
          <p:nvPr/>
        </p:nvSpPr>
        <p:spPr bwMode="auto">
          <a:xfrm>
            <a:off x="3761705" y="2095584"/>
            <a:ext cx="458521" cy="442759"/>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C00000"/>
          </a:solidFill>
          <a:ln>
            <a:noFill/>
          </a:ln>
        </p:spPr>
        <p:txBody>
          <a:bodyPr vert="horz" wrap="square" lIns="91416" tIns="45708" rIns="91416" bIns="45708" numCol="1" anchor="t" anchorCtr="0" compatLnSpc="1"/>
          <a:lstStyle/>
          <a:p>
            <a:endParaRPr lang="id-ID">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2603437" y="3404424"/>
            <a:ext cx="442760" cy="335294"/>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62A2A"/>
          </a:solidFill>
          <a:ln>
            <a:noFill/>
          </a:ln>
        </p:spPr>
        <p:txBody>
          <a:bodyPr vert="horz" wrap="square" lIns="91416" tIns="45708" rIns="91416" bIns="45708" numCol="1" anchor="t" anchorCtr="0" compatLnSpc="1"/>
          <a:lstStyle/>
          <a:p>
            <a:endParaRPr lang="id-ID"/>
          </a:p>
        </p:txBody>
      </p:sp>
      <p:grpSp>
        <p:nvGrpSpPr>
          <p:cNvPr id="46" name="Group 24"/>
          <p:cNvGrpSpPr/>
          <p:nvPr/>
        </p:nvGrpSpPr>
        <p:grpSpPr>
          <a:xfrm>
            <a:off x="4936170" y="3349176"/>
            <a:ext cx="451356" cy="442760"/>
            <a:chOff x="6786562" y="796925"/>
            <a:chExt cx="500063" cy="490538"/>
          </a:xfrm>
          <a:solidFill>
            <a:srgbClr val="E62A2A"/>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49"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sp>
          <p:nvSpPr>
            <p:cNvPr id="50"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a:p>
          </p:txBody>
        </p:sp>
      </p:grpSp>
      <p:sp>
        <p:nvSpPr>
          <p:cNvPr id="51" name="椭圆 50"/>
          <p:cNvSpPr/>
          <p:nvPr/>
        </p:nvSpPr>
        <p:spPr>
          <a:xfrm>
            <a:off x="6765838" y="1910731"/>
            <a:ext cx="576472" cy="57663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sp>
        <p:nvSpPr>
          <p:cNvPr id="52" name="椭圆 51"/>
          <p:cNvSpPr/>
          <p:nvPr/>
        </p:nvSpPr>
        <p:spPr>
          <a:xfrm>
            <a:off x="6765839" y="2630624"/>
            <a:ext cx="576472" cy="576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sp>
        <p:nvSpPr>
          <p:cNvPr id="53" name="椭圆 52"/>
          <p:cNvSpPr/>
          <p:nvPr/>
        </p:nvSpPr>
        <p:spPr>
          <a:xfrm>
            <a:off x="6765839" y="3367312"/>
            <a:ext cx="576472" cy="57663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sp>
        <p:nvSpPr>
          <p:cNvPr id="54" name="标题 11"/>
          <p:cNvSpPr txBox="1"/>
          <p:nvPr/>
        </p:nvSpPr>
        <p:spPr>
          <a:xfrm>
            <a:off x="7342311" y="1978879"/>
            <a:ext cx="3145032"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标题 11"/>
          <p:cNvSpPr txBox="1"/>
          <p:nvPr/>
        </p:nvSpPr>
        <p:spPr>
          <a:xfrm>
            <a:off x="7342312" y="2698771"/>
            <a:ext cx="3145032"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标题 11"/>
          <p:cNvSpPr txBox="1"/>
          <p:nvPr/>
        </p:nvSpPr>
        <p:spPr>
          <a:xfrm>
            <a:off x="7342312" y="3435459"/>
            <a:ext cx="3145032"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100596" y="5374450"/>
            <a:ext cx="8170780" cy="6457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75" name="TextBox 74"/>
          <p:cNvSpPr txBox="1"/>
          <p:nvPr/>
        </p:nvSpPr>
        <p:spPr>
          <a:xfrm>
            <a:off x="5189021" y="4939614"/>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57" name="圆角矩形 56"/>
          <p:cNvSpPr/>
          <p:nvPr/>
        </p:nvSpPr>
        <p:spPr>
          <a:xfrm>
            <a:off x="-239055" y="220881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p:nvPr/>
        </p:nvSpPr>
        <p:spPr>
          <a:xfrm>
            <a:off x="48902" y="2230038"/>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0"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033" y="259951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p:nvPr/>
        </p:nvSpPr>
        <p:spPr>
          <a:xfrm>
            <a:off x="48902" y="259951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par>
                                <p:cTn id="8" presetID="22" presetClass="entr" presetSubtype="2" fill="hold" grpId="0" nodeType="withEffect">
                                  <p:stCondLst>
                                    <p:cond delay="150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par>
                                <p:cTn id="11" presetID="22" presetClass="entr" presetSubtype="2" fill="hold" grpId="0"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42" presetClass="entr" presetSubtype="0" fill="hold" nodeType="withEffect">
                                  <p:stCondLst>
                                    <p:cond delay="2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par>
                          <p:cTn id="70" fill="hold">
                            <p:stCondLst>
                              <p:cond delay="5500"/>
                            </p:stCondLst>
                            <p:childTnLst>
                              <p:par>
                                <p:cTn id="71" presetID="2" presetClass="entr" presetSubtype="2"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300" fill="hold"/>
                                        <p:tgtEl>
                                          <p:spTgt spid="75"/>
                                        </p:tgtEl>
                                        <p:attrNameLst>
                                          <p:attrName>ppt_x</p:attrName>
                                        </p:attrNameLst>
                                      </p:cBhvr>
                                      <p:tavLst>
                                        <p:tav tm="0">
                                          <p:val>
                                            <p:strVal val="1+#ppt_w/2"/>
                                          </p:val>
                                        </p:tav>
                                        <p:tav tm="100000">
                                          <p:val>
                                            <p:strVal val="#ppt_x"/>
                                          </p:val>
                                        </p:tav>
                                      </p:tavLst>
                                    </p:anim>
                                    <p:anim calcmode="lin" valueType="num">
                                      <p:cBhvr additive="base">
                                        <p:cTn id="74" dur="300" fill="hold"/>
                                        <p:tgtEl>
                                          <p:spTgt spid="75"/>
                                        </p:tgtEl>
                                        <p:attrNameLst>
                                          <p:attrName>ppt_y</p:attrName>
                                        </p:attrNameLst>
                                      </p:cBhvr>
                                      <p:tavLst>
                                        <p:tav tm="0">
                                          <p:val>
                                            <p:strVal val="#ppt_y"/>
                                          </p:val>
                                        </p:tav>
                                        <p:tav tm="100000">
                                          <p:val>
                                            <p:strVal val="#ppt_y"/>
                                          </p:val>
                                        </p:tav>
                                      </p:tavLst>
                                    </p:anim>
                                  </p:childTnLst>
                                </p:cTn>
                              </p:par>
                            </p:childTnLst>
                          </p:cTn>
                        </p:par>
                        <p:par>
                          <p:cTn id="75" fill="hold">
                            <p:stCondLst>
                              <p:cond delay="6000"/>
                            </p:stCondLst>
                            <p:childTnLst>
                              <p:par>
                                <p:cTn id="76" presetID="2" presetClass="entr" presetSubtype="2" fill="hold" grpId="0"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300" fill="hold"/>
                                        <p:tgtEl>
                                          <p:spTgt spid="74"/>
                                        </p:tgtEl>
                                        <p:attrNameLst>
                                          <p:attrName>ppt_x</p:attrName>
                                        </p:attrNameLst>
                                      </p:cBhvr>
                                      <p:tavLst>
                                        <p:tav tm="0">
                                          <p:val>
                                            <p:strVal val="1+#ppt_w/2"/>
                                          </p:val>
                                        </p:tav>
                                        <p:tav tm="100000">
                                          <p:val>
                                            <p:strVal val="#ppt_x"/>
                                          </p:val>
                                        </p:tav>
                                      </p:tavLst>
                                    </p:anim>
                                    <p:anim calcmode="lin" valueType="num">
                                      <p:cBhvr additive="base">
                                        <p:cTn id="79" dur="3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44" grpId="0" bldLvl="0" animBg="1"/>
      <p:bldP spid="45" grpId="0" bldLvl="0" animBg="1"/>
      <p:bldP spid="51" grpId="0" bldLvl="0" animBg="1"/>
      <p:bldP spid="52" grpId="0" bldLvl="0" animBg="1"/>
      <p:bldP spid="53" grpId="0" bldLvl="0" animBg="1"/>
      <p:bldP spid="54" grpId="0"/>
      <p:bldP spid="55" grpId="0"/>
      <p:bldP spid="56" grpId="0"/>
      <p:bldP spid="74" grpId="0"/>
      <p:bldP spid="7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未来风险预测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FUTURE RISK PREDICTION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126934" y="1630878"/>
            <a:ext cx="4296270" cy="522464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a:spLocks noChangeArrowheads="1"/>
          </p:cNvSpPr>
          <p:nvPr/>
        </p:nvSpPr>
        <p:spPr bwMode="auto">
          <a:xfrm>
            <a:off x="7607774" y="2742779"/>
            <a:ext cx="3239516"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a:solidFill>
                  <a:schemeClr val="bg1"/>
                </a:solidFill>
                <a:latin typeface="Impact MT Std" pitchFamily="34" charset="0"/>
              </a:rPr>
              <a:t>Risk mechanism</a:t>
            </a:r>
            <a:endParaRPr lang="zh-CN" altLang="en-US" sz="32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31" name="矩形 4"/>
          <p:cNvSpPr>
            <a:spLocks noChangeArrowheads="1"/>
          </p:cNvSpPr>
          <p:nvPr/>
        </p:nvSpPr>
        <p:spPr bwMode="auto">
          <a:xfrm>
            <a:off x="7607774" y="3133494"/>
            <a:ext cx="3311506"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6000" b="1" dirty="0" smtClean="0">
                <a:solidFill>
                  <a:schemeClr val="bg1"/>
                </a:solidFill>
                <a:latin typeface="Impact MT Std" pitchFamily="34" charset="0"/>
                <a:ea typeface="微软雅黑" panose="020B0503020204020204" pitchFamily="34" charset="-122"/>
                <a:sym typeface="微软雅黑" panose="020B0503020204020204" pitchFamily="34" charset="-122"/>
              </a:rPr>
              <a:t>风险机制</a:t>
            </a:r>
            <a:endParaRPr lang="zh-CN" altLang="en-US" sz="60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32" name="矩形 4"/>
          <p:cNvSpPr>
            <a:spLocks noChangeArrowheads="1"/>
          </p:cNvSpPr>
          <p:nvPr/>
        </p:nvSpPr>
        <p:spPr bwMode="auto">
          <a:xfrm>
            <a:off x="8255677" y="4038585"/>
            <a:ext cx="25916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a:solidFill>
                  <a:schemeClr val="bg1"/>
                </a:solidFill>
                <a:latin typeface="Impact MT Std" pitchFamily="34" charset="0"/>
                <a:ea typeface="微软雅黑" panose="020B0503020204020204" pitchFamily="34" charset="-122"/>
                <a:sym typeface="微软雅黑" panose="020B0503020204020204" pitchFamily="34" charset="-122"/>
              </a:rPr>
              <a:t>把</a:t>
            </a:r>
            <a:r>
              <a:rPr lang="zh-CN" altLang="en-US" sz="2400" b="1" dirty="0" smtClean="0">
                <a:solidFill>
                  <a:schemeClr val="bg1"/>
                </a:solidFill>
                <a:latin typeface="Impact MT Std" pitchFamily="34" charset="0"/>
                <a:ea typeface="微软雅黑" panose="020B0503020204020204" pitchFamily="34" charset="-122"/>
                <a:sym typeface="微软雅黑" panose="020B0503020204020204" pitchFamily="34" charset="-122"/>
              </a:rPr>
              <a:t>控范围内</a:t>
            </a:r>
            <a:endParaRPr lang="zh-CN" altLang="en-US" sz="24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33" name="椭圆 32"/>
          <p:cNvSpPr/>
          <p:nvPr/>
        </p:nvSpPr>
        <p:spPr>
          <a:xfrm>
            <a:off x="9923013" y="1959606"/>
            <a:ext cx="791882" cy="7918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cxnSp>
        <p:nvCxnSpPr>
          <p:cNvPr id="34" name="直接箭头连接符 33"/>
          <p:cNvCxnSpPr/>
          <p:nvPr/>
        </p:nvCxnSpPr>
        <p:spPr>
          <a:xfrm>
            <a:off x="10066991" y="2061204"/>
            <a:ext cx="0" cy="557541"/>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9995002" y="2094875"/>
            <a:ext cx="71989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tx1">
                    <a:lumMod val="50000"/>
                    <a:lumOff val="50000"/>
                  </a:schemeClr>
                </a:solidFill>
                <a:latin typeface="Impact MT Std" pitchFamily="34" charset="0"/>
                <a:ea typeface="微软雅黑" panose="020B0503020204020204" pitchFamily="34" charset="-122"/>
                <a:sym typeface="微软雅黑" panose="020B0503020204020204" pitchFamily="34" charset="-122"/>
              </a:rPr>
              <a:t>2%</a:t>
            </a:r>
            <a:endParaRPr lang="zh-CN" altLang="en-US" sz="2800" b="1" dirty="0">
              <a:solidFill>
                <a:schemeClr val="tx1">
                  <a:lumMod val="50000"/>
                  <a:lumOff val="50000"/>
                </a:schemeClr>
              </a:solidFill>
              <a:latin typeface="Impact MT Std" pitchFamily="34" charset="0"/>
              <a:ea typeface="微软雅黑" panose="020B0503020204020204" pitchFamily="34" charset="-122"/>
              <a:sym typeface="微软雅黑" panose="020B0503020204020204" pitchFamily="34" charset="-122"/>
            </a:endParaRPr>
          </a:p>
        </p:txBody>
      </p:sp>
      <p:sp>
        <p:nvSpPr>
          <p:cNvPr id="36" name="矩形 4"/>
          <p:cNvSpPr>
            <a:spLocks noChangeArrowheads="1"/>
          </p:cNvSpPr>
          <p:nvPr/>
        </p:nvSpPr>
        <p:spPr bwMode="auto">
          <a:xfrm>
            <a:off x="7751752" y="4407240"/>
            <a:ext cx="30955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chemeClr val="bg1"/>
                </a:solidFill>
                <a:latin typeface="Impact MT Std" pitchFamily="34" charset="0"/>
                <a:ea typeface="微软雅黑" panose="020B0503020204020204" pitchFamily="34" charset="-122"/>
                <a:sym typeface="微软雅黑" panose="020B0503020204020204" pitchFamily="34" charset="-122"/>
              </a:rPr>
              <a:t>相比较去年同期下降</a:t>
            </a:r>
            <a:endParaRPr lang="zh-CN" altLang="en-US" sz="24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grpSp>
        <p:nvGrpSpPr>
          <p:cNvPr id="65" name="Group 15"/>
          <p:cNvGrpSpPr/>
          <p:nvPr/>
        </p:nvGrpSpPr>
        <p:grpSpPr>
          <a:xfrm>
            <a:off x="1815836" y="2365553"/>
            <a:ext cx="4907035" cy="1672627"/>
            <a:chOff x="2857168" y="956496"/>
            <a:chExt cx="4619957" cy="1574773"/>
          </a:xfrm>
        </p:grpSpPr>
        <p:sp>
          <p:nvSpPr>
            <p:cNvPr id="66" name="Oval 44"/>
            <p:cNvSpPr/>
            <p:nvPr/>
          </p:nvSpPr>
          <p:spPr bwMode="auto">
            <a:xfrm>
              <a:off x="2857168" y="956496"/>
              <a:ext cx="523875" cy="523875"/>
            </a:xfrm>
            <a:prstGeom prst="ellipse">
              <a:avLst/>
            </a:prstGeom>
            <a:solidFill>
              <a:srgbClr val="E62A2A">
                <a:alpha val="84999"/>
              </a:srgbClr>
            </a:solidFill>
            <a:ln>
              <a:noFill/>
            </a:ln>
            <a:extLst>
              <a:ext uri="{91240B29-F687-4F45-9708-019B960494DF}">
                <a14:hiddenLine xmlns:a14="http://schemas.microsoft.com/office/drawing/2010/main" w="25400">
                  <a:solidFill>
                    <a:schemeClr val="tx1">
                      <a:alpha val="84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7" name="Oval 45"/>
            <p:cNvSpPr/>
            <p:nvPr/>
          </p:nvSpPr>
          <p:spPr bwMode="auto">
            <a:xfrm>
              <a:off x="7015530" y="1425637"/>
              <a:ext cx="442913" cy="442913"/>
            </a:xfrm>
            <a:prstGeom prst="ellipse">
              <a:avLst/>
            </a:prstGeom>
            <a:noFill/>
            <a:ln w="63500" cap="flat">
              <a:solidFill>
                <a:srgbClr val="C00000">
                  <a:alpha val="85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8" name="Oval 46"/>
            <p:cNvSpPr/>
            <p:nvPr/>
          </p:nvSpPr>
          <p:spPr bwMode="auto">
            <a:xfrm>
              <a:off x="7339012" y="2393156"/>
              <a:ext cx="138113" cy="138113"/>
            </a:xfrm>
            <a:prstGeom prst="ellipse">
              <a:avLst/>
            </a:prstGeom>
            <a:solidFill>
              <a:srgbClr val="E62A2A"/>
            </a:solidFill>
            <a:ln>
              <a:noFill/>
            </a:ln>
          </p:spPr>
          <p:txBody>
            <a:bodyPr lIns="0" tIns="0" rIns="0" bIns="0"/>
            <a:lstStyle/>
            <a:p>
              <a:endParaRPr lang="en-US" sz="2000">
                <a:latin typeface="微软雅黑" panose="020B0503020204020204" pitchFamily="34" charset="-122"/>
                <a:ea typeface="微软雅黑" panose="020B0503020204020204" pitchFamily="34" charset="-122"/>
              </a:endParaRPr>
            </a:p>
          </p:txBody>
        </p:sp>
      </p:grpSp>
      <p:grpSp>
        <p:nvGrpSpPr>
          <p:cNvPr id="69" name="Group 19"/>
          <p:cNvGrpSpPr/>
          <p:nvPr/>
        </p:nvGrpSpPr>
        <p:grpSpPr>
          <a:xfrm>
            <a:off x="1989764" y="1938943"/>
            <a:ext cx="1193216" cy="2092771"/>
            <a:chOff x="2980029" y="2084252"/>
            <a:chExt cx="1592209" cy="2795993"/>
          </a:xfrm>
        </p:grpSpPr>
        <p:grpSp>
          <p:nvGrpSpPr>
            <p:cNvPr id="70" name="Group 17"/>
            <p:cNvGrpSpPr/>
            <p:nvPr/>
          </p:nvGrpSpPr>
          <p:grpSpPr bwMode="auto">
            <a:xfrm>
              <a:off x="2980029" y="2084252"/>
              <a:ext cx="1592209" cy="2795993"/>
              <a:chOff x="0" y="-2027"/>
              <a:chExt cx="1894" cy="3650"/>
            </a:xfrm>
          </p:grpSpPr>
          <p:sp>
            <p:nvSpPr>
              <p:cNvPr id="72"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3" name="Rectangle 19"/>
              <p:cNvSpPr/>
              <p:nvPr/>
            </p:nvSpPr>
            <p:spPr bwMode="auto">
              <a:xfrm>
                <a:off x="567" y="-2027"/>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40%</a:t>
                </a:r>
                <a:endPar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71" name="Straight Connector 21"/>
            <p:cNvCxnSpPr>
              <a:endCxn id="72" idx="2"/>
            </p:cNvCxnSpPr>
            <p:nvPr/>
          </p:nvCxnSpPr>
          <p:spPr>
            <a:xfrm>
              <a:off x="3757600" y="2406455"/>
              <a:ext cx="22145" cy="1170000"/>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4" name="Group 24"/>
          <p:cNvGrpSpPr/>
          <p:nvPr/>
        </p:nvGrpSpPr>
        <p:grpSpPr>
          <a:xfrm>
            <a:off x="2779690" y="1931621"/>
            <a:ext cx="1193216" cy="2099317"/>
            <a:chOff x="4103989" y="2062474"/>
            <a:chExt cx="1592209" cy="2804737"/>
          </a:xfrm>
        </p:grpSpPr>
        <p:grpSp>
          <p:nvGrpSpPr>
            <p:cNvPr id="75" name="Group 20"/>
            <p:cNvGrpSpPr/>
            <p:nvPr/>
          </p:nvGrpSpPr>
          <p:grpSpPr bwMode="auto">
            <a:xfrm>
              <a:off x="4103989" y="2062474"/>
              <a:ext cx="1592209" cy="2804737"/>
              <a:chOff x="0" y="-2601"/>
              <a:chExt cx="1894" cy="3658"/>
            </a:xfrm>
          </p:grpSpPr>
          <p:sp>
            <p:nvSpPr>
              <p:cNvPr id="77" name="Freeform 21"/>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8" name="Rectangle 22"/>
              <p:cNvSpPr/>
              <p:nvPr/>
            </p:nvSpPr>
            <p:spPr bwMode="auto">
              <a:xfrm>
                <a:off x="556" y="-2601"/>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30%</a:t>
                </a:r>
                <a:endPar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76" name="Straight Connector 26"/>
            <p:cNvCxnSpPr/>
            <p:nvPr/>
          </p:nvCxnSpPr>
          <p:spPr>
            <a:xfrm>
              <a:off x="4881901" y="2406454"/>
              <a:ext cx="21804"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9" name="Group 30"/>
          <p:cNvGrpSpPr/>
          <p:nvPr/>
        </p:nvGrpSpPr>
        <p:grpSpPr>
          <a:xfrm>
            <a:off x="4491596" y="1942004"/>
            <a:ext cx="1193216" cy="2090480"/>
            <a:chOff x="6367886" y="2087314"/>
            <a:chExt cx="1592209" cy="2792932"/>
          </a:xfrm>
        </p:grpSpPr>
        <p:grpSp>
          <p:nvGrpSpPr>
            <p:cNvPr id="84" name="Group 23"/>
            <p:cNvGrpSpPr/>
            <p:nvPr/>
          </p:nvGrpSpPr>
          <p:grpSpPr bwMode="auto">
            <a:xfrm>
              <a:off x="6367886" y="2087314"/>
              <a:ext cx="1592209" cy="2792932"/>
              <a:chOff x="0" y="-1789"/>
              <a:chExt cx="1894" cy="3646"/>
            </a:xfrm>
          </p:grpSpPr>
          <p:sp>
            <p:nvSpPr>
              <p:cNvPr id="86"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87" name="Rectangle 25"/>
              <p:cNvSpPr/>
              <p:nvPr/>
            </p:nvSpPr>
            <p:spPr bwMode="auto">
              <a:xfrm>
                <a:off x="578" y="-1789"/>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65%</a:t>
                </a:r>
                <a:endPar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85" name="Straight Connector 32"/>
            <p:cNvCxnSpPr/>
            <p:nvPr/>
          </p:nvCxnSpPr>
          <p:spPr>
            <a:xfrm rot="5400000" flipV="1">
              <a:off x="6659990" y="2908313"/>
              <a:ext cx="1008000" cy="4283"/>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88" name="Group 35"/>
          <p:cNvGrpSpPr/>
          <p:nvPr/>
        </p:nvGrpSpPr>
        <p:grpSpPr>
          <a:xfrm>
            <a:off x="3604126" y="1937099"/>
            <a:ext cx="1193846" cy="2094154"/>
            <a:chOff x="5204412" y="2082406"/>
            <a:chExt cx="1593049" cy="2797840"/>
          </a:xfrm>
        </p:grpSpPr>
        <p:grpSp>
          <p:nvGrpSpPr>
            <p:cNvPr id="89" name="Group 14"/>
            <p:cNvGrpSpPr/>
            <p:nvPr/>
          </p:nvGrpSpPr>
          <p:grpSpPr bwMode="auto">
            <a:xfrm>
              <a:off x="5204412" y="2082406"/>
              <a:ext cx="1593049" cy="2797840"/>
              <a:chOff x="0" y="-1020"/>
              <a:chExt cx="1894" cy="3651"/>
            </a:xfrm>
          </p:grpSpPr>
          <p:sp>
            <p:nvSpPr>
              <p:cNvPr id="91"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2" name="Rectangle 16"/>
              <p:cNvSpPr/>
              <p:nvPr/>
            </p:nvSpPr>
            <p:spPr bwMode="auto">
              <a:xfrm>
                <a:off x="570" y="-1020"/>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85%</a:t>
                </a:r>
                <a:endPar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90" name="Straight Connector 37"/>
            <p:cNvCxnSpPr/>
            <p:nvPr/>
          </p:nvCxnSpPr>
          <p:spPr>
            <a:xfrm rot="5400000" flipV="1">
              <a:off x="5788028" y="2633036"/>
              <a:ext cx="432000" cy="4284"/>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93" name="Group 41"/>
          <p:cNvGrpSpPr/>
          <p:nvPr/>
        </p:nvGrpSpPr>
        <p:grpSpPr>
          <a:xfrm>
            <a:off x="5312002" y="1947068"/>
            <a:ext cx="1193216" cy="2076932"/>
            <a:chOff x="7507820" y="2092379"/>
            <a:chExt cx="1592209" cy="2774832"/>
          </a:xfrm>
        </p:grpSpPr>
        <p:grpSp>
          <p:nvGrpSpPr>
            <p:cNvPr id="94" name="Group 26"/>
            <p:cNvGrpSpPr/>
            <p:nvPr/>
          </p:nvGrpSpPr>
          <p:grpSpPr bwMode="auto">
            <a:xfrm>
              <a:off x="7507820" y="2092379"/>
              <a:ext cx="1592209" cy="2774832"/>
              <a:chOff x="0" y="-2562"/>
              <a:chExt cx="1894" cy="3619"/>
            </a:xfrm>
          </p:grpSpPr>
          <p:sp>
            <p:nvSpPr>
              <p:cNvPr id="96" name="Freeform 27"/>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7" name="Rectangle 28"/>
              <p:cNvSpPr/>
              <p:nvPr/>
            </p:nvSpPr>
            <p:spPr bwMode="auto">
              <a:xfrm>
                <a:off x="590" y="-2562"/>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35%</a:t>
                </a:r>
                <a:endPar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95" name="Straight Connector 43"/>
            <p:cNvCxnSpPr/>
            <p:nvPr/>
          </p:nvCxnSpPr>
          <p:spPr>
            <a:xfrm>
              <a:off x="8320445" y="2406454"/>
              <a:ext cx="0"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98" name="Content Placeholder 2"/>
          <p:cNvSpPr txBox="1"/>
          <p:nvPr/>
        </p:nvSpPr>
        <p:spPr>
          <a:xfrm>
            <a:off x="2284635" y="4292871"/>
            <a:ext cx="3806077" cy="1082288"/>
          </a:xfrm>
          <a:prstGeom prst="rect">
            <a:avLst/>
          </a:prstGeom>
        </p:spPr>
        <p:txBody>
          <a:bodyPr vert="horz" lIns="91416" tIns="45708" rIns="91416" bIns="45708"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201</a:t>
            </a:r>
            <a:r>
              <a:rPr lang="en-US"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04007" y="3801797"/>
            <a:ext cx="845616" cy="275590"/>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3021612" y="3806815"/>
            <a:ext cx="774897" cy="46037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765370" y="3795625"/>
            <a:ext cx="840005" cy="275590"/>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4677365" y="3801797"/>
            <a:ext cx="789355" cy="46037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5469247" y="3811827"/>
            <a:ext cx="888577" cy="275590"/>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239055" y="2208814"/>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p:nvPr/>
        </p:nvSpPr>
        <p:spPr>
          <a:xfrm>
            <a:off x="48902" y="2230038"/>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1" name="圆角矩形 100"/>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8" name="圆角矩形 117"/>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0" name="圆角矩形 119"/>
          <p:cNvSpPr/>
          <p:nvPr/>
        </p:nvSpPr>
        <p:spPr>
          <a:xfrm>
            <a:off x="-383033" y="259951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标题 4"/>
          <p:cNvSpPr txBox="1"/>
          <p:nvPr/>
        </p:nvSpPr>
        <p:spPr>
          <a:xfrm>
            <a:off x="48902" y="259951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par>
                                <p:cTn id="42" presetID="53" presetClass="entr" presetSubtype="16" fill="hold" nodeType="withEffect">
                                  <p:stCondLst>
                                    <p:cond delay="100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Effect transition="in" filter="fade">
                                      <p:cBhvr>
                                        <p:cTn id="46" dur="500"/>
                                        <p:tgtEl>
                                          <p:spTgt spid="69"/>
                                        </p:tgtEl>
                                      </p:cBhvr>
                                    </p:animEffect>
                                  </p:childTnLst>
                                </p:cTn>
                              </p:par>
                              <p:par>
                                <p:cTn id="47" presetID="53" presetClass="entr" presetSubtype="16" fill="hold" nodeType="withEffect">
                                  <p:stCondLst>
                                    <p:cond delay="100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par>
                                <p:cTn id="52" presetID="53" presetClass="entr" presetSubtype="16" fill="hold" nodeType="withEffect">
                                  <p:stCondLst>
                                    <p:cond delay="1000"/>
                                  </p:stCondLst>
                                  <p:childTnLst>
                                    <p:set>
                                      <p:cBhvr>
                                        <p:cTn id="53" dur="1" fill="hold">
                                          <p:stCondLst>
                                            <p:cond delay="0"/>
                                          </p:stCondLst>
                                        </p:cTn>
                                        <p:tgtEl>
                                          <p:spTgt spid="79"/>
                                        </p:tgtEl>
                                        <p:attrNameLst>
                                          <p:attrName>style.visibility</p:attrName>
                                        </p:attrNameLst>
                                      </p:cBhvr>
                                      <p:to>
                                        <p:strVal val="visible"/>
                                      </p:to>
                                    </p:set>
                                    <p:anim calcmode="lin" valueType="num">
                                      <p:cBhvr>
                                        <p:cTn id="54" dur="500" fill="hold"/>
                                        <p:tgtEl>
                                          <p:spTgt spid="79"/>
                                        </p:tgtEl>
                                        <p:attrNameLst>
                                          <p:attrName>ppt_w</p:attrName>
                                        </p:attrNameLst>
                                      </p:cBhvr>
                                      <p:tavLst>
                                        <p:tav tm="0">
                                          <p:val>
                                            <p:fltVal val="0"/>
                                          </p:val>
                                        </p:tav>
                                        <p:tav tm="100000">
                                          <p:val>
                                            <p:strVal val="#ppt_w"/>
                                          </p:val>
                                        </p:tav>
                                      </p:tavLst>
                                    </p:anim>
                                    <p:anim calcmode="lin" valueType="num">
                                      <p:cBhvr>
                                        <p:cTn id="55" dur="500" fill="hold"/>
                                        <p:tgtEl>
                                          <p:spTgt spid="79"/>
                                        </p:tgtEl>
                                        <p:attrNameLst>
                                          <p:attrName>ppt_h</p:attrName>
                                        </p:attrNameLst>
                                      </p:cBhvr>
                                      <p:tavLst>
                                        <p:tav tm="0">
                                          <p:val>
                                            <p:fltVal val="0"/>
                                          </p:val>
                                        </p:tav>
                                        <p:tav tm="100000">
                                          <p:val>
                                            <p:strVal val="#ppt_h"/>
                                          </p:val>
                                        </p:tav>
                                      </p:tavLst>
                                    </p:anim>
                                    <p:animEffect transition="in" filter="fade">
                                      <p:cBhvr>
                                        <p:cTn id="56" dur="500"/>
                                        <p:tgtEl>
                                          <p:spTgt spid="79"/>
                                        </p:tgtEl>
                                      </p:cBhvr>
                                    </p:animEffect>
                                  </p:childTnLst>
                                </p:cTn>
                              </p:par>
                              <p:par>
                                <p:cTn id="57" presetID="53" presetClass="entr" presetSubtype="16" fill="hold"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par>
                                <p:cTn id="62" presetID="53" presetClass="entr" presetSubtype="16" fill="hold" nodeType="withEffect">
                                  <p:stCondLst>
                                    <p:cond delay="1000"/>
                                  </p:stCondLst>
                                  <p:childTnLst>
                                    <p:set>
                                      <p:cBhvr>
                                        <p:cTn id="63" dur="1" fill="hold">
                                          <p:stCondLst>
                                            <p:cond delay="0"/>
                                          </p:stCondLst>
                                        </p:cTn>
                                        <p:tgtEl>
                                          <p:spTgt spid="93"/>
                                        </p:tgtEl>
                                        <p:attrNameLst>
                                          <p:attrName>style.visibility</p:attrName>
                                        </p:attrNameLst>
                                      </p:cBhvr>
                                      <p:to>
                                        <p:strVal val="visible"/>
                                      </p:to>
                                    </p:set>
                                    <p:anim calcmode="lin" valueType="num">
                                      <p:cBhvr>
                                        <p:cTn id="64" dur="500" fill="hold"/>
                                        <p:tgtEl>
                                          <p:spTgt spid="93"/>
                                        </p:tgtEl>
                                        <p:attrNameLst>
                                          <p:attrName>ppt_w</p:attrName>
                                        </p:attrNameLst>
                                      </p:cBhvr>
                                      <p:tavLst>
                                        <p:tav tm="0">
                                          <p:val>
                                            <p:fltVal val="0"/>
                                          </p:val>
                                        </p:tav>
                                        <p:tav tm="100000">
                                          <p:val>
                                            <p:strVal val="#ppt_w"/>
                                          </p:val>
                                        </p:tav>
                                      </p:tavLst>
                                    </p:anim>
                                    <p:anim calcmode="lin" valueType="num">
                                      <p:cBhvr>
                                        <p:cTn id="65" dur="500" fill="hold"/>
                                        <p:tgtEl>
                                          <p:spTgt spid="93"/>
                                        </p:tgtEl>
                                        <p:attrNameLst>
                                          <p:attrName>ppt_h</p:attrName>
                                        </p:attrNameLst>
                                      </p:cBhvr>
                                      <p:tavLst>
                                        <p:tav tm="0">
                                          <p:val>
                                            <p:fltVal val="0"/>
                                          </p:val>
                                        </p:tav>
                                        <p:tav tm="100000">
                                          <p:val>
                                            <p:strVal val="#ppt_h"/>
                                          </p:val>
                                        </p:tav>
                                      </p:tavLst>
                                    </p:anim>
                                    <p:animEffect transition="in" filter="fade">
                                      <p:cBhvr>
                                        <p:cTn id="66" dur="500"/>
                                        <p:tgtEl>
                                          <p:spTgt spid="93"/>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103"/>
                                        </p:tgtEl>
                                        <p:attrNameLst>
                                          <p:attrName>style.visibility</p:attrName>
                                        </p:attrNameLst>
                                      </p:cBhvr>
                                      <p:to>
                                        <p:strVal val="visible"/>
                                      </p:to>
                                    </p:set>
                                    <p:anim calcmode="lin" valueType="num">
                                      <p:cBhvr>
                                        <p:cTn id="69" dur="500" fill="hold"/>
                                        <p:tgtEl>
                                          <p:spTgt spid="103"/>
                                        </p:tgtEl>
                                        <p:attrNameLst>
                                          <p:attrName>ppt_w</p:attrName>
                                        </p:attrNameLst>
                                      </p:cBhvr>
                                      <p:tavLst>
                                        <p:tav tm="0">
                                          <p:val>
                                            <p:fltVal val="0"/>
                                          </p:val>
                                        </p:tav>
                                        <p:tav tm="100000">
                                          <p:val>
                                            <p:strVal val="#ppt_w"/>
                                          </p:val>
                                        </p:tav>
                                      </p:tavLst>
                                    </p:anim>
                                    <p:anim calcmode="lin" valueType="num">
                                      <p:cBhvr>
                                        <p:cTn id="70" dur="500" fill="hold"/>
                                        <p:tgtEl>
                                          <p:spTgt spid="103"/>
                                        </p:tgtEl>
                                        <p:attrNameLst>
                                          <p:attrName>ppt_h</p:attrName>
                                        </p:attrNameLst>
                                      </p:cBhvr>
                                      <p:tavLst>
                                        <p:tav tm="0">
                                          <p:val>
                                            <p:fltVal val="0"/>
                                          </p:val>
                                        </p:tav>
                                        <p:tav tm="100000">
                                          <p:val>
                                            <p:strVal val="#ppt_h"/>
                                          </p:val>
                                        </p:tav>
                                      </p:tavLst>
                                    </p:anim>
                                    <p:animEffect transition="in" filter="fade">
                                      <p:cBhvr>
                                        <p:cTn id="71" dur="500"/>
                                        <p:tgtEl>
                                          <p:spTgt spid="103"/>
                                        </p:tgtEl>
                                      </p:cBhvr>
                                    </p:animEffect>
                                  </p:childTnLst>
                                </p:cTn>
                              </p:par>
                              <p:par>
                                <p:cTn id="72" presetID="53" presetClass="entr" presetSubtype="16" fill="hold" grpId="0" nodeType="withEffect">
                                  <p:stCondLst>
                                    <p:cond delay="1000"/>
                                  </p:stCondLst>
                                  <p:childTnLst>
                                    <p:set>
                                      <p:cBhvr>
                                        <p:cTn id="73" dur="1" fill="hold">
                                          <p:stCondLst>
                                            <p:cond delay="0"/>
                                          </p:stCondLst>
                                        </p:cTn>
                                        <p:tgtEl>
                                          <p:spTgt spid="104"/>
                                        </p:tgtEl>
                                        <p:attrNameLst>
                                          <p:attrName>style.visibility</p:attrName>
                                        </p:attrNameLst>
                                      </p:cBhvr>
                                      <p:to>
                                        <p:strVal val="visible"/>
                                      </p:to>
                                    </p:set>
                                    <p:anim calcmode="lin" valueType="num">
                                      <p:cBhvr>
                                        <p:cTn id="74" dur="500" fill="hold"/>
                                        <p:tgtEl>
                                          <p:spTgt spid="104"/>
                                        </p:tgtEl>
                                        <p:attrNameLst>
                                          <p:attrName>ppt_w</p:attrName>
                                        </p:attrNameLst>
                                      </p:cBhvr>
                                      <p:tavLst>
                                        <p:tav tm="0">
                                          <p:val>
                                            <p:fltVal val="0"/>
                                          </p:val>
                                        </p:tav>
                                        <p:tav tm="100000">
                                          <p:val>
                                            <p:strVal val="#ppt_w"/>
                                          </p:val>
                                        </p:tav>
                                      </p:tavLst>
                                    </p:anim>
                                    <p:anim calcmode="lin" valueType="num">
                                      <p:cBhvr>
                                        <p:cTn id="75" dur="500" fill="hold"/>
                                        <p:tgtEl>
                                          <p:spTgt spid="104"/>
                                        </p:tgtEl>
                                        <p:attrNameLst>
                                          <p:attrName>ppt_h</p:attrName>
                                        </p:attrNameLst>
                                      </p:cBhvr>
                                      <p:tavLst>
                                        <p:tav tm="0">
                                          <p:val>
                                            <p:fltVal val="0"/>
                                          </p:val>
                                        </p:tav>
                                        <p:tav tm="100000">
                                          <p:val>
                                            <p:strVal val="#ppt_h"/>
                                          </p:val>
                                        </p:tav>
                                      </p:tavLst>
                                    </p:anim>
                                    <p:animEffect transition="in" filter="fade">
                                      <p:cBhvr>
                                        <p:cTn id="76" dur="500"/>
                                        <p:tgtEl>
                                          <p:spTgt spid="104"/>
                                        </p:tgtEl>
                                      </p:cBhvr>
                                    </p:animEffect>
                                  </p:childTnLst>
                                </p:cTn>
                              </p:par>
                              <p:par>
                                <p:cTn id="77" presetID="53" presetClass="entr" presetSubtype="16" fill="hold" grpId="0" nodeType="withEffect">
                                  <p:stCondLst>
                                    <p:cond delay="1000"/>
                                  </p:stCondLst>
                                  <p:childTnLst>
                                    <p:set>
                                      <p:cBhvr>
                                        <p:cTn id="78" dur="1" fill="hold">
                                          <p:stCondLst>
                                            <p:cond delay="0"/>
                                          </p:stCondLst>
                                        </p:cTn>
                                        <p:tgtEl>
                                          <p:spTgt spid="105"/>
                                        </p:tgtEl>
                                        <p:attrNameLst>
                                          <p:attrName>style.visibility</p:attrName>
                                        </p:attrNameLst>
                                      </p:cBhvr>
                                      <p:to>
                                        <p:strVal val="visible"/>
                                      </p:to>
                                    </p:set>
                                    <p:anim calcmode="lin" valueType="num">
                                      <p:cBhvr>
                                        <p:cTn id="79" dur="500" fill="hold"/>
                                        <p:tgtEl>
                                          <p:spTgt spid="105"/>
                                        </p:tgtEl>
                                        <p:attrNameLst>
                                          <p:attrName>ppt_w</p:attrName>
                                        </p:attrNameLst>
                                      </p:cBhvr>
                                      <p:tavLst>
                                        <p:tav tm="0">
                                          <p:val>
                                            <p:fltVal val="0"/>
                                          </p:val>
                                        </p:tav>
                                        <p:tav tm="100000">
                                          <p:val>
                                            <p:strVal val="#ppt_w"/>
                                          </p:val>
                                        </p:tav>
                                      </p:tavLst>
                                    </p:anim>
                                    <p:anim calcmode="lin" valueType="num">
                                      <p:cBhvr>
                                        <p:cTn id="80" dur="500" fill="hold"/>
                                        <p:tgtEl>
                                          <p:spTgt spid="105"/>
                                        </p:tgtEl>
                                        <p:attrNameLst>
                                          <p:attrName>ppt_h</p:attrName>
                                        </p:attrNameLst>
                                      </p:cBhvr>
                                      <p:tavLst>
                                        <p:tav tm="0">
                                          <p:val>
                                            <p:fltVal val="0"/>
                                          </p:val>
                                        </p:tav>
                                        <p:tav tm="100000">
                                          <p:val>
                                            <p:strVal val="#ppt_h"/>
                                          </p:val>
                                        </p:tav>
                                      </p:tavLst>
                                    </p:anim>
                                    <p:animEffect transition="in" filter="fade">
                                      <p:cBhvr>
                                        <p:cTn id="81" dur="500"/>
                                        <p:tgtEl>
                                          <p:spTgt spid="105"/>
                                        </p:tgtEl>
                                      </p:cBhvr>
                                    </p:animEffect>
                                  </p:childTnLst>
                                </p:cTn>
                              </p:par>
                              <p:par>
                                <p:cTn id="82" presetID="53" presetClass="entr" presetSubtype="16" fill="hold" grpId="0" nodeType="withEffect">
                                  <p:stCondLst>
                                    <p:cond delay="1000"/>
                                  </p:stCondLst>
                                  <p:childTnLst>
                                    <p:set>
                                      <p:cBhvr>
                                        <p:cTn id="83" dur="1" fill="hold">
                                          <p:stCondLst>
                                            <p:cond delay="0"/>
                                          </p:stCondLst>
                                        </p:cTn>
                                        <p:tgtEl>
                                          <p:spTgt spid="106"/>
                                        </p:tgtEl>
                                        <p:attrNameLst>
                                          <p:attrName>style.visibility</p:attrName>
                                        </p:attrNameLst>
                                      </p:cBhvr>
                                      <p:to>
                                        <p:strVal val="visible"/>
                                      </p:to>
                                    </p:set>
                                    <p:anim calcmode="lin" valueType="num">
                                      <p:cBhvr>
                                        <p:cTn id="84" dur="500" fill="hold"/>
                                        <p:tgtEl>
                                          <p:spTgt spid="106"/>
                                        </p:tgtEl>
                                        <p:attrNameLst>
                                          <p:attrName>ppt_w</p:attrName>
                                        </p:attrNameLst>
                                      </p:cBhvr>
                                      <p:tavLst>
                                        <p:tav tm="0">
                                          <p:val>
                                            <p:fltVal val="0"/>
                                          </p:val>
                                        </p:tav>
                                        <p:tav tm="100000">
                                          <p:val>
                                            <p:strVal val="#ppt_w"/>
                                          </p:val>
                                        </p:tav>
                                      </p:tavLst>
                                    </p:anim>
                                    <p:anim calcmode="lin" valueType="num">
                                      <p:cBhvr>
                                        <p:cTn id="85" dur="500" fill="hold"/>
                                        <p:tgtEl>
                                          <p:spTgt spid="106"/>
                                        </p:tgtEl>
                                        <p:attrNameLst>
                                          <p:attrName>ppt_h</p:attrName>
                                        </p:attrNameLst>
                                      </p:cBhvr>
                                      <p:tavLst>
                                        <p:tav tm="0">
                                          <p:val>
                                            <p:fltVal val="0"/>
                                          </p:val>
                                        </p:tav>
                                        <p:tav tm="100000">
                                          <p:val>
                                            <p:strVal val="#ppt_h"/>
                                          </p:val>
                                        </p:tav>
                                      </p:tavLst>
                                    </p:anim>
                                    <p:animEffect transition="in" filter="fade">
                                      <p:cBhvr>
                                        <p:cTn id="86" dur="500"/>
                                        <p:tgtEl>
                                          <p:spTgt spid="106"/>
                                        </p:tgtEl>
                                      </p:cBhvr>
                                    </p:animEffect>
                                  </p:childTnLst>
                                </p:cTn>
                              </p:par>
                              <p:par>
                                <p:cTn id="87" presetID="53" presetClass="entr" presetSubtype="16" fill="hold" grpId="0" nodeType="withEffect">
                                  <p:stCondLst>
                                    <p:cond delay="100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500" fill="hold"/>
                                        <p:tgtEl>
                                          <p:spTgt spid="107"/>
                                        </p:tgtEl>
                                        <p:attrNameLst>
                                          <p:attrName>ppt_w</p:attrName>
                                        </p:attrNameLst>
                                      </p:cBhvr>
                                      <p:tavLst>
                                        <p:tav tm="0">
                                          <p:val>
                                            <p:fltVal val="0"/>
                                          </p:val>
                                        </p:tav>
                                        <p:tav tm="100000">
                                          <p:val>
                                            <p:strVal val="#ppt_w"/>
                                          </p:val>
                                        </p:tav>
                                      </p:tavLst>
                                    </p:anim>
                                    <p:anim calcmode="lin" valueType="num">
                                      <p:cBhvr>
                                        <p:cTn id="90" dur="500" fill="hold"/>
                                        <p:tgtEl>
                                          <p:spTgt spid="107"/>
                                        </p:tgtEl>
                                        <p:attrNameLst>
                                          <p:attrName>ppt_h</p:attrName>
                                        </p:attrNameLst>
                                      </p:cBhvr>
                                      <p:tavLst>
                                        <p:tav tm="0">
                                          <p:val>
                                            <p:fltVal val="0"/>
                                          </p:val>
                                        </p:tav>
                                        <p:tav tm="100000">
                                          <p:val>
                                            <p:strVal val="#ppt_h"/>
                                          </p:val>
                                        </p:tav>
                                      </p:tavLst>
                                    </p:anim>
                                    <p:animEffect transition="in" filter="fade">
                                      <p:cBhvr>
                                        <p:cTn id="91" dur="500"/>
                                        <p:tgtEl>
                                          <p:spTgt spid="107"/>
                                        </p:tgtEl>
                                      </p:cBhvr>
                                    </p:animEffect>
                                  </p:childTnLst>
                                </p:cTn>
                              </p:par>
                            </p:childTnLst>
                          </p:cTn>
                        </p:par>
                        <p:par>
                          <p:cTn id="92" fill="hold">
                            <p:stCondLst>
                              <p:cond delay="500"/>
                            </p:stCondLst>
                            <p:childTnLst>
                              <p:par>
                                <p:cTn id="93" presetID="42" presetClass="entr" presetSubtype="0" fill="hold" grpId="0" nodeType="after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fade">
                                      <p:cBhvr>
                                        <p:cTn id="95" dur="1000"/>
                                        <p:tgtEl>
                                          <p:spTgt spid="98"/>
                                        </p:tgtEl>
                                      </p:cBhvr>
                                    </p:animEffect>
                                    <p:anim calcmode="lin" valueType="num">
                                      <p:cBhvr>
                                        <p:cTn id="96" dur="1000" fill="hold"/>
                                        <p:tgtEl>
                                          <p:spTgt spid="98"/>
                                        </p:tgtEl>
                                        <p:attrNameLst>
                                          <p:attrName>ppt_x</p:attrName>
                                        </p:attrNameLst>
                                      </p:cBhvr>
                                      <p:tavLst>
                                        <p:tav tm="0">
                                          <p:val>
                                            <p:strVal val="#ppt_x"/>
                                          </p:val>
                                        </p:tav>
                                        <p:tav tm="100000">
                                          <p:val>
                                            <p:strVal val="#ppt_x"/>
                                          </p:val>
                                        </p:tav>
                                      </p:tavLst>
                                    </p:anim>
                                    <p:anim calcmode="lin" valueType="num">
                                      <p:cBhvr>
                                        <p:cTn id="97"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0" grpId="0"/>
      <p:bldP spid="31" grpId="0"/>
      <p:bldP spid="32" grpId="0"/>
      <p:bldP spid="33" grpId="0" bldLvl="0" animBg="1"/>
      <p:bldP spid="35" grpId="0"/>
      <p:bldP spid="36" grpId="0"/>
      <p:bldP spid="98" grpId="0"/>
      <p:bldP spid="103" grpId="0"/>
      <p:bldP spid="104" grpId="0"/>
      <p:bldP spid="105" grpId="0"/>
      <p:bldP spid="106" grpId="0"/>
      <p:bldP spid="10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1284" y="973247"/>
            <a:ext cx="2447635" cy="2447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7161" y="4406285"/>
            <a:ext cx="1436301" cy="215265"/>
            <a:chOff x="4369395" y="3284984"/>
            <a:chExt cx="1436675" cy="215321"/>
          </a:xfrm>
        </p:grpSpPr>
        <p:sp>
          <p:nvSpPr>
            <p:cNvPr id="32"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成本预算</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59430" y="4406285"/>
            <a:ext cx="1436301" cy="215265"/>
            <a:chOff x="4369395" y="3284984"/>
            <a:chExt cx="1436675" cy="215321"/>
          </a:xfrm>
        </p:grpSpPr>
        <p:sp>
          <p:nvSpPr>
            <p:cNvPr id="37"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资金缺口</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7161" y="4797376"/>
            <a:ext cx="1436301" cy="215265"/>
            <a:chOff x="4369395" y="3284984"/>
            <a:chExt cx="1436675" cy="215321"/>
          </a:xfrm>
        </p:grpSpPr>
        <p:sp>
          <p:nvSpPr>
            <p:cNvPr id="44"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融资计划</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59430" y="4796796"/>
            <a:ext cx="1436301" cy="215265"/>
            <a:chOff x="4369395" y="3284984"/>
            <a:chExt cx="1436675" cy="215321"/>
          </a:xfrm>
        </p:grpSpPr>
        <p:sp>
          <p:nvSpPr>
            <p:cNvPr id="4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融资用途</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p:nvPr/>
        </p:nvSpPr>
        <p:spPr>
          <a:xfrm>
            <a:off x="4944171" y="3819510"/>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财务与融资</a:t>
            </a:r>
            <a:endParaRPr lang="zh-CN" altLang="en-US" sz="2400" b="1" dirty="0" smtClean="0">
              <a:solidFill>
                <a:srgbClr val="2C3637"/>
              </a:solidFill>
              <a:latin typeface="微软雅黑" panose="020B0503020204020204" pitchFamily="34" charset="-122"/>
              <a:ea typeface="微软雅黑" panose="020B0503020204020204" pitchFamily="34" charset="-122"/>
            </a:endParaRPr>
          </a:p>
        </p:txBody>
      </p:sp>
      <p:sp>
        <p:nvSpPr>
          <p:cNvPr id="54" name="椭圆 53"/>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p:nvPr/>
        </p:nvSpPr>
        <p:spPr>
          <a:xfrm>
            <a:off x="4944171" y="2781097"/>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第五章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65" name="椭圆 64"/>
          <p:cNvSpPr/>
          <p:nvPr/>
        </p:nvSpPr>
        <p:spPr>
          <a:xfrm>
            <a:off x="4995013" y="1076976"/>
            <a:ext cx="2240178" cy="224017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7161" y="4292871"/>
            <a:ext cx="2476661"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0193" y="5157322"/>
            <a:ext cx="1436301" cy="215265"/>
            <a:chOff x="4369395" y="3284984"/>
            <a:chExt cx="1436675" cy="215321"/>
          </a:xfrm>
        </p:grpSpPr>
        <p:sp>
          <p:nvSpPr>
            <p:cNvPr id="68"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目标预测</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6474" y="5156742"/>
            <a:ext cx="1436301" cy="215265"/>
            <a:chOff x="4369395" y="3284984"/>
            <a:chExt cx="1436675" cy="215321"/>
          </a:xfrm>
        </p:grpSpPr>
        <p:sp>
          <p:nvSpPr>
            <p:cNvPr id="73"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保障措施</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p:nvPr/>
        </p:nvSpPr>
        <p:spPr bwMode="auto">
          <a:xfrm>
            <a:off x="5397884" y="1413301"/>
            <a:ext cx="1327599" cy="127449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033" y="135650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p:nvPr/>
        </p:nvSpPr>
        <p:spPr>
          <a:xfrm>
            <a:off x="48902" y="135650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53" grpId="0"/>
      <p:bldP spid="54" grpId="0" bldLvl="0" animBg="1"/>
      <p:bldP spid="54" grpId="1" bldLvl="0" animBg="1"/>
      <p:bldP spid="55" grpId="0" bldLvl="0" animBg="1"/>
      <p:bldP spid="55" grpId="1" bldLvl="0" animBg="1"/>
      <p:bldP spid="56" grpId="0" bldLvl="0" animBg="1"/>
      <p:bldP spid="56" grpId="1" bldLvl="0" animBg="1"/>
      <p:bldP spid="57" grpId="0" bldLvl="0" animBg="1"/>
      <p:bldP spid="57" grpId="1" bldLvl="0" animBg="1"/>
      <p:bldP spid="58" grpId="0" bldLvl="0" animBg="1"/>
      <p:bldP spid="58" grpId="1"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bldLvl="0" animBg="1"/>
      <p:bldP spid="63" grpId="1" bldLvl="0" animBg="1"/>
      <p:bldP spid="64" grpId="0"/>
      <p:bldP spid="65" grpId="0" bldLvl="0" animBg="1"/>
      <p:bldP spid="7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成本预算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COST BUDGET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41" name="Oval 120"/>
          <p:cNvSpPr>
            <a:spLocks noChangeAspect="1"/>
          </p:cNvSpPr>
          <p:nvPr/>
        </p:nvSpPr>
        <p:spPr>
          <a:xfrm>
            <a:off x="3491925" y="2357896"/>
            <a:ext cx="972657" cy="97265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105"/>
          <p:cNvSpPr>
            <a:spLocks noChangeAspect="1"/>
          </p:cNvSpPr>
          <p:nvPr/>
        </p:nvSpPr>
        <p:spPr>
          <a:xfrm>
            <a:off x="7014695" y="2466037"/>
            <a:ext cx="756512" cy="7565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106"/>
          <p:cNvSpPr>
            <a:spLocks noChangeAspect="1"/>
          </p:cNvSpPr>
          <p:nvPr/>
        </p:nvSpPr>
        <p:spPr>
          <a:xfrm>
            <a:off x="2547345" y="2303859"/>
            <a:ext cx="1080731" cy="108073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109"/>
          <p:cNvSpPr>
            <a:spLocks noChangeAspect="1"/>
          </p:cNvSpPr>
          <p:nvPr/>
        </p:nvSpPr>
        <p:spPr>
          <a:xfrm>
            <a:off x="4879431" y="2185968"/>
            <a:ext cx="1296876" cy="12968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111"/>
          <p:cNvSpPr>
            <a:spLocks noChangeAspect="1"/>
          </p:cNvSpPr>
          <p:nvPr/>
        </p:nvSpPr>
        <p:spPr>
          <a:xfrm>
            <a:off x="4314693" y="2449798"/>
            <a:ext cx="756512" cy="756512"/>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112"/>
          <p:cNvSpPr>
            <a:spLocks noChangeAspect="1"/>
          </p:cNvSpPr>
          <p:nvPr/>
        </p:nvSpPr>
        <p:spPr>
          <a:xfrm>
            <a:off x="6023167" y="2303859"/>
            <a:ext cx="1080731" cy="1080731"/>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113"/>
          <p:cNvSpPr>
            <a:spLocks noChangeAspect="1"/>
          </p:cNvSpPr>
          <p:nvPr/>
        </p:nvSpPr>
        <p:spPr>
          <a:xfrm>
            <a:off x="7643398" y="2503834"/>
            <a:ext cx="648438" cy="648438"/>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114"/>
          <p:cNvSpPr>
            <a:spLocks noChangeAspect="1"/>
          </p:cNvSpPr>
          <p:nvPr/>
        </p:nvSpPr>
        <p:spPr>
          <a:xfrm>
            <a:off x="8175083" y="2077895"/>
            <a:ext cx="1513022" cy="151302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115"/>
          <p:cNvSpPr>
            <a:spLocks noChangeAspect="1"/>
          </p:cNvSpPr>
          <p:nvPr/>
        </p:nvSpPr>
        <p:spPr>
          <a:xfrm>
            <a:off x="9514687" y="2341724"/>
            <a:ext cx="972657" cy="97265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119"/>
          <p:cNvSpPr>
            <a:spLocks noChangeAspect="1"/>
          </p:cNvSpPr>
          <p:nvPr/>
        </p:nvSpPr>
        <p:spPr>
          <a:xfrm>
            <a:off x="2046349" y="2510187"/>
            <a:ext cx="648438" cy="648438"/>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121"/>
          <p:cNvGrpSpPr/>
          <p:nvPr/>
        </p:nvGrpSpPr>
        <p:grpSpPr>
          <a:xfrm>
            <a:off x="2024649" y="3311897"/>
            <a:ext cx="711200" cy="825534"/>
            <a:chOff x="1092107" y="2876550"/>
            <a:chExt cx="711385" cy="825749"/>
          </a:xfrm>
        </p:grpSpPr>
        <p:cxnSp>
          <p:nvCxnSpPr>
            <p:cNvPr id="57" name="Straight Connector 122"/>
            <p:cNvCxnSpPr/>
            <p:nvPr/>
          </p:nvCxnSpPr>
          <p:spPr>
            <a:xfrm>
              <a:off x="1447800" y="2876550"/>
              <a:ext cx="0" cy="6096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8" name="Rectangle 1436"/>
            <p:cNvSpPr>
              <a:spLocks noChangeArrowheads="1"/>
            </p:cNvSpPr>
            <p:nvPr/>
          </p:nvSpPr>
          <p:spPr bwMode="auto">
            <a:xfrm>
              <a:off x="1092107" y="3486978"/>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59" name="Group 124"/>
          <p:cNvGrpSpPr/>
          <p:nvPr/>
        </p:nvGrpSpPr>
        <p:grpSpPr>
          <a:xfrm>
            <a:off x="2743063" y="1413301"/>
            <a:ext cx="711200" cy="766776"/>
            <a:chOff x="1563964" y="1499974"/>
            <a:chExt cx="711385" cy="766976"/>
          </a:xfrm>
        </p:grpSpPr>
        <p:cxnSp>
          <p:nvCxnSpPr>
            <p:cNvPr id="60" name="Straight Connector 125"/>
            <p:cNvCxnSpPr/>
            <p:nvPr/>
          </p:nvCxnSpPr>
          <p:spPr>
            <a:xfrm flipV="1">
              <a:off x="1919654"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1" name="Rectangle 1436"/>
            <p:cNvSpPr>
              <a:spLocks noChangeArrowheads="1"/>
            </p:cNvSpPr>
            <p:nvPr/>
          </p:nvSpPr>
          <p:spPr bwMode="auto">
            <a:xfrm>
              <a:off x="1563964" y="1499974"/>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62" name="Group 127"/>
          <p:cNvGrpSpPr/>
          <p:nvPr/>
        </p:nvGrpSpPr>
        <p:grpSpPr>
          <a:xfrm>
            <a:off x="4337682" y="1413301"/>
            <a:ext cx="711200" cy="881047"/>
            <a:chOff x="2621970" y="1499974"/>
            <a:chExt cx="711385" cy="881276"/>
          </a:xfrm>
        </p:grpSpPr>
        <p:cxnSp>
          <p:nvCxnSpPr>
            <p:cNvPr id="63" name="Straight Connector 128"/>
            <p:cNvCxnSpPr/>
            <p:nvPr/>
          </p:nvCxnSpPr>
          <p:spPr>
            <a:xfrm flipV="1">
              <a:off x="2977662" y="1762991"/>
              <a:ext cx="0" cy="61825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4" name="Rectangle 1436"/>
            <p:cNvSpPr>
              <a:spLocks noChangeArrowheads="1"/>
            </p:cNvSpPr>
            <p:nvPr/>
          </p:nvSpPr>
          <p:spPr bwMode="auto">
            <a:xfrm>
              <a:off x="2621970" y="1499974"/>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65" name="Group 130"/>
          <p:cNvGrpSpPr/>
          <p:nvPr/>
        </p:nvGrpSpPr>
        <p:grpSpPr>
          <a:xfrm>
            <a:off x="6204376" y="1413301"/>
            <a:ext cx="711200" cy="766776"/>
            <a:chOff x="3908580" y="1499974"/>
            <a:chExt cx="711385" cy="766976"/>
          </a:xfrm>
        </p:grpSpPr>
        <p:cxnSp>
          <p:nvCxnSpPr>
            <p:cNvPr id="66" name="Straight Connector 131"/>
            <p:cNvCxnSpPr/>
            <p:nvPr/>
          </p:nvCxnSpPr>
          <p:spPr>
            <a:xfrm flipV="1">
              <a:off x="4264270"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7" name="Rectangle 1436"/>
            <p:cNvSpPr>
              <a:spLocks noChangeArrowheads="1"/>
            </p:cNvSpPr>
            <p:nvPr/>
          </p:nvSpPr>
          <p:spPr bwMode="auto">
            <a:xfrm>
              <a:off x="3908580" y="1499974"/>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68" name="Group 133"/>
          <p:cNvGrpSpPr/>
          <p:nvPr/>
        </p:nvGrpSpPr>
        <p:grpSpPr>
          <a:xfrm>
            <a:off x="7597800" y="1413301"/>
            <a:ext cx="711200" cy="919137"/>
            <a:chOff x="4866941" y="1499974"/>
            <a:chExt cx="711385" cy="919376"/>
          </a:xfrm>
        </p:grpSpPr>
        <p:cxnSp>
          <p:nvCxnSpPr>
            <p:cNvPr id="69" name="Straight Connector 134"/>
            <p:cNvCxnSpPr/>
            <p:nvPr/>
          </p:nvCxnSpPr>
          <p:spPr>
            <a:xfrm flipV="1">
              <a:off x="5222632" y="1761259"/>
              <a:ext cx="0" cy="65809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0" name="Rectangle 1436"/>
            <p:cNvSpPr>
              <a:spLocks noChangeArrowheads="1"/>
            </p:cNvSpPr>
            <p:nvPr/>
          </p:nvSpPr>
          <p:spPr bwMode="auto">
            <a:xfrm>
              <a:off x="4866941" y="1499974"/>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71" name="Group 136"/>
          <p:cNvGrpSpPr/>
          <p:nvPr/>
        </p:nvGrpSpPr>
        <p:grpSpPr>
          <a:xfrm>
            <a:off x="9627733" y="1413301"/>
            <a:ext cx="711200" cy="804866"/>
            <a:chOff x="6229747" y="1499974"/>
            <a:chExt cx="711385" cy="805076"/>
          </a:xfrm>
        </p:grpSpPr>
        <p:cxnSp>
          <p:nvCxnSpPr>
            <p:cNvPr id="72" name="Straight Connector 137"/>
            <p:cNvCxnSpPr/>
            <p:nvPr/>
          </p:nvCxnSpPr>
          <p:spPr>
            <a:xfrm flipV="1">
              <a:off x="6585440" y="1759529"/>
              <a:ext cx="0" cy="54552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Rectangle 1436"/>
            <p:cNvSpPr>
              <a:spLocks noChangeArrowheads="1"/>
            </p:cNvSpPr>
            <p:nvPr/>
          </p:nvSpPr>
          <p:spPr bwMode="auto">
            <a:xfrm>
              <a:off x="6229747" y="1499974"/>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77" name="Group 142"/>
          <p:cNvGrpSpPr/>
          <p:nvPr/>
        </p:nvGrpSpPr>
        <p:grpSpPr>
          <a:xfrm>
            <a:off x="3604758" y="3426168"/>
            <a:ext cx="711200" cy="711264"/>
            <a:chOff x="2150115" y="2990850"/>
            <a:chExt cx="711385" cy="711449"/>
          </a:xfrm>
        </p:grpSpPr>
        <p:cxnSp>
          <p:nvCxnSpPr>
            <p:cNvPr id="78" name="Straight Connector 143"/>
            <p:cNvCxnSpPr/>
            <p:nvPr/>
          </p:nvCxnSpPr>
          <p:spPr>
            <a:xfrm>
              <a:off x="2505808" y="2990850"/>
              <a:ext cx="0" cy="4953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9" name="Rectangle 1436"/>
            <p:cNvSpPr>
              <a:spLocks noChangeArrowheads="1"/>
            </p:cNvSpPr>
            <p:nvPr/>
          </p:nvSpPr>
          <p:spPr bwMode="auto">
            <a:xfrm>
              <a:off x="2150115" y="3486978"/>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84" name="Group 145"/>
          <p:cNvGrpSpPr/>
          <p:nvPr/>
        </p:nvGrpSpPr>
        <p:grpSpPr>
          <a:xfrm>
            <a:off x="5155848" y="3540438"/>
            <a:ext cx="711200" cy="596994"/>
            <a:chOff x="3208125" y="3105150"/>
            <a:chExt cx="711385" cy="597149"/>
          </a:xfrm>
        </p:grpSpPr>
        <p:cxnSp>
          <p:nvCxnSpPr>
            <p:cNvPr id="85" name="Straight Connector 146"/>
            <p:cNvCxnSpPr/>
            <p:nvPr/>
          </p:nvCxnSpPr>
          <p:spPr>
            <a:xfrm>
              <a:off x="3563816" y="3105150"/>
              <a:ext cx="0" cy="381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6" name="Rectangle 1436"/>
            <p:cNvSpPr>
              <a:spLocks noChangeArrowheads="1"/>
            </p:cNvSpPr>
            <p:nvPr/>
          </p:nvSpPr>
          <p:spPr bwMode="auto">
            <a:xfrm>
              <a:off x="3208125" y="3486978"/>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87" name="Group 148"/>
          <p:cNvGrpSpPr/>
          <p:nvPr/>
        </p:nvGrpSpPr>
        <p:grpSpPr>
          <a:xfrm>
            <a:off x="7022679" y="3349988"/>
            <a:ext cx="711200" cy="787444"/>
            <a:chOff x="4509386" y="2914650"/>
            <a:chExt cx="711385" cy="787649"/>
          </a:xfrm>
        </p:grpSpPr>
        <p:cxnSp>
          <p:nvCxnSpPr>
            <p:cNvPr id="88" name="Straight Connector 149"/>
            <p:cNvCxnSpPr/>
            <p:nvPr/>
          </p:nvCxnSpPr>
          <p:spPr>
            <a:xfrm>
              <a:off x="4865078" y="2914650"/>
              <a:ext cx="0" cy="5715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9" name="Rectangle 1436"/>
            <p:cNvSpPr>
              <a:spLocks noChangeArrowheads="1"/>
            </p:cNvSpPr>
            <p:nvPr/>
          </p:nvSpPr>
          <p:spPr bwMode="auto">
            <a:xfrm>
              <a:off x="4509386" y="3486978"/>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grpSp>
        <p:nvGrpSpPr>
          <p:cNvPr id="90" name="Group 151"/>
          <p:cNvGrpSpPr/>
          <p:nvPr/>
        </p:nvGrpSpPr>
        <p:grpSpPr>
          <a:xfrm>
            <a:off x="8599163" y="3616618"/>
            <a:ext cx="711200" cy="520813"/>
            <a:chOff x="5491195" y="3181350"/>
            <a:chExt cx="711385" cy="520949"/>
          </a:xfrm>
        </p:grpSpPr>
        <p:cxnSp>
          <p:nvCxnSpPr>
            <p:cNvPr id="91" name="Straight Connector 152"/>
            <p:cNvCxnSpPr/>
            <p:nvPr/>
          </p:nvCxnSpPr>
          <p:spPr>
            <a:xfrm>
              <a:off x="5846886" y="3181350"/>
              <a:ext cx="0" cy="3048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5491195" y="3486978"/>
              <a:ext cx="711385" cy="21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anose="020B0503020204020204" pitchFamily="34" charset="-122"/>
                </a:rPr>
                <a:t>输入标题</a:t>
              </a:r>
              <a:endParaRPr kumimoji="0" lang="en-US" sz="3600" i="0" u="none" strike="noStrike" cap="none" normalizeH="0" baseline="0" dirty="0" smtClean="0">
                <a:ln>
                  <a:noFill/>
                </a:ln>
                <a:solidFill>
                  <a:schemeClr val="bg1">
                    <a:lumMod val="50000"/>
                  </a:schemeClr>
                </a:solidFill>
                <a:effectLst/>
                <a:cs typeface="Arial" panose="020B0604020202020204" pitchFamily="34" charset="0"/>
              </a:endParaRPr>
            </a:p>
          </p:txBody>
        </p:sp>
      </p:grpSp>
      <p:sp>
        <p:nvSpPr>
          <p:cNvPr id="121" name="Freeform 36"/>
          <p:cNvSpPr>
            <a:spLocks noChangeAspect="1" noEditPoints="1"/>
          </p:cNvSpPr>
          <p:nvPr/>
        </p:nvSpPr>
        <p:spPr bwMode="auto">
          <a:xfrm>
            <a:off x="7167740" y="2703491"/>
            <a:ext cx="411814" cy="230773"/>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16" tIns="45708" rIns="91416" bIns="45708" numCol="1" anchor="t" anchorCtr="0" compatLnSpc="1"/>
          <a:lstStyle/>
          <a:p>
            <a:endParaRPr lang="en-US" dirty="0"/>
          </a:p>
        </p:txBody>
      </p:sp>
      <p:sp>
        <p:nvSpPr>
          <p:cNvPr id="122" name="Freeform 6"/>
          <p:cNvSpPr>
            <a:spLocks noChangeAspect="1" noEditPoints="1"/>
          </p:cNvSpPr>
          <p:nvPr/>
        </p:nvSpPr>
        <p:spPr bwMode="auto">
          <a:xfrm>
            <a:off x="2911092" y="2660578"/>
            <a:ext cx="342401" cy="30077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en-US" dirty="0"/>
          </a:p>
        </p:txBody>
      </p:sp>
      <p:sp>
        <p:nvSpPr>
          <p:cNvPr id="123" name="Freeform 26"/>
          <p:cNvSpPr>
            <a:spLocks noEditPoints="1"/>
          </p:cNvSpPr>
          <p:nvPr/>
        </p:nvSpPr>
        <p:spPr bwMode="auto">
          <a:xfrm>
            <a:off x="5361307" y="2666292"/>
            <a:ext cx="343296" cy="30559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vert="horz" wrap="square" lIns="91416" tIns="45708" rIns="91416" bIns="45708" numCol="1" anchor="t" anchorCtr="0" compatLnSpc="1"/>
          <a:lstStyle/>
          <a:p>
            <a:endParaRPr lang="en-US" dirty="0"/>
          </a:p>
        </p:txBody>
      </p:sp>
      <p:sp>
        <p:nvSpPr>
          <p:cNvPr id="124" name="Freeform 16"/>
          <p:cNvSpPr>
            <a:spLocks noEditPoints="1"/>
          </p:cNvSpPr>
          <p:nvPr/>
        </p:nvSpPr>
        <p:spPr bwMode="auto">
          <a:xfrm>
            <a:off x="8790661" y="2682622"/>
            <a:ext cx="325624" cy="326390"/>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lumMod val="95000"/>
            </a:schemeClr>
          </a:solidFill>
          <a:ln>
            <a:noFill/>
          </a:ln>
        </p:spPr>
        <p:txBody>
          <a:bodyPr vert="horz" wrap="square" lIns="91416" tIns="45708" rIns="91416" bIns="45708" numCol="1" anchor="t" anchorCtr="0" compatLnSpc="1"/>
          <a:lstStyle/>
          <a:p>
            <a:endParaRPr lang="en-US" dirty="0"/>
          </a:p>
        </p:txBody>
      </p:sp>
      <p:sp>
        <p:nvSpPr>
          <p:cNvPr id="127" name="TextBox 126"/>
          <p:cNvSpPr txBox="1"/>
          <p:nvPr/>
        </p:nvSpPr>
        <p:spPr>
          <a:xfrm>
            <a:off x="2239104" y="5158483"/>
            <a:ext cx="8170780" cy="6457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128" name="TextBox 127"/>
          <p:cNvSpPr txBox="1"/>
          <p:nvPr/>
        </p:nvSpPr>
        <p:spPr>
          <a:xfrm>
            <a:off x="5327529" y="4723646"/>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74" name="圆角矩形 73"/>
          <p:cNvSpPr/>
          <p:nvPr/>
        </p:nvSpPr>
        <p:spPr>
          <a:xfrm>
            <a:off x="-239055" y="2517296"/>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p:nvPr/>
        </p:nvSpPr>
        <p:spPr>
          <a:xfrm>
            <a:off x="48902" y="2538521"/>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034" y="22112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p:nvPr/>
        </p:nvSpPr>
        <p:spPr>
          <a:xfrm>
            <a:off x="48901" y="22112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22"/>
                                        </p:tgtEl>
                                        <p:attrNameLst>
                                          <p:attrName>style.visibility</p:attrName>
                                        </p:attrNameLst>
                                      </p:cBhvr>
                                      <p:to>
                                        <p:strVal val="visible"/>
                                      </p:to>
                                    </p:set>
                                    <p:anim calcmode="lin" valueType="num">
                                      <p:cBhvr>
                                        <p:cTn id="66" dur="1000" fill="hold"/>
                                        <p:tgtEl>
                                          <p:spTgt spid="122"/>
                                        </p:tgtEl>
                                        <p:attrNameLst>
                                          <p:attrName>ppt_w</p:attrName>
                                        </p:attrNameLst>
                                      </p:cBhvr>
                                      <p:tavLst>
                                        <p:tav tm="0">
                                          <p:val>
                                            <p:fltVal val="0"/>
                                          </p:val>
                                        </p:tav>
                                        <p:tav tm="100000">
                                          <p:val>
                                            <p:strVal val="#ppt_w"/>
                                          </p:val>
                                        </p:tav>
                                      </p:tavLst>
                                    </p:anim>
                                    <p:anim calcmode="lin" valueType="num">
                                      <p:cBhvr>
                                        <p:cTn id="67" dur="1000" fill="hold"/>
                                        <p:tgtEl>
                                          <p:spTgt spid="122"/>
                                        </p:tgtEl>
                                        <p:attrNameLst>
                                          <p:attrName>ppt_h</p:attrName>
                                        </p:attrNameLst>
                                      </p:cBhvr>
                                      <p:tavLst>
                                        <p:tav tm="0">
                                          <p:val>
                                            <p:fltVal val="0"/>
                                          </p:val>
                                        </p:tav>
                                        <p:tav tm="100000">
                                          <p:val>
                                            <p:strVal val="#ppt_h"/>
                                          </p:val>
                                        </p:tav>
                                      </p:tavLst>
                                    </p:anim>
                                    <p:animEffect transition="in" filter="fade">
                                      <p:cBhvr>
                                        <p:cTn id="68" dur="1000"/>
                                        <p:tgtEl>
                                          <p:spTgt spid="122"/>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23"/>
                                        </p:tgtEl>
                                        <p:attrNameLst>
                                          <p:attrName>style.visibility</p:attrName>
                                        </p:attrNameLst>
                                      </p:cBhvr>
                                      <p:to>
                                        <p:strVal val="visible"/>
                                      </p:to>
                                    </p:set>
                                    <p:anim calcmode="lin" valueType="num">
                                      <p:cBhvr>
                                        <p:cTn id="71" dur="1000" fill="hold"/>
                                        <p:tgtEl>
                                          <p:spTgt spid="123"/>
                                        </p:tgtEl>
                                        <p:attrNameLst>
                                          <p:attrName>ppt_w</p:attrName>
                                        </p:attrNameLst>
                                      </p:cBhvr>
                                      <p:tavLst>
                                        <p:tav tm="0">
                                          <p:val>
                                            <p:fltVal val="0"/>
                                          </p:val>
                                        </p:tav>
                                        <p:tav tm="100000">
                                          <p:val>
                                            <p:strVal val="#ppt_w"/>
                                          </p:val>
                                        </p:tav>
                                      </p:tavLst>
                                    </p:anim>
                                    <p:anim calcmode="lin" valueType="num">
                                      <p:cBhvr>
                                        <p:cTn id="72" dur="1000" fill="hold"/>
                                        <p:tgtEl>
                                          <p:spTgt spid="123"/>
                                        </p:tgtEl>
                                        <p:attrNameLst>
                                          <p:attrName>ppt_h</p:attrName>
                                        </p:attrNameLst>
                                      </p:cBhvr>
                                      <p:tavLst>
                                        <p:tav tm="0">
                                          <p:val>
                                            <p:fltVal val="0"/>
                                          </p:val>
                                        </p:tav>
                                        <p:tav tm="100000">
                                          <p:val>
                                            <p:strVal val="#ppt_h"/>
                                          </p:val>
                                        </p:tav>
                                      </p:tavLst>
                                    </p:anim>
                                    <p:animEffect transition="in" filter="fade">
                                      <p:cBhvr>
                                        <p:cTn id="73" dur="1000"/>
                                        <p:tgtEl>
                                          <p:spTgt spid="12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21"/>
                                        </p:tgtEl>
                                        <p:attrNameLst>
                                          <p:attrName>style.visibility</p:attrName>
                                        </p:attrNameLst>
                                      </p:cBhvr>
                                      <p:to>
                                        <p:strVal val="visible"/>
                                      </p:to>
                                    </p:set>
                                    <p:anim calcmode="lin" valueType="num">
                                      <p:cBhvr>
                                        <p:cTn id="76" dur="1000" fill="hold"/>
                                        <p:tgtEl>
                                          <p:spTgt spid="121"/>
                                        </p:tgtEl>
                                        <p:attrNameLst>
                                          <p:attrName>ppt_w</p:attrName>
                                        </p:attrNameLst>
                                      </p:cBhvr>
                                      <p:tavLst>
                                        <p:tav tm="0">
                                          <p:val>
                                            <p:fltVal val="0"/>
                                          </p:val>
                                        </p:tav>
                                        <p:tav tm="100000">
                                          <p:val>
                                            <p:strVal val="#ppt_w"/>
                                          </p:val>
                                        </p:tav>
                                      </p:tavLst>
                                    </p:anim>
                                    <p:anim calcmode="lin" valueType="num">
                                      <p:cBhvr>
                                        <p:cTn id="77" dur="1000" fill="hold"/>
                                        <p:tgtEl>
                                          <p:spTgt spid="121"/>
                                        </p:tgtEl>
                                        <p:attrNameLst>
                                          <p:attrName>ppt_h</p:attrName>
                                        </p:attrNameLst>
                                      </p:cBhvr>
                                      <p:tavLst>
                                        <p:tav tm="0">
                                          <p:val>
                                            <p:fltVal val="0"/>
                                          </p:val>
                                        </p:tav>
                                        <p:tav tm="100000">
                                          <p:val>
                                            <p:strVal val="#ppt_h"/>
                                          </p:val>
                                        </p:tav>
                                      </p:tavLst>
                                    </p:anim>
                                    <p:animEffect transition="in" filter="fade">
                                      <p:cBhvr>
                                        <p:cTn id="78" dur="1000"/>
                                        <p:tgtEl>
                                          <p:spTgt spid="121"/>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24"/>
                                        </p:tgtEl>
                                        <p:attrNameLst>
                                          <p:attrName>style.visibility</p:attrName>
                                        </p:attrNameLst>
                                      </p:cBhvr>
                                      <p:to>
                                        <p:strVal val="visible"/>
                                      </p:to>
                                    </p:set>
                                    <p:anim calcmode="lin" valueType="num">
                                      <p:cBhvr>
                                        <p:cTn id="81" dur="1000" fill="hold"/>
                                        <p:tgtEl>
                                          <p:spTgt spid="124"/>
                                        </p:tgtEl>
                                        <p:attrNameLst>
                                          <p:attrName>ppt_w</p:attrName>
                                        </p:attrNameLst>
                                      </p:cBhvr>
                                      <p:tavLst>
                                        <p:tav tm="0">
                                          <p:val>
                                            <p:fltVal val="0"/>
                                          </p:val>
                                        </p:tav>
                                        <p:tav tm="100000">
                                          <p:val>
                                            <p:strVal val="#ppt_w"/>
                                          </p:val>
                                        </p:tav>
                                      </p:tavLst>
                                    </p:anim>
                                    <p:anim calcmode="lin" valueType="num">
                                      <p:cBhvr>
                                        <p:cTn id="82" dur="1000" fill="hold"/>
                                        <p:tgtEl>
                                          <p:spTgt spid="124"/>
                                        </p:tgtEl>
                                        <p:attrNameLst>
                                          <p:attrName>ppt_h</p:attrName>
                                        </p:attrNameLst>
                                      </p:cBhvr>
                                      <p:tavLst>
                                        <p:tav tm="0">
                                          <p:val>
                                            <p:fltVal val="0"/>
                                          </p:val>
                                        </p:tav>
                                        <p:tav tm="100000">
                                          <p:val>
                                            <p:strVal val="#ppt_h"/>
                                          </p:val>
                                        </p:tav>
                                      </p:tavLst>
                                    </p:anim>
                                    <p:animEffect transition="in" filter="fade">
                                      <p:cBhvr>
                                        <p:cTn id="83" dur="1000"/>
                                        <p:tgtEl>
                                          <p:spTgt spid="124"/>
                                        </p:tgtEl>
                                      </p:cBhvr>
                                    </p:animEffect>
                                  </p:childTnLst>
                                </p:cTn>
                              </p:par>
                            </p:childTnLst>
                          </p:cTn>
                        </p:par>
                        <p:par>
                          <p:cTn id="84" fill="hold">
                            <p:stCondLst>
                              <p:cond delay="5000"/>
                            </p:stCondLst>
                            <p:childTnLst>
                              <p:par>
                                <p:cTn id="85" presetID="22" presetClass="entr" presetSubtype="1" fill="hold"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up)">
                                      <p:cBhvr>
                                        <p:cTn id="87" dur="500"/>
                                        <p:tgtEl>
                                          <p:spTgt spid="56"/>
                                        </p:tgtEl>
                                      </p:cBhvr>
                                    </p:animEffect>
                                  </p:childTnLst>
                                </p:cTn>
                              </p:par>
                            </p:childTnLst>
                          </p:cTn>
                        </p:par>
                        <p:par>
                          <p:cTn id="88" fill="hold">
                            <p:stCondLst>
                              <p:cond delay="5500"/>
                            </p:stCondLst>
                            <p:childTnLst>
                              <p:par>
                                <p:cTn id="89" presetID="22" presetClass="entr" presetSubtype="4"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down)">
                                      <p:cBhvr>
                                        <p:cTn id="91" dur="500"/>
                                        <p:tgtEl>
                                          <p:spTgt spid="59"/>
                                        </p:tgtEl>
                                      </p:cBhvr>
                                    </p:animEffect>
                                  </p:childTnLst>
                                </p:cTn>
                              </p:par>
                            </p:childTnLst>
                          </p:cTn>
                        </p:par>
                        <p:par>
                          <p:cTn id="92" fill="hold">
                            <p:stCondLst>
                              <p:cond delay="6000"/>
                            </p:stCondLst>
                            <p:childTnLst>
                              <p:par>
                                <p:cTn id="93" presetID="22" presetClass="entr" presetSubtype="1"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up)">
                                      <p:cBhvr>
                                        <p:cTn id="95" dur="500"/>
                                        <p:tgtEl>
                                          <p:spTgt spid="77"/>
                                        </p:tgtEl>
                                      </p:cBhvr>
                                    </p:animEffect>
                                  </p:childTnLst>
                                </p:cTn>
                              </p:par>
                            </p:childTnLst>
                          </p:cTn>
                        </p:par>
                        <p:par>
                          <p:cTn id="96" fill="hold">
                            <p:stCondLst>
                              <p:cond delay="6500"/>
                            </p:stCondLst>
                            <p:childTnLst>
                              <p:par>
                                <p:cTn id="97" presetID="22" presetClass="entr" presetSubtype="4"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wipe(down)">
                                      <p:cBhvr>
                                        <p:cTn id="99" dur="500"/>
                                        <p:tgtEl>
                                          <p:spTgt spid="62"/>
                                        </p:tgtEl>
                                      </p:cBhvr>
                                    </p:animEffect>
                                  </p:childTnLst>
                                </p:cTn>
                              </p:par>
                            </p:childTnLst>
                          </p:cTn>
                        </p:par>
                        <p:par>
                          <p:cTn id="100" fill="hold">
                            <p:stCondLst>
                              <p:cond delay="7000"/>
                            </p:stCondLst>
                            <p:childTnLst>
                              <p:par>
                                <p:cTn id="101" presetID="22" presetClass="entr" presetSubtype="1" fill="hold" nodeType="afterEffect">
                                  <p:stCondLst>
                                    <p:cond delay="0"/>
                                  </p:stCondLst>
                                  <p:childTnLst>
                                    <p:set>
                                      <p:cBhvr>
                                        <p:cTn id="102" dur="1" fill="hold">
                                          <p:stCondLst>
                                            <p:cond delay="0"/>
                                          </p:stCondLst>
                                        </p:cTn>
                                        <p:tgtEl>
                                          <p:spTgt spid="84"/>
                                        </p:tgtEl>
                                        <p:attrNameLst>
                                          <p:attrName>style.visibility</p:attrName>
                                        </p:attrNameLst>
                                      </p:cBhvr>
                                      <p:to>
                                        <p:strVal val="visible"/>
                                      </p:to>
                                    </p:set>
                                    <p:animEffect transition="in" filter="wipe(up)">
                                      <p:cBhvr>
                                        <p:cTn id="103" dur="500"/>
                                        <p:tgtEl>
                                          <p:spTgt spid="84"/>
                                        </p:tgtEl>
                                      </p:cBhvr>
                                    </p:animEffect>
                                  </p:childTnLst>
                                </p:cTn>
                              </p:par>
                            </p:childTnLst>
                          </p:cTn>
                        </p:par>
                        <p:par>
                          <p:cTn id="104" fill="hold">
                            <p:stCondLst>
                              <p:cond delay="7500"/>
                            </p:stCondLst>
                            <p:childTnLst>
                              <p:par>
                                <p:cTn id="105" presetID="22" presetClass="entr" presetSubtype="4" fill="hold" nodeType="after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down)">
                                      <p:cBhvr>
                                        <p:cTn id="107" dur="500"/>
                                        <p:tgtEl>
                                          <p:spTgt spid="65"/>
                                        </p:tgtEl>
                                      </p:cBhvr>
                                    </p:animEffect>
                                  </p:childTnLst>
                                </p:cTn>
                              </p:par>
                            </p:childTnLst>
                          </p:cTn>
                        </p:par>
                        <p:par>
                          <p:cTn id="108" fill="hold">
                            <p:stCondLst>
                              <p:cond delay="8000"/>
                            </p:stCondLst>
                            <p:childTnLst>
                              <p:par>
                                <p:cTn id="109" presetID="22" presetClass="entr" presetSubtype="1" fill="hold" nodeType="afterEffect">
                                  <p:stCondLst>
                                    <p:cond delay="0"/>
                                  </p:stCondLst>
                                  <p:childTnLst>
                                    <p:set>
                                      <p:cBhvr>
                                        <p:cTn id="110" dur="1" fill="hold">
                                          <p:stCondLst>
                                            <p:cond delay="0"/>
                                          </p:stCondLst>
                                        </p:cTn>
                                        <p:tgtEl>
                                          <p:spTgt spid="87"/>
                                        </p:tgtEl>
                                        <p:attrNameLst>
                                          <p:attrName>style.visibility</p:attrName>
                                        </p:attrNameLst>
                                      </p:cBhvr>
                                      <p:to>
                                        <p:strVal val="visible"/>
                                      </p:to>
                                    </p:set>
                                    <p:animEffect transition="in" filter="wipe(up)">
                                      <p:cBhvr>
                                        <p:cTn id="111" dur="500"/>
                                        <p:tgtEl>
                                          <p:spTgt spid="87"/>
                                        </p:tgtEl>
                                      </p:cBhvr>
                                    </p:animEffect>
                                  </p:childTnLst>
                                </p:cTn>
                              </p:par>
                            </p:childTnLst>
                          </p:cTn>
                        </p:par>
                        <p:par>
                          <p:cTn id="112" fill="hold">
                            <p:stCondLst>
                              <p:cond delay="8500"/>
                            </p:stCondLst>
                            <p:childTnLst>
                              <p:par>
                                <p:cTn id="113" presetID="22" presetClass="entr" presetSubtype="4"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wipe(down)">
                                      <p:cBhvr>
                                        <p:cTn id="115" dur="500"/>
                                        <p:tgtEl>
                                          <p:spTgt spid="68"/>
                                        </p:tgtEl>
                                      </p:cBhvr>
                                    </p:animEffect>
                                  </p:childTnLst>
                                </p:cTn>
                              </p:par>
                            </p:childTnLst>
                          </p:cTn>
                        </p:par>
                        <p:par>
                          <p:cTn id="116" fill="hold">
                            <p:stCondLst>
                              <p:cond delay="9000"/>
                            </p:stCondLst>
                            <p:childTnLst>
                              <p:par>
                                <p:cTn id="117" presetID="22" presetClass="entr" presetSubtype="1" fill="hold" nodeType="afterEffect">
                                  <p:stCondLst>
                                    <p:cond delay="0"/>
                                  </p:stCondLst>
                                  <p:childTnLst>
                                    <p:set>
                                      <p:cBhvr>
                                        <p:cTn id="118" dur="1" fill="hold">
                                          <p:stCondLst>
                                            <p:cond delay="0"/>
                                          </p:stCondLst>
                                        </p:cTn>
                                        <p:tgtEl>
                                          <p:spTgt spid="90"/>
                                        </p:tgtEl>
                                        <p:attrNameLst>
                                          <p:attrName>style.visibility</p:attrName>
                                        </p:attrNameLst>
                                      </p:cBhvr>
                                      <p:to>
                                        <p:strVal val="visible"/>
                                      </p:to>
                                    </p:set>
                                    <p:animEffect transition="in" filter="wipe(up)">
                                      <p:cBhvr>
                                        <p:cTn id="119" dur="500"/>
                                        <p:tgtEl>
                                          <p:spTgt spid="90"/>
                                        </p:tgtEl>
                                      </p:cBhvr>
                                    </p:animEffect>
                                  </p:childTnLst>
                                </p:cTn>
                              </p:par>
                            </p:childTnLst>
                          </p:cTn>
                        </p:par>
                        <p:par>
                          <p:cTn id="120" fill="hold">
                            <p:stCondLst>
                              <p:cond delay="9500"/>
                            </p:stCondLst>
                            <p:childTnLst>
                              <p:par>
                                <p:cTn id="121" presetID="22" presetClass="entr" presetSubtype="4" fill="hold" nodeType="after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wipe(down)">
                                      <p:cBhvr>
                                        <p:cTn id="123" dur="500"/>
                                        <p:tgtEl>
                                          <p:spTgt spid="71"/>
                                        </p:tgtEl>
                                      </p:cBhvr>
                                    </p:animEffect>
                                  </p:childTnLst>
                                </p:cTn>
                              </p:par>
                            </p:childTnLst>
                          </p:cTn>
                        </p:par>
                        <p:par>
                          <p:cTn id="124" fill="hold">
                            <p:stCondLst>
                              <p:cond delay="10000"/>
                            </p:stCondLst>
                            <p:childTnLst>
                              <p:par>
                                <p:cTn id="125" presetID="2" presetClass="entr" presetSubtype="2" fill="hold" grpId="0" nodeType="afterEffect">
                                  <p:stCondLst>
                                    <p:cond delay="0"/>
                                  </p:stCondLst>
                                  <p:childTnLst>
                                    <p:set>
                                      <p:cBhvr>
                                        <p:cTn id="126" dur="1" fill="hold">
                                          <p:stCondLst>
                                            <p:cond delay="0"/>
                                          </p:stCondLst>
                                        </p:cTn>
                                        <p:tgtEl>
                                          <p:spTgt spid="128"/>
                                        </p:tgtEl>
                                        <p:attrNameLst>
                                          <p:attrName>style.visibility</p:attrName>
                                        </p:attrNameLst>
                                      </p:cBhvr>
                                      <p:to>
                                        <p:strVal val="visible"/>
                                      </p:to>
                                    </p:set>
                                    <p:anim calcmode="lin" valueType="num">
                                      <p:cBhvr additive="base">
                                        <p:cTn id="127" dur="300" fill="hold"/>
                                        <p:tgtEl>
                                          <p:spTgt spid="128"/>
                                        </p:tgtEl>
                                        <p:attrNameLst>
                                          <p:attrName>ppt_x</p:attrName>
                                        </p:attrNameLst>
                                      </p:cBhvr>
                                      <p:tavLst>
                                        <p:tav tm="0">
                                          <p:val>
                                            <p:strVal val="1+#ppt_w/2"/>
                                          </p:val>
                                        </p:tav>
                                        <p:tav tm="100000">
                                          <p:val>
                                            <p:strVal val="#ppt_x"/>
                                          </p:val>
                                        </p:tav>
                                      </p:tavLst>
                                    </p:anim>
                                    <p:anim calcmode="lin" valueType="num">
                                      <p:cBhvr additive="base">
                                        <p:cTn id="128" dur="300" fill="hold"/>
                                        <p:tgtEl>
                                          <p:spTgt spid="128"/>
                                        </p:tgtEl>
                                        <p:attrNameLst>
                                          <p:attrName>ppt_y</p:attrName>
                                        </p:attrNameLst>
                                      </p:cBhvr>
                                      <p:tavLst>
                                        <p:tav tm="0">
                                          <p:val>
                                            <p:strVal val="#ppt_y"/>
                                          </p:val>
                                        </p:tav>
                                        <p:tav tm="100000">
                                          <p:val>
                                            <p:strVal val="#ppt_y"/>
                                          </p:val>
                                        </p:tav>
                                      </p:tavLst>
                                    </p:anim>
                                  </p:childTnLst>
                                </p:cTn>
                              </p:par>
                            </p:childTnLst>
                          </p:cTn>
                        </p:par>
                        <p:par>
                          <p:cTn id="129" fill="hold">
                            <p:stCondLst>
                              <p:cond delay="10500"/>
                            </p:stCondLst>
                            <p:childTnLst>
                              <p:par>
                                <p:cTn id="130" presetID="2" presetClass="entr" presetSubtype="2" fill="hold" grpId="0" nodeType="afterEffect">
                                  <p:stCondLst>
                                    <p:cond delay="0"/>
                                  </p:stCondLst>
                                  <p:childTnLst>
                                    <p:set>
                                      <p:cBhvr>
                                        <p:cTn id="131" dur="1" fill="hold">
                                          <p:stCondLst>
                                            <p:cond delay="0"/>
                                          </p:stCondLst>
                                        </p:cTn>
                                        <p:tgtEl>
                                          <p:spTgt spid="127"/>
                                        </p:tgtEl>
                                        <p:attrNameLst>
                                          <p:attrName>style.visibility</p:attrName>
                                        </p:attrNameLst>
                                      </p:cBhvr>
                                      <p:to>
                                        <p:strVal val="visible"/>
                                      </p:to>
                                    </p:set>
                                    <p:anim calcmode="lin" valueType="num">
                                      <p:cBhvr additive="base">
                                        <p:cTn id="132" dur="300" fill="hold"/>
                                        <p:tgtEl>
                                          <p:spTgt spid="127"/>
                                        </p:tgtEl>
                                        <p:attrNameLst>
                                          <p:attrName>ppt_x</p:attrName>
                                        </p:attrNameLst>
                                      </p:cBhvr>
                                      <p:tavLst>
                                        <p:tav tm="0">
                                          <p:val>
                                            <p:strVal val="1+#ppt_w/2"/>
                                          </p:val>
                                        </p:tav>
                                        <p:tav tm="100000">
                                          <p:val>
                                            <p:strVal val="#ppt_x"/>
                                          </p:val>
                                        </p:tav>
                                      </p:tavLst>
                                    </p:anim>
                                    <p:anim calcmode="lin" valueType="num">
                                      <p:cBhvr additive="base">
                                        <p:cTn id="133" dur="3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55" grpId="0" bldLvl="0" animBg="1"/>
      <p:bldP spid="121" grpId="0" bldLvl="0" animBg="1"/>
      <p:bldP spid="122" grpId="0" bldLvl="0" animBg="1"/>
      <p:bldP spid="123" grpId="0" bldLvl="0" animBg="1"/>
      <p:bldP spid="124" grpId="0" bldLvl="0" animBg="1"/>
      <p:bldP spid="127" grpId="0"/>
      <p:bldP spid="1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资金缺口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FUNDING GAP</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2311" y="5158483"/>
            <a:ext cx="8170780" cy="6457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70" name="TextBox 69"/>
          <p:cNvSpPr txBox="1"/>
          <p:nvPr/>
        </p:nvSpPr>
        <p:spPr>
          <a:xfrm>
            <a:off x="5136730" y="4723646"/>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85" name="Oval 12"/>
          <p:cNvSpPr/>
          <p:nvPr/>
        </p:nvSpPr>
        <p:spPr>
          <a:xfrm>
            <a:off x="1983633" y="1320432"/>
            <a:ext cx="1572802" cy="15728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86" name="Oval 13"/>
          <p:cNvSpPr/>
          <p:nvPr/>
        </p:nvSpPr>
        <p:spPr>
          <a:xfrm>
            <a:off x="2182019" y="1518817"/>
            <a:ext cx="1176032" cy="1176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87" name="Arc 14"/>
          <p:cNvSpPr/>
          <p:nvPr/>
        </p:nvSpPr>
        <p:spPr>
          <a:xfrm>
            <a:off x="1983633" y="1320432"/>
            <a:ext cx="1572802" cy="157280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8" name="Oval 18"/>
          <p:cNvSpPr/>
          <p:nvPr/>
        </p:nvSpPr>
        <p:spPr>
          <a:xfrm>
            <a:off x="4257606" y="1320432"/>
            <a:ext cx="1572802" cy="15728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89" name="Oval 19"/>
          <p:cNvSpPr/>
          <p:nvPr/>
        </p:nvSpPr>
        <p:spPr>
          <a:xfrm>
            <a:off x="4455992" y="1518817"/>
            <a:ext cx="1176032" cy="117603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0" name="Arc 20"/>
          <p:cNvSpPr/>
          <p:nvPr/>
        </p:nvSpPr>
        <p:spPr>
          <a:xfrm>
            <a:off x="4257606" y="1320432"/>
            <a:ext cx="1572802" cy="157280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1" name="Oval 22"/>
          <p:cNvSpPr/>
          <p:nvPr/>
        </p:nvSpPr>
        <p:spPr>
          <a:xfrm>
            <a:off x="6499487" y="1320432"/>
            <a:ext cx="1572803" cy="15728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92" name="Oval 23"/>
          <p:cNvSpPr/>
          <p:nvPr/>
        </p:nvSpPr>
        <p:spPr>
          <a:xfrm>
            <a:off x="6697874" y="1518817"/>
            <a:ext cx="1176031" cy="117603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3" name="Arc 24"/>
          <p:cNvSpPr/>
          <p:nvPr/>
        </p:nvSpPr>
        <p:spPr>
          <a:xfrm>
            <a:off x="6499487" y="1320432"/>
            <a:ext cx="1572803" cy="1572802"/>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4" name="Oval 26"/>
          <p:cNvSpPr/>
          <p:nvPr/>
        </p:nvSpPr>
        <p:spPr>
          <a:xfrm>
            <a:off x="8710845" y="1320432"/>
            <a:ext cx="1572803" cy="15728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zh-CN" altLang="zh-CN">
              <a:solidFill>
                <a:srgbClr val="FFFFFF"/>
              </a:solidFill>
            </a:endParaRPr>
          </a:p>
        </p:txBody>
      </p:sp>
      <p:sp>
        <p:nvSpPr>
          <p:cNvPr id="95" name="Oval 27"/>
          <p:cNvSpPr/>
          <p:nvPr/>
        </p:nvSpPr>
        <p:spPr>
          <a:xfrm>
            <a:off x="8909231" y="1518817"/>
            <a:ext cx="1176031" cy="117603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6" name="Arc 28"/>
          <p:cNvSpPr/>
          <p:nvPr/>
        </p:nvSpPr>
        <p:spPr>
          <a:xfrm>
            <a:off x="8710845" y="1320432"/>
            <a:ext cx="1572803" cy="157280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7" name="TextBox 96"/>
          <p:cNvSpPr txBox="1"/>
          <p:nvPr/>
        </p:nvSpPr>
        <p:spPr>
          <a:xfrm>
            <a:off x="1704655" y="3192153"/>
            <a:ext cx="2194940" cy="1106805"/>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anose="020B0503020204020204" pitchFamily="34" charset="-122"/>
              </a:rPr>
              <a:t>项目一</a:t>
            </a:r>
            <a:endParaRPr lang="en-US" altLang="zh-CN" b="1" dirty="0" smtClean="0">
              <a:solidFill>
                <a:schemeClr val="tx1">
                  <a:lumMod val="75000"/>
                  <a:lumOff val="25000"/>
                </a:schemeClr>
              </a:solidFill>
              <a:latin typeface="Impact MT Std" pitchFamily="34" charset="0"/>
              <a:ea typeface="微软雅黑" panose="020B0503020204020204"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946537" y="3192153"/>
            <a:ext cx="2194940" cy="1106805"/>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anose="020B0503020204020204" pitchFamily="34" charset="-122"/>
              </a:rPr>
              <a:t>项目二</a:t>
            </a:r>
            <a:endParaRPr lang="en-US" altLang="zh-CN" b="1" dirty="0">
              <a:solidFill>
                <a:schemeClr val="tx1">
                  <a:lumMod val="75000"/>
                  <a:lumOff val="25000"/>
                </a:schemeClr>
              </a:solidFill>
              <a:latin typeface="Impact MT Std" pitchFamily="34" charset="0"/>
              <a:ea typeface="微软雅黑" panose="020B0503020204020204"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188418" y="3192153"/>
            <a:ext cx="2194941" cy="1106805"/>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anose="020B0503020204020204" pitchFamily="34" charset="-122"/>
              </a:rPr>
              <a:t>项目三</a:t>
            </a:r>
            <a:endParaRPr lang="en-US" altLang="zh-CN" b="1" dirty="0">
              <a:solidFill>
                <a:schemeClr val="tx1">
                  <a:lumMod val="75000"/>
                  <a:lumOff val="25000"/>
                </a:schemeClr>
              </a:solidFill>
              <a:latin typeface="Impact MT Std" pitchFamily="34" charset="0"/>
              <a:ea typeface="微软雅黑" panose="020B0503020204020204"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8399776" y="3192153"/>
            <a:ext cx="2194941" cy="1106805"/>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anose="020B0503020204020204" pitchFamily="34" charset="-122"/>
              </a:rPr>
              <a:t>项目四</a:t>
            </a:r>
            <a:endParaRPr lang="en-US" altLang="zh-CN" b="1" dirty="0">
              <a:solidFill>
                <a:schemeClr val="tx1">
                  <a:lumMod val="75000"/>
                  <a:lumOff val="25000"/>
                </a:schemeClr>
              </a:solidFill>
              <a:latin typeface="Impact MT Std" pitchFamily="34" charset="0"/>
              <a:ea typeface="微软雅黑" panose="020B0503020204020204"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055" y="2517296"/>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p:nvPr/>
        </p:nvSpPr>
        <p:spPr>
          <a:xfrm>
            <a:off x="48902" y="2538521"/>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383034" y="22112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p:nvPr/>
        </p:nvSpPr>
        <p:spPr>
          <a:xfrm>
            <a:off x="48901" y="22112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1000"/>
                                        <p:tgtEl>
                                          <p:spTgt spid="98"/>
                                        </p:tgtEl>
                                      </p:cBhvr>
                                    </p:animEffect>
                                    <p:anim calcmode="lin" valueType="num">
                                      <p:cBhvr>
                                        <p:cTn id="85" dur="1000" fill="hold"/>
                                        <p:tgtEl>
                                          <p:spTgt spid="98"/>
                                        </p:tgtEl>
                                        <p:attrNameLst>
                                          <p:attrName>ppt_x</p:attrName>
                                        </p:attrNameLst>
                                      </p:cBhvr>
                                      <p:tavLst>
                                        <p:tav tm="0">
                                          <p:val>
                                            <p:strVal val="#ppt_x"/>
                                          </p:val>
                                        </p:tav>
                                        <p:tav tm="100000">
                                          <p:val>
                                            <p:strVal val="#ppt_x"/>
                                          </p:val>
                                        </p:tav>
                                      </p:tavLst>
                                    </p:anim>
                                    <p:anim calcmode="lin" valueType="num">
                                      <p:cBhvr>
                                        <p:cTn id="86" dur="1000" fill="hold"/>
                                        <p:tgtEl>
                                          <p:spTgt spid="9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1000"/>
                                        <p:tgtEl>
                                          <p:spTgt spid="99"/>
                                        </p:tgtEl>
                                      </p:cBhvr>
                                    </p:animEffect>
                                    <p:anim calcmode="lin" valueType="num">
                                      <p:cBhvr>
                                        <p:cTn id="90" dur="1000" fill="hold"/>
                                        <p:tgtEl>
                                          <p:spTgt spid="99"/>
                                        </p:tgtEl>
                                        <p:attrNameLst>
                                          <p:attrName>ppt_x</p:attrName>
                                        </p:attrNameLst>
                                      </p:cBhvr>
                                      <p:tavLst>
                                        <p:tav tm="0">
                                          <p:val>
                                            <p:strVal val="#ppt_x"/>
                                          </p:val>
                                        </p:tav>
                                        <p:tav tm="100000">
                                          <p:val>
                                            <p:strVal val="#ppt_x"/>
                                          </p:val>
                                        </p:tav>
                                      </p:tavLst>
                                    </p:anim>
                                    <p:anim calcmode="lin" valueType="num">
                                      <p:cBhvr>
                                        <p:cTn id="91" dur="1000" fill="hold"/>
                                        <p:tgtEl>
                                          <p:spTgt spid="9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1000"/>
                                        <p:tgtEl>
                                          <p:spTgt spid="100"/>
                                        </p:tgtEl>
                                      </p:cBhvr>
                                    </p:animEffect>
                                    <p:anim calcmode="lin" valueType="num">
                                      <p:cBhvr>
                                        <p:cTn id="95" dur="1000" fill="hold"/>
                                        <p:tgtEl>
                                          <p:spTgt spid="100"/>
                                        </p:tgtEl>
                                        <p:attrNameLst>
                                          <p:attrName>ppt_x</p:attrName>
                                        </p:attrNameLst>
                                      </p:cBhvr>
                                      <p:tavLst>
                                        <p:tav tm="0">
                                          <p:val>
                                            <p:strVal val="#ppt_x"/>
                                          </p:val>
                                        </p:tav>
                                        <p:tav tm="100000">
                                          <p:val>
                                            <p:strVal val="#ppt_x"/>
                                          </p:val>
                                        </p:tav>
                                      </p:tavLst>
                                    </p:anim>
                                    <p:anim calcmode="lin" valueType="num">
                                      <p:cBhvr>
                                        <p:cTn id="96" dur="1000" fill="hold"/>
                                        <p:tgtEl>
                                          <p:spTgt spid="100"/>
                                        </p:tgtEl>
                                        <p:attrNameLst>
                                          <p:attrName>ppt_y</p:attrName>
                                        </p:attrNameLst>
                                      </p:cBhvr>
                                      <p:tavLst>
                                        <p:tav tm="0">
                                          <p:val>
                                            <p:strVal val="#ppt_y+.1"/>
                                          </p:val>
                                        </p:tav>
                                        <p:tav tm="100000">
                                          <p:val>
                                            <p:strVal val="#ppt_y"/>
                                          </p:val>
                                        </p:tav>
                                      </p:tavLst>
                                    </p:anim>
                                  </p:childTnLst>
                                </p:cTn>
                              </p:par>
                            </p:childTnLst>
                          </p:cTn>
                        </p:par>
                        <p:par>
                          <p:cTn id="97" fill="hold">
                            <p:stCondLst>
                              <p:cond delay="1000"/>
                            </p:stCondLst>
                            <p:childTnLst>
                              <p:par>
                                <p:cTn id="98" presetID="2" presetClass="entr" presetSubtype="2"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300" fill="hold"/>
                                        <p:tgtEl>
                                          <p:spTgt spid="70"/>
                                        </p:tgtEl>
                                        <p:attrNameLst>
                                          <p:attrName>ppt_x</p:attrName>
                                        </p:attrNameLst>
                                      </p:cBhvr>
                                      <p:tavLst>
                                        <p:tav tm="0">
                                          <p:val>
                                            <p:strVal val="1+#ppt_w/2"/>
                                          </p:val>
                                        </p:tav>
                                        <p:tav tm="100000">
                                          <p:val>
                                            <p:strVal val="#ppt_x"/>
                                          </p:val>
                                        </p:tav>
                                      </p:tavLst>
                                    </p:anim>
                                    <p:anim calcmode="lin" valueType="num">
                                      <p:cBhvr additive="base">
                                        <p:cTn id="101" dur="3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500"/>
                            </p:stCondLst>
                            <p:childTnLst>
                              <p:par>
                                <p:cTn id="103" presetID="2" presetClass="entr" presetSubtype="2"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300" fill="hold"/>
                                        <p:tgtEl>
                                          <p:spTgt spid="69"/>
                                        </p:tgtEl>
                                        <p:attrNameLst>
                                          <p:attrName>ppt_x</p:attrName>
                                        </p:attrNameLst>
                                      </p:cBhvr>
                                      <p:tavLst>
                                        <p:tav tm="0">
                                          <p:val>
                                            <p:strVal val="1+#ppt_w/2"/>
                                          </p:val>
                                        </p:tav>
                                        <p:tav tm="100000">
                                          <p:val>
                                            <p:strVal val="#ppt_x"/>
                                          </p:val>
                                        </p:tav>
                                      </p:tavLst>
                                    </p:anim>
                                    <p:anim calcmode="lin" valueType="num">
                                      <p:cBhvr additive="base">
                                        <p:cTn id="10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85" grpId="0" bldLvl="0" animBg="1"/>
      <p:bldP spid="86" grpId="0" bldLvl="0" animBg="1"/>
      <p:bldP spid="87"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7" grpId="0"/>
      <p:bldP spid="98" grpId="0"/>
      <p:bldP spid="99"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FINANCING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Freeform 6"/>
          <p:cNvSpPr/>
          <p:nvPr/>
        </p:nvSpPr>
        <p:spPr>
          <a:xfrm>
            <a:off x="3878361" y="1503989"/>
            <a:ext cx="4997265" cy="358501"/>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lvl="0" algn="l" defTabSz="889000">
              <a:lnSpc>
                <a:spcPct val="90000"/>
              </a:lnSpc>
              <a:spcBef>
                <a:spcPct val="0"/>
              </a:spcBef>
              <a:spcAft>
                <a:spcPct val="35000"/>
              </a:spcAft>
            </a:pPr>
            <a:endParaRPr lang="id-ID" sz="2000" kern="1200"/>
          </a:p>
        </p:txBody>
      </p:sp>
      <p:sp>
        <p:nvSpPr>
          <p:cNvPr id="21" name="Straight Connector 10"/>
          <p:cNvSpPr/>
          <p:nvPr/>
        </p:nvSpPr>
        <p:spPr>
          <a:xfrm>
            <a:off x="1776259" y="1875337"/>
            <a:ext cx="8927052"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22" name="Group 3"/>
          <p:cNvGrpSpPr/>
          <p:nvPr/>
        </p:nvGrpSpPr>
        <p:grpSpPr>
          <a:xfrm>
            <a:off x="1965583" y="1413301"/>
            <a:ext cx="914162" cy="914162"/>
            <a:chOff x="1071014" y="2141084"/>
            <a:chExt cx="914400" cy="914400"/>
          </a:xfrm>
        </p:grpSpPr>
        <p:sp>
          <p:nvSpPr>
            <p:cNvPr id="23" name="Teardrop 1"/>
            <p:cNvSpPr/>
            <p:nvPr/>
          </p:nvSpPr>
          <p:spPr>
            <a:xfrm rot="2714409">
              <a:off x="1071014" y="2141084"/>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6"/>
            <p:cNvGrpSpPr>
              <a:grpSpLocks noChangeAspect="1"/>
            </p:cNvGrpSpPr>
            <p:nvPr/>
          </p:nvGrpSpPr>
          <p:grpSpPr>
            <a:xfrm>
              <a:off x="1352010" y="2413086"/>
              <a:ext cx="352407" cy="359364"/>
              <a:chOff x="7160655" y="2178006"/>
              <a:chExt cx="379359" cy="386846"/>
            </a:xfrm>
            <a:solidFill>
              <a:schemeClr val="bg1">
                <a:lumMod val="95000"/>
              </a:schemeClr>
            </a:solidFill>
          </p:grpSpPr>
          <p:sp>
            <p:nvSpPr>
              <p:cNvPr id="2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sp>
            <p:nvSpPr>
              <p:cNvPr id="26"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sp>
            <p:nvSpPr>
              <p:cNvPr id="27"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grpSp>
      </p:grpSp>
      <p:sp>
        <p:nvSpPr>
          <p:cNvPr id="28" name="Content Placeholder 2"/>
          <p:cNvSpPr txBox="1"/>
          <p:nvPr/>
        </p:nvSpPr>
        <p:spPr>
          <a:xfrm>
            <a:off x="4004714" y="1625099"/>
            <a:ext cx="7562468" cy="581286"/>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a:t>
            </a:r>
            <a:endParaRPr lang="en-US"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29" name="Content Placeholder 2"/>
          <p:cNvSpPr txBox="1"/>
          <p:nvPr/>
        </p:nvSpPr>
        <p:spPr>
          <a:xfrm>
            <a:off x="3231022" y="1570988"/>
            <a:ext cx="902065" cy="202259"/>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47"/>
          <p:cNvSpPr/>
          <p:nvPr/>
        </p:nvSpPr>
        <p:spPr>
          <a:xfrm>
            <a:off x="4524766" y="2257535"/>
            <a:ext cx="4997265" cy="358501"/>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lvl="0" algn="l" defTabSz="889000">
              <a:lnSpc>
                <a:spcPct val="90000"/>
              </a:lnSpc>
              <a:spcBef>
                <a:spcPct val="0"/>
              </a:spcBef>
              <a:spcAft>
                <a:spcPct val="35000"/>
              </a:spcAft>
            </a:pPr>
            <a:endParaRPr lang="id-ID" sz="2000" kern="1200"/>
          </a:p>
        </p:txBody>
      </p:sp>
      <p:sp>
        <p:nvSpPr>
          <p:cNvPr id="41" name="Straight Connector 48"/>
          <p:cNvSpPr/>
          <p:nvPr/>
        </p:nvSpPr>
        <p:spPr>
          <a:xfrm flipV="1">
            <a:off x="2440314" y="2625765"/>
            <a:ext cx="8262998"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5" name="Content Placeholder 2"/>
          <p:cNvSpPr txBox="1"/>
          <p:nvPr/>
        </p:nvSpPr>
        <p:spPr>
          <a:xfrm>
            <a:off x="4651120" y="2349322"/>
            <a:ext cx="7132031" cy="581286"/>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6" name="Content Placeholder 2"/>
          <p:cNvSpPr txBox="1"/>
          <p:nvPr/>
        </p:nvSpPr>
        <p:spPr>
          <a:xfrm>
            <a:off x="3877426" y="2290880"/>
            <a:ext cx="902065" cy="202259"/>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Freeform 57"/>
          <p:cNvSpPr/>
          <p:nvPr/>
        </p:nvSpPr>
        <p:spPr>
          <a:xfrm>
            <a:off x="3878361" y="3007979"/>
            <a:ext cx="4997265" cy="358501"/>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lvl="0" algn="l" defTabSz="889000">
              <a:lnSpc>
                <a:spcPct val="90000"/>
              </a:lnSpc>
              <a:spcBef>
                <a:spcPct val="0"/>
              </a:spcBef>
              <a:spcAft>
                <a:spcPct val="35000"/>
              </a:spcAft>
            </a:pPr>
            <a:endParaRPr lang="id-ID" sz="2000" kern="1200"/>
          </a:p>
        </p:txBody>
      </p:sp>
      <p:sp>
        <p:nvSpPr>
          <p:cNvPr id="48" name="Straight Connector 58"/>
          <p:cNvSpPr/>
          <p:nvPr/>
        </p:nvSpPr>
        <p:spPr>
          <a:xfrm>
            <a:off x="1776259" y="3379326"/>
            <a:ext cx="8927052"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9" name="Content Placeholder 2"/>
          <p:cNvSpPr txBox="1"/>
          <p:nvPr/>
        </p:nvSpPr>
        <p:spPr>
          <a:xfrm>
            <a:off x="4004715" y="3099766"/>
            <a:ext cx="7562467" cy="581286"/>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0" name="Content Placeholder 2"/>
          <p:cNvSpPr txBox="1"/>
          <p:nvPr/>
        </p:nvSpPr>
        <p:spPr>
          <a:xfrm>
            <a:off x="3231022" y="3010773"/>
            <a:ext cx="902065" cy="202259"/>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67"/>
          <p:cNvSpPr/>
          <p:nvPr/>
        </p:nvSpPr>
        <p:spPr>
          <a:xfrm>
            <a:off x="4524766" y="3761524"/>
            <a:ext cx="4997265" cy="358501"/>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lvl="0" algn="l" defTabSz="889000">
              <a:lnSpc>
                <a:spcPct val="90000"/>
              </a:lnSpc>
              <a:spcBef>
                <a:spcPct val="0"/>
              </a:spcBef>
              <a:spcAft>
                <a:spcPct val="35000"/>
              </a:spcAft>
            </a:pPr>
            <a:endParaRPr lang="id-ID" sz="2000" kern="1200"/>
          </a:p>
        </p:txBody>
      </p:sp>
      <p:sp>
        <p:nvSpPr>
          <p:cNvPr id="52" name="Straight Connector 68"/>
          <p:cNvSpPr/>
          <p:nvPr/>
        </p:nvSpPr>
        <p:spPr>
          <a:xfrm flipV="1">
            <a:off x="2471215" y="4129755"/>
            <a:ext cx="8232096"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53" name="Freeform 69"/>
          <p:cNvSpPr/>
          <p:nvPr/>
        </p:nvSpPr>
        <p:spPr>
          <a:xfrm>
            <a:off x="4597317" y="4115027"/>
            <a:ext cx="4997265" cy="358501"/>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90" tIns="38090" rIns="38090" bIns="38090" numCol="1" spcCol="1270" anchor="b" anchorCtr="0">
            <a:noAutofit/>
          </a:bodyPr>
          <a:lstStyle/>
          <a:p>
            <a:pPr lvl="0" algn="l" defTabSz="889000">
              <a:lnSpc>
                <a:spcPct val="90000"/>
              </a:lnSpc>
              <a:spcBef>
                <a:spcPct val="0"/>
              </a:spcBef>
              <a:spcAft>
                <a:spcPct val="35000"/>
              </a:spcAft>
            </a:pPr>
            <a:endParaRPr lang="id-ID" sz="2000" kern="1200"/>
          </a:p>
        </p:txBody>
      </p:sp>
      <p:sp>
        <p:nvSpPr>
          <p:cNvPr id="54" name="Content Placeholder 2"/>
          <p:cNvSpPr txBox="1"/>
          <p:nvPr/>
        </p:nvSpPr>
        <p:spPr>
          <a:xfrm>
            <a:off x="4651120" y="3853312"/>
            <a:ext cx="6916062" cy="581286"/>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5" name="Content Placeholder 2"/>
          <p:cNvSpPr txBox="1"/>
          <p:nvPr/>
        </p:nvSpPr>
        <p:spPr>
          <a:xfrm>
            <a:off x="3877426" y="3802655"/>
            <a:ext cx="902065" cy="202259"/>
          </a:xfrm>
          <a:prstGeom prst="rect">
            <a:avLst/>
          </a:prstGeom>
        </p:spPr>
        <p:txBody>
          <a:bodyPr vert="horz" lIns="91416" tIns="45708" rIns="91416" bIns="4570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6" name="Group 85"/>
          <p:cNvGrpSpPr/>
          <p:nvPr/>
        </p:nvGrpSpPr>
        <p:grpSpPr>
          <a:xfrm>
            <a:off x="1965583" y="2917290"/>
            <a:ext cx="914162" cy="914162"/>
            <a:chOff x="1071014" y="3645465"/>
            <a:chExt cx="914400" cy="914400"/>
          </a:xfrm>
        </p:grpSpPr>
        <p:sp>
          <p:nvSpPr>
            <p:cNvPr id="57" name="Teardrop 56"/>
            <p:cNvSpPr/>
            <p:nvPr/>
          </p:nvSpPr>
          <p:spPr>
            <a:xfrm rot="2714409">
              <a:off x="1071014" y="3645465"/>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8" name="Group 76"/>
            <p:cNvGrpSpPr>
              <a:grpSpLocks noChangeAspect="1"/>
            </p:cNvGrpSpPr>
            <p:nvPr/>
          </p:nvGrpSpPr>
          <p:grpSpPr>
            <a:xfrm>
              <a:off x="1357162" y="3948046"/>
              <a:ext cx="339996" cy="299327"/>
              <a:chOff x="6040049" y="4182118"/>
              <a:chExt cx="521619" cy="459224"/>
            </a:xfrm>
            <a:solidFill>
              <a:schemeClr val="bg1">
                <a:lumMod val="95000"/>
              </a:schemeClr>
            </a:solidFill>
          </p:grpSpPr>
          <p:sp>
            <p:nvSpPr>
              <p:cNvPr id="59"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sp>
            <p:nvSpPr>
              <p:cNvPr id="60"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sp>
            <p:nvSpPr>
              <p:cNvPr id="61"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sp>
            <p:nvSpPr>
              <p:cNvPr id="62"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sp>
            <p:nvSpPr>
              <p:cNvPr id="63"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en-US"/>
              </a:p>
            </p:txBody>
          </p:sp>
        </p:grpSp>
      </p:grpSp>
      <p:grpSp>
        <p:nvGrpSpPr>
          <p:cNvPr id="64" name="Group 86"/>
          <p:cNvGrpSpPr/>
          <p:nvPr/>
        </p:nvGrpSpPr>
        <p:grpSpPr>
          <a:xfrm>
            <a:off x="2611988" y="3670836"/>
            <a:ext cx="914162" cy="914162"/>
            <a:chOff x="1717587" y="4399207"/>
            <a:chExt cx="914400" cy="914400"/>
          </a:xfrm>
        </p:grpSpPr>
        <p:sp>
          <p:nvSpPr>
            <p:cNvPr id="65" name="Teardrop 66"/>
            <p:cNvSpPr/>
            <p:nvPr/>
          </p:nvSpPr>
          <p:spPr>
            <a:xfrm rot="2714409">
              <a:off x="1717587" y="4399207"/>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en-US" dirty="0"/>
            </a:p>
          </p:txBody>
        </p:sp>
      </p:grpSp>
      <p:grpSp>
        <p:nvGrpSpPr>
          <p:cNvPr id="67" name="Group 84"/>
          <p:cNvGrpSpPr/>
          <p:nvPr/>
        </p:nvGrpSpPr>
        <p:grpSpPr>
          <a:xfrm>
            <a:off x="2611988" y="2166847"/>
            <a:ext cx="914162" cy="914162"/>
            <a:chOff x="1717587" y="2894826"/>
            <a:chExt cx="914400" cy="914400"/>
          </a:xfrm>
        </p:grpSpPr>
        <p:sp>
          <p:nvSpPr>
            <p:cNvPr id="68" name="Teardrop 46"/>
            <p:cNvSpPr/>
            <p:nvPr/>
          </p:nvSpPr>
          <p:spPr>
            <a:xfrm rot="2714409">
              <a:off x="1717587" y="2894826"/>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en-US" dirty="0"/>
            </a:p>
          </p:txBody>
        </p:sp>
      </p:grpSp>
      <p:sp>
        <p:nvSpPr>
          <p:cNvPr id="91" name="TextBox 90"/>
          <p:cNvSpPr txBox="1"/>
          <p:nvPr/>
        </p:nvSpPr>
        <p:spPr>
          <a:xfrm>
            <a:off x="2100596" y="5447600"/>
            <a:ext cx="8170780" cy="6457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92" name="TextBox 91"/>
          <p:cNvSpPr txBox="1"/>
          <p:nvPr/>
        </p:nvSpPr>
        <p:spPr>
          <a:xfrm>
            <a:off x="5189021" y="5012764"/>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70" name="圆角矩形 69"/>
          <p:cNvSpPr/>
          <p:nvPr/>
        </p:nvSpPr>
        <p:spPr>
          <a:xfrm>
            <a:off x="-239055" y="2517296"/>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p:nvPr/>
        </p:nvSpPr>
        <p:spPr>
          <a:xfrm>
            <a:off x="48902" y="2538521"/>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034" y="22112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p:nvPr/>
        </p:nvSpPr>
        <p:spPr>
          <a:xfrm>
            <a:off x="48901" y="22112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nodePh="1">
                                  <p:stCondLst>
                                    <p:cond delay="500"/>
                                  </p:stCondLst>
                                  <p:endCondLst>
                                    <p:cond evt="begin" delay="0">
                                      <p:tn val="25"/>
                                    </p:cond>
                                  </p:end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1+#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1+#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1+#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0-#ppt_w/2"/>
                                          </p:val>
                                        </p:tav>
                                        <p:tav tm="100000">
                                          <p:val>
                                            <p:strVal val="#ppt_x"/>
                                          </p:val>
                                        </p:tav>
                                      </p:tavLst>
                                    </p:anim>
                                    <p:anim calcmode="lin" valueType="num">
                                      <p:cBhvr additive="base">
                                        <p:cTn id="48" dur="500" fill="hold"/>
                                        <p:tgtEl>
                                          <p:spTgt spid="4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00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0-#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nodePh="1">
                                  <p:stCondLst>
                                    <p:cond delay="1500"/>
                                  </p:stCondLst>
                                  <p:endCondLst>
                                    <p:cond evt="begin" delay="0">
                                      <p:tn val="61"/>
                                    </p:cond>
                                  </p:end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1+#ppt_w/2"/>
                                          </p:val>
                                        </p:tav>
                                        <p:tav tm="100000">
                                          <p:val>
                                            <p:strVal val="#ppt_x"/>
                                          </p:val>
                                        </p:tav>
                                      </p:tavLst>
                                    </p:anim>
                                    <p:anim calcmode="lin" valueType="num">
                                      <p:cBhvr additive="base">
                                        <p:cTn id="68" dur="500" fill="hold"/>
                                        <p:tgtEl>
                                          <p:spTgt spid="5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nodePh="1">
                                  <p:stCondLst>
                                    <p:cond delay="1500"/>
                                  </p:stCondLst>
                                  <p:endCondLst>
                                    <p:cond evt="begin" delay="0">
                                      <p:tn val="69"/>
                                    </p:cond>
                                  </p:end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500"/>
                                  </p:stCondLst>
                                  <p:childTnLst>
                                    <p:set>
                                      <p:cBhvr>
                                        <p:cTn id="74" dur="1" fill="hold">
                                          <p:stCondLst>
                                            <p:cond delay="0"/>
                                          </p:stCondLst>
                                        </p:cTn>
                                        <p:tgtEl>
                                          <p:spTgt spid="54"/>
                                        </p:tgtEl>
                                        <p:attrNameLst>
                                          <p:attrName>style.visibility</p:attrName>
                                        </p:attrNameLst>
                                      </p:cBhvr>
                                      <p:to>
                                        <p:strVal val="visible"/>
                                      </p:to>
                                    </p:set>
                                    <p:anim calcmode="lin" valueType="num">
                                      <p:cBhvr additive="base">
                                        <p:cTn id="75" dur="500" fill="hold"/>
                                        <p:tgtEl>
                                          <p:spTgt spid="54"/>
                                        </p:tgtEl>
                                        <p:attrNameLst>
                                          <p:attrName>ppt_x</p:attrName>
                                        </p:attrNameLst>
                                      </p:cBhvr>
                                      <p:tavLst>
                                        <p:tav tm="0">
                                          <p:val>
                                            <p:strVal val="1+#ppt_w/2"/>
                                          </p:val>
                                        </p:tav>
                                        <p:tav tm="100000">
                                          <p:val>
                                            <p:strVal val="#ppt_x"/>
                                          </p:val>
                                        </p:tav>
                                      </p:tavLst>
                                    </p:anim>
                                    <p:anim calcmode="lin" valueType="num">
                                      <p:cBhvr additive="base">
                                        <p:cTn id="76" dur="500" fill="hold"/>
                                        <p:tgtEl>
                                          <p:spTgt spid="5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additive="base">
                                        <p:cTn id="79" dur="500" fill="hold"/>
                                        <p:tgtEl>
                                          <p:spTgt spid="55"/>
                                        </p:tgtEl>
                                        <p:attrNameLst>
                                          <p:attrName>ppt_x</p:attrName>
                                        </p:attrNameLst>
                                      </p:cBhvr>
                                      <p:tavLst>
                                        <p:tav tm="0">
                                          <p:val>
                                            <p:strVal val="1+#ppt_w/2"/>
                                          </p:val>
                                        </p:tav>
                                        <p:tav tm="100000">
                                          <p:val>
                                            <p:strVal val="#ppt_x"/>
                                          </p:val>
                                        </p:tav>
                                      </p:tavLst>
                                    </p:anim>
                                    <p:anim calcmode="lin" valueType="num">
                                      <p:cBhvr additive="base">
                                        <p:cTn id="80" dur="500" fill="hold"/>
                                        <p:tgtEl>
                                          <p:spTgt spid="55"/>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1500"/>
                                  </p:stCondLst>
                                  <p:childTnLst>
                                    <p:set>
                                      <p:cBhvr>
                                        <p:cTn id="82" dur="1" fill="hold">
                                          <p:stCondLst>
                                            <p:cond delay="0"/>
                                          </p:stCondLst>
                                        </p:cTn>
                                        <p:tgtEl>
                                          <p:spTgt spid="64"/>
                                        </p:tgtEl>
                                        <p:attrNameLst>
                                          <p:attrName>style.visibility</p:attrName>
                                        </p:attrNameLst>
                                      </p:cBhvr>
                                      <p:to>
                                        <p:strVal val="visible"/>
                                      </p:to>
                                    </p:set>
                                    <p:anim calcmode="lin" valueType="num">
                                      <p:cBhvr additive="base">
                                        <p:cTn id="83" dur="500" fill="hold"/>
                                        <p:tgtEl>
                                          <p:spTgt spid="64"/>
                                        </p:tgtEl>
                                        <p:attrNameLst>
                                          <p:attrName>ppt_x</p:attrName>
                                        </p:attrNameLst>
                                      </p:cBhvr>
                                      <p:tavLst>
                                        <p:tav tm="0">
                                          <p:val>
                                            <p:strVal val="1+#ppt_w/2"/>
                                          </p:val>
                                        </p:tav>
                                        <p:tav tm="100000">
                                          <p:val>
                                            <p:strVal val="#ppt_x"/>
                                          </p:val>
                                        </p:tav>
                                      </p:tavLst>
                                    </p:anim>
                                    <p:anim calcmode="lin" valueType="num">
                                      <p:cBhvr additive="base">
                                        <p:cTn id="84" dur="500" fill="hold"/>
                                        <p:tgtEl>
                                          <p:spTgt spid="64"/>
                                        </p:tgtEl>
                                        <p:attrNameLst>
                                          <p:attrName>ppt_y</p:attrName>
                                        </p:attrNameLst>
                                      </p:cBhvr>
                                      <p:tavLst>
                                        <p:tav tm="0">
                                          <p:val>
                                            <p:strVal val="#ppt_y"/>
                                          </p:val>
                                        </p:tav>
                                        <p:tav tm="100000">
                                          <p:val>
                                            <p:strVal val="#ppt_y"/>
                                          </p:val>
                                        </p:tav>
                                      </p:tavLst>
                                    </p:anim>
                                  </p:childTnLst>
                                </p:cTn>
                              </p:par>
                            </p:childTnLst>
                          </p:cTn>
                        </p:par>
                        <p:par>
                          <p:cTn id="85" fill="hold">
                            <p:stCondLst>
                              <p:cond delay="500"/>
                            </p:stCondLst>
                            <p:childTnLst>
                              <p:par>
                                <p:cTn id="86" presetID="2" presetClass="entr" presetSubtype="2" fill="hold" grpId="0" nodeType="after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additive="base">
                                        <p:cTn id="88" dur="300" fill="hold"/>
                                        <p:tgtEl>
                                          <p:spTgt spid="92"/>
                                        </p:tgtEl>
                                        <p:attrNameLst>
                                          <p:attrName>ppt_x</p:attrName>
                                        </p:attrNameLst>
                                      </p:cBhvr>
                                      <p:tavLst>
                                        <p:tav tm="0">
                                          <p:val>
                                            <p:strVal val="1+#ppt_w/2"/>
                                          </p:val>
                                        </p:tav>
                                        <p:tav tm="100000">
                                          <p:val>
                                            <p:strVal val="#ppt_x"/>
                                          </p:val>
                                        </p:tav>
                                      </p:tavLst>
                                    </p:anim>
                                    <p:anim calcmode="lin" valueType="num">
                                      <p:cBhvr additive="base">
                                        <p:cTn id="89" dur="300" fill="hold"/>
                                        <p:tgtEl>
                                          <p:spTgt spid="92"/>
                                        </p:tgtEl>
                                        <p:attrNameLst>
                                          <p:attrName>ppt_y</p:attrName>
                                        </p:attrNameLst>
                                      </p:cBhvr>
                                      <p:tavLst>
                                        <p:tav tm="0">
                                          <p:val>
                                            <p:strVal val="#ppt_y"/>
                                          </p:val>
                                        </p:tav>
                                        <p:tav tm="100000">
                                          <p:val>
                                            <p:strVal val="#ppt_y"/>
                                          </p:val>
                                        </p:tav>
                                      </p:tavLst>
                                    </p:anim>
                                  </p:childTnLst>
                                </p:cTn>
                              </p:par>
                            </p:childTnLst>
                          </p:cTn>
                        </p:par>
                        <p:par>
                          <p:cTn id="90" fill="hold">
                            <p:stCondLst>
                              <p:cond delay="1000"/>
                            </p:stCondLst>
                            <p:childTnLst>
                              <p:par>
                                <p:cTn id="91" presetID="2" presetClass="entr" presetSubtype="2" fill="hold" grpId="0" nodeType="afterEffect">
                                  <p:stCondLst>
                                    <p:cond delay="0"/>
                                  </p:stCondLst>
                                  <p:childTnLst>
                                    <p:set>
                                      <p:cBhvr>
                                        <p:cTn id="92" dur="1" fill="hold">
                                          <p:stCondLst>
                                            <p:cond delay="0"/>
                                          </p:stCondLst>
                                        </p:cTn>
                                        <p:tgtEl>
                                          <p:spTgt spid="91"/>
                                        </p:tgtEl>
                                        <p:attrNameLst>
                                          <p:attrName>style.visibility</p:attrName>
                                        </p:attrNameLst>
                                      </p:cBhvr>
                                      <p:to>
                                        <p:strVal val="visible"/>
                                      </p:to>
                                    </p:set>
                                    <p:anim calcmode="lin" valueType="num">
                                      <p:cBhvr additive="base">
                                        <p:cTn id="93" dur="300" fill="hold"/>
                                        <p:tgtEl>
                                          <p:spTgt spid="91"/>
                                        </p:tgtEl>
                                        <p:attrNameLst>
                                          <p:attrName>ppt_x</p:attrName>
                                        </p:attrNameLst>
                                      </p:cBhvr>
                                      <p:tavLst>
                                        <p:tav tm="0">
                                          <p:val>
                                            <p:strVal val="1+#ppt_w/2"/>
                                          </p:val>
                                        </p:tav>
                                        <p:tav tm="100000">
                                          <p:val>
                                            <p:strVal val="#ppt_x"/>
                                          </p:val>
                                        </p:tav>
                                      </p:tavLst>
                                    </p:anim>
                                    <p:anim calcmode="lin" valueType="num">
                                      <p:cBhvr additive="base">
                                        <p:cTn id="94"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8" grpId="0"/>
      <p:bldP spid="29" grpId="0"/>
      <p:bldP spid="40" grpId="0" bldLvl="0" animBg="1"/>
      <p:bldP spid="45" grpId="0"/>
      <p:bldP spid="46" grpId="0"/>
      <p:bldP spid="49" grpId="0"/>
      <p:bldP spid="50" grpId="0"/>
      <p:bldP spid="51" grpId="0" bldLvl="0" animBg="1"/>
      <p:bldP spid="53" grpId="0" bldLvl="0" animBg="1"/>
      <p:bldP spid="54" grpId="0"/>
      <p:bldP spid="55" grpId="0"/>
      <p:bldP spid="91" grpId="0"/>
      <p:bldP spid="9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融资用途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FINANCING PURPOSES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53567" y="1829077"/>
            <a:ext cx="1727742" cy="1727742"/>
          </a:xfrm>
          <a:prstGeom prst="ellipse">
            <a:avLst/>
          </a:pr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标题 11"/>
          <p:cNvSpPr txBox="1"/>
          <p:nvPr/>
        </p:nvSpPr>
        <p:spPr>
          <a:xfrm>
            <a:off x="5253567" y="2551251"/>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2C3637"/>
                </a:solidFill>
                <a:latin typeface="微软雅黑" panose="020B0503020204020204" pitchFamily="34" charset="-122"/>
                <a:ea typeface="微软雅黑" panose="020B0503020204020204" pitchFamily="34" charset="-122"/>
              </a:rPr>
              <a:t>融资用途</a:t>
            </a:r>
            <a:endParaRPr lang="zh-CN" altLang="en-US" sz="1800" b="1" dirty="0">
              <a:solidFill>
                <a:srgbClr val="2C3637"/>
              </a:solidFill>
              <a:latin typeface="微软雅黑" panose="020B0503020204020204" pitchFamily="34" charset="-122"/>
              <a:ea typeface="微软雅黑" panose="020B0503020204020204" pitchFamily="34" charset="-122"/>
            </a:endParaRPr>
          </a:p>
        </p:txBody>
      </p:sp>
      <p:sp>
        <p:nvSpPr>
          <p:cNvPr id="22" name="椭圆 21"/>
          <p:cNvSpPr/>
          <p:nvPr/>
        </p:nvSpPr>
        <p:spPr>
          <a:xfrm>
            <a:off x="4984355" y="1559865"/>
            <a:ext cx="2266167" cy="2266167"/>
          </a:xfrm>
          <a:prstGeom prst="ellipse">
            <a:avLst/>
          </a:prstGeom>
          <a:noFill/>
          <a:ln w="317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弧形 22"/>
          <p:cNvSpPr/>
          <p:nvPr/>
        </p:nvSpPr>
        <p:spPr>
          <a:xfrm rot="1419601">
            <a:off x="4987125" y="1561081"/>
            <a:ext cx="2263732" cy="2263732"/>
          </a:xfrm>
          <a:prstGeom prst="arc">
            <a:avLst>
              <a:gd name="adj1" fmla="val 16200000"/>
              <a:gd name="adj2" fmla="val 74557"/>
            </a:avLst>
          </a:prstGeom>
          <a:ln w="317500">
            <a:solidFill>
              <a:srgbClr val="E62A2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p:cNvSpPr/>
          <p:nvPr/>
        </p:nvSpPr>
        <p:spPr>
          <a:xfrm rot="6836891">
            <a:off x="4987125" y="1558170"/>
            <a:ext cx="2263732" cy="2263732"/>
          </a:xfrm>
          <a:prstGeom prst="arc">
            <a:avLst>
              <a:gd name="adj1" fmla="val 16200000"/>
              <a:gd name="adj2" fmla="val 19713747"/>
            </a:avLst>
          </a:prstGeom>
          <a:ln w="317500">
            <a:solidFill>
              <a:srgbClr val="55735B">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p:cNvSpPr/>
          <p:nvPr/>
        </p:nvSpPr>
        <p:spPr>
          <a:xfrm rot="10285779">
            <a:off x="4977273" y="1561082"/>
            <a:ext cx="2263732" cy="2263732"/>
          </a:xfrm>
          <a:prstGeom prst="arc">
            <a:avLst>
              <a:gd name="adj1" fmla="val 16200000"/>
              <a:gd name="adj2" fmla="val 18837964"/>
            </a:avLst>
          </a:prstGeom>
          <a:ln w="317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标题 11"/>
          <p:cNvSpPr txBox="1"/>
          <p:nvPr/>
        </p:nvSpPr>
        <p:spPr>
          <a:xfrm>
            <a:off x="4800193" y="2140342"/>
            <a:ext cx="503925"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50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标题 11"/>
          <p:cNvSpPr txBox="1"/>
          <p:nvPr/>
        </p:nvSpPr>
        <p:spPr>
          <a:xfrm>
            <a:off x="6959871" y="2279757"/>
            <a:ext cx="503925"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标题 11"/>
          <p:cNvSpPr txBox="1"/>
          <p:nvPr/>
        </p:nvSpPr>
        <p:spPr>
          <a:xfrm>
            <a:off x="6671914" y="3292170"/>
            <a:ext cx="503925"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9" name="标题 11"/>
          <p:cNvSpPr txBox="1"/>
          <p:nvPr/>
        </p:nvSpPr>
        <p:spPr>
          <a:xfrm>
            <a:off x="5592075" y="3580127"/>
            <a:ext cx="503925"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0" name="标题 11"/>
          <p:cNvSpPr txBox="1"/>
          <p:nvPr/>
        </p:nvSpPr>
        <p:spPr>
          <a:xfrm>
            <a:off x="1804821" y="1843259"/>
            <a:ext cx="719893" cy="571351"/>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50%</a:t>
            </a:r>
            <a:endParaRPr lang="zh-CN" altLang="en-US" sz="4000" dirty="0">
              <a:solidFill>
                <a:srgbClr val="2C3637"/>
              </a:solidFill>
              <a:latin typeface="Impact MT Std" pitchFamily="34" charset="0"/>
            </a:endParaRPr>
          </a:p>
        </p:txBody>
      </p:sp>
      <p:sp>
        <p:nvSpPr>
          <p:cNvPr id="41" name="标题 11"/>
          <p:cNvSpPr txBox="1"/>
          <p:nvPr/>
        </p:nvSpPr>
        <p:spPr>
          <a:xfrm>
            <a:off x="2430228" y="1915248"/>
            <a:ext cx="218217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4" name="标题 11"/>
          <p:cNvSpPr txBox="1"/>
          <p:nvPr/>
        </p:nvSpPr>
        <p:spPr>
          <a:xfrm>
            <a:off x="2430227" y="1484129"/>
            <a:ext cx="2297977"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人员编制</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5" name="标题 11"/>
          <p:cNvSpPr txBox="1"/>
          <p:nvPr/>
        </p:nvSpPr>
        <p:spPr>
          <a:xfrm>
            <a:off x="1804821" y="3143188"/>
            <a:ext cx="719893" cy="571351"/>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10%</a:t>
            </a:r>
            <a:endParaRPr lang="zh-CN" altLang="en-US" sz="4000" dirty="0">
              <a:solidFill>
                <a:srgbClr val="2C3637"/>
              </a:solidFill>
              <a:latin typeface="Impact MT Std" pitchFamily="34" charset="0"/>
            </a:endParaRPr>
          </a:p>
        </p:txBody>
      </p:sp>
      <p:sp>
        <p:nvSpPr>
          <p:cNvPr id="46" name="标题 11"/>
          <p:cNvSpPr txBox="1"/>
          <p:nvPr/>
        </p:nvSpPr>
        <p:spPr>
          <a:xfrm>
            <a:off x="2430228" y="3215178"/>
            <a:ext cx="218217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7" name="标题 11"/>
          <p:cNvSpPr txBox="1"/>
          <p:nvPr/>
        </p:nvSpPr>
        <p:spPr>
          <a:xfrm>
            <a:off x="2430227" y="2784059"/>
            <a:ext cx="2297977"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硬件设施</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8" name="标题 11"/>
          <p:cNvSpPr txBox="1"/>
          <p:nvPr/>
        </p:nvSpPr>
        <p:spPr>
          <a:xfrm>
            <a:off x="7463795" y="1843259"/>
            <a:ext cx="719893" cy="571351"/>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25%</a:t>
            </a:r>
            <a:endParaRPr lang="zh-CN" altLang="en-US" sz="4000" dirty="0">
              <a:solidFill>
                <a:srgbClr val="2C3637"/>
              </a:solidFill>
              <a:latin typeface="Impact MT Std" pitchFamily="34" charset="0"/>
            </a:endParaRPr>
          </a:p>
        </p:txBody>
      </p:sp>
      <p:sp>
        <p:nvSpPr>
          <p:cNvPr id="49" name="标题 11"/>
          <p:cNvSpPr txBox="1"/>
          <p:nvPr/>
        </p:nvSpPr>
        <p:spPr>
          <a:xfrm>
            <a:off x="8089202" y="1915248"/>
            <a:ext cx="218217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0" name="标题 11"/>
          <p:cNvSpPr txBox="1"/>
          <p:nvPr/>
        </p:nvSpPr>
        <p:spPr>
          <a:xfrm>
            <a:off x="8089202" y="1484129"/>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精神文明建设</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51" name="标题 11"/>
          <p:cNvSpPr txBox="1"/>
          <p:nvPr/>
        </p:nvSpPr>
        <p:spPr>
          <a:xfrm>
            <a:off x="7463795" y="3143188"/>
            <a:ext cx="719893" cy="571351"/>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15%</a:t>
            </a:r>
            <a:endParaRPr lang="zh-CN" altLang="en-US" sz="4000" dirty="0">
              <a:solidFill>
                <a:srgbClr val="2C3637"/>
              </a:solidFill>
              <a:latin typeface="Impact MT Std" pitchFamily="34" charset="0"/>
            </a:endParaRPr>
          </a:p>
        </p:txBody>
      </p:sp>
      <p:sp>
        <p:nvSpPr>
          <p:cNvPr id="52" name="标题 11"/>
          <p:cNvSpPr txBox="1"/>
          <p:nvPr/>
        </p:nvSpPr>
        <p:spPr>
          <a:xfrm>
            <a:off x="8089202" y="3215178"/>
            <a:ext cx="2182174" cy="79644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3" name="标题 11"/>
          <p:cNvSpPr txBox="1"/>
          <p:nvPr/>
        </p:nvSpPr>
        <p:spPr>
          <a:xfrm>
            <a:off x="8089202" y="2784059"/>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科研研发</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956617" y="5086493"/>
            <a:ext cx="8170780" cy="64579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71" name="TextBox 70"/>
          <p:cNvSpPr txBox="1"/>
          <p:nvPr/>
        </p:nvSpPr>
        <p:spPr>
          <a:xfrm>
            <a:off x="5045042" y="4651657"/>
            <a:ext cx="2058807" cy="307340"/>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75000"/>
                  <a:lumOff val="25000"/>
                </a:schemeClr>
              </a:solidFill>
              <a:latin typeface="Impact MT Std" pitchFamily="34" charset="0"/>
              <a:ea typeface="微软雅黑" panose="020B0503020204020204" pitchFamily="34" charset="-122"/>
            </a:endParaRPr>
          </a:p>
        </p:txBody>
      </p:sp>
      <p:sp>
        <p:nvSpPr>
          <p:cNvPr id="54" name="圆角矩形 53"/>
          <p:cNvSpPr/>
          <p:nvPr/>
        </p:nvSpPr>
        <p:spPr>
          <a:xfrm>
            <a:off x="-239055" y="2517296"/>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p:nvPr/>
        </p:nvSpPr>
        <p:spPr>
          <a:xfrm>
            <a:off x="48902" y="2538521"/>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034" y="22112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p:nvPr/>
        </p:nvSpPr>
        <p:spPr>
          <a:xfrm>
            <a:off x="48901" y="22112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 calcmode="lin" valueType="num">
                                      <p:cBhvr>
                                        <p:cTn id="10" dur="500" fill="hold"/>
                                        <p:tgtEl>
                                          <p:spTgt spid="21"/>
                                        </p:tgtEl>
                                        <p:attrNameLst>
                                          <p:attrName>ppt_w</p:attrName>
                                        </p:attrNameLst>
                                      </p:cBhvr>
                                      <p:tavLst>
                                        <p:tav tm="0">
                                          <p:val>
                                            <p:fltVal val="0"/>
                                          </p:val>
                                        </p:tav>
                                        <p:tav tm="100000">
                                          <p:val>
                                            <p:strVal val="#ppt_w"/>
                                          </p:val>
                                        </p:tav>
                                      </p:tavLst>
                                    </p:anim>
                                    <p:anim calcmode="lin" valueType="num">
                                      <p:cBhvr>
                                        <p:cTn id="11" dur="500" fill="hold"/>
                                        <p:tgtEl>
                                          <p:spTgt spid="21"/>
                                        </p:tgtEl>
                                        <p:attrNameLst>
                                          <p:attrName>ppt_h</p:attrName>
                                        </p:attrNameLst>
                                      </p:cBhvr>
                                      <p:tavLst>
                                        <p:tav tm="0">
                                          <p:val>
                                            <p:fltVal val="0"/>
                                          </p:val>
                                        </p:tav>
                                        <p:tav tm="100000">
                                          <p:val>
                                            <p:strVal val="#ppt_h"/>
                                          </p:val>
                                        </p:tav>
                                      </p:tavLst>
                                    </p:anim>
                                    <p:animEffect transition="in" filter="fade">
                                      <p:cBhvr>
                                        <p:cTn id="12" dur="500"/>
                                        <p:tgtEl>
                                          <p:spTgt spid="2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2000"/>
                                        <p:tgtEl>
                                          <p:spTgt spid="22"/>
                                        </p:tgtEl>
                                      </p:cBhvr>
                                    </p:animEffect>
                                  </p:childTnLst>
                                </p:cTn>
                              </p:par>
                            </p:childTnLst>
                          </p:cTn>
                        </p:par>
                        <p:par>
                          <p:cTn id="17" fill="hold">
                            <p:stCondLst>
                              <p:cond delay="40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4500"/>
                            </p:stCondLst>
                            <p:childTnLst>
                              <p:par>
                                <p:cTn id="24" presetID="5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par>
                          <p:cTn id="29" fill="hold">
                            <p:stCondLst>
                              <p:cond delay="50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125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125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par>
                                <p:cTn id="70" presetID="53" presetClass="entr" presetSubtype="16" fill="hold" grpId="0" nodeType="withEffect">
                                  <p:stCondLst>
                                    <p:cond delay="125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par>
                                <p:cTn id="75" presetID="53" presetClass="entr" presetSubtype="16" fill="hold" grpId="0" nodeType="withEffect">
                                  <p:stCondLst>
                                    <p:cond delay="125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par>
                                <p:cTn id="80" presetID="53" presetClass="entr" presetSubtype="16" fill="hold" grpId="0" nodeType="withEffect">
                                  <p:stCondLst>
                                    <p:cond delay="125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par>
                                <p:cTn id="90" presetID="53" presetClass="entr" presetSubtype="16" fill="hold" grpId="0" nodeType="withEffect">
                                  <p:stCondLst>
                                    <p:cond delay="1250"/>
                                  </p:stCondLst>
                                  <p:childTnLst>
                                    <p:set>
                                      <p:cBhvr>
                                        <p:cTn id="91" dur="1" fill="hold">
                                          <p:stCondLst>
                                            <p:cond delay="0"/>
                                          </p:stCondLst>
                                        </p:cTn>
                                        <p:tgtEl>
                                          <p:spTgt spid="49"/>
                                        </p:tgtEl>
                                        <p:attrNameLst>
                                          <p:attrName>style.visibility</p:attrName>
                                        </p:attrNameLst>
                                      </p:cBhvr>
                                      <p:to>
                                        <p:strVal val="visible"/>
                                      </p:to>
                                    </p:set>
                                    <p:anim calcmode="lin" valueType="num">
                                      <p:cBhvr>
                                        <p:cTn id="92" dur="500" fill="hold"/>
                                        <p:tgtEl>
                                          <p:spTgt spid="49"/>
                                        </p:tgtEl>
                                        <p:attrNameLst>
                                          <p:attrName>ppt_w</p:attrName>
                                        </p:attrNameLst>
                                      </p:cBhvr>
                                      <p:tavLst>
                                        <p:tav tm="0">
                                          <p:val>
                                            <p:fltVal val="0"/>
                                          </p:val>
                                        </p:tav>
                                        <p:tav tm="100000">
                                          <p:val>
                                            <p:strVal val="#ppt_w"/>
                                          </p:val>
                                        </p:tav>
                                      </p:tavLst>
                                    </p:anim>
                                    <p:anim calcmode="lin" valueType="num">
                                      <p:cBhvr>
                                        <p:cTn id="93" dur="500" fill="hold"/>
                                        <p:tgtEl>
                                          <p:spTgt spid="49"/>
                                        </p:tgtEl>
                                        <p:attrNameLst>
                                          <p:attrName>ppt_h</p:attrName>
                                        </p:attrNameLst>
                                      </p:cBhvr>
                                      <p:tavLst>
                                        <p:tav tm="0">
                                          <p:val>
                                            <p:fltVal val="0"/>
                                          </p:val>
                                        </p:tav>
                                        <p:tav tm="100000">
                                          <p:val>
                                            <p:strVal val="#ppt_h"/>
                                          </p:val>
                                        </p:tav>
                                      </p:tavLst>
                                    </p:anim>
                                    <p:animEffect transition="in" filter="fade">
                                      <p:cBhvr>
                                        <p:cTn id="94" dur="500"/>
                                        <p:tgtEl>
                                          <p:spTgt spid="49"/>
                                        </p:tgtEl>
                                      </p:cBhvr>
                                    </p:animEffect>
                                  </p:childTnLst>
                                </p:cTn>
                              </p:par>
                              <p:par>
                                <p:cTn id="95" presetID="53" presetClass="entr" presetSubtype="16" fill="hold" grpId="0" nodeType="withEffect">
                                  <p:stCondLst>
                                    <p:cond delay="1250"/>
                                  </p:stCondLst>
                                  <p:childTnLst>
                                    <p:set>
                                      <p:cBhvr>
                                        <p:cTn id="96" dur="1" fill="hold">
                                          <p:stCondLst>
                                            <p:cond delay="0"/>
                                          </p:stCondLst>
                                        </p:cTn>
                                        <p:tgtEl>
                                          <p:spTgt spid="50"/>
                                        </p:tgtEl>
                                        <p:attrNameLst>
                                          <p:attrName>style.visibility</p:attrName>
                                        </p:attrNameLst>
                                      </p:cBhvr>
                                      <p:to>
                                        <p:strVal val="visible"/>
                                      </p:to>
                                    </p:set>
                                    <p:anim calcmode="lin" valueType="num">
                                      <p:cBhvr>
                                        <p:cTn id="97" dur="500" fill="hold"/>
                                        <p:tgtEl>
                                          <p:spTgt spid="50"/>
                                        </p:tgtEl>
                                        <p:attrNameLst>
                                          <p:attrName>ppt_w</p:attrName>
                                        </p:attrNameLst>
                                      </p:cBhvr>
                                      <p:tavLst>
                                        <p:tav tm="0">
                                          <p:val>
                                            <p:fltVal val="0"/>
                                          </p:val>
                                        </p:tav>
                                        <p:tav tm="100000">
                                          <p:val>
                                            <p:strVal val="#ppt_w"/>
                                          </p:val>
                                        </p:tav>
                                      </p:tavLst>
                                    </p:anim>
                                    <p:anim calcmode="lin" valueType="num">
                                      <p:cBhvr>
                                        <p:cTn id="98" dur="500" fill="hold"/>
                                        <p:tgtEl>
                                          <p:spTgt spid="50"/>
                                        </p:tgtEl>
                                        <p:attrNameLst>
                                          <p:attrName>ppt_h</p:attrName>
                                        </p:attrNameLst>
                                      </p:cBhvr>
                                      <p:tavLst>
                                        <p:tav tm="0">
                                          <p:val>
                                            <p:fltVal val="0"/>
                                          </p:val>
                                        </p:tav>
                                        <p:tav tm="100000">
                                          <p:val>
                                            <p:strVal val="#ppt_h"/>
                                          </p:val>
                                        </p:tav>
                                      </p:tavLst>
                                    </p:anim>
                                    <p:animEffect transition="in" filter="fade">
                                      <p:cBhvr>
                                        <p:cTn id="99" dur="500"/>
                                        <p:tgtEl>
                                          <p:spTgt spid="50"/>
                                        </p:tgtEl>
                                      </p:cBhvr>
                                    </p:animEffect>
                                  </p:childTnLst>
                                </p:cTn>
                              </p:par>
                              <p:par>
                                <p:cTn id="100" presetID="53" presetClass="entr" presetSubtype="16" fill="hold" grpId="0" nodeType="withEffect">
                                  <p:stCondLst>
                                    <p:cond delay="1250"/>
                                  </p:stCondLst>
                                  <p:childTnLst>
                                    <p:set>
                                      <p:cBhvr>
                                        <p:cTn id="101" dur="1" fill="hold">
                                          <p:stCondLst>
                                            <p:cond delay="0"/>
                                          </p:stCondLst>
                                        </p:cTn>
                                        <p:tgtEl>
                                          <p:spTgt spid="51"/>
                                        </p:tgtEl>
                                        <p:attrNameLst>
                                          <p:attrName>style.visibility</p:attrName>
                                        </p:attrNameLst>
                                      </p:cBhvr>
                                      <p:to>
                                        <p:strVal val="visible"/>
                                      </p:to>
                                    </p:set>
                                    <p:anim calcmode="lin" valueType="num">
                                      <p:cBhvr>
                                        <p:cTn id="102" dur="500" fill="hold"/>
                                        <p:tgtEl>
                                          <p:spTgt spid="51"/>
                                        </p:tgtEl>
                                        <p:attrNameLst>
                                          <p:attrName>ppt_w</p:attrName>
                                        </p:attrNameLst>
                                      </p:cBhvr>
                                      <p:tavLst>
                                        <p:tav tm="0">
                                          <p:val>
                                            <p:fltVal val="0"/>
                                          </p:val>
                                        </p:tav>
                                        <p:tav tm="100000">
                                          <p:val>
                                            <p:strVal val="#ppt_w"/>
                                          </p:val>
                                        </p:tav>
                                      </p:tavLst>
                                    </p:anim>
                                    <p:anim calcmode="lin" valueType="num">
                                      <p:cBhvr>
                                        <p:cTn id="103" dur="500" fill="hold"/>
                                        <p:tgtEl>
                                          <p:spTgt spid="51"/>
                                        </p:tgtEl>
                                        <p:attrNameLst>
                                          <p:attrName>ppt_h</p:attrName>
                                        </p:attrNameLst>
                                      </p:cBhvr>
                                      <p:tavLst>
                                        <p:tav tm="0">
                                          <p:val>
                                            <p:fltVal val="0"/>
                                          </p:val>
                                        </p:tav>
                                        <p:tav tm="100000">
                                          <p:val>
                                            <p:strVal val="#ppt_h"/>
                                          </p:val>
                                        </p:tav>
                                      </p:tavLst>
                                    </p:anim>
                                    <p:animEffect transition="in" filter="fade">
                                      <p:cBhvr>
                                        <p:cTn id="104" dur="500"/>
                                        <p:tgtEl>
                                          <p:spTgt spid="51"/>
                                        </p:tgtEl>
                                      </p:cBhvr>
                                    </p:animEffect>
                                  </p:childTnLst>
                                </p:cTn>
                              </p:par>
                              <p:par>
                                <p:cTn id="105" presetID="53" presetClass="entr" presetSubtype="16" fill="hold" grpId="0" nodeType="withEffect">
                                  <p:stCondLst>
                                    <p:cond delay="125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125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childTnLst>
                          </p:cTn>
                        </p:par>
                        <p:par>
                          <p:cTn id="115" fill="hold">
                            <p:stCondLst>
                              <p:cond delay="5500"/>
                            </p:stCondLst>
                            <p:childTnLst>
                              <p:par>
                                <p:cTn id="116" presetID="2" presetClass="entr" presetSubtype="2" fill="hold" grpId="0" nodeType="afterEffect">
                                  <p:stCondLst>
                                    <p:cond delay="0"/>
                                  </p:stCondLst>
                                  <p:childTnLst>
                                    <p:set>
                                      <p:cBhvr>
                                        <p:cTn id="117" dur="1" fill="hold">
                                          <p:stCondLst>
                                            <p:cond delay="0"/>
                                          </p:stCondLst>
                                        </p:cTn>
                                        <p:tgtEl>
                                          <p:spTgt spid="71"/>
                                        </p:tgtEl>
                                        <p:attrNameLst>
                                          <p:attrName>style.visibility</p:attrName>
                                        </p:attrNameLst>
                                      </p:cBhvr>
                                      <p:to>
                                        <p:strVal val="visible"/>
                                      </p:to>
                                    </p:set>
                                    <p:anim calcmode="lin" valueType="num">
                                      <p:cBhvr additive="base">
                                        <p:cTn id="118" dur="300" fill="hold"/>
                                        <p:tgtEl>
                                          <p:spTgt spid="71"/>
                                        </p:tgtEl>
                                        <p:attrNameLst>
                                          <p:attrName>ppt_x</p:attrName>
                                        </p:attrNameLst>
                                      </p:cBhvr>
                                      <p:tavLst>
                                        <p:tav tm="0">
                                          <p:val>
                                            <p:strVal val="1+#ppt_w/2"/>
                                          </p:val>
                                        </p:tav>
                                        <p:tav tm="100000">
                                          <p:val>
                                            <p:strVal val="#ppt_x"/>
                                          </p:val>
                                        </p:tav>
                                      </p:tavLst>
                                    </p:anim>
                                    <p:anim calcmode="lin" valueType="num">
                                      <p:cBhvr additive="base">
                                        <p:cTn id="119" dur="300" fill="hold"/>
                                        <p:tgtEl>
                                          <p:spTgt spid="71"/>
                                        </p:tgtEl>
                                        <p:attrNameLst>
                                          <p:attrName>ppt_y</p:attrName>
                                        </p:attrNameLst>
                                      </p:cBhvr>
                                      <p:tavLst>
                                        <p:tav tm="0">
                                          <p:val>
                                            <p:strVal val="#ppt_y"/>
                                          </p:val>
                                        </p:tav>
                                        <p:tav tm="100000">
                                          <p:val>
                                            <p:strVal val="#ppt_y"/>
                                          </p:val>
                                        </p:tav>
                                      </p:tavLst>
                                    </p:anim>
                                  </p:childTnLst>
                                </p:cTn>
                              </p:par>
                            </p:childTnLst>
                          </p:cTn>
                        </p:par>
                        <p:par>
                          <p:cTn id="120" fill="hold">
                            <p:stCondLst>
                              <p:cond delay="6000"/>
                            </p:stCondLst>
                            <p:childTnLst>
                              <p:par>
                                <p:cTn id="121" presetID="2" presetClass="entr" presetSubtype="2" fill="hold" grpId="0" nodeType="after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300" fill="hold"/>
                                        <p:tgtEl>
                                          <p:spTgt spid="70"/>
                                        </p:tgtEl>
                                        <p:attrNameLst>
                                          <p:attrName>ppt_x</p:attrName>
                                        </p:attrNameLst>
                                      </p:cBhvr>
                                      <p:tavLst>
                                        <p:tav tm="0">
                                          <p:val>
                                            <p:strVal val="1+#ppt_w/2"/>
                                          </p:val>
                                        </p:tav>
                                        <p:tav tm="100000">
                                          <p:val>
                                            <p:strVal val="#ppt_x"/>
                                          </p:val>
                                        </p:tav>
                                      </p:tavLst>
                                    </p:anim>
                                    <p:anim calcmode="lin" valueType="num">
                                      <p:cBhvr additive="base">
                                        <p:cTn id="124" dur="3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22" grpId="0" bldLvl="0" animBg="1"/>
      <p:bldP spid="23" grpId="0" bldLvl="0" animBg="1"/>
      <p:bldP spid="24" grpId="0" bldLvl="0" animBg="1"/>
      <p:bldP spid="25" grpId="0" bldLvl="0" animBg="1"/>
      <p:bldP spid="26" grpId="0"/>
      <p:bldP spid="27" grpId="0"/>
      <p:bldP spid="28" grpId="0"/>
      <p:bldP spid="29" grpId="0"/>
      <p:bldP spid="40" grpId="0"/>
      <p:bldP spid="41" grpId="0"/>
      <p:bldP spid="44" grpId="0"/>
      <p:bldP spid="45" grpId="0"/>
      <p:bldP spid="46" grpId="0"/>
      <p:bldP spid="47" grpId="0"/>
      <p:bldP spid="48" grpId="0"/>
      <p:bldP spid="49" grpId="0"/>
      <p:bldP spid="50" grpId="0"/>
      <p:bldP spid="51" grpId="0"/>
      <p:bldP spid="52" grpId="0"/>
      <p:bldP spid="53" grpId="0"/>
      <p:bldP spid="70" grpId="0"/>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目标预测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OBJECTIVE TO PREDICT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肘形连接符 19"/>
          <p:cNvCxnSpPr>
            <a:stCxn id="22" idx="6"/>
            <a:endCxn id="59" idx="2"/>
          </p:cNvCxnSpPr>
          <p:nvPr/>
        </p:nvCxnSpPr>
        <p:spPr>
          <a:xfrm>
            <a:off x="5088150" y="2088809"/>
            <a:ext cx="5168761" cy="1096684"/>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332347" y="1710907"/>
            <a:ext cx="755803" cy="755803"/>
            <a:chOff x="4534974" y="2492893"/>
            <a:chExt cx="756000" cy="756000"/>
          </a:xfrm>
        </p:grpSpPr>
        <p:sp>
          <p:nvSpPr>
            <p:cNvPr id="22" name="椭圆 21"/>
            <p:cNvSpPr/>
            <p:nvPr/>
          </p:nvSpPr>
          <p:spPr>
            <a:xfrm>
              <a:off x="4534974" y="2492893"/>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687974" y="2629656"/>
              <a:ext cx="450000" cy="434596"/>
              <a:chOff x="5512720" y="2152017"/>
              <a:chExt cx="583915" cy="496874"/>
            </a:xfrm>
          </p:grpSpPr>
          <p:sp>
            <p:nvSpPr>
              <p:cNvPr id="24"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p>
            </p:txBody>
          </p:sp>
          <p:sp>
            <p:nvSpPr>
              <p:cNvPr id="25"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p>
            </p:txBody>
          </p:sp>
        </p:grpSp>
      </p:grpSp>
      <p:cxnSp>
        <p:nvCxnSpPr>
          <p:cNvPr id="26" name="肘形连接符 25"/>
          <p:cNvCxnSpPr>
            <a:stCxn id="28" idx="6"/>
            <a:endCxn id="61" idx="2"/>
          </p:cNvCxnSpPr>
          <p:nvPr/>
        </p:nvCxnSpPr>
        <p:spPr>
          <a:xfrm>
            <a:off x="5088150" y="4274872"/>
            <a:ext cx="2701370" cy="53159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332347" y="3896970"/>
            <a:ext cx="755803" cy="755803"/>
            <a:chOff x="4534974" y="4368345"/>
            <a:chExt cx="756000" cy="756000"/>
          </a:xfrm>
        </p:grpSpPr>
        <p:sp>
          <p:nvSpPr>
            <p:cNvPr id="28" name="椭圆 27"/>
            <p:cNvSpPr/>
            <p:nvPr/>
          </p:nvSpPr>
          <p:spPr>
            <a:xfrm>
              <a:off x="4534974" y="4368345"/>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121888" tIns="60944" rIns="121888" bIns="60944" numCol="1" anchor="t" anchorCtr="0" compatLnSpc="1"/>
            <a:lstStyle/>
            <a:p>
              <a:endParaRPr lang="zh-CN" altLang="en-US" sz="2490">
                <a:latin typeface="Arial" panose="020B0604020202020204" pitchFamily="34" charset="0"/>
                <a:cs typeface="Arial" panose="020B0604020202020204" pitchFamily="34" charset="0"/>
              </a:endParaRPr>
            </a:p>
          </p:txBody>
        </p:sp>
      </p:grpSp>
      <p:cxnSp>
        <p:nvCxnSpPr>
          <p:cNvPr id="40" name="肘形连接符 39"/>
          <p:cNvCxnSpPr>
            <a:stCxn id="44" idx="6"/>
            <a:endCxn id="60" idx="2"/>
          </p:cNvCxnSpPr>
          <p:nvPr/>
        </p:nvCxnSpPr>
        <p:spPr>
          <a:xfrm>
            <a:off x="5088150" y="3181840"/>
            <a:ext cx="3935066" cy="984817"/>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332347" y="2803939"/>
            <a:ext cx="755803" cy="755803"/>
            <a:chOff x="4534974" y="3430619"/>
            <a:chExt cx="756000" cy="756000"/>
          </a:xfrm>
        </p:grpSpPr>
        <p:sp>
          <p:nvSpPr>
            <p:cNvPr id="44" name="椭圆 43"/>
            <p:cNvSpPr/>
            <p:nvPr/>
          </p:nvSpPr>
          <p:spPr>
            <a:xfrm>
              <a:off x="4534974" y="3430619"/>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 name="Group 92"/>
            <p:cNvGrpSpPr/>
            <p:nvPr/>
          </p:nvGrpSpPr>
          <p:grpSpPr>
            <a:xfrm>
              <a:off x="4688410" y="3660828"/>
              <a:ext cx="474528" cy="295582"/>
              <a:chOff x="5172076" y="1938338"/>
              <a:chExt cx="471488" cy="293688"/>
            </a:xfrm>
            <a:solidFill>
              <a:schemeClr val="bg1"/>
            </a:solidFill>
          </p:grpSpPr>
          <p:sp>
            <p:nvSpPr>
              <p:cNvPr id="4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en-US" sz="2535"/>
              </a:p>
            </p:txBody>
          </p:sp>
          <p:sp>
            <p:nvSpPr>
              <p:cNvPr id="47"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en-US" sz="2535"/>
              </a:p>
            </p:txBody>
          </p:sp>
          <p:sp>
            <p:nvSpPr>
              <p:cNvPr id="48"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en-US" sz="2535"/>
              </a:p>
            </p:txBody>
          </p:sp>
        </p:grpSp>
      </p:grpSp>
      <p:cxnSp>
        <p:nvCxnSpPr>
          <p:cNvPr id="49" name="直接连接符 48"/>
          <p:cNvCxnSpPr>
            <a:endCxn id="51" idx="6"/>
          </p:cNvCxnSpPr>
          <p:nvPr/>
        </p:nvCxnSpPr>
        <p:spPr>
          <a:xfrm flipH="1" flipV="1">
            <a:off x="5088150" y="5367902"/>
            <a:ext cx="1279753"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332347" y="4990000"/>
            <a:ext cx="755803" cy="755803"/>
            <a:chOff x="4534974" y="5306072"/>
            <a:chExt cx="756000" cy="756000"/>
          </a:xfrm>
        </p:grpSpPr>
        <p:sp>
          <p:nvSpPr>
            <p:cNvPr id="51" name="椭圆 50"/>
            <p:cNvSpPr/>
            <p:nvPr/>
          </p:nvSpPr>
          <p:spPr>
            <a:xfrm>
              <a:off x="4534974" y="5306072"/>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Group 9"/>
            <p:cNvGrpSpPr/>
            <p:nvPr/>
          </p:nvGrpSpPr>
          <p:grpSpPr>
            <a:xfrm>
              <a:off x="4659950" y="5504420"/>
              <a:ext cx="516045" cy="382660"/>
              <a:chOff x="4572000" y="3414713"/>
              <a:chExt cx="374651" cy="277813"/>
            </a:xfrm>
            <a:solidFill>
              <a:schemeClr val="bg1"/>
            </a:solidFill>
          </p:grpSpPr>
          <p:sp>
            <p:nvSpPr>
              <p:cNvPr id="53"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mn-lt"/>
                  <a:cs typeface="+mn-cs"/>
                </a:endParaRPr>
              </a:p>
            </p:txBody>
          </p:sp>
          <p:sp>
            <p:nvSpPr>
              <p:cNvPr id="54"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latin typeface="+mn-lt"/>
                  <a:cs typeface="+mn-cs"/>
                </a:endParaRPr>
              </a:p>
            </p:txBody>
          </p:sp>
        </p:grpSp>
      </p:grpSp>
      <p:sp>
        <p:nvSpPr>
          <p:cNvPr id="55" name="任意多边形 54"/>
          <p:cNvSpPr/>
          <p:nvPr/>
        </p:nvSpPr>
        <p:spPr>
          <a:xfrm>
            <a:off x="9810476" y="2004959"/>
            <a:ext cx="1180793" cy="3697912"/>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576781" y="3781515"/>
            <a:ext cx="1180793" cy="19213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343085" y="4541418"/>
            <a:ext cx="1180793" cy="1161453"/>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353937" y="5079951"/>
            <a:ext cx="1936244" cy="622918"/>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256911" y="3041531"/>
            <a:ext cx="287925" cy="28792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23216" y="4022694"/>
            <a:ext cx="287925" cy="2879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789519" y="4662502"/>
            <a:ext cx="287925" cy="28792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178097" y="5229372"/>
            <a:ext cx="287925" cy="2879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989243" y="1632251"/>
            <a:ext cx="1299210" cy="428625"/>
          </a:xfrm>
          <a:prstGeom prst="rect">
            <a:avLst/>
          </a:prstGeom>
        </p:spPr>
        <p:txBody>
          <a:bodyPr wrap="none" lIns="91407" tIns="45704" rIns="91407" bIns="45704">
            <a:spAutoFit/>
          </a:bodyPr>
          <a:lstStyle/>
          <a:p>
            <a:pPr algn="r"/>
            <a:r>
              <a:rPr lang="zh-CN" altLang="en-US" sz="2200" b="1" dirty="0">
                <a:solidFill>
                  <a:srgbClr val="333333"/>
                </a:solidFill>
                <a:latin typeface="微软雅黑" panose="020B0503020204020204" pitchFamily="34" charset="-122"/>
                <a:ea typeface="微软雅黑" panose="020B0503020204020204" pitchFamily="34" charset="-122"/>
              </a:rPr>
              <a:t>添加标题</a:t>
            </a:r>
            <a:endParaRPr lang="en-US" altLang="zh-CN" sz="2200" b="1" dirty="0">
              <a:solidFill>
                <a:srgbClr val="333333"/>
              </a:solidFill>
              <a:latin typeface="微软雅黑" panose="020B0503020204020204" pitchFamily="34" charset="-122"/>
              <a:ea typeface="微软雅黑" panose="020B0503020204020204" pitchFamily="34" charset="-122"/>
            </a:endParaRPr>
          </a:p>
        </p:txBody>
      </p:sp>
      <p:sp>
        <p:nvSpPr>
          <p:cNvPr id="64" name="矩形 63"/>
          <p:cNvSpPr/>
          <p:nvPr/>
        </p:nvSpPr>
        <p:spPr>
          <a:xfrm>
            <a:off x="1726094" y="2012129"/>
            <a:ext cx="2562359" cy="52197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5" name="矩形 64"/>
          <p:cNvSpPr/>
          <p:nvPr/>
        </p:nvSpPr>
        <p:spPr>
          <a:xfrm>
            <a:off x="2989243" y="2733785"/>
            <a:ext cx="1299210" cy="428625"/>
          </a:xfrm>
          <a:prstGeom prst="rect">
            <a:avLst/>
          </a:prstGeom>
        </p:spPr>
        <p:txBody>
          <a:bodyPr wrap="none" lIns="91407" tIns="45704" rIns="91407" bIns="45704">
            <a:spAutoFit/>
          </a:bodyPr>
          <a:lstStyle/>
          <a:p>
            <a:pPr algn="r"/>
            <a:r>
              <a:rPr lang="zh-CN" altLang="en-US" sz="2200" b="1" dirty="0">
                <a:solidFill>
                  <a:srgbClr val="333333"/>
                </a:solidFill>
                <a:latin typeface="微软雅黑" panose="020B0503020204020204" pitchFamily="34" charset="-122"/>
                <a:ea typeface="微软雅黑" panose="020B0503020204020204" pitchFamily="34" charset="-122"/>
              </a:rPr>
              <a:t>添加标题</a:t>
            </a:r>
            <a:endParaRPr lang="en-US" altLang="zh-CN" sz="2200" b="1" dirty="0">
              <a:solidFill>
                <a:srgbClr val="333333"/>
              </a:solidFill>
              <a:latin typeface="微软雅黑" panose="020B0503020204020204" pitchFamily="34" charset="-122"/>
              <a:ea typeface="微软雅黑" panose="020B0503020204020204" pitchFamily="34" charset="-122"/>
            </a:endParaRPr>
          </a:p>
        </p:txBody>
      </p:sp>
      <p:sp>
        <p:nvSpPr>
          <p:cNvPr id="66" name="矩形 65"/>
          <p:cNvSpPr/>
          <p:nvPr/>
        </p:nvSpPr>
        <p:spPr>
          <a:xfrm>
            <a:off x="1726094" y="3113663"/>
            <a:ext cx="2562359" cy="52197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7" name="矩形 66"/>
          <p:cNvSpPr/>
          <p:nvPr/>
        </p:nvSpPr>
        <p:spPr>
          <a:xfrm>
            <a:off x="2989243" y="3835319"/>
            <a:ext cx="1299210" cy="428625"/>
          </a:xfrm>
          <a:prstGeom prst="rect">
            <a:avLst/>
          </a:prstGeom>
        </p:spPr>
        <p:txBody>
          <a:bodyPr wrap="none" lIns="91407" tIns="45704" rIns="91407" bIns="45704">
            <a:spAutoFit/>
          </a:bodyPr>
          <a:lstStyle/>
          <a:p>
            <a:pPr algn="r"/>
            <a:r>
              <a:rPr lang="zh-CN" altLang="en-US" sz="2200" b="1" dirty="0">
                <a:solidFill>
                  <a:srgbClr val="333333"/>
                </a:solidFill>
                <a:latin typeface="微软雅黑" panose="020B0503020204020204" pitchFamily="34" charset="-122"/>
                <a:ea typeface="微软雅黑" panose="020B0503020204020204" pitchFamily="34" charset="-122"/>
              </a:rPr>
              <a:t>添加标题</a:t>
            </a:r>
            <a:endParaRPr lang="en-US" altLang="zh-CN" sz="2200" b="1" dirty="0">
              <a:solidFill>
                <a:srgbClr val="333333"/>
              </a:solidFill>
              <a:latin typeface="微软雅黑" panose="020B0503020204020204" pitchFamily="34" charset="-122"/>
              <a:ea typeface="微软雅黑" panose="020B0503020204020204" pitchFamily="34" charset="-122"/>
            </a:endParaRPr>
          </a:p>
        </p:txBody>
      </p:sp>
      <p:sp>
        <p:nvSpPr>
          <p:cNvPr id="68" name="矩形 67"/>
          <p:cNvSpPr/>
          <p:nvPr/>
        </p:nvSpPr>
        <p:spPr>
          <a:xfrm>
            <a:off x="1726094" y="4215197"/>
            <a:ext cx="2562359" cy="52197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9" name="矩形 68"/>
          <p:cNvSpPr/>
          <p:nvPr/>
        </p:nvSpPr>
        <p:spPr>
          <a:xfrm>
            <a:off x="2989243" y="4936853"/>
            <a:ext cx="1299210" cy="428625"/>
          </a:xfrm>
          <a:prstGeom prst="rect">
            <a:avLst/>
          </a:prstGeom>
        </p:spPr>
        <p:txBody>
          <a:bodyPr wrap="none" lIns="91407" tIns="45704" rIns="91407" bIns="45704">
            <a:spAutoFit/>
          </a:bodyPr>
          <a:lstStyle/>
          <a:p>
            <a:pPr algn="r"/>
            <a:r>
              <a:rPr lang="zh-CN" altLang="en-US" sz="2200" b="1" dirty="0">
                <a:solidFill>
                  <a:srgbClr val="333333"/>
                </a:solidFill>
                <a:latin typeface="微软雅黑" panose="020B0503020204020204" pitchFamily="34" charset="-122"/>
                <a:ea typeface="微软雅黑" panose="020B0503020204020204" pitchFamily="34" charset="-122"/>
              </a:rPr>
              <a:t>添加标题</a:t>
            </a:r>
            <a:endParaRPr lang="en-US" altLang="zh-CN" sz="2200" b="1" dirty="0">
              <a:solidFill>
                <a:srgbClr val="333333"/>
              </a:solidFill>
              <a:latin typeface="微软雅黑" panose="020B0503020204020204" pitchFamily="34" charset="-122"/>
              <a:ea typeface="微软雅黑" panose="020B0503020204020204" pitchFamily="34" charset="-122"/>
            </a:endParaRPr>
          </a:p>
        </p:txBody>
      </p:sp>
      <p:sp>
        <p:nvSpPr>
          <p:cNvPr id="70" name="矩形 69"/>
          <p:cNvSpPr/>
          <p:nvPr/>
        </p:nvSpPr>
        <p:spPr>
          <a:xfrm>
            <a:off x="1726094" y="5316731"/>
            <a:ext cx="2562359" cy="52197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239055" y="2517296"/>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p:nvPr/>
        </p:nvSpPr>
        <p:spPr>
          <a:xfrm>
            <a:off x="48902" y="2538521"/>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8"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3" name="圆角矩形 92"/>
          <p:cNvSpPr/>
          <p:nvPr/>
        </p:nvSpPr>
        <p:spPr>
          <a:xfrm>
            <a:off x="-383034" y="22112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标题 4"/>
          <p:cNvSpPr txBox="1"/>
          <p:nvPr/>
        </p:nvSpPr>
        <p:spPr>
          <a:xfrm>
            <a:off x="48901" y="22112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5" name="圆角矩形 94"/>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200"/>
                                        <p:tgtEl>
                                          <p:spTgt spid="5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down)">
                                      <p:cBhvr>
                                        <p:cTn id="10" dur="400"/>
                                        <p:tgtEl>
                                          <p:spTgt spid="5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600"/>
                                        <p:tgtEl>
                                          <p:spTgt spid="5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900"/>
                                        <p:tgtEl>
                                          <p:spTgt spid="5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250"/>
                                        <p:tgtEl>
                                          <p:spTgt spid="6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250"/>
                                        <p:tgtEl>
                                          <p:spTgt spid="6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250"/>
                                        <p:tgtEl>
                                          <p:spTgt spid="59"/>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250"/>
                                        <p:tgtEl>
                                          <p:spTgt spid="49"/>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randombar(horizontal)">
                                      <p:cBhvr>
                                        <p:cTn id="44" dur="500"/>
                                        <p:tgtEl>
                                          <p:spTgt spid="6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61"/>
                                        </p:tgtEl>
                                      </p:cBhvr>
                                    </p:animEffect>
                                    <p:animScale>
                                      <p:cBhvr>
                                        <p:cTn id="51" dur="250" autoRev="1" fill="hold"/>
                                        <p:tgtEl>
                                          <p:spTgt spid="61"/>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right)">
                                      <p:cBhvr>
                                        <p:cTn id="55" dur="500"/>
                                        <p:tgtEl>
                                          <p:spTgt spid="26"/>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randombar(horizontal)">
                                      <p:cBhvr>
                                        <p:cTn id="63" dur="500"/>
                                        <p:tgtEl>
                                          <p:spTgt spid="68"/>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randombar(horizontal)">
                                      <p:cBhvr>
                                        <p:cTn id="66" dur="500"/>
                                        <p:tgtEl>
                                          <p:spTgt spid="67"/>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60"/>
                                        </p:tgtEl>
                                      </p:cBhvr>
                                    </p:animEffect>
                                    <p:animScale>
                                      <p:cBhvr>
                                        <p:cTn id="70" dur="250" autoRev="1" fill="hold"/>
                                        <p:tgtEl>
                                          <p:spTgt spid="60"/>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right)">
                                      <p:cBhvr>
                                        <p:cTn id="74" dur="600"/>
                                        <p:tgtEl>
                                          <p:spTgt spid="40"/>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randombar(horizontal)">
                                      <p:cBhvr>
                                        <p:cTn id="82" dur="500"/>
                                        <p:tgtEl>
                                          <p:spTgt spid="6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randombar(horizontal)">
                                      <p:cBhvr>
                                        <p:cTn id="85" dur="500"/>
                                        <p:tgtEl>
                                          <p:spTgt spid="66"/>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59"/>
                                        </p:tgtEl>
                                      </p:cBhvr>
                                    </p:animEffect>
                                    <p:animScale>
                                      <p:cBhvr>
                                        <p:cTn id="89" dur="250" autoRev="1" fill="hold"/>
                                        <p:tgtEl>
                                          <p:spTgt spid="59"/>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right)">
                                      <p:cBhvr>
                                        <p:cTn id="93" dur="750"/>
                                        <p:tgtEl>
                                          <p:spTgt spid="20"/>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randombar(horizontal)">
                                      <p:cBhvr>
                                        <p:cTn id="101" dur="500"/>
                                        <p:tgtEl>
                                          <p:spTgt spid="63"/>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randombar(horizontal)">
                                      <p:cBhvr>
                                        <p:cTn id="10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bldLvl="0" animBg="1"/>
      <p:bldP spid="57" grpId="0" bldLvl="0" animBg="1"/>
      <p:bldP spid="58" grpId="0" bldLvl="0" animBg="1"/>
      <p:bldP spid="59" grpId="0" bldLvl="0" animBg="1"/>
      <p:bldP spid="59" grpId="1" bldLvl="0" animBg="1"/>
      <p:bldP spid="60" grpId="0" bldLvl="0" animBg="1"/>
      <p:bldP spid="60" grpId="1" bldLvl="0" animBg="1"/>
      <p:bldP spid="61" grpId="0" bldLvl="0" animBg="1"/>
      <p:bldP spid="61" grpId="1" bldLvl="0" animBg="1"/>
      <p:bldP spid="62" grpId="0" bldLvl="0" animBg="1"/>
      <p:bldP spid="62" grpId="1" bldLvl="0" animBg="1"/>
      <p:bldP spid="63" grpId="0"/>
      <p:bldP spid="64" grpId="0"/>
      <p:bldP spid="65" grpId="0"/>
      <p:bldP spid="66" grpId="0"/>
      <p:bldP spid="67" grpId="0"/>
      <p:bldP spid="68" grpId="0"/>
      <p:bldP spid="69" grpId="0"/>
      <p:bldP spid="7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893"/>
            <a:ext cx="7990808" cy="441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保障措施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SAFEGUARD MEASURES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653538" y="1771681"/>
            <a:ext cx="2877122" cy="362585"/>
            <a:chOff x="3249264" y="1751685"/>
            <a:chExt cx="2994025" cy="362678"/>
          </a:xfrm>
        </p:grpSpPr>
        <p:grpSp>
          <p:nvGrpSpPr>
            <p:cNvPr id="21"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60" y="1751685"/>
              <a:ext cx="673754" cy="362678"/>
            </a:xfrm>
            <a:prstGeom prst="rect">
              <a:avLst/>
            </a:prstGeom>
            <a:noFill/>
          </p:spPr>
          <p:txBody>
            <a:bodyPr wrap="square" rtlCol="0">
              <a:spAutoFit/>
            </a:bodyPr>
            <a:lstStyle/>
            <a:p>
              <a:pPr algn="ctr">
                <a:lnSpc>
                  <a:spcPct val="120000"/>
                </a:lnSpc>
              </a:pPr>
              <a:r>
                <a:rPr lang="en-US" altLang="zh-CN" sz="1465"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5"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p:cNvGrpSpPr/>
          <p:nvPr/>
        </p:nvGrpSpPr>
        <p:grpSpPr>
          <a:xfrm>
            <a:off x="3648544" y="2182640"/>
            <a:ext cx="2877122" cy="362585"/>
            <a:chOff x="3249264" y="2162753"/>
            <a:chExt cx="2994025" cy="362679"/>
          </a:xfrm>
        </p:grpSpPr>
        <p:grpSp>
          <p:nvGrpSpPr>
            <p:cNvPr id="2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1" y="2162753"/>
              <a:ext cx="673754" cy="362679"/>
            </a:xfrm>
            <a:prstGeom prst="rect">
              <a:avLst/>
            </a:prstGeom>
            <a:noFill/>
          </p:spPr>
          <p:txBody>
            <a:bodyPr wrap="square" rtlCol="0">
              <a:spAutoFit/>
            </a:bodyPr>
            <a:lstStyle/>
            <a:p>
              <a:pPr algn="ctr">
                <a:lnSpc>
                  <a:spcPct val="120000"/>
                </a:lnSpc>
              </a:pPr>
              <a:r>
                <a:rPr lang="en-US" altLang="zh-CN" sz="1465"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5"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0" name="组合 39"/>
          <p:cNvGrpSpPr/>
          <p:nvPr/>
        </p:nvGrpSpPr>
        <p:grpSpPr>
          <a:xfrm>
            <a:off x="3648544" y="3952367"/>
            <a:ext cx="2893971" cy="362585"/>
            <a:chOff x="3244272" y="3932941"/>
            <a:chExt cx="3011560" cy="362678"/>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3" y="3932941"/>
              <a:ext cx="907694" cy="362678"/>
            </a:xfrm>
            <a:prstGeom prst="rect">
              <a:avLst/>
            </a:prstGeom>
            <a:noFill/>
          </p:spPr>
          <p:txBody>
            <a:bodyPr wrap="square" rtlCol="0">
              <a:spAutoFit/>
            </a:bodyPr>
            <a:lstStyle/>
            <a:p>
              <a:pPr algn="ctr">
                <a:lnSpc>
                  <a:spcPct val="120000"/>
                </a:lnSpc>
              </a:pPr>
              <a:r>
                <a:rPr lang="en-US" altLang="zh-CN" sz="1465"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5"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p:nvPr/>
        </p:nvGrpSpPr>
        <p:grpSpPr>
          <a:xfrm>
            <a:off x="3648549" y="4344296"/>
            <a:ext cx="2891072" cy="362585"/>
            <a:chOff x="3244272" y="4324968"/>
            <a:chExt cx="3008542" cy="362677"/>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8"/>
              <a:ext cx="673754" cy="362677"/>
            </a:xfrm>
            <a:prstGeom prst="rect">
              <a:avLst/>
            </a:prstGeom>
            <a:noFill/>
          </p:spPr>
          <p:txBody>
            <a:bodyPr wrap="square" rtlCol="0">
              <a:spAutoFit/>
            </a:bodyPr>
            <a:lstStyle/>
            <a:p>
              <a:pPr algn="ctr">
                <a:lnSpc>
                  <a:spcPct val="120000"/>
                </a:lnSpc>
              </a:pPr>
              <a:r>
                <a:rPr lang="en-US" altLang="zh-CN" sz="1465"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5"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0" name="组合 49"/>
          <p:cNvGrpSpPr/>
          <p:nvPr/>
        </p:nvGrpSpPr>
        <p:grpSpPr>
          <a:xfrm>
            <a:off x="1688716" y="1467751"/>
            <a:ext cx="2157893" cy="2195428"/>
            <a:chOff x="471707" y="1675770"/>
            <a:chExt cx="2158455" cy="2196000"/>
          </a:xfrm>
          <a:solidFill>
            <a:srgbClr val="E62A2A"/>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1698789" y="3681206"/>
            <a:ext cx="2157893" cy="2195428"/>
            <a:chOff x="478903" y="4355475"/>
            <a:chExt cx="2158455" cy="2196000"/>
          </a:xfrm>
          <a:solidFill>
            <a:srgbClr val="C00000"/>
          </a:solidFill>
        </p:grpSpPr>
        <p:grpSp>
          <p:nvGrpSpPr>
            <p:cNvPr id="59"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746346" y="1370112"/>
            <a:ext cx="1197610" cy="397510"/>
          </a:xfrm>
          <a:prstGeom prst="rect">
            <a:avLst/>
          </a:prstGeom>
        </p:spPr>
        <p:txBody>
          <a:bodyPr wrap="none" lIns="91407" tIns="45704" rIns="91407" bIns="45704">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3730587" y="2551877"/>
            <a:ext cx="2811931" cy="53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2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65000"/>
                  <a:lumOff val="35000"/>
                </a:schemeClr>
              </a:solidFill>
              <a:sym typeface="微软雅黑" panose="020B0503020204020204" pitchFamily="34" charset="-122"/>
            </a:endParaRPr>
          </a:p>
        </p:txBody>
      </p:sp>
      <p:sp>
        <p:nvSpPr>
          <p:cNvPr id="68" name="矩形 67"/>
          <p:cNvSpPr/>
          <p:nvPr/>
        </p:nvSpPr>
        <p:spPr>
          <a:xfrm>
            <a:off x="3746346" y="3574920"/>
            <a:ext cx="1197610" cy="397510"/>
          </a:xfrm>
          <a:prstGeom prst="rect">
            <a:avLst/>
          </a:prstGeom>
        </p:spPr>
        <p:txBody>
          <a:bodyPr wrap="none" lIns="91407" tIns="45704" rIns="91407" bIns="45704">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730587" y="4740925"/>
            <a:ext cx="2811931" cy="53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200" dirty="0">
                <a:solidFill>
                  <a:schemeClr val="tx1">
                    <a:lumMod val="65000"/>
                    <a:lumOff val="35000"/>
                  </a:schemeClr>
                </a:solidFill>
                <a:sym typeface="微软雅黑" panose="020B0503020204020204" pitchFamily="34" charset="-122"/>
              </a:rPr>
              <a:t>在此录入上述图表的描述说明，在此录入上述图表的描述说明。</a:t>
            </a:r>
            <a:endParaRPr lang="zh-CN" altLang="en-US" sz="1200" dirty="0">
              <a:solidFill>
                <a:schemeClr val="tx1">
                  <a:lumMod val="65000"/>
                  <a:lumOff val="35000"/>
                </a:schemeClr>
              </a:solidFill>
              <a:sym typeface="微软雅黑" panose="020B0503020204020204" pitchFamily="34" charset="-122"/>
            </a:endParaRPr>
          </a:p>
        </p:txBody>
      </p:sp>
      <p:sp>
        <p:nvSpPr>
          <p:cNvPr id="70" name="矩形 69"/>
          <p:cNvSpPr/>
          <p:nvPr/>
        </p:nvSpPr>
        <p:spPr>
          <a:xfrm>
            <a:off x="7087910" y="1390137"/>
            <a:ext cx="215968" cy="2159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463796" y="1298123"/>
            <a:ext cx="1197610" cy="397510"/>
          </a:xfrm>
          <a:prstGeom prst="rect">
            <a:avLst/>
          </a:prstGeom>
        </p:spPr>
        <p:txBody>
          <a:bodyPr wrap="none" lIns="91407" tIns="45704" rIns="91407" bIns="45704">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输入标题</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7463795" y="1662974"/>
            <a:ext cx="345548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2C3637"/>
                </a:solidFill>
                <a:sym typeface="微软雅黑" panose="020B0503020204020204" pitchFamily="34" charset="-122"/>
              </a:rPr>
              <a:t>在此录入上述图表的综合描述说明，在此录入上述图表的综合描述说明。</a:t>
            </a:r>
            <a:endParaRPr lang="zh-CN" altLang="en-US" sz="1400" dirty="0">
              <a:solidFill>
                <a:srgbClr val="2C3637"/>
              </a:solidFill>
              <a:sym typeface="微软雅黑" panose="020B0503020204020204" pitchFamily="34" charset="-122"/>
            </a:endParaRPr>
          </a:p>
        </p:txBody>
      </p:sp>
      <p:cxnSp>
        <p:nvCxnSpPr>
          <p:cNvPr id="73" name="直接连接符 72"/>
          <p:cNvCxnSpPr/>
          <p:nvPr/>
        </p:nvCxnSpPr>
        <p:spPr>
          <a:xfrm>
            <a:off x="7195894" y="1606105"/>
            <a:ext cx="0" cy="9878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7087910" y="2593929"/>
            <a:ext cx="215968" cy="2159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463796" y="2483718"/>
            <a:ext cx="1197610" cy="397510"/>
          </a:xfrm>
          <a:prstGeom prst="rect">
            <a:avLst/>
          </a:prstGeom>
        </p:spPr>
        <p:txBody>
          <a:bodyPr wrap="none" lIns="91407" tIns="45704" rIns="91407" bIns="45704">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输入标题</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7463795" y="2848569"/>
            <a:ext cx="345548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2C3637"/>
                </a:solidFill>
                <a:sym typeface="微软雅黑" panose="020B0503020204020204" pitchFamily="34" charset="-122"/>
              </a:rPr>
              <a:t>在此录入上述图表的综合描述说明，在此录入上述图表的综合描述说明。</a:t>
            </a:r>
            <a:endParaRPr lang="zh-CN" altLang="en-US" sz="1400" dirty="0">
              <a:solidFill>
                <a:srgbClr val="2C3637"/>
              </a:solidFill>
              <a:sym typeface="微软雅黑" panose="020B0503020204020204" pitchFamily="34" charset="-122"/>
            </a:endParaRPr>
          </a:p>
        </p:txBody>
      </p:sp>
      <p:cxnSp>
        <p:nvCxnSpPr>
          <p:cNvPr id="77" name="直接连接符 76"/>
          <p:cNvCxnSpPr/>
          <p:nvPr/>
        </p:nvCxnSpPr>
        <p:spPr>
          <a:xfrm>
            <a:off x="7195894" y="2809897"/>
            <a:ext cx="0" cy="9878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087910" y="3797722"/>
            <a:ext cx="215968" cy="2159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463796" y="3707535"/>
            <a:ext cx="1197610" cy="397510"/>
          </a:xfrm>
          <a:prstGeom prst="rect">
            <a:avLst/>
          </a:prstGeom>
        </p:spPr>
        <p:txBody>
          <a:bodyPr wrap="none" lIns="91407" tIns="45704" rIns="91407" bIns="45704">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输入标题</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7463795" y="4072386"/>
            <a:ext cx="345548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2C3637"/>
                </a:solidFill>
                <a:sym typeface="微软雅黑" panose="020B0503020204020204" pitchFamily="34" charset="-122"/>
              </a:rPr>
              <a:t>在此录入上述图表的综合描述说明，在此录入上述图表的综合描述说明。</a:t>
            </a:r>
            <a:endParaRPr lang="zh-CN" altLang="en-US" sz="1400" dirty="0">
              <a:solidFill>
                <a:srgbClr val="2C3637"/>
              </a:solidFill>
              <a:sym typeface="微软雅黑" panose="020B0503020204020204" pitchFamily="34" charset="-122"/>
            </a:endParaRPr>
          </a:p>
        </p:txBody>
      </p:sp>
      <p:cxnSp>
        <p:nvCxnSpPr>
          <p:cNvPr id="85" name="直接连接符 84"/>
          <p:cNvCxnSpPr/>
          <p:nvPr/>
        </p:nvCxnSpPr>
        <p:spPr>
          <a:xfrm>
            <a:off x="7195894" y="3981750"/>
            <a:ext cx="0" cy="9878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087910" y="4908150"/>
            <a:ext cx="215968" cy="21596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463796" y="4787374"/>
            <a:ext cx="1197610" cy="397510"/>
          </a:xfrm>
          <a:prstGeom prst="rect">
            <a:avLst/>
          </a:prstGeom>
        </p:spPr>
        <p:txBody>
          <a:bodyPr wrap="none" lIns="91407" tIns="45704" rIns="91407" bIns="45704">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输入标题</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7463795" y="5152225"/>
            <a:ext cx="3455484"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400" dirty="0">
                <a:solidFill>
                  <a:srgbClr val="2C3637"/>
                </a:solidFill>
                <a:sym typeface="微软雅黑" panose="020B0503020204020204" pitchFamily="34" charset="-122"/>
              </a:rPr>
              <a:t>在此录入上述图表的综合描述说明，在此录入上述图表的综合描述说明。</a:t>
            </a:r>
            <a:endParaRPr lang="zh-CN" altLang="en-US" sz="1400" dirty="0">
              <a:solidFill>
                <a:srgbClr val="2C3637"/>
              </a:solidFill>
              <a:sym typeface="微软雅黑" panose="020B0503020204020204" pitchFamily="34" charset="-122"/>
            </a:endParaRPr>
          </a:p>
        </p:txBody>
      </p:sp>
      <p:sp>
        <p:nvSpPr>
          <p:cNvPr id="99" name="圆角矩形 98"/>
          <p:cNvSpPr/>
          <p:nvPr/>
        </p:nvSpPr>
        <p:spPr>
          <a:xfrm>
            <a:off x="-239055" y="2517296"/>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383032" y="1285701"/>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p:nvPr/>
        </p:nvSpPr>
        <p:spPr>
          <a:xfrm>
            <a:off x="48902" y="2538521"/>
            <a:ext cx="1727742"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2" name="标题 4"/>
          <p:cNvSpPr txBox="1"/>
          <p:nvPr/>
        </p:nvSpPr>
        <p:spPr>
          <a:xfrm>
            <a:off x="48903" y="1285701"/>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383033" y="159867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标题 4"/>
          <p:cNvSpPr txBox="1"/>
          <p:nvPr/>
        </p:nvSpPr>
        <p:spPr>
          <a:xfrm>
            <a:off x="48902" y="159867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5" name="圆角矩形 104"/>
          <p:cNvSpPr/>
          <p:nvPr/>
        </p:nvSpPr>
        <p:spPr>
          <a:xfrm>
            <a:off x="-383033" y="1903268"/>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标题 4"/>
          <p:cNvSpPr txBox="1"/>
          <p:nvPr/>
        </p:nvSpPr>
        <p:spPr>
          <a:xfrm>
            <a:off x="48902" y="1903268"/>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7" name="圆角矩形 106"/>
          <p:cNvSpPr/>
          <p:nvPr/>
        </p:nvSpPr>
        <p:spPr>
          <a:xfrm>
            <a:off x="-383034" y="22112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标题 4"/>
          <p:cNvSpPr txBox="1"/>
          <p:nvPr/>
        </p:nvSpPr>
        <p:spPr>
          <a:xfrm>
            <a:off x="48901" y="22112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9" name="圆角矩形 108"/>
          <p:cNvSpPr/>
          <p:nvPr/>
        </p:nvSpPr>
        <p:spPr>
          <a:xfrm>
            <a:off x="11747156"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标题 4"/>
          <p:cNvSpPr txBox="1"/>
          <p:nvPr/>
        </p:nvSpPr>
        <p:spPr>
          <a:xfrm>
            <a:off x="1178315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0"/>
                                        </p:tgtEl>
                                        <p:attrNameLst>
                                          <p:attrName>style.visibility</p:attrName>
                                        </p:attrNameLst>
                                      </p:cBhvr>
                                      <p:to>
                                        <p:strVal val="visible"/>
                                      </p:to>
                                    </p:set>
                                    <p:anim calcmode="lin" valueType="num">
                                      <p:cBhvr>
                                        <p:cTn id="7" dur="350" fill="hold"/>
                                        <p:tgtEl>
                                          <p:spTgt spid="50"/>
                                        </p:tgtEl>
                                        <p:attrNameLst>
                                          <p:attrName>ppt_w</p:attrName>
                                        </p:attrNameLst>
                                      </p:cBhvr>
                                      <p:tavLst>
                                        <p:tav tm="0">
                                          <p:val>
                                            <p:fltVal val="0"/>
                                          </p:val>
                                        </p:tav>
                                        <p:tav tm="100000">
                                          <p:val>
                                            <p:strVal val="#ppt_w"/>
                                          </p:val>
                                        </p:tav>
                                      </p:tavLst>
                                    </p:anim>
                                    <p:anim calcmode="lin" valueType="num">
                                      <p:cBhvr>
                                        <p:cTn id="8" dur="350" fill="hold"/>
                                        <p:tgtEl>
                                          <p:spTgt spid="50"/>
                                        </p:tgtEl>
                                        <p:attrNameLst>
                                          <p:attrName>ppt_h</p:attrName>
                                        </p:attrNameLst>
                                      </p:cBhvr>
                                      <p:tavLst>
                                        <p:tav tm="0">
                                          <p:val>
                                            <p:fltVal val="0"/>
                                          </p:val>
                                        </p:tav>
                                        <p:tav tm="100000">
                                          <p:val>
                                            <p:strVal val="#ppt_h"/>
                                          </p:val>
                                        </p:tav>
                                      </p:tavLst>
                                    </p:anim>
                                    <p:animEffect transition="in" filter="fade">
                                      <p:cBhvr>
                                        <p:cTn id="9" dur="350"/>
                                        <p:tgtEl>
                                          <p:spTgt spid="50"/>
                                        </p:tgtEl>
                                      </p:cBhvr>
                                    </p:animEffect>
                                  </p:childTnLst>
                                </p:cTn>
                              </p:par>
                              <p:par>
                                <p:cTn id="10" presetID="22" presetClass="entr" presetSubtype="8"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nodeType="withEffect">
                                  <p:stCondLst>
                                    <p:cond delay="190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8"/>
                                        </p:tgtEl>
                                        <p:attrNameLst>
                                          <p:attrName>style.visibility</p:attrName>
                                        </p:attrNameLst>
                                      </p:cBhvr>
                                      <p:to>
                                        <p:strVal val="visible"/>
                                      </p:to>
                                    </p:set>
                                    <p:anim calcmode="lin" valueType="num">
                                      <p:cBhvr>
                                        <p:cTn id="24" dur="350" fill="hold"/>
                                        <p:tgtEl>
                                          <p:spTgt spid="58"/>
                                        </p:tgtEl>
                                        <p:attrNameLst>
                                          <p:attrName>ppt_w</p:attrName>
                                        </p:attrNameLst>
                                      </p:cBhvr>
                                      <p:tavLst>
                                        <p:tav tm="0">
                                          <p:val>
                                            <p:fltVal val="0"/>
                                          </p:val>
                                        </p:tav>
                                        <p:tav tm="100000">
                                          <p:val>
                                            <p:strVal val="#ppt_w"/>
                                          </p:val>
                                        </p:tav>
                                      </p:tavLst>
                                    </p:anim>
                                    <p:anim calcmode="lin" valueType="num">
                                      <p:cBhvr>
                                        <p:cTn id="25" dur="350" fill="hold"/>
                                        <p:tgtEl>
                                          <p:spTgt spid="58"/>
                                        </p:tgtEl>
                                        <p:attrNameLst>
                                          <p:attrName>ppt_h</p:attrName>
                                        </p:attrNameLst>
                                      </p:cBhvr>
                                      <p:tavLst>
                                        <p:tav tm="0">
                                          <p:val>
                                            <p:fltVal val="0"/>
                                          </p:val>
                                        </p:tav>
                                        <p:tav tm="100000">
                                          <p:val>
                                            <p:strVal val="#ppt_h"/>
                                          </p:val>
                                        </p:tav>
                                      </p:tavLst>
                                    </p:anim>
                                    <p:animEffect transition="in" filter="fade">
                                      <p:cBhvr>
                                        <p:cTn id="26" dur="350"/>
                                        <p:tgtEl>
                                          <p:spTgt spid="58"/>
                                        </p:tgtEl>
                                      </p:cBhvr>
                                    </p:animEffect>
                                  </p:childTnLst>
                                </p:cTn>
                              </p:par>
                              <p:par>
                                <p:cTn id="27" presetID="22" presetClass="entr" presetSubtype="8" fill="hold" nodeType="withEffect">
                                  <p:stCondLst>
                                    <p:cond delay="420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bldLvl="0" animBg="1"/>
      <p:bldP spid="71" grpId="0"/>
      <p:bldP spid="72" grpId="0"/>
      <p:bldP spid="74" grpId="0" bldLvl="0" animBg="1"/>
      <p:bldP spid="75" grpId="0"/>
      <p:bldP spid="76" grpId="0"/>
      <p:bldP spid="78" grpId="0" bldLvl="0" animBg="1"/>
      <p:bldP spid="79" grpId="0"/>
      <p:bldP spid="84" grpId="0"/>
      <p:bldP spid="86" grpId="0" bldLvl="0" animBg="1"/>
      <p:bldP spid="87" grpId="0"/>
      <p:bldP spid="8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200794" y="1781629"/>
            <a:ext cx="10230792" cy="352747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48434" y="1629269"/>
            <a:ext cx="10230792" cy="35274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504"/>
          <p:cNvSpPr txBox="1"/>
          <p:nvPr/>
        </p:nvSpPr>
        <p:spPr>
          <a:xfrm>
            <a:off x="1344709" y="1845236"/>
            <a:ext cx="9790538" cy="3061335"/>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just">
              <a:lnSpc>
                <a:spcPct val="150000"/>
              </a:lnSpc>
              <a:spcAft>
                <a:spcPts val="1200"/>
              </a:spcAft>
            </a:pPr>
            <a:r>
              <a:rPr lang="zh-CN" altLang="en-US" sz="2400" b="1" dirty="0">
                <a:solidFill>
                  <a:schemeClr val="tx1">
                    <a:lumMod val="50000"/>
                    <a:lumOff val="50000"/>
                  </a:schemeClr>
                </a:solidFill>
                <a:sym typeface="微软雅黑" panose="020B0503020204020204" pitchFamily="34" charset="-122"/>
              </a:rPr>
              <a:t>首先</a:t>
            </a:r>
            <a:r>
              <a:rPr lang="zh-CN" altLang="en-US" dirty="0">
                <a:solidFill>
                  <a:schemeClr val="tx1">
                    <a:lumMod val="50000"/>
                    <a:lumOff val="50000"/>
                  </a:schemeClr>
                </a:solidFill>
                <a:sym typeface="微软雅黑" panose="020B0503020204020204"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chemeClr val="tx1">
                  <a:lumMod val="50000"/>
                  <a:lumOff val="50000"/>
                </a:schemeClr>
              </a:solidFill>
              <a:sym typeface="微软雅黑" panose="020B0503020204020204" pitchFamily="34" charset="-122"/>
            </a:endParaRPr>
          </a:p>
          <a:p>
            <a:pPr algn="just">
              <a:lnSpc>
                <a:spcPct val="150000"/>
              </a:lnSpc>
              <a:spcAft>
                <a:spcPts val="1200"/>
              </a:spcAft>
            </a:pPr>
            <a:r>
              <a:rPr lang="zh-CN" altLang="en-US" dirty="0">
                <a:solidFill>
                  <a:schemeClr val="tx1">
                    <a:lumMod val="50000"/>
                    <a:lumOff val="50000"/>
                  </a:schemeClr>
                </a:solidFill>
                <a:sym typeface="微软雅黑" panose="020B0503020204020204" pitchFamily="34" charset="-122"/>
              </a:rPr>
              <a:t>右键点击图片选择设置图片格式可直接替换图片。</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anose="020B0503020204020204" pitchFamily="34" charset="-122"/>
              </a:rPr>
              <a:t>在此录入上述图表的描述说明，在此录入上述图表的综合描述说明，在此录入上述图表的综合描述说明，在此录入上述图表的综合描述</a:t>
            </a:r>
            <a:r>
              <a:rPr lang="zh-CN" altLang="en-US" dirty="0" smtClean="0">
                <a:solidFill>
                  <a:schemeClr val="tx1">
                    <a:lumMod val="50000"/>
                    <a:lumOff val="50000"/>
                  </a:schemeClr>
                </a:solidFill>
                <a:sym typeface="微软雅黑" panose="020B0503020204020204" pitchFamily="34" charset="-122"/>
              </a:rPr>
              <a:t>说明</a:t>
            </a:r>
            <a:r>
              <a:rPr lang="zh-CN" altLang="en-US" dirty="0">
                <a:solidFill>
                  <a:schemeClr val="tx1">
                    <a:lumMod val="50000"/>
                    <a:lumOff val="50000"/>
                  </a:schemeClr>
                </a:solidFill>
                <a:sym typeface="微软雅黑" panose="020B0503020204020204" pitchFamily="34" charset="-122"/>
              </a:rPr>
              <a:t>在此录入上述图表的综合描述说明</a:t>
            </a:r>
            <a:r>
              <a:rPr lang="zh-CN" altLang="en-US" dirty="0" smtClean="0">
                <a:solidFill>
                  <a:schemeClr val="tx1">
                    <a:lumMod val="50000"/>
                    <a:lumOff val="50000"/>
                  </a:schemeClr>
                </a:solidFill>
                <a:sym typeface="微软雅黑" panose="020B0503020204020204" pitchFamily="34" charset="-122"/>
              </a:rPr>
              <a:t>。</a:t>
            </a:r>
            <a:endParaRPr lang="en-US" altLang="zh-CN" dirty="0">
              <a:solidFill>
                <a:schemeClr val="tx1">
                  <a:lumMod val="50000"/>
                  <a:lumOff val="50000"/>
                </a:schemeClr>
              </a:solidFill>
              <a:sym typeface="微软雅黑" panose="020B0503020204020204" pitchFamily="34" charset="-122"/>
            </a:endParaRPr>
          </a:p>
        </p:txBody>
      </p:sp>
      <p:sp>
        <p:nvSpPr>
          <p:cNvPr id="93" name="前言"/>
          <p:cNvSpPr>
            <a:spLocks noChangeArrowheads="1"/>
          </p:cNvSpPr>
          <p:nvPr/>
        </p:nvSpPr>
        <p:spPr bwMode="auto">
          <a:xfrm>
            <a:off x="1024661" y="909376"/>
            <a:ext cx="4227195"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spcBef>
                <a:spcPct val="0"/>
              </a:spcBef>
              <a:buNone/>
            </a:pPr>
            <a:r>
              <a:rPr lang="zh-CN" altLang="en-US" sz="4000" b="1" dirty="0">
                <a:solidFill>
                  <a:srgbClr val="C00000"/>
                </a:solidFill>
              </a:rPr>
              <a:t>总结</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b="1" dirty="0" smtClean="0">
                <a:solidFill>
                  <a:srgbClr val="C00000"/>
                </a:solidFill>
                <a:latin typeface="Impact MT Std" pitchFamily="34" charset="0"/>
              </a:rPr>
              <a:t>SUMMARY</a:t>
            </a:r>
            <a:endParaRPr lang="zh-CN" altLang="en-US" sz="3600" dirty="0">
              <a:solidFill>
                <a:srgbClr val="C00000"/>
              </a:solidFill>
              <a:latin typeface="Impact MT Std" pitchFamily="34" charset="0"/>
              <a:sym typeface="Impact" panose="020B0806030902050204" pitchFamily="34" charset="0"/>
            </a:endParaRPr>
          </a:p>
        </p:txBody>
      </p:sp>
      <p:sp>
        <p:nvSpPr>
          <p:cNvPr id="18"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10" presetClass="entr" presetSubtype="0" fill="hold" grpId="0" nodeType="withEffect">
                                  <p:stCondLst>
                                    <p:cond delay="1000"/>
                                  </p:stCondLst>
                                  <p:iterate type="lt">
                                    <p:tmPct val="10000"/>
                                  </p:iterate>
                                  <p:childTnLst>
                                    <p:set>
                                      <p:cBhvr>
                                        <p:cTn id="16" dur="1" fill="hold">
                                          <p:stCondLst>
                                            <p:cond delay="0"/>
                                          </p:stCondLst>
                                        </p:cTn>
                                        <p:tgtEl>
                                          <p:spTgt spid="92"/>
                                        </p:tgtEl>
                                        <p:attrNameLst>
                                          <p:attrName>style.visibility</p:attrName>
                                        </p:attrNameLst>
                                      </p:cBhvr>
                                      <p:to>
                                        <p:strVal val="visible"/>
                                      </p:to>
                                    </p:set>
                                    <p:animEffect transition="in" filter="fade">
                                      <p:cBhvr>
                                        <p:cTn id="17" dur="100"/>
                                        <p:tgtEl>
                                          <p:spTgt spid="92"/>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93"/>
                                        </p:tgtEl>
                                        <p:attrNameLst>
                                          <p:attrName>style.visibility</p:attrName>
                                        </p:attrNameLst>
                                      </p:cBhvr>
                                      <p:to>
                                        <p:strVal val="visible"/>
                                      </p:to>
                                    </p:set>
                                    <p:animEffect transition="in" filter="wipe(left)">
                                      <p:cBhvr>
                                        <p:cTn id="2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ldLvl="0" animBg="1"/>
      <p:bldP spid="89" grpId="0" bldLvl="0" animBg="1"/>
      <p:bldP spid="92" grpId="0"/>
      <p:bldP spid="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1284" y="973247"/>
            <a:ext cx="2447635" cy="24476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7161" y="4406285"/>
            <a:ext cx="1436301" cy="215265"/>
            <a:chOff x="4369395" y="3284984"/>
            <a:chExt cx="1436675" cy="215321"/>
          </a:xfrm>
        </p:grpSpPr>
        <p:sp>
          <p:nvSpPr>
            <p:cNvPr id="4"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公司介绍</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8" name="组合 7"/>
          <p:cNvGrpSpPr/>
          <p:nvPr/>
        </p:nvGrpSpPr>
        <p:grpSpPr>
          <a:xfrm>
            <a:off x="6459430" y="4406285"/>
            <a:ext cx="1436301" cy="215265"/>
            <a:chOff x="4369395" y="3284984"/>
            <a:chExt cx="1436675" cy="215321"/>
          </a:xfrm>
        </p:grpSpPr>
        <p:sp>
          <p:nvSpPr>
            <p:cNvPr id="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团队介绍</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3" name="组合 12"/>
          <p:cNvGrpSpPr/>
          <p:nvPr/>
        </p:nvGrpSpPr>
        <p:grpSpPr>
          <a:xfrm>
            <a:off x="4807161" y="4797376"/>
            <a:ext cx="1436301" cy="215265"/>
            <a:chOff x="4369395" y="3284984"/>
            <a:chExt cx="1436675" cy="215321"/>
          </a:xfrm>
        </p:grpSpPr>
        <p:sp>
          <p:nvSpPr>
            <p:cNvPr id="14"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核心成员</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8" name="组合 17"/>
          <p:cNvGrpSpPr/>
          <p:nvPr/>
        </p:nvGrpSpPr>
        <p:grpSpPr>
          <a:xfrm>
            <a:off x="6459430" y="4796796"/>
            <a:ext cx="1436301" cy="215265"/>
            <a:chOff x="4369395" y="3284984"/>
            <a:chExt cx="1436675" cy="215321"/>
          </a:xfrm>
        </p:grpSpPr>
        <p:sp>
          <p:nvSpPr>
            <p:cNvPr id="1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anose="020B0503020204020204" pitchFamily="34" charset="-122"/>
                  <a:ea typeface="微软雅黑" panose="020B0503020204020204" pitchFamily="34" charset="-122"/>
                </a:rPr>
                <a:t>组织结构</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23" name="标题 4"/>
          <p:cNvSpPr txBox="1"/>
          <p:nvPr/>
        </p:nvSpPr>
        <p:spPr>
          <a:xfrm>
            <a:off x="4944171" y="3819510"/>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我们是谁</a:t>
            </a:r>
            <a:endParaRPr lang="zh-CN" altLang="en-US" sz="2400" b="1" dirty="0" smtClean="0">
              <a:solidFill>
                <a:srgbClr val="2C3637"/>
              </a:solidFill>
              <a:latin typeface="微软雅黑" panose="020B0503020204020204" pitchFamily="34" charset="-122"/>
              <a:ea typeface="微软雅黑" panose="020B0503020204020204" pitchFamily="34" charset="-122"/>
            </a:endParaRPr>
          </a:p>
        </p:txBody>
      </p:sp>
      <p:sp>
        <p:nvSpPr>
          <p:cNvPr id="24" name="椭圆 23"/>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6007" y="837387"/>
            <a:ext cx="71981" cy="719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44171" y="2781097"/>
            <a:ext cx="2375645" cy="473361"/>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第一章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5" name="KSO_Shape"/>
          <p:cNvSpPr/>
          <p:nvPr/>
        </p:nvSpPr>
        <p:spPr bwMode="auto">
          <a:xfrm>
            <a:off x="5203321" y="1485290"/>
            <a:ext cx="1741295" cy="11956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椭圆 35"/>
          <p:cNvSpPr/>
          <p:nvPr/>
        </p:nvSpPr>
        <p:spPr>
          <a:xfrm>
            <a:off x="4995013" y="1076976"/>
            <a:ext cx="2240178" cy="2240178"/>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807161" y="4292871"/>
            <a:ext cx="2476661"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4800193" y="5157322"/>
            <a:ext cx="1436301" cy="215265"/>
            <a:chOff x="4369395" y="3284984"/>
            <a:chExt cx="1436675" cy="215321"/>
          </a:xfrm>
        </p:grpSpPr>
        <p:sp>
          <p:nvSpPr>
            <p:cNvPr id="39" name="文本框 9"/>
            <p:cNvSpPr txBox="1"/>
            <p:nvPr/>
          </p:nvSpPr>
          <p:spPr>
            <a:xfrm>
              <a:off x="4581935" y="3284984"/>
              <a:ext cx="1224135" cy="215321"/>
            </a:xfrm>
            <a:prstGeom prst="rect">
              <a:avLst/>
            </a:prstGeom>
            <a:noFill/>
          </p:spPr>
          <p:txBody>
            <a:bodyPr wrap="square" lIns="0" tIns="0" rIns="0" bIns="0" rtlCol="0">
              <a:spAutoFit/>
            </a:bodyPr>
            <a:lstStyle/>
            <a:p>
              <a:pPr marL="0" lvl="1"/>
              <a:r>
                <a:rPr lang="zh-CN" altLang="en-US" sz="1400" dirty="0">
                  <a:solidFill>
                    <a:srgbClr val="2C3637"/>
                  </a:solidFill>
                  <a:latin typeface="微软雅黑" panose="020B0503020204020204" pitchFamily="34" charset="-122"/>
                  <a:ea typeface="微软雅黑" panose="020B0503020204020204" pitchFamily="34" charset="-122"/>
                </a:rPr>
                <a:t>大事件</a:t>
              </a:r>
              <a:endParaRPr lang="zh-CN" altLang="en-US" sz="1400" dirty="0">
                <a:solidFill>
                  <a:srgbClr val="2C3637"/>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6" name="圆角矩形 55"/>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11783150"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p:nvPr/>
        </p:nvSpPr>
        <p:spPr>
          <a:xfrm>
            <a:off x="1185514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a:solidFill>
                  <a:schemeClr val="bg1"/>
                </a:solidFill>
                <a:latin typeface="微软雅黑" panose="020B0503020204020204" pitchFamily="34" charset="-122"/>
                <a:ea typeface="微软雅黑" panose="020B0503020204020204" pitchFamily="34" charset="-122"/>
              </a:rPr>
              <a: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033" y="135650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p:nvPr/>
        </p:nvSpPr>
        <p:spPr>
          <a:xfrm>
            <a:off x="48902" y="135650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fltVal val="0.5"/>
                                          </p:val>
                                        </p:tav>
                                        <p:tav tm="100000">
                                          <p:val>
                                            <p:strVal val="#ppt_x"/>
                                          </p:val>
                                        </p:tav>
                                      </p:tavLst>
                                    </p:anim>
                                    <p:anim calcmode="lin" valueType="num">
                                      <p:cBhvr>
                                        <p:cTn id="27" dur="500" fill="hold"/>
                                        <p:tgtEl>
                                          <p:spTgt spid="35"/>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32" presetClass="emph" presetSubtype="0" fill="hold" nodeType="withEffect">
                                  <p:stCondLst>
                                    <p:cond delay="3000"/>
                                  </p:stCondLst>
                                  <p:childTnLst>
                                    <p:animRot by="120000">
                                      <p:cBhvr>
                                        <p:cTn id="62" dur="100" fill="hold">
                                          <p:stCondLst>
                                            <p:cond delay="0"/>
                                          </p:stCondLst>
                                        </p:cTn>
                                        <p:tgtEl>
                                          <p:spTgt spid="3"/>
                                        </p:tgtEl>
                                        <p:attrNameLst>
                                          <p:attrName>r</p:attrName>
                                        </p:attrNameLst>
                                      </p:cBhvr>
                                    </p:animRot>
                                    <p:animRot by="-240000">
                                      <p:cBhvr>
                                        <p:cTn id="63" dur="200" fill="hold">
                                          <p:stCondLst>
                                            <p:cond delay="200"/>
                                          </p:stCondLst>
                                        </p:cTn>
                                        <p:tgtEl>
                                          <p:spTgt spid="3"/>
                                        </p:tgtEl>
                                        <p:attrNameLst>
                                          <p:attrName>r</p:attrName>
                                        </p:attrNameLst>
                                      </p:cBhvr>
                                    </p:animRot>
                                    <p:animRot by="240000">
                                      <p:cBhvr>
                                        <p:cTn id="64" dur="200" fill="hold">
                                          <p:stCondLst>
                                            <p:cond delay="400"/>
                                          </p:stCondLst>
                                        </p:cTn>
                                        <p:tgtEl>
                                          <p:spTgt spid="3"/>
                                        </p:tgtEl>
                                        <p:attrNameLst>
                                          <p:attrName>r</p:attrName>
                                        </p:attrNameLst>
                                      </p:cBhvr>
                                    </p:animRot>
                                    <p:animRot by="-240000">
                                      <p:cBhvr>
                                        <p:cTn id="65" dur="200" fill="hold">
                                          <p:stCondLst>
                                            <p:cond delay="600"/>
                                          </p:stCondLst>
                                        </p:cTn>
                                        <p:tgtEl>
                                          <p:spTgt spid="3"/>
                                        </p:tgtEl>
                                        <p:attrNameLst>
                                          <p:attrName>r</p:attrName>
                                        </p:attrNameLst>
                                      </p:cBhvr>
                                    </p:animRot>
                                    <p:animRot by="120000">
                                      <p:cBhvr>
                                        <p:cTn id="66" dur="200" fill="hold">
                                          <p:stCondLst>
                                            <p:cond delay="800"/>
                                          </p:stCondLst>
                                        </p:cTn>
                                        <p:tgtEl>
                                          <p:spTgt spid="3"/>
                                        </p:tgtEl>
                                        <p:attrNameLst>
                                          <p:attrName>r</p:attrName>
                                        </p:attrNameLst>
                                      </p:cBhvr>
                                    </p:animRot>
                                  </p:childTnLst>
                                </p:cTn>
                              </p:par>
                              <p:par>
                                <p:cTn id="67" presetID="32" presetClass="emph" presetSubtype="0" fill="hold" nodeType="withEffect">
                                  <p:stCondLst>
                                    <p:cond delay="3000"/>
                                  </p:stCondLst>
                                  <p:childTnLst>
                                    <p:animRot by="120000">
                                      <p:cBhvr>
                                        <p:cTn id="68" dur="100" fill="hold">
                                          <p:stCondLst>
                                            <p:cond delay="0"/>
                                          </p:stCondLst>
                                        </p:cTn>
                                        <p:tgtEl>
                                          <p:spTgt spid="8"/>
                                        </p:tgtEl>
                                        <p:attrNameLst>
                                          <p:attrName>r</p:attrName>
                                        </p:attrNameLst>
                                      </p:cBhvr>
                                    </p:animRot>
                                    <p:animRot by="-240000">
                                      <p:cBhvr>
                                        <p:cTn id="69" dur="200" fill="hold">
                                          <p:stCondLst>
                                            <p:cond delay="200"/>
                                          </p:stCondLst>
                                        </p:cTn>
                                        <p:tgtEl>
                                          <p:spTgt spid="8"/>
                                        </p:tgtEl>
                                        <p:attrNameLst>
                                          <p:attrName>r</p:attrName>
                                        </p:attrNameLst>
                                      </p:cBhvr>
                                    </p:animRot>
                                    <p:animRot by="240000">
                                      <p:cBhvr>
                                        <p:cTn id="70" dur="200" fill="hold">
                                          <p:stCondLst>
                                            <p:cond delay="400"/>
                                          </p:stCondLst>
                                        </p:cTn>
                                        <p:tgtEl>
                                          <p:spTgt spid="8"/>
                                        </p:tgtEl>
                                        <p:attrNameLst>
                                          <p:attrName>r</p:attrName>
                                        </p:attrNameLst>
                                      </p:cBhvr>
                                    </p:animRot>
                                    <p:animRot by="-240000">
                                      <p:cBhvr>
                                        <p:cTn id="71" dur="200" fill="hold">
                                          <p:stCondLst>
                                            <p:cond delay="600"/>
                                          </p:stCondLst>
                                        </p:cTn>
                                        <p:tgtEl>
                                          <p:spTgt spid="8"/>
                                        </p:tgtEl>
                                        <p:attrNameLst>
                                          <p:attrName>r</p:attrName>
                                        </p:attrNameLst>
                                      </p:cBhvr>
                                    </p:animRot>
                                    <p:animRot by="120000">
                                      <p:cBhvr>
                                        <p:cTn id="72" dur="200" fill="hold">
                                          <p:stCondLst>
                                            <p:cond delay="800"/>
                                          </p:stCondLst>
                                        </p:cTn>
                                        <p:tgtEl>
                                          <p:spTgt spid="8"/>
                                        </p:tgtEl>
                                        <p:attrNameLst>
                                          <p:attrName>r</p:attrName>
                                        </p:attrNameLst>
                                      </p:cBhvr>
                                    </p:animRot>
                                  </p:childTnLst>
                                </p:cTn>
                              </p:par>
                              <p:par>
                                <p:cTn id="73" presetID="32" presetClass="emph" presetSubtype="0" fill="hold" nodeType="withEffect">
                                  <p:stCondLst>
                                    <p:cond delay="3000"/>
                                  </p:stCondLst>
                                  <p:childTnLst>
                                    <p:animRot by="120000">
                                      <p:cBhvr>
                                        <p:cTn id="74" dur="100" fill="hold">
                                          <p:stCondLst>
                                            <p:cond delay="0"/>
                                          </p:stCondLst>
                                        </p:cTn>
                                        <p:tgtEl>
                                          <p:spTgt spid="13"/>
                                        </p:tgtEl>
                                        <p:attrNameLst>
                                          <p:attrName>r</p:attrName>
                                        </p:attrNameLst>
                                      </p:cBhvr>
                                    </p:animRot>
                                    <p:animRot by="-240000">
                                      <p:cBhvr>
                                        <p:cTn id="75" dur="200" fill="hold">
                                          <p:stCondLst>
                                            <p:cond delay="200"/>
                                          </p:stCondLst>
                                        </p:cTn>
                                        <p:tgtEl>
                                          <p:spTgt spid="13"/>
                                        </p:tgtEl>
                                        <p:attrNameLst>
                                          <p:attrName>r</p:attrName>
                                        </p:attrNameLst>
                                      </p:cBhvr>
                                    </p:animRot>
                                    <p:animRot by="240000">
                                      <p:cBhvr>
                                        <p:cTn id="76" dur="200" fill="hold">
                                          <p:stCondLst>
                                            <p:cond delay="400"/>
                                          </p:stCondLst>
                                        </p:cTn>
                                        <p:tgtEl>
                                          <p:spTgt spid="13"/>
                                        </p:tgtEl>
                                        <p:attrNameLst>
                                          <p:attrName>r</p:attrName>
                                        </p:attrNameLst>
                                      </p:cBhvr>
                                    </p:animRot>
                                    <p:animRot by="-240000">
                                      <p:cBhvr>
                                        <p:cTn id="77" dur="200" fill="hold">
                                          <p:stCondLst>
                                            <p:cond delay="600"/>
                                          </p:stCondLst>
                                        </p:cTn>
                                        <p:tgtEl>
                                          <p:spTgt spid="13"/>
                                        </p:tgtEl>
                                        <p:attrNameLst>
                                          <p:attrName>r</p:attrName>
                                        </p:attrNameLst>
                                      </p:cBhvr>
                                    </p:animRot>
                                    <p:animRot by="120000">
                                      <p:cBhvr>
                                        <p:cTn id="78" dur="200" fill="hold">
                                          <p:stCondLst>
                                            <p:cond delay="800"/>
                                          </p:stCondLst>
                                        </p:cTn>
                                        <p:tgtEl>
                                          <p:spTgt spid="13"/>
                                        </p:tgtEl>
                                        <p:attrNameLst>
                                          <p:attrName>r</p:attrName>
                                        </p:attrNameLst>
                                      </p:cBhvr>
                                    </p:animRot>
                                  </p:childTnLst>
                                </p:cTn>
                              </p:par>
                              <p:par>
                                <p:cTn id="79" presetID="32" presetClass="emph" presetSubtype="0" fill="hold" nodeType="withEffect">
                                  <p:stCondLst>
                                    <p:cond delay="3000"/>
                                  </p:stCondLst>
                                  <p:childTnLst>
                                    <p:animRot by="120000">
                                      <p:cBhvr>
                                        <p:cTn id="80" dur="100" fill="hold">
                                          <p:stCondLst>
                                            <p:cond delay="0"/>
                                          </p:stCondLst>
                                        </p:cTn>
                                        <p:tgtEl>
                                          <p:spTgt spid="18"/>
                                        </p:tgtEl>
                                        <p:attrNameLst>
                                          <p:attrName>r</p:attrName>
                                        </p:attrNameLst>
                                      </p:cBhvr>
                                    </p:animRot>
                                    <p:animRot by="-240000">
                                      <p:cBhvr>
                                        <p:cTn id="81" dur="200" fill="hold">
                                          <p:stCondLst>
                                            <p:cond delay="200"/>
                                          </p:stCondLst>
                                        </p:cTn>
                                        <p:tgtEl>
                                          <p:spTgt spid="18"/>
                                        </p:tgtEl>
                                        <p:attrNameLst>
                                          <p:attrName>r</p:attrName>
                                        </p:attrNameLst>
                                      </p:cBhvr>
                                    </p:animRot>
                                    <p:animRot by="240000">
                                      <p:cBhvr>
                                        <p:cTn id="82" dur="200" fill="hold">
                                          <p:stCondLst>
                                            <p:cond delay="400"/>
                                          </p:stCondLst>
                                        </p:cTn>
                                        <p:tgtEl>
                                          <p:spTgt spid="18"/>
                                        </p:tgtEl>
                                        <p:attrNameLst>
                                          <p:attrName>r</p:attrName>
                                        </p:attrNameLst>
                                      </p:cBhvr>
                                    </p:animRot>
                                    <p:animRot by="-240000">
                                      <p:cBhvr>
                                        <p:cTn id="83" dur="200" fill="hold">
                                          <p:stCondLst>
                                            <p:cond delay="600"/>
                                          </p:stCondLst>
                                        </p:cTn>
                                        <p:tgtEl>
                                          <p:spTgt spid="18"/>
                                        </p:tgtEl>
                                        <p:attrNameLst>
                                          <p:attrName>r</p:attrName>
                                        </p:attrNameLst>
                                      </p:cBhvr>
                                    </p:animRot>
                                    <p:animRot by="120000">
                                      <p:cBhvr>
                                        <p:cTn id="84" dur="200" fill="hold">
                                          <p:stCondLst>
                                            <p:cond delay="800"/>
                                          </p:stCondLst>
                                        </p:cTn>
                                        <p:tgtEl>
                                          <p:spTgt spid="18"/>
                                        </p:tgtEl>
                                        <p:attrNameLst>
                                          <p:attrName>r</p:attrName>
                                        </p:attrNameLst>
                                      </p:cBhvr>
                                    </p:animRot>
                                  </p:childTnLst>
                                </p:cTn>
                              </p:par>
                              <p:par>
                                <p:cTn id="85" presetID="32" presetClass="emph" presetSubtype="0" fill="hold" nodeType="withEffect">
                                  <p:stCondLst>
                                    <p:cond delay="3000"/>
                                  </p:stCondLst>
                                  <p:childTnLst>
                                    <p:animRot by="120000">
                                      <p:cBhvr>
                                        <p:cTn id="86" dur="100" fill="hold">
                                          <p:stCondLst>
                                            <p:cond delay="0"/>
                                          </p:stCondLst>
                                        </p:cTn>
                                        <p:tgtEl>
                                          <p:spTgt spid="38"/>
                                        </p:tgtEl>
                                        <p:attrNameLst>
                                          <p:attrName>r</p:attrName>
                                        </p:attrNameLst>
                                      </p:cBhvr>
                                    </p:animRot>
                                    <p:animRot by="-240000">
                                      <p:cBhvr>
                                        <p:cTn id="87" dur="200" fill="hold">
                                          <p:stCondLst>
                                            <p:cond delay="200"/>
                                          </p:stCondLst>
                                        </p:cTn>
                                        <p:tgtEl>
                                          <p:spTgt spid="38"/>
                                        </p:tgtEl>
                                        <p:attrNameLst>
                                          <p:attrName>r</p:attrName>
                                        </p:attrNameLst>
                                      </p:cBhvr>
                                    </p:animRot>
                                    <p:animRot by="240000">
                                      <p:cBhvr>
                                        <p:cTn id="88" dur="200" fill="hold">
                                          <p:stCondLst>
                                            <p:cond delay="400"/>
                                          </p:stCondLst>
                                        </p:cTn>
                                        <p:tgtEl>
                                          <p:spTgt spid="38"/>
                                        </p:tgtEl>
                                        <p:attrNameLst>
                                          <p:attrName>r</p:attrName>
                                        </p:attrNameLst>
                                      </p:cBhvr>
                                    </p:animRot>
                                    <p:animRot by="-240000">
                                      <p:cBhvr>
                                        <p:cTn id="89" dur="200" fill="hold">
                                          <p:stCondLst>
                                            <p:cond delay="600"/>
                                          </p:stCondLst>
                                        </p:cTn>
                                        <p:tgtEl>
                                          <p:spTgt spid="38"/>
                                        </p:tgtEl>
                                        <p:attrNameLst>
                                          <p:attrName>r</p:attrName>
                                        </p:attrNameLst>
                                      </p:cBhvr>
                                    </p:animRot>
                                    <p:animRot by="120000">
                                      <p:cBhvr>
                                        <p:cTn id="90" dur="200" fill="hold">
                                          <p:stCondLst>
                                            <p:cond delay="800"/>
                                          </p:stCondLst>
                                        </p:cTn>
                                        <p:tgtEl>
                                          <p:spTgt spid="38"/>
                                        </p:tgtEl>
                                        <p:attrNameLst>
                                          <p:attrName>r</p:attrName>
                                        </p:attrNameLst>
                                      </p:cBhvr>
                                    </p:animRot>
                                  </p:childTnLst>
                                </p:cTn>
                              </p:par>
                            </p:childTnLst>
                          </p:cTn>
                        </p:par>
                        <p:par>
                          <p:cTn id="91" fill="hold">
                            <p:stCondLst>
                              <p:cond delay="5000"/>
                            </p:stCondLst>
                            <p:childTnLst>
                              <p:par>
                                <p:cTn id="92" presetID="10" presetClass="entr" presetSubtype="0" fill="hold" grpId="1"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grpId="1"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par>
                                <p:cTn id="104" presetID="10" presetClass="entr" presetSubtype="0" fill="hold" grpId="1"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1"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par>
                                <p:cTn id="110" presetID="10" presetClass="entr" presetSubtype="0" fill="hold" grpId="1"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500"/>
                                        <p:tgtEl>
                                          <p:spTgt spid="30"/>
                                        </p:tgtEl>
                                      </p:cBhvr>
                                    </p:animEffect>
                                  </p:childTnLst>
                                </p:cTn>
                              </p:par>
                              <p:par>
                                <p:cTn id="113" presetID="10" presetClass="entr" presetSubtype="0" fill="hold" grpId="1"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par>
                                <p:cTn id="116" presetID="10" presetClass="entr" presetSubtype="0" fill="hold" grpId="1"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500"/>
                                        <p:tgtEl>
                                          <p:spTgt spid="32"/>
                                        </p:tgtEl>
                                      </p:cBhvr>
                                    </p:animEffect>
                                  </p:childTnLst>
                                </p:cTn>
                              </p:par>
                              <p:par>
                                <p:cTn id="119" presetID="10" presetClass="entr" presetSubtype="0" fill="hold" grpId="1"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5500"/>
                            </p:stCondLst>
                            <p:childTnLst>
                              <p:par>
                                <p:cTn id="123"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4" dur="2000" fill="hold"/>
                                        <p:tgtEl>
                                          <p:spTgt spid="24"/>
                                        </p:tgtEl>
                                        <p:attrNameLst>
                                          <p:attrName>ppt_x</p:attrName>
                                          <p:attrName>ppt_y</p:attrName>
                                        </p:attrNameLst>
                                      </p:cBhvr>
                                      <p:rCtr x="17" y="18981"/>
                                    </p:animMotion>
                                  </p:childTnLst>
                                </p:cTn>
                              </p:par>
                              <p:par>
                                <p:cTn id="125"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6" dur="2000" fill="hold"/>
                                        <p:tgtEl>
                                          <p:spTgt spid="25"/>
                                        </p:tgtEl>
                                        <p:attrNameLst>
                                          <p:attrName>ppt_x</p:attrName>
                                          <p:attrName>ppt_y</p:attrName>
                                        </p:attrNameLst>
                                      </p:cBhvr>
                                      <p:rCtr x="17" y="18981"/>
                                    </p:animMotion>
                                  </p:childTnLst>
                                </p:cTn>
                              </p:par>
                              <p:par>
                                <p:cTn id="127"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8" dur="2000" fill="hold"/>
                                        <p:tgtEl>
                                          <p:spTgt spid="26"/>
                                        </p:tgtEl>
                                        <p:attrNameLst>
                                          <p:attrName>ppt_x</p:attrName>
                                          <p:attrName>ppt_y</p:attrName>
                                        </p:attrNameLst>
                                      </p:cBhvr>
                                      <p:rCtr x="17" y="18981"/>
                                    </p:animMotion>
                                  </p:childTnLst>
                                </p:cTn>
                              </p:par>
                              <p:par>
                                <p:cTn id="129"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0" dur="2000" fill="hold"/>
                                        <p:tgtEl>
                                          <p:spTgt spid="27"/>
                                        </p:tgtEl>
                                        <p:attrNameLst>
                                          <p:attrName>ppt_x</p:attrName>
                                          <p:attrName>ppt_y</p:attrName>
                                        </p:attrNameLst>
                                      </p:cBhvr>
                                      <p:rCtr x="17" y="18981"/>
                                    </p:animMotion>
                                  </p:childTnLst>
                                </p:cTn>
                              </p:par>
                              <p:par>
                                <p:cTn id="131"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2" dur="2000" fill="hold"/>
                                        <p:tgtEl>
                                          <p:spTgt spid="28"/>
                                        </p:tgtEl>
                                        <p:attrNameLst>
                                          <p:attrName>ppt_x</p:attrName>
                                          <p:attrName>ppt_y</p:attrName>
                                        </p:attrNameLst>
                                      </p:cBhvr>
                                      <p:rCtr x="17" y="18981"/>
                                    </p:animMotion>
                                  </p:childTnLst>
                                </p:cTn>
                              </p:par>
                              <p:par>
                                <p:cTn id="133"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4" dur="2000" fill="hold"/>
                                        <p:tgtEl>
                                          <p:spTgt spid="29"/>
                                        </p:tgtEl>
                                        <p:attrNameLst>
                                          <p:attrName>ppt_x</p:attrName>
                                          <p:attrName>ppt_y</p:attrName>
                                        </p:attrNameLst>
                                      </p:cBhvr>
                                      <p:rCtr x="17" y="18981"/>
                                    </p:animMotion>
                                  </p:childTnLst>
                                </p:cTn>
                              </p:par>
                              <p:par>
                                <p:cTn id="135"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6" dur="2000" fill="hold"/>
                                        <p:tgtEl>
                                          <p:spTgt spid="30"/>
                                        </p:tgtEl>
                                        <p:attrNameLst>
                                          <p:attrName>ppt_x</p:attrName>
                                          <p:attrName>ppt_y</p:attrName>
                                        </p:attrNameLst>
                                      </p:cBhvr>
                                      <p:rCtr x="17" y="18981"/>
                                    </p:animMotion>
                                  </p:childTnLst>
                                </p:cTn>
                              </p:par>
                              <p:par>
                                <p:cTn id="137"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8" dur="2000" fill="hold"/>
                                        <p:tgtEl>
                                          <p:spTgt spid="31"/>
                                        </p:tgtEl>
                                        <p:attrNameLst>
                                          <p:attrName>ppt_x</p:attrName>
                                          <p:attrName>ppt_y</p:attrName>
                                        </p:attrNameLst>
                                      </p:cBhvr>
                                      <p:rCtr x="17" y="18981"/>
                                    </p:animMotion>
                                  </p:childTnLst>
                                </p:cTn>
                              </p:par>
                              <p:par>
                                <p:cTn id="139"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0" dur="2000" fill="hold"/>
                                        <p:tgtEl>
                                          <p:spTgt spid="32"/>
                                        </p:tgtEl>
                                        <p:attrNameLst>
                                          <p:attrName>ppt_x</p:attrName>
                                          <p:attrName>ppt_y</p:attrName>
                                        </p:attrNameLst>
                                      </p:cBhvr>
                                      <p:rCtr x="17" y="18981"/>
                                    </p:animMotion>
                                  </p:childTnLst>
                                </p:cTn>
                              </p:par>
                              <p:par>
                                <p:cTn id="141"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2"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5" grpId="0" bldLvl="0" animBg="1"/>
      <p:bldP spid="3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15" y="1629269"/>
            <a:ext cx="8254562" cy="3527473"/>
          </a:xfrm>
          <a:prstGeom prst="rect">
            <a:avLst/>
          </a:prstGeom>
          <a:solidFill>
            <a:srgbClr val="D9D9D9">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279310" y="1485290"/>
            <a:ext cx="6472442" cy="2338070"/>
          </a:xfrm>
          <a:prstGeom prst="rect">
            <a:avLst/>
          </a:prstGeom>
          <a:noFill/>
        </p:spPr>
        <p:txBody>
          <a:bodyPr wrap="square" rtlCol="0">
            <a:spAutoFit/>
          </a:bodyPr>
          <a:lstStyle/>
          <a:p>
            <a:endParaRPr lang="en-US" altLang="zh-CN" sz="6600" b="1" dirty="0" smtClean="0">
              <a:solidFill>
                <a:srgbClr val="2C3637"/>
              </a:solidFill>
              <a:latin typeface="微软雅黑" panose="020B0503020204020204" pitchFamily="34" charset="-122"/>
              <a:ea typeface="微软雅黑" panose="020B0503020204020204" pitchFamily="34" charset="-122"/>
            </a:endParaRPr>
          </a:p>
          <a:p>
            <a:r>
              <a:rPr lang="zh-CN" altLang="en-US" sz="8000" b="1" dirty="0" smtClean="0">
                <a:solidFill>
                  <a:srgbClr val="2C3637"/>
                </a:solidFill>
                <a:latin typeface="微软雅黑" panose="020B0503020204020204" pitchFamily="34" charset="-122"/>
                <a:ea typeface="微软雅黑" panose="020B0503020204020204" pitchFamily="34" charset="-122"/>
              </a:rPr>
              <a:t>谢谢您的指导</a:t>
            </a:r>
            <a:endParaRPr lang="zh-CN" altLang="en-US" sz="8000" b="1" dirty="0">
              <a:solidFill>
                <a:srgbClr val="2C3637"/>
              </a:solidFill>
              <a:latin typeface="微软雅黑" panose="020B0503020204020204" pitchFamily="34" charset="-122"/>
              <a:ea typeface="微软雅黑" panose="020B0503020204020204" pitchFamily="34" charset="-122"/>
            </a:endParaRPr>
          </a:p>
        </p:txBody>
      </p:sp>
      <p:sp>
        <p:nvSpPr>
          <p:cNvPr id="8" name="标题 4"/>
          <p:cNvSpPr txBox="1"/>
          <p:nvPr/>
        </p:nvSpPr>
        <p:spPr>
          <a:xfrm>
            <a:off x="2064601" y="3561927"/>
            <a:ext cx="4594814" cy="802933"/>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rgbClr val="2C3637"/>
                </a:solidFill>
                <a:latin typeface="微软雅黑" panose="020B0503020204020204" pitchFamily="34" charset="-122"/>
                <a:ea typeface="微软雅黑" panose="020B0503020204020204" pitchFamily="34" charset="-122"/>
              </a:rPr>
              <a:t>适用于投资合作</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项目推广</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企业宣传等</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9" name="前言"/>
          <p:cNvSpPr>
            <a:spLocks noChangeArrowheads="1"/>
          </p:cNvSpPr>
          <p:nvPr/>
        </p:nvSpPr>
        <p:spPr bwMode="auto">
          <a:xfrm>
            <a:off x="1330670" y="955718"/>
            <a:ext cx="6313170" cy="55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spcBef>
                <a:spcPct val="0"/>
              </a:spcBef>
              <a:buNone/>
            </a:pPr>
            <a:r>
              <a:rPr lang="en-US" altLang="zh-CN" sz="2800" b="1" dirty="0" smtClean="0">
                <a:solidFill>
                  <a:srgbClr val="C00000"/>
                </a:solidFill>
                <a:latin typeface="Impact MT Std" pitchFamily="34" charset="0"/>
              </a:rPr>
              <a:t>THANK YOU FOR YOUR GUIDANCE</a:t>
            </a:r>
            <a:endParaRPr lang="zh-CN" altLang="en-US" sz="2935" dirty="0">
              <a:solidFill>
                <a:srgbClr val="C00000"/>
              </a:solidFill>
              <a:latin typeface="Impact MT Std" pitchFamily="34" charset="0"/>
              <a:sym typeface="Impact" panose="020B0806030902050204" pitchFamily="34" charset="0"/>
            </a:endParaRPr>
          </a:p>
        </p:txBody>
      </p:sp>
      <p:grpSp>
        <p:nvGrpSpPr>
          <p:cNvPr id="18" name="组合 17"/>
          <p:cNvGrpSpPr/>
          <p:nvPr/>
        </p:nvGrpSpPr>
        <p:grpSpPr>
          <a:xfrm>
            <a:off x="7895731" y="2133193"/>
            <a:ext cx="715530" cy="719636"/>
            <a:chOff x="1721162" y="4373847"/>
            <a:chExt cx="715716" cy="719823"/>
          </a:xfrm>
        </p:grpSpPr>
        <p:sp>
          <p:nvSpPr>
            <p:cNvPr id="19"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0">
                <a:solidFill>
                  <a:srgbClr val="2C3637"/>
                </a:solidFill>
              </a:endParaRPr>
            </a:p>
          </p:txBody>
        </p:sp>
        <p:sp>
          <p:nvSpPr>
            <p:cNvPr id="20" name="Freeform 7"/>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p:spPr>
          <p:txBody>
            <a:bodyPr vert="horz" wrap="square" lIns="91416" tIns="45708" rIns="91416" bIns="45708" numCol="1" anchor="t" anchorCtr="0" compatLnSpc="1"/>
            <a:lstStyle/>
            <a:p>
              <a:endParaRPr lang="zh-CN" altLang="en-US">
                <a:solidFill>
                  <a:srgbClr val="2C3637"/>
                </a:solidFill>
              </a:endParaRPr>
            </a:p>
          </p:txBody>
        </p:sp>
        <p:sp>
          <p:nvSpPr>
            <p:cNvPr id="21" name="Freeform 8"/>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p:spPr>
          <p:txBody>
            <a:bodyPr vert="horz" wrap="square" lIns="91416" tIns="45708" rIns="91416" bIns="45708" numCol="1" anchor="t" anchorCtr="0" compatLnSpc="1"/>
            <a:lstStyle/>
            <a:p>
              <a:endParaRPr lang="zh-CN" altLang="en-US">
                <a:solidFill>
                  <a:srgbClr val="2C3637"/>
                </a:solidFill>
              </a:endParaRPr>
            </a:p>
          </p:txBody>
        </p:sp>
      </p:grpSp>
      <p:sp>
        <p:nvSpPr>
          <p:cNvPr id="22" name="矩形 47"/>
          <p:cNvSpPr>
            <a:spLocks noChangeArrowheads="1"/>
          </p:cNvSpPr>
          <p:nvPr/>
        </p:nvSpPr>
        <p:spPr bwMode="auto">
          <a:xfrm>
            <a:off x="8457363" y="3476589"/>
            <a:ext cx="3467585" cy="118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rPr>
              <a:t>现任宣传部经理，毕业于美国麻省理工大学设计系，曾获全国“十佳青年”。</a:t>
            </a:r>
            <a:endParaRPr lang="en-US" altLang="zh-CN"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anose="020B0503020204020204" pitchFamily="34" charset="-122"/>
              </a:rPr>
              <a:t>相信在我的带领下，公司一定会步入一个新的纪元，开拓创新。</a:t>
            </a:r>
            <a:endParaRPr lang="zh-CN" altLang="en-US" sz="1400" dirty="0">
              <a:solidFill>
                <a:srgbClr val="2C363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3"/>
          <p:cNvSpPr>
            <a:spLocks noChangeArrowheads="1"/>
          </p:cNvSpPr>
          <p:nvPr/>
        </p:nvSpPr>
        <p:spPr bwMode="auto">
          <a:xfrm>
            <a:off x="8473881" y="2925075"/>
            <a:ext cx="1151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p>
            <a:pPr>
              <a:spcBef>
                <a:spcPct val="0"/>
              </a:spcBef>
              <a:buFont typeface="Arial" panose="020B0604020202020204" pitchFamily="34"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8532989" y="3385906"/>
            <a:ext cx="599644" cy="40489"/>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25" name="矩形 24"/>
          <p:cNvSpPr/>
          <p:nvPr/>
        </p:nvSpPr>
        <p:spPr>
          <a:xfrm>
            <a:off x="9147679" y="3385906"/>
            <a:ext cx="1214684" cy="4048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58" tIns="34278" rIns="68558" bIns="34278"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14" name="Rectangle 5"/>
          <p:cNvSpPr>
            <a:spLocks noChangeArrowheads="1"/>
          </p:cNvSpPr>
          <p:nvPr/>
        </p:nvSpPr>
        <p:spPr bwMode="auto">
          <a:xfrm>
            <a:off x="1" y="6780838"/>
            <a:ext cx="12215085" cy="81499"/>
          </a:xfrm>
          <a:prstGeom prst="rect">
            <a:avLst/>
          </a:prstGeom>
          <a:solidFill>
            <a:srgbClr val="C00000"/>
          </a:solidFill>
          <a:ln>
            <a:noFill/>
          </a:ln>
        </p:spPr>
        <p:txBody>
          <a:bodyPr vert="horz" wrap="square" lIns="91416" tIns="45708" rIns="91416" bIns="45708"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99"/>
                            </p:stCondLst>
                            <p:childTnLst>
                              <p:par>
                                <p:cTn id="24" presetID="53" presetClass="entr" presetSubtype="16"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599"/>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099"/>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3599"/>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750"/>
                                        <p:tgtEl>
                                          <p:spTgt spid="25"/>
                                        </p:tgtEl>
                                      </p:cBhvr>
                                    </p:animEffect>
                                  </p:childTnLst>
                                </p:cTn>
                              </p:par>
                            </p:childTnLst>
                          </p:cTn>
                        </p:par>
                        <p:par>
                          <p:cTn id="41" fill="hold">
                            <p:stCondLst>
                              <p:cond delay="4599"/>
                            </p:stCondLst>
                            <p:childTnLst>
                              <p:par>
                                <p:cTn id="42" presetID="14" presetClass="entr" presetSubtype="1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2" grpId="0"/>
      <p:bldP spid="23" grpId="0"/>
      <p:bldP spid="24" grpId="0" bldLvl="0" animBg="1"/>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公司介绍  </a:t>
            </a:r>
            <a:r>
              <a:rPr lang="en-US" altLang="zh-CN" sz="2000"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INTRODUCTION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84" name="直接连接符 83"/>
          <p:cNvCxnSpPr/>
          <p:nvPr/>
        </p:nvCxnSpPr>
        <p:spPr>
          <a:xfrm>
            <a:off x="192881" y="3623940"/>
            <a:ext cx="11878227" cy="0"/>
          </a:xfrm>
          <a:prstGeom prst="line">
            <a:avLst/>
          </a:prstGeom>
          <a:ln>
            <a:solidFill>
              <a:srgbClr val="2C3637"/>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1488687" y="3512149"/>
            <a:ext cx="215968" cy="215968"/>
            <a:chOff x="3793331" y="2276872"/>
            <a:chExt cx="216024" cy="216024"/>
          </a:xfrm>
          <a:solidFill>
            <a:srgbClr val="2C3637"/>
          </a:solidFill>
        </p:grpSpPr>
        <p:sp>
          <p:nvSpPr>
            <p:cNvPr id="86" name="椭圆 85"/>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928472" y="3512149"/>
            <a:ext cx="215968" cy="215968"/>
            <a:chOff x="3793331" y="2276872"/>
            <a:chExt cx="216024" cy="216024"/>
          </a:xfrm>
          <a:solidFill>
            <a:srgbClr val="2C3637"/>
          </a:solidFill>
        </p:grpSpPr>
        <p:sp>
          <p:nvSpPr>
            <p:cNvPr id="89" name="椭圆 88"/>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440247" y="3512149"/>
            <a:ext cx="215968" cy="215968"/>
            <a:chOff x="3793331" y="2276872"/>
            <a:chExt cx="216024" cy="216024"/>
          </a:xfrm>
          <a:solidFill>
            <a:srgbClr val="2C3637"/>
          </a:solidFill>
        </p:grpSpPr>
        <p:sp>
          <p:nvSpPr>
            <p:cNvPr id="92" name="椭圆 91"/>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5952021" y="3512149"/>
            <a:ext cx="215968" cy="215968"/>
            <a:chOff x="3793331" y="2276872"/>
            <a:chExt cx="216024" cy="216024"/>
          </a:xfrm>
          <a:solidFill>
            <a:srgbClr val="2C3637"/>
          </a:solidFill>
        </p:grpSpPr>
        <p:sp>
          <p:nvSpPr>
            <p:cNvPr id="95" name="椭圆 94"/>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463794" y="3476155"/>
            <a:ext cx="287957" cy="287957"/>
            <a:chOff x="3793331" y="2276872"/>
            <a:chExt cx="216024" cy="216024"/>
          </a:xfrm>
          <a:solidFill>
            <a:srgbClr val="2C3637"/>
          </a:solidFill>
        </p:grpSpPr>
        <p:sp>
          <p:nvSpPr>
            <p:cNvPr id="98" name="椭圆 97"/>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8975570" y="3512149"/>
            <a:ext cx="215968" cy="215968"/>
            <a:chOff x="3793331" y="2276872"/>
            <a:chExt cx="216024" cy="216024"/>
          </a:xfrm>
          <a:solidFill>
            <a:srgbClr val="2C3637"/>
          </a:solidFill>
        </p:grpSpPr>
        <p:sp>
          <p:nvSpPr>
            <p:cNvPr id="101" name="椭圆 100"/>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10487344" y="3512149"/>
            <a:ext cx="215968" cy="215968"/>
            <a:chOff x="3793331" y="2276872"/>
            <a:chExt cx="216024" cy="216024"/>
          </a:xfrm>
          <a:solidFill>
            <a:srgbClr val="2C3637"/>
          </a:solidFill>
        </p:grpSpPr>
        <p:sp>
          <p:nvSpPr>
            <p:cNvPr id="104" name="椭圆 103"/>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标题 4"/>
          <p:cNvSpPr txBox="1"/>
          <p:nvPr/>
        </p:nvSpPr>
        <p:spPr>
          <a:xfrm>
            <a:off x="840784" y="3911897"/>
            <a:ext cx="1367796" cy="4687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2005.9.10</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成立</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7" name="标题 4"/>
          <p:cNvSpPr txBox="1"/>
          <p:nvPr/>
        </p:nvSpPr>
        <p:spPr>
          <a:xfrm>
            <a:off x="2316564" y="4055876"/>
            <a:ext cx="1475780" cy="4687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2007.5.19</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公司公开募股成立全资公司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8" name="标题 4"/>
          <p:cNvSpPr txBox="1"/>
          <p:nvPr/>
        </p:nvSpPr>
        <p:spPr>
          <a:xfrm>
            <a:off x="3936322" y="4055876"/>
            <a:ext cx="1295807" cy="4687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2009.8.29</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公司收购七点公司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9" name="标题 4"/>
          <p:cNvSpPr txBox="1"/>
          <p:nvPr/>
        </p:nvSpPr>
        <p:spPr>
          <a:xfrm>
            <a:off x="5375337" y="4055876"/>
            <a:ext cx="1368566" cy="4687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2014.3.15</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公司总市值超</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0" name="标题 4"/>
          <p:cNvSpPr txBox="1"/>
          <p:nvPr/>
        </p:nvSpPr>
        <p:spPr>
          <a:xfrm>
            <a:off x="6743903" y="4055876"/>
            <a:ext cx="1727742" cy="4687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b="1" dirty="0" smtClean="0">
                <a:solidFill>
                  <a:srgbClr val="C00000"/>
                </a:solidFill>
                <a:latin typeface="微软雅黑" panose="020B0503020204020204" pitchFamily="34" charset="-122"/>
                <a:ea typeface="微软雅黑" panose="020B0503020204020204" pitchFamily="34" charset="-122"/>
              </a:rPr>
              <a:t>2016.1.15</a:t>
            </a:r>
            <a:endParaRPr lang="en-US" altLang="zh-CN" sz="1800" b="1" dirty="0" smtClean="0">
              <a:solidFill>
                <a:srgbClr val="C00000"/>
              </a:solidFill>
              <a:latin typeface="微软雅黑" panose="020B0503020204020204" pitchFamily="34" charset="-122"/>
              <a:ea typeface="微软雅黑" panose="020B0503020204020204" pitchFamily="34" charset="-122"/>
            </a:endParaRPr>
          </a:p>
          <a:p>
            <a:r>
              <a:rPr lang="zh-CN" altLang="en-US" sz="1800" b="1" dirty="0" smtClean="0">
                <a:solidFill>
                  <a:srgbClr val="C00000"/>
                </a:solidFill>
                <a:latin typeface="微软雅黑" panose="020B0503020204020204" pitchFamily="34" charset="-122"/>
                <a:ea typeface="微软雅黑" panose="020B0503020204020204" pitchFamily="34" charset="-122"/>
              </a:rPr>
              <a:t>公司公开融资</a:t>
            </a:r>
            <a:endParaRPr lang="en-US" altLang="zh-CN" sz="1800" b="1" dirty="0" smtClean="0">
              <a:solidFill>
                <a:srgbClr val="C00000"/>
              </a:solidFill>
              <a:latin typeface="微软雅黑" panose="020B0503020204020204" pitchFamily="34" charset="-122"/>
              <a:ea typeface="微软雅黑" panose="020B0503020204020204" pitchFamily="34" charset="-122"/>
            </a:endParaRPr>
          </a:p>
          <a:p>
            <a:r>
              <a:rPr lang="zh-CN" altLang="en-US" sz="1800" b="1" dirty="0" smtClean="0">
                <a:solidFill>
                  <a:srgbClr val="C00000"/>
                </a:solidFill>
                <a:latin typeface="微软雅黑" panose="020B0503020204020204" pitchFamily="34" charset="-122"/>
                <a:ea typeface="微软雅黑" panose="020B0503020204020204" pitchFamily="34" charset="-122"/>
              </a:rPr>
              <a:t>计划上市</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11" name="标题 4"/>
          <p:cNvSpPr txBox="1"/>
          <p:nvPr/>
        </p:nvSpPr>
        <p:spPr>
          <a:xfrm>
            <a:off x="8327666" y="4055876"/>
            <a:ext cx="1511774" cy="4687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2016.5.1</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公司将计划进军房地产</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2" name="标题 4"/>
          <p:cNvSpPr txBox="1"/>
          <p:nvPr/>
        </p:nvSpPr>
        <p:spPr>
          <a:xfrm>
            <a:off x="9911430" y="4127865"/>
            <a:ext cx="1439785" cy="32475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2017.1.10</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公司将开发首个工业区</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4899368" y="1413301"/>
            <a:ext cx="5372008" cy="1926662"/>
            <a:chOff x="5130397" y="1052736"/>
            <a:chExt cx="4968552" cy="1927164"/>
          </a:xfrm>
          <a:solidFill>
            <a:srgbClr val="C00000"/>
          </a:solidFill>
        </p:grpSpPr>
        <p:sp>
          <p:nvSpPr>
            <p:cNvPr id="114" name="圆角矩形 113"/>
            <p:cNvSpPr/>
            <p:nvPr/>
          </p:nvSpPr>
          <p:spPr>
            <a:xfrm>
              <a:off x="5130397" y="1052736"/>
              <a:ext cx="4968552" cy="1656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0800000">
              <a:off x="7465738" y="2691868"/>
              <a:ext cx="334117"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47"/>
          <p:cNvSpPr>
            <a:spLocks noChangeArrowheads="1"/>
          </p:cNvSpPr>
          <p:nvPr/>
        </p:nvSpPr>
        <p:spPr bwMode="auto">
          <a:xfrm>
            <a:off x="5651963" y="1871860"/>
            <a:ext cx="4187478" cy="905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nSpc>
                <a:spcPct val="130000"/>
              </a:lnSpc>
              <a:spcBef>
                <a:spcPct val="0"/>
              </a:spcBef>
              <a:buNone/>
            </a:pPr>
            <a:r>
              <a:rPr lang="zh-CN" altLang="en-US" sz="1400" dirty="0">
                <a:solidFill>
                  <a:schemeClr val="bg1"/>
                </a:solidFill>
                <a:latin typeface="微软雅黑" panose="020B0503020204020204" pitchFamily="34" charset="-122"/>
                <a:ea typeface="微软雅黑" panose="020B0503020204020204" pitchFamily="34" charset="-122"/>
              </a:rPr>
              <a:t>右键点击图片选择设置图片格式可直接替换图片。您的内容打在这里，或者通过复制您的文本后，在此框中选择粘贴，并选择只保留文字。</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矩形 3"/>
          <p:cNvSpPr>
            <a:spLocks noChangeArrowheads="1"/>
          </p:cNvSpPr>
          <p:nvPr/>
        </p:nvSpPr>
        <p:spPr bwMode="auto">
          <a:xfrm>
            <a:off x="5668482" y="1536252"/>
            <a:ext cx="1050290" cy="34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5" tIns="34278" rIns="68555" bIns="34278">
            <a:spAutoFit/>
          </a:bodyPr>
          <a:lstStyle/>
          <a:p>
            <a:pPr>
              <a:spcBef>
                <a:spcPct val="0"/>
              </a:spcBef>
              <a:buFont typeface="Arial" panose="020B0604020202020204" pitchFamily="34"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公司简介</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9" name="组合 118"/>
          <p:cNvGrpSpPr/>
          <p:nvPr/>
        </p:nvGrpSpPr>
        <p:grpSpPr>
          <a:xfrm>
            <a:off x="1560677" y="5804645"/>
            <a:ext cx="2519624" cy="287957"/>
            <a:chOff x="913011" y="5805264"/>
            <a:chExt cx="2520280" cy="288032"/>
          </a:xfrm>
          <a:solidFill>
            <a:srgbClr val="C00000"/>
          </a:solidFill>
        </p:grpSpPr>
        <p:sp>
          <p:nvSpPr>
            <p:cNvPr id="120" name="圆角矩形 119"/>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2" name="矩形 3"/>
          <p:cNvSpPr>
            <a:spLocks noChangeArrowheads="1"/>
          </p:cNvSpPr>
          <p:nvPr/>
        </p:nvSpPr>
        <p:spPr bwMode="auto">
          <a:xfrm>
            <a:off x="1920623" y="5807989"/>
            <a:ext cx="1729182" cy="282575"/>
          </a:xfrm>
          <a:prstGeom prst="rect">
            <a:avLst/>
          </a:prstGeom>
          <a:noFill/>
          <a:ln w="9525">
            <a:noFill/>
            <a:miter lim="800000"/>
          </a:ln>
        </p:spPr>
        <p:txBody>
          <a:bodyPr wrap="square" lIns="68555" tIns="34278" rIns="68555" bIns="34278">
            <a:spAutoFit/>
          </a:bodyPr>
          <a:lstStyle/>
          <a:p>
            <a:pPr algn="ctr">
              <a:spcBef>
                <a:spcPct val="0"/>
              </a:spcBef>
              <a:buFont typeface="Arial" panose="020B0604020202020204" pitchFamily="34"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十年史诗历程</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3" name="组合 122"/>
          <p:cNvGrpSpPr/>
          <p:nvPr/>
        </p:nvGrpSpPr>
        <p:grpSpPr>
          <a:xfrm>
            <a:off x="4872182" y="5804645"/>
            <a:ext cx="2519624" cy="287957"/>
            <a:chOff x="913011" y="5805264"/>
            <a:chExt cx="2520280" cy="288032"/>
          </a:xfrm>
          <a:solidFill>
            <a:srgbClr val="C00000"/>
          </a:solidFill>
        </p:grpSpPr>
        <p:sp>
          <p:nvSpPr>
            <p:cNvPr id="124" name="圆角矩形 123"/>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6" name="矩形 3"/>
          <p:cNvSpPr>
            <a:spLocks noChangeArrowheads="1"/>
          </p:cNvSpPr>
          <p:nvPr/>
        </p:nvSpPr>
        <p:spPr bwMode="auto">
          <a:xfrm>
            <a:off x="5232128" y="5807989"/>
            <a:ext cx="172918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gn="ctr">
              <a:spcBef>
                <a:spcPct val="0"/>
              </a:spcBef>
              <a:buFont typeface="Arial" panose="020B0604020202020204" pitchFamily="34"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十年风云典范</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7" name="组合 126"/>
          <p:cNvGrpSpPr/>
          <p:nvPr/>
        </p:nvGrpSpPr>
        <p:grpSpPr>
          <a:xfrm>
            <a:off x="8255677" y="5804645"/>
            <a:ext cx="2519624" cy="287957"/>
            <a:chOff x="913011" y="5805264"/>
            <a:chExt cx="2520280" cy="288032"/>
          </a:xfrm>
          <a:solidFill>
            <a:srgbClr val="C00000"/>
          </a:solidFill>
        </p:grpSpPr>
        <p:sp>
          <p:nvSpPr>
            <p:cNvPr id="128" name="圆角矩形 127"/>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30" name="矩形 3"/>
          <p:cNvSpPr>
            <a:spLocks noChangeArrowheads="1"/>
          </p:cNvSpPr>
          <p:nvPr/>
        </p:nvSpPr>
        <p:spPr bwMode="auto">
          <a:xfrm>
            <a:off x="8615623" y="5807989"/>
            <a:ext cx="172918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gn="ctr">
              <a:spcBef>
                <a:spcPct val="0"/>
              </a:spcBef>
              <a:buFont typeface="Arial" panose="020B0604020202020204" pitchFamily="34"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十年见证实力</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圆角矩形 65"/>
          <p:cNvSpPr/>
          <p:nvPr/>
        </p:nvSpPr>
        <p:spPr>
          <a:xfrm>
            <a:off x="-239055" y="1283285"/>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p:nvPr/>
        </p:nvSpPr>
        <p:spPr>
          <a:xfrm>
            <a:off x="48902" y="1304509"/>
            <a:ext cx="1223816"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83150"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p:nvPr/>
        </p:nvSpPr>
        <p:spPr>
          <a:xfrm>
            <a:off x="1185514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53" presetClass="entr" presetSubtype="16" fill="hold" nodeType="withEffect">
                                  <p:stCondLst>
                                    <p:cond delay="500"/>
                                  </p:stCondLst>
                                  <p:childTnLst>
                                    <p:set>
                                      <p:cBhvr>
                                        <p:cTn id="9" dur="1" fill="hold">
                                          <p:stCondLst>
                                            <p:cond delay="0"/>
                                          </p:stCondLst>
                                        </p:cTn>
                                        <p:tgtEl>
                                          <p:spTgt spid="85"/>
                                        </p:tgtEl>
                                        <p:attrNameLst>
                                          <p:attrName>style.visibility</p:attrName>
                                        </p:attrNameLst>
                                      </p:cBhvr>
                                      <p:to>
                                        <p:strVal val="visible"/>
                                      </p:to>
                                    </p:set>
                                    <p:anim calcmode="lin" valueType="num">
                                      <p:cBhvr>
                                        <p:cTn id="10" dur="500" fill="hold"/>
                                        <p:tgtEl>
                                          <p:spTgt spid="85"/>
                                        </p:tgtEl>
                                        <p:attrNameLst>
                                          <p:attrName>ppt_w</p:attrName>
                                        </p:attrNameLst>
                                      </p:cBhvr>
                                      <p:tavLst>
                                        <p:tav tm="0">
                                          <p:val>
                                            <p:fltVal val="0"/>
                                          </p:val>
                                        </p:tav>
                                        <p:tav tm="100000">
                                          <p:val>
                                            <p:strVal val="#ppt_w"/>
                                          </p:val>
                                        </p:tav>
                                      </p:tavLst>
                                    </p:anim>
                                    <p:anim calcmode="lin" valueType="num">
                                      <p:cBhvr>
                                        <p:cTn id="11" dur="500" fill="hold"/>
                                        <p:tgtEl>
                                          <p:spTgt spid="85"/>
                                        </p:tgtEl>
                                        <p:attrNameLst>
                                          <p:attrName>ppt_h</p:attrName>
                                        </p:attrNameLst>
                                      </p:cBhvr>
                                      <p:tavLst>
                                        <p:tav tm="0">
                                          <p:val>
                                            <p:fltVal val="0"/>
                                          </p:val>
                                        </p:tav>
                                        <p:tav tm="100000">
                                          <p:val>
                                            <p:strVal val="#ppt_h"/>
                                          </p:val>
                                        </p:tav>
                                      </p:tavLst>
                                    </p:anim>
                                    <p:animEffect transition="in" filter="fade">
                                      <p:cBhvr>
                                        <p:cTn id="12" dur="500"/>
                                        <p:tgtEl>
                                          <p:spTgt spid="85"/>
                                        </p:tgtEl>
                                      </p:cBhvr>
                                    </p:animEffect>
                                  </p:childTnLst>
                                </p:cTn>
                              </p:par>
                              <p:par>
                                <p:cTn id="13" presetID="53" presetClass="entr" presetSubtype="16" fill="hold" nodeType="withEffect">
                                  <p:stCondLst>
                                    <p:cond delay="50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childTnLst>
                                </p:cTn>
                              </p:par>
                              <p:par>
                                <p:cTn id="18" presetID="53" presetClass="entr" presetSubtype="16" fill="hold" nodeType="withEffect">
                                  <p:stCondLst>
                                    <p:cond delay="5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fltVal val="0"/>
                                          </p:val>
                                        </p:tav>
                                        <p:tav tm="100000">
                                          <p:val>
                                            <p:strVal val="#ppt_w"/>
                                          </p:val>
                                        </p:tav>
                                      </p:tavLst>
                                    </p:anim>
                                    <p:anim calcmode="lin" valueType="num">
                                      <p:cBhvr>
                                        <p:cTn id="21" dur="500" fill="hold"/>
                                        <p:tgtEl>
                                          <p:spTgt spid="91"/>
                                        </p:tgtEl>
                                        <p:attrNameLst>
                                          <p:attrName>ppt_h</p:attrName>
                                        </p:attrNameLst>
                                      </p:cBhvr>
                                      <p:tavLst>
                                        <p:tav tm="0">
                                          <p:val>
                                            <p:fltVal val="0"/>
                                          </p:val>
                                        </p:tav>
                                        <p:tav tm="100000">
                                          <p:val>
                                            <p:strVal val="#ppt_h"/>
                                          </p:val>
                                        </p:tav>
                                      </p:tavLst>
                                    </p:anim>
                                    <p:animEffect transition="in" filter="fade">
                                      <p:cBhvr>
                                        <p:cTn id="22" dur="500"/>
                                        <p:tgtEl>
                                          <p:spTgt spid="91"/>
                                        </p:tgtEl>
                                      </p:cBhvr>
                                    </p:animEffect>
                                  </p:childTnLst>
                                </p:cTn>
                              </p:par>
                              <p:par>
                                <p:cTn id="23" presetID="53" presetClass="entr" presetSubtype="16" fill="hold" nodeType="withEffect">
                                  <p:stCondLst>
                                    <p:cond delay="50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53" presetClass="entr" presetSubtype="16" fill="hold" nodeType="withEffect">
                                  <p:stCondLst>
                                    <p:cond delay="500"/>
                                  </p:stCondLst>
                                  <p:childTnLst>
                                    <p:set>
                                      <p:cBhvr>
                                        <p:cTn id="29" dur="1" fill="hold">
                                          <p:stCondLst>
                                            <p:cond delay="0"/>
                                          </p:stCondLst>
                                        </p:cTn>
                                        <p:tgtEl>
                                          <p:spTgt spid="97"/>
                                        </p:tgtEl>
                                        <p:attrNameLst>
                                          <p:attrName>style.visibility</p:attrName>
                                        </p:attrNameLst>
                                      </p:cBhvr>
                                      <p:to>
                                        <p:strVal val="visible"/>
                                      </p:to>
                                    </p:set>
                                    <p:anim calcmode="lin" valueType="num">
                                      <p:cBhvr>
                                        <p:cTn id="30" dur="500" fill="hold"/>
                                        <p:tgtEl>
                                          <p:spTgt spid="97"/>
                                        </p:tgtEl>
                                        <p:attrNameLst>
                                          <p:attrName>ppt_w</p:attrName>
                                        </p:attrNameLst>
                                      </p:cBhvr>
                                      <p:tavLst>
                                        <p:tav tm="0">
                                          <p:val>
                                            <p:fltVal val="0"/>
                                          </p:val>
                                        </p:tav>
                                        <p:tav tm="100000">
                                          <p:val>
                                            <p:strVal val="#ppt_w"/>
                                          </p:val>
                                        </p:tav>
                                      </p:tavLst>
                                    </p:anim>
                                    <p:anim calcmode="lin" valueType="num">
                                      <p:cBhvr>
                                        <p:cTn id="31" dur="500" fill="hold"/>
                                        <p:tgtEl>
                                          <p:spTgt spid="97"/>
                                        </p:tgtEl>
                                        <p:attrNameLst>
                                          <p:attrName>ppt_h</p:attrName>
                                        </p:attrNameLst>
                                      </p:cBhvr>
                                      <p:tavLst>
                                        <p:tav tm="0">
                                          <p:val>
                                            <p:fltVal val="0"/>
                                          </p:val>
                                        </p:tav>
                                        <p:tav tm="100000">
                                          <p:val>
                                            <p:strVal val="#ppt_h"/>
                                          </p:val>
                                        </p:tav>
                                      </p:tavLst>
                                    </p:anim>
                                    <p:animEffect transition="in" filter="fade">
                                      <p:cBhvr>
                                        <p:cTn id="32" dur="500"/>
                                        <p:tgtEl>
                                          <p:spTgt spid="97"/>
                                        </p:tgtEl>
                                      </p:cBhvr>
                                    </p:animEffect>
                                  </p:childTnLst>
                                </p:cTn>
                              </p:par>
                              <p:par>
                                <p:cTn id="33" presetID="53" presetClass="entr" presetSubtype="16" fill="hold" nodeType="withEffect">
                                  <p:stCondLst>
                                    <p:cond delay="500"/>
                                  </p:stCondLst>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ppt_w</p:attrName>
                                        </p:attrNameLst>
                                      </p:cBhvr>
                                      <p:tavLst>
                                        <p:tav tm="0">
                                          <p:val>
                                            <p:fltVal val="0"/>
                                          </p:val>
                                        </p:tav>
                                        <p:tav tm="100000">
                                          <p:val>
                                            <p:strVal val="#ppt_w"/>
                                          </p:val>
                                        </p:tav>
                                      </p:tavLst>
                                    </p:anim>
                                    <p:anim calcmode="lin" valueType="num">
                                      <p:cBhvr>
                                        <p:cTn id="36" dur="500" fill="hold"/>
                                        <p:tgtEl>
                                          <p:spTgt spid="100"/>
                                        </p:tgtEl>
                                        <p:attrNameLst>
                                          <p:attrName>ppt_h</p:attrName>
                                        </p:attrNameLst>
                                      </p:cBhvr>
                                      <p:tavLst>
                                        <p:tav tm="0">
                                          <p:val>
                                            <p:fltVal val="0"/>
                                          </p:val>
                                        </p:tav>
                                        <p:tav tm="100000">
                                          <p:val>
                                            <p:strVal val="#ppt_h"/>
                                          </p:val>
                                        </p:tav>
                                      </p:tavLst>
                                    </p:anim>
                                    <p:animEffect transition="in" filter="fade">
                                      <p:cBhvr>
                                        <p:cTn id="37" dur="500"/>
                                        <p:tgtEl>
                                          <p:spTgt spid="100"/>
                                        </p:tgtEl>
                                      </p:cBhvr>
                                    </p:animEffect>
                                  </p:childTnLst>
                                </p:cTn>
                              </p:par>
                              <p:par>
                                <p:cTn id="38" presetID="53" presetClass="entr" presetSubtype="16" fill="hold" nodeType="withEffect">
                                  <p:stCondLst>
                                    <p:cond delay="5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500" fill="hold"/>
                                        <p:tgtEl>
                                          <p:spTgt spid="103"/>
                                        </p:tgtEl>
                                        <p:attrNameLst>
                                          <p:attrName>ppt_w</p:attrName>
                                        </p:attrNameLst>
                                      </p:cBhvr>
                                      <p:tavLst>
                                        <p:tav tm="0">
                                          <p:val>
                                            <p:fltVal val="0"/>
                                          </p:val>
                                        </p:tav>
                                        <p:tav tm="100000">
                                          <p:val>
                                            <p:strVal val="#ppt_w"/>
                                          </p:val>
                                        </p:tav>
                                      </p:tavLst>
                                    </p:anim>
                                    <p:anim calcmode="lin" valueType="num">
                                      <p:cBhvr>
                                        <p:cTn id="41" dur="500" fill="hold"/>
                                        <p:tgtEl>
                                          <p:spTgt spid="103"/>
                                        </p:tgtEl>
                                        <p:attrNameLst>
                                          <p:attrName>ppt_h</p:attrName>
                                        </p:attrNameLst>
                                      </p:cBhvr>
                                      <p:tavLst>
                                        <p:tav tm="0">
                                          <p:val>
                                            <p:fltVal val="0"/>
                                          </p:val>
                                        </p:tav>
                                        <p:tav tm="100000">
                                          <p:val>
                                            <p:strVal val="#ppt_h"/>
                                          </p:val>
                                        </p:tav>
                                      </p:tavLst>
                                    </p:anim>
                                    <p:animEffect transition="in" filter="fade">
                                      <p:cBhvr>
                                        <p:cTn id="42" dur="500"/>
                                        <p:tgtEl>
                                          <p:spTgt spid="103"/>
                                        </p:tgtEl>
                                      </p:cBhvr>
                                    </p:animEffect>
                                  </p:childTnLst>
                                </p:cTn>
                              </p:par>
                            </p:childTnLst>
                          </p:cTn>
                        </p:par>
                        <p:par>
                          <p:cTn id="43" fill="hold">
                            <p:stCondLst>
                              <p:cond delay="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6"/>
                                        </p:tgtEl>
                                        <p:attrNameLst>
                                          <p:attrName>ppt_y</p:attrName>
                                        </p:attrNameLst>
                                      </p:cBhvr>
                                      <p:tavLst>
                                        <p:tav tm="0">
                                          <p:val>
                                            <p:strVal val="#ppt_y"/>
                                          </p:val>
                                        </p:tav>
                                        <p:tav tm="100000">
                                          <p:val>
                                            <p:strVal val="#ppt_y"/>
                                          </p:val>
                                        </p:tav>
                                      </p:tavLst>
                                    </p:anim>
                                    <p:anim calcmode="lin" valueType="num">
                                      <p:cBhvr>
                                        <p:cTn id="48"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6"/>
                                        </p:tgtEl>
                                      </p:cBhvr>
                                    </p:animEffect>
                                  </p:childTnLst>
                                </p:cTn>
                              </p:par>
                            </p:childTnLst>
                          </p:cTn>
                        </p:par>
                        <p:par>
                          <p:cTn id="51" fill="hold">
                            <p:stCondLst>
                              <p:cond delay="2099"/>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07"/>
                                        </p:tgtEl>
                                        <p:attrNameLst>
                                          <p:attrName>style.visibility</p:attrName>
                                        </p:attrNameLst>
                                      </p:cBhvr>
                                      <p:to>
                                        <p:strVal val="visible"/>
                                      </p:to>
                                    </p:set>
                                    <p:anim calcmode="lin" valueType="num">
                                      <p:cBhvr>
                                        <p:cTn id="54"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7"/>
                                        </p:tgtEl>
                                        <p:attrNameLst>
                                          <p:attrName>ppt_y</p:attrName>
                                        </p:attrNameLst>
                                      </p:cBhvr>
                                      <p:tavLst>
                                        <p:tav tm="0">
                                          <p:val>
                                            <p:strVal val="#ppt_y"/>
                                          </p:val>
                                        </p:tav>
                                        <p:tav tm="100000">
                                          <p:val>
                                            <p:strVal val="#ppt_y"/>
                                          </p:val>
                                        </p:tav>
                                      </p:tavLst>
                                    </p:anim>
                                    <p:anim calcmode="lin" valueType="num">
                                      <p:cBhvr>
                                        <p:cTn id="56"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7"/>
                                        </p:tgtEl>
                                      </p:cBhvr>
                                    </p:animEffect>
                                  </p:childTnLst>
                                </p:cTn>
                              </p:par>
                            </p:childTnLst>
                          </p:cTn>
                        </p:par>
                        <p:par>
                          <p:cTn id="59" fill="hold">
                            <p:stCondLst>
                              <p:cond delay="3599"/>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08"/>
                                        </p:tgtEl>
                                        <p:attrNameLst>
                                          <p:attrName>style.visibility</p:attrName>
                                        </p:attrNameLst>
                                      </p:cBhvr>
                                      <p:to>
                                        <p:strVal val="visible"/>
                                      </p:to>
                                    </p:set>
                                    <p:anim calcmode="lin" valueType="num">
                                      <p:cBhvr>
                                        <p:cTn id="62"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08"/>
                                        </p:tgtEl>
                                        <p:attrNameLst>
                                          <p:attrName>ppt_y</p:attrName>
                                        </p:attrNameLst>
                                      </p:cBhvr>
                                      <p:tavLst>
                                        <p:tav tm="0">
                                          <p:val>
                                            <p:strVal val="#ppt_y"/>
                                          </p:val>
                                        </p:tav>
                                        <p:tav tm="100000">
                                          <p:val>
                                            <p:strVal val="#ppt_y"/>
                                          </p:val>
                                        </p:tav>
                                      </p:tavLst>
                                    </p:anim>
                                    <p:anim calcmode="lin" valueType="num">
                                      <p:cBhvr>
                                        <p:cTn id="64"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08"/>
                                        </p:tgtEl>
                                      </p:cBhvr>
                                    </p:animEffect>
                                  </p:childTnLst>
                                </p:cTn>
                              </p:par>
                            </p:childTnLst>
                          </p:cTn>
                        </p:par>
                        <p:par>
                          <p:cTn id="67" fill="hold">
                            <p:stCondLst>
                              <p:cond delay="49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09"/>
                                        </p:tgtEl>
                                        <p:attrNameLst>
                                          <p:attrName>style.visibility</p:attrName>
                                        </p:attrNameLst>
                                      </p:cBhvr>
                                      <p:to>
                                        <p:strVal val="visible"/>
                                      </p:to>
                                    </p:set>
                                    <p:anim calcmode="lin" valueType="num">
                                      <p:cBhvr>
                                        <p:cTn id="70"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09"/>
                                        </p:tgtEl>
                                        <p:attrNameLst>
                                          <p:attrName>ppt_y</p:attrName>
                                        </p:attrNameLst>
                                      </p:cBhvr>
                                      <p:tavLst>
                                        <p:tav tm="0">
                                          <p:val>
                                            <p:strVal val="#ppt_y"/>
                                          </p:val>
                                        </p:tav>
                                        <p:tav tm="100000">
                                          <p:val>
                                            <p:strVal val="#ppt_y"/>
                                          </p:val>
                                        </p:tav>
                                      </p:tavLst>
                                    </p:anim>
                                    <p:anim calcmode="lin" valueType="num">
                                      <p:cBhvr>
                                        <p:cTn id="72"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09"/>
                                        </p:tgtEl>
                                      </p:cBhvr>
                                    </p:animEffect>
                                  </p:childTnLst>
                                </p:cTn>
                              </p:par>
                            </p:childTnLst>
                          </p:cTn>
                        </p:par>
                        <p:par>
                          <p:cTn id="75" fill="hold">
                            <p:stCondLst>
                              <p:cond delay="62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10"/>
                                        </p:tgtEl>
                                        <p:attrNameLst>
                                          <p:attrName>style.visibility</p:attrName>
                                        </p:attrNameLst>
                                      </p:cBhvr>
                                      <p:to>
                                        <p:strVal val="visible"/>
                                      </p:to>
                                    </p:set>
                                    <p:anim calcmode="lin" valueType="num">
                                      <p:cBhvr>
                                        <p:cTn id="78"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10"/>
                                        </p:tgtEl>
                                        <p:attrNameLst>
                                          <p:attrName>ppt_y</p:attrName>
                                        </p:attrNameLst>
                                      </p:cBhvr>
                                      <p:tavLst>
                                        <p:tav tm="0">
                                          <p:val>
                                            <p:strVal val="#ppt_y"/>
                                          </p:val>
                                        </p:tav>
                                        <p:tav tm="100000">
                                          <p:val>
                                            <p:strVal val="#ppt_y"/>
                                          </p:val>
                                        </p:tav>
                                      </p:tavLst>
                                    </p:anim>
                                    <p:anim calcmode="lin" valueType="num">
                                      <p:cBhvr>
                                        <p:cTn id="80"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10"/>
                                        </p:tgtEl>
                                      </p:cBhvr>
                                    </p:animEffect>
                                  </p:childTnLst>
                                </p:cTn>
                              </p:par>
                            </p:childTnLst>
                          </p:cTn>
                        </p:par>
                        <p:par>
                          <p:cTn id="83" fill="hold">
                            <p:stCondLst>
                              <p:cond delay="76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11"/>
                                        </p:tgtEl>
                                        <p:attrNameLst>
                                          <p:attrName>style.visibility</p:attrName>
                                        </p:attrNameLst>
                                      </p:cBhvr>
                                      <p:to>
                                        <p:strVal val="visible"/>
                                      </p:to>
                                    </p:set>
                                    <p:anim calcmode="lin" valueType="num">
                                      <p:cBhvr>
                                        <p:cTn id="86"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11"/>
                                        </p:tgtEl>
                                        <p:attrNameLst>
                                          <p:attrName>ppt_y</p:attrName>
                                        </p:attrNameLst>
                                      </p:cBhvr>
                                      <p:tavLst>
                                        <p:tav tm="0">
                                          <p:val>
                                            <p:strVal val="#ppt_y"/>
                                          </p:val>
                                        </p:tav>
                                        <p:tav tm="100000">
                                          <p:val>
                                            <p:strVal val="#ppt_y"/>
                                          </p:val>
                                        </p:tav>
                                      </p:tavLst>
                                    </p:anim>
                                    <p:anim calcmode="lin" valueType="num">
                                      <p:cBhvr>
                                        <p:cTn id="88"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11"/>
                                        </p:tgtEl>
                                      </p:cBhvr>
                                    </p:animEffect>
                                  </p:childTnLst>
                                </p:cTn>
                              </p:par>
                            </p:childTnLst>
                          </p:cTn>
                        </p:par>
                        <p:par>
                          <p:cTn id="91" fill="hold">
                            <p:stCondLst>
                              <p:cond delay="90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112"/>
                                        </p:tgtEl>
                                        <p:attrNameLst>
                                          <p:attrName>style.visibility</p:attrName>
                                        </p:attrNameLst>
                                      </p:cBhvr>
                                      <p:to>
                                        <p:strVal val="visible"/>
                                      </p:to>
                                    </p:set>
                                    <p:anim calcmode="lin" valueType="num">
                                      <p:cBhvr>
                                        <p:cTn id="94"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12"/>
                                        </p:tgtEl>
                                        <p:attrNameLst>
                                          <p:attrName>ppt_y</p:attrName>
                                        </p:attrNameLst>
                                      </p:cBhvr>
                                      <p:tavLst>
                                        <p:tav tm="0">
                                          <p:val>
                                            <p:strVal val="#ppt_y"/>
                                          </p:val>
                                        </p:tav>
                                        <p:tav tm="100000">
                                          <p:val>
                                            <p:strVal val="#ppt_y"/>
                                          </p:val>
                                        </p:tav>
                                      </p:tavLst>
                                    </p:anim>
                                    <p:anim calcmode="lin" valueType="num">
                                      <p:cBhvr>
                                        <p:cTn id="96"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12"/>
                                        </p:tgtEl>
                                      </p:cBhvr>
                                    </p:animEffect>
                                  </p:childTnLst>
                                </p:cTn>
                              </p:par>
                            </p:childTnLst>
                          </p:cTn>
                        </p:par>
                        <p:par>
                          <p:cTn id="99" fill="hold">
                            <p:stCondLst>
                              <p:cond delay="10400"/>
                            </p:stCondLst>
                            <p:childTnLst>
                              <p:par>
                                <p:cTn id="100" presetID="42" presetClass="entr" presetSubtype="0" fill="hold" nodeType="afterEffect">
                                  <p:stCondLst>
                                    <p:cond delay="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1000"/>
                                        <p:tgtEl>
                                          <p:spTgt spid="113"/>
                                        </p:tgtEl>
                                      </p:cBhvr>
                                    </p:animEffect>
                                    <p:anim calcmode="lin" valueType="num">
                                      <p:cBhvr>
                                        <p:cTn id="103" dur="1000" fill="hold"/>
                                        <p:tgtEl>
                                          <p:spTgt spid="113"/>
                                        </p:tgtEl>
                                        <p:attrNameLst>
                                          <p:attrName>ppt_x</p:attrName>
                                        </p:attrNameLst>
                                      </p:cBhvr>
                                      <p:tavLst>
                                        <p:tav tm="0">
                                          <p:val>
                                            <p:strVal val="#ppt_x"/>
                                          </p:val>
                                        </p:tav>
                                        <p:tav tm="100000">
                                          <p:val>
                                            <p:strVal val="#ppt_x"/>
                                          </p:val>
                                        </p:tav>
                                      </p:tavLst>
                                    </p:anim>
                                    <p:anim calcmode="lin" valueType="num">
                                      <p:cBhvr>
                                        <p:cTn id="104" dur="10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11400"/>
                            </p:stCondLst>
                            <p:childTnLst>
                              <p:par>
                                <p:cTn id="106" presetID="22" presetClass="entr" presetSubtype="8" fill="hold" grpId="0" nodeType="after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childTnLst>
                          </p:cTn>
                        </p:par>
                        <p:par>
                          <p:cTn id="109" fill="hold">
                            <p:stCondLst>
                              <p:cond delay="11900"/>
                            </p:stCondLst>
                            <p:childTnLst>
                              <p:par>
                                <p:cTn id="110" presetID="14" presetClass="entr" presetSubtype="10"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randombar(horizontal)">
                                      <p:cBhvr>
                                        <p:cTn id="112" dur="750"/>
                                        <p:tgtEl>
                                          <p:spTgt spid="117"/>
                                        </p:tgtEl>
                                      </p:cBhvr>
                                    </p:animEffect>
                                  </p:childTnLst>
                                </p:cTn>
                              </p:par>
                            </p:childTnLst>
                          </p:cTn>
                        </p:par>
                        <p:par>
                          <p:cTn id="113" fill="hold">
                            <p:stCondLst>
                              <p:cond delay="12900"/>
                            </p:stCondLst>
                            <p:childTnLst>
                              <p:par>
                                <p:cTn id="114" presetID="53" presetClass="entr" presetSubtype="16" fill="hold" nodeType="afterEffect">
                                  <p:stCondLst>
                                    <p:cond delay="0"/>
                                  </p:stCondLst>
                                  <p:childTnLst>
                                    <p:set>
                                      <p:cBhvr>
                                        <p:cTn id="115" dur="1" fill="hold">
                                          <p:stCondLst>
                                            <p:cond delay="0"/>
                                          </p:stCondLst>
                                        </p:cTn>
                                        <p:tgtEl>
                                          <p:spTgt spid="119"/>
                                        </p:tgtEl>
                                        <p:attrNameLst>
                                          <p:attrName>style.visibility</p:attrName>
                                        </p:attrNameLst>
                                      </p:cBhvr>
                                      <p:to>
                                        <p:strVal val="visible"/>
                                      </p:to>
                                    </p:set>
                                    <p:anim calcmode="lin" valueType="num">
                                      <p:cBhvr>
                                        <p:cTn id="116" dur="500" fill="hold"/>
                                        <p:tgtEl>
                                          <p:spTgt spid="119"/>
                                        </p:tgtEl>
                                        <p:attrNameLst>
                                          <p:attrName>ppt_w</p:attrName>
                                        </p:attrNameLst>
                                      </p:cBhvr>
                                      <p:tavLst>
                                        <p:tav tm="0">
                                          <p:val>
                                            <p:fltVal val="0"/>
                                          </p:val>
                                        </p:tav>
                                        <p:tav tm="100000">
                                          <p:val>
                                            <p:strVal val="#ppt_w"/>
                                          </p:val>
                                        </p:tav>
                                      </p:tavLst>
                                    </p:anim>
                                    <p:anim calcmode="lin" valueType="num">
                                      <p:cBhvr>
                                        <p:cTn id="117" dur="500" fill="hold"/>
                                        <p:tgtEl>
                                          <p:spTgt spid="119"/>
                                        </p:tgtEl>
                                        <p:attrNameLst>
                                          <p:attrName>ppt_h</p:attrName>
                                        </p:attrNameLst>
                                      </p:cBhvr>
                                      <p:tavLst>
                                        <p:tav tm="0">
                                          <p:val>
                                            <p:fltVal val="0"/>
                                          </p:val>
                                        </p:tav>
                                        <p:tav tm="100000">
                                          <p:val>
                                            <p:strVal val="#ppt_h"/>
                                          </p:val>
                                        </p:tav>
                                      </p:tavLst>
                                    </p:anim>
                                    <p:animEffect transition="in" filter="fade">
                                      <p:cBhvr>
                                        <p:cTn id="118" dur="500"/>
                                        <p:tgtEl>
                                          <p:spTgt spid="119"/>
                                        </p:tgtEl>
                                      </p:cBhvr>
                                    </p:animEffect>
                                  </p:childTnLst>
                                </p:cTn>
                              </p:par>
                            </p:childTnLst>
                          </p:cTn>
                        </p:par>
                        <p:par>
                          <p:cTn id="119" fill="hold">
                            <p:stCondLst>
                              <p:cond delay="13400"/>
                            </p:stCondLst>
                            <p:childTnLst>
                              <p:par>
                                <p:cTn id="120" presetID="22" presetClass="entr" presetSubtype="8"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Effect transition="in" filter="wipe(left)">
                                      <p:cBhvr>
                                        <p:cTn id="122" dur="500"/>
                                        <p:tgtEl>
                                          <p:spTgt spid="122"/>
                                        </p:tgtEl>
                                      </p:cBhvr>
                                    </p:animEffect>
                                  </p:childTnLst>
                                </p:cTn>
                              </p:par>
                            </p:childTnLst>
                          </p:cTn>
                        </p:par>
                        <p:par>
                          <p:cTn id="123" fill="hold">
                            <p:stCondLst>
                              <p:cond delay="13900"/>
                            </p:stCondLst>
                            <p:childTnLst>
                              <p:par>
                                <p:cTn id="124" presetID="53" presetClass="entr" presetSubtype="16" fill="hold" nodeType="afterEffect">
                                  <p:stCondLst>
                                    <p:cond delay="0"/>
                                  </p:stCondLst>
                                  <p:childTnLst>
                                    <p:set>
                                      <p:cBhvr>
                                        <p:cTn id="125" dur="1" fill="hold">
                                          <p:stCondLst>
                                            <p:cond delay="0"/>
                                          </p:stCondLst>
                                        </p:cTn>
                                        <p:tgtEl>
                                          <p:spTgt spid="123"/>
                                        </p:tgtEl>
                                        <p:attrNameLst>
                                          <p:attrName>style.visibility</p:attrName>
                                        </p:attrNameLst>
                                      </p:cBhvr>
                                      <p:to>
                                        <p:strVal val="visible"/>
                                      </p:to>
                                    </p:set>
                                    <p:anim calcmode="lin" valueType="num">
                                      <p:cBhvr>
                                        <p:cTn id="126" dur="500" fill="hold"/>
                                        <p:tgtEl>
                                          <p:spTgt spid="123"/>
                                        </p:tgtEl>
                                        <p:attrNameLst>
                                          <p:attrName>ppt_w</p:attrName>
                                        </p:attrNameLst>
                                      </p:cBhvr>
                                      <p:tavLst>
                                        <p:tav tm="0">
                                          <p:val>
                                            <p:fltVal val="0"/>
                                          </p:val>
                                        </p:tav>
                                        <p:tav tm="100000">
                                          <p:val>
                                            <p:strVal val="#ppt_w"/>
                                          </p:val>
                                        </p:tav>
                                      </p:tavLst>
                                    </p:anim>
                                    <p:anim calcmode="lin" valueType="num">
                                      <p:cBhvr>
                                        <p:cTn id="127" dur="500" fill="hold"/>
                                        <p:tgtEl>
                                          <p:spTgt spid="123"/>
                                        </p:tgtEl>
                                        <p:attrNameLst>
                                          <p:attrName>ppt_h</p:attrName>
                                        </p:attrNameLst>
                                      </p:cBhvr>
                                      <p:tavLst>
                                        <p:tav tm="0">
                                          <p:val>
                                            <p:fltVal val="0"/>
                                          </p:val>
                                        </p:tav>
                                        <p:tav tm="100000">
                                          <p:val>
                                            <p:strVal val="#ppt_h"/>
                                          </p:val>
                                        </p:tav>
                                      </p:tavLst>
                                    </p:anim>
                                    <p:animEffect transition="in" filter="fade">
                                      <p:cBhvr>
                                        <p:cTn id="128" dur="500"/>
                                        <p:tgtEl>
                                          <p:spTgt spid="123"/>
                                        </p:tgtEl>
                                      </p:cBhvr>
                                    </p:animEffect>
                                  </p:childTnLst>
                                </p:cTn>
                              </p:par>
                            </p:childTnLst>
                          </p:cTn>
                        </p:par>
                        <p:par>
                          <p:cTn id="129" fill="hold">
                            <p:stCondLst>
                              <p:cond delay="1440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par>
                          <p:cTn id="133" fill="hold">
                            <p:stCondLst>
                              <p:cond delay="14900"/>
                            </p:stCondLst>
                            <p:childTnLst>
                              <p:par>
                                <p:cTn id="134" presetID="53" presetClass="entr" presetSubtype="16" fill="hold" nodeType="afterEffect">
                                  <p:stCondLst>
                                    <p:cond delay="0"/>
                                  </p:stCondLst>
                                  <p:childTnLst>
                                    <p:set>
                                      <p:cBhvr>
                                        <p:cTn id="135" dur="1" fill="hold">
                                          <p:stCondLst>
                                            <p:cond delay="0"/>
                                          </p:stCondLst>
                                        </p:cTn>
                                        <p:tgtEl>
                                          <p:spTgt spid="127"/>
                                        </p:tgtEl>
                                        <p:attrNameLst>
                                          <p:attrName>style.visibility</p:attrName>
                                        </p:attrNameLst>
                                      </p:cBhvr>
                                      <p:to>
                                        <p:strVal val="visible"/>
                                      </p:to>
                                    </p:set>
                                    <p:anim calcmode="lin" valueType="num">
                                      <p:cBhvr>
                                        <p:cTn id="136" dur="500" fill="hold"/>
                                        <p:tgtEl>
                                          <p:spTgt spid="127"/>
                                        </p:tgtEl>
                                        <p:attrNameLst>
                                          <p:attrName>ppt_w</p:attrName>
                                        </p:attrNameLst>
                                      </p:cBhvr>
                                      <p:tavLst>
                                        <p:tav tm="0">
                                          <p:val>
                                            <p:fltVal val="0"/>
                                          </p:val>
                                        </p:tav>
                                        <p:tav tm="100000">
                                          <p:val>
                                            <p:strVal val="#ppt_w"/>
                                          </p:val>
                                        </p:tav>
                                      </p:tavLst>
                                    </p:anim>
                                    <p:anim calcmode="lin" valueType="num">
                                      <p:cBhvr>
                                        <p:cTn id="137" dur="500" fill="hold"/>
                                        <p:tgtEl>
                                          <p:spTgt spid="127"/>
                                        </p:tgtEl>
                                        <p:attrNameLst>
                                          <p:attrName>ppt_h</p:attrName>
                                        </p:attrNameLst>
                                      </p:cBhvr>
                                      <p:tavLst>
                                        <p:tav tm="0">
                                          <p:val>
                                            <p:fltVal val="0"/>
                                          </p:val>
                                        </p:tav>
                                        <p:tav tm="100000">
                                          <p:val>
                                            <p:strVal val="#ppt_h"/>
                                          </p:val>
                                        </p:tav>
                                      </p:tavLst>
                                    </p:anim>
                                    <p:animEffect transition="in" filter="fade">
                                      <p:cBhvr>
                                        <p:cTn id="138" dur="500"/>
                                        <p:tgtEl>
                                          <p:spTgt spid="127"/>
                                        </p:tgtEl>
                                      </p:cBhvr>
                                    </p:animEffect>
                                  </p:childTnLst>
                                </p:cTn>
                              </p:par>
                            </p:childTnLst>
                          </p:cTn>
                        </p:par>
                        <p:par>
                          <p:cTn id="139" fill="hold">
                            <p:stCondLst>
                              <p:cond delay="15400"/>
                            </p:stCondLst>
                            <p:childTnLst>
                              <p:par>
                                <p:cTn id="140" presetID="22" presetClass="entr" presetSubtype="8" fill="hold" grpId="0" nodeType="afterEffect">
                                  <p:stCondLst>
                                    <p:cond delay="0"/>
                                  </p:stCondLst>
                                  <p:childTnLst>
                                    <p:set>
                                      <p:cBhvr>
                                        <p:cTn id="141" dur="1" fill="hold">
                                          <p:stCondLst>
                                            <p:cond delay="0"/>
                                          </p:stCondLst>
                                        </p:cTn>
                                        <p:tgtEl>
                                          <p:spTgt spid="130"/>
                                        </p:tgtEl>
                                        <p:attrNameLst>
                                          <p:attrName>style.visibility</p:attrName>
                                        </p:attrNameLst>
                                      </p:cBhvr>
                                      <p:to>
                                        <p:strVal val="visible"/>
                                      </p:to>
                                    </p:set>
                                    <p:animEffect transition="in" filter="wipe(left)">
                                      <p:cBhvr>
                                        <p:cTn id="14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7" grpId="0"/>
      <p:bldP spid="118" grpId="0"/>
      <p:bldP spid="122" grpId="0"/>
      <p:bldP spid="126" grpId="0"/>
      <p:bldP spid="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团队介绍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TEAM TO INTRODUCE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9" name="圆角矩形 208"/>
          <p:cNvSpPr/>
          <p:nvPr/>
        </p:nvSpPr>
        <p:spPr>
          <a:xfrm>
            <a:off x="-239055" y="1283285"/>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标题 4"/>
          <p:cNvSpPr txBox="1"/>
          <p:nvPr/>
        </p:nvSpPr>
        <p:spPr>
          <a:xfrm>
            <a:off x="48902" y="1304509"/>
            <a:ext cx="1223816"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12"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13" name="圆角矩形 212"/>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5" name="圆角矩形 224"/>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7" name="圆角矩形 226"/>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9" name="圆角矩形 228"/>
          <p:cNvSpPr/>
          <p:nvPr/>
        </p:nvSpPr>
        <p:spPr>
          <a:xfrm>
            <a:off x="11783150"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标题 4"/>
          <p:cNvSpPr txBox="1"/>
          <p:nvPr/>
        </p:nvSpPr>
        <p:spPr>
          <a:xfrm>
            <a:off x="1185514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39" name="组合 238"/>
          <p:cNvGrpSpPr/>
          <p:nvPr/>
        </p:nvGrpSpPr>
        <p:grpSpPr>
          <a:xfrm>
            <a:off x="3144547" y="1208909"/>
            <a:ext cx="710015" cy="771342"/>
            <a:chOff x="3185939" y="1739094"/>
            <a:chExt cx="710200" cy="771543"/>
          </a:xfrm>
        </p:grpSpPr>
        <p:sp>
          <p:nvSpPr>
            <p:cNvPr id="240" name="任意多边形 23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rgbClr val="FF0000"/>
                </a:solidFill>
                <a:latin typeface="DIN-BoldItalic" pitchFamily="50" charset="0"/>
              </a:endParaRPr>
            </a:p>
          </p:txBody>
        </p:sp>
        <p:sp>
          <p:nvSpPr>
            <p:cNvPr id="241" name="椭圆 240"/>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2" name="椭圆 241"/>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3"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srgbClr val="FF0000"/>
                </a:solidFill>
              </a:endParaRPr>
            </a:p>
          </p:txBody>
        </p:sp>
      </p:grpSp>
      <p:sp>
        <p:nvSpPr>
          <p:cNvPr id="244" name="Oval 21"/>
          <p:cNvSpPr/>
          <p:nvPr/>
        </p:nvSpPr>
        <p:spPr>
          <a:xfrm>
            <a:off x="1632666" y="1664020"/>
            <a:ext cx="1932111" cy="1932111"/>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45" name="椭圆 244"/>
          <p:cNvSpPr/>
          <p:nvPr/>
        </p:nvSpPr>
        <p:spPr>
          <a:xfrm>
            <a:off x="1790863" y="1821668"/>
            <a:ext cx="1615717" cy="1616816"/>
          </a:xfrm>
          <a:prstGeom prst="ellipse">
            <a:avLst/>
          </a:prstGeom>
          <a:blipFill dpi="0" rotWithShape="1">
            <a:blip r:embed="rId1" cstate="screen">
              <a:extLst>
                <a:ext uri="{BEBA8EAE-BF5A-486C-A8C5-ECC9F3942E4B}">
                  <a14:imgProps xmlns:a14="http://schemas.microsoft.com/office/drawing/2010/main">
                    <a14:imgLayer r:embed="rId2">
                      <a14:imgEffect>
                        <a14:brightnessContrast bright="9000"/>
                      </a14:imgEffect>
                      <a14:imgEffect>
                        <a14:sharpenSoften amount="-42000"/>
                      </a14:imgEffect>
                    </a14:imgLayer>
                  </a14:imgProps>
                </a:ext>
              </a:extLst>
            </a:blip>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46" name="标题 11"/>
          <p:cNvSpPr txBox="1"/>
          <p:nvPr/>
        </p:nvSpPr>
        <p:spPr>
          <a:xfrm>
            <a:off x="3313572" y="1247185"/>
            <a:ext cx="540990" cy="46394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01</a:t>
            </a:r>
            <a:endParaRPr lang="zh-CN" altLang="en-US" sz="2400" dirty="0">
              <a:solidFill>
                <a:srgbClr val="C00000"/>
              </a:solidFill>
              <a:latin typeface="Impact MT Std" pitchFamily="34" charset="0"/>
              <a:ea typeface="微软雅黑" panose="020B0503020204020204" pitchFamily="34" charset="-122"/>
            </a:endParaRPr>
          </a:p>
        </p:txBody>
      </p:sp>
      <p:cxnSp>
        <p:nvCxnSpPr>
          <p:cNvPr id="247" name="直接连接符 246"/>
          <p:cNvCxnSpPr/>
          <p:nvPr/>
        </p:nvCxnSpPr>
        <p:spPr>
          <a:xfrm>
            <a:off x="1992612" y="3728533"/>
            <a:ext cx="0" cy="2629889"/>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8" name="标题 11"/>
          <p:cNvSpPr txBox="1"/>
          <p:nvPr/>
        </p:nvSpPr>
        <p:spPr>
          <a:xfrm>
            <a:off x="2085316" y="3766809"/>
            <a:ext cx="1203103"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9" name="标题 11"/>
          <p:cNvSpPr txBox="1"/>
          <p:nvPr/>
        </p:nvSpPr>
        <p:spPr>
          <a:xfrm>
            <a:off x="2064601" y="4054766"/>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DUAN OUY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0" name="标题 11"/>
          <p:cNvSpPr txBox="1"/>
          <p:nvPr/>
        </p:nvSpPr>
        <p:spPr>
          <a:xfrm>
            <a:off x="2085316" y="4423838"/>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1" name="标题 11"/>
          <p:cNvSpPr txBox="1"/>
          <p:nvPr/>
        </p:nvSpPr>
        <p:spPr>
          <a:xfrm>
            <a:off x="2064601" y="4711795"/>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1989-10-10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2" name="标题 11"/>
          <p:cNvSpPr txBox="1"/>
          <p:nvPr/>
        </p:nvSpPr>
        <p:spPr>
          <a:xfrm>
            <a:off x="2085316" y="5071741"/>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3" name="标题 11"/>
          <p:cNvSpPr txBox="1"/>
          <p:nvPr/>
        </p:nvSpPr>
        <p:spPr>
          <a:xfrm>
            <a:off x="2064601" y="5359698"/>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金融博士在读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4" name="标题 11"/>
          <p:cNvSpPr txBox="1"/>
          <p:nvPr/>
        </p:nvSpPr>
        <p:spPr>
          <a:xfrm>
            <a:off x="2085316" y="5715082"/>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5" name="标题 11"/>
          <p:cNvSpPr txBox="1"/>
          <p:nvPr/>
        </p:nvSpPr>
        <p:spPr>
          <a:xfrm>
            <a:off x="2064601" y="6003039"/>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部拓展经理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6" name="组合 255"/>
          <p:cNvGrpSpPr/>
          <p:nvPr/>
        </p:nvGrpSpPr>
        <p:grpSpPr>
          <a:xfrm>
            <a:off x="5500652" y="1208909"/>
            <a:ext cx="710015" cy="771342"/>
            <a:chOff x="3185939" y="1739094"/>
            <a:chExt cx="710200" cy="771543"/>
          </a:xfrm>
        </p:grpSpPr>
        <p:sp>
          <p:nvSpPr>
            <p:cNvPr id="257" name="任意多边形 256"/>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58" name="椭圆 257"/>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9" name="椭圆 258"/>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0"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schemeClr val="bg1">
                    <a:lumMod val="50000"/>
                  </a:schemeClr>
                </a:solidFill>
              </a:endParaRPr>
            </a:p>
          </p:txBody>
        </p:sp>
      </p:grpSp>
      <p:sp>
        <p:nvSpPr>
          <p:cNvPr id="261" name="Oval 21"/>
          <p:cNvSpPr/>
          <p:nvPr/>
        </p:nvSpPr>
        <p:spPr>
          <a:xfrm>
            <a:off x="3988770" y="1664020"/>
            <a:ext cx="1932111" cy="1932111"/>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62" name="椭圆 261"/>
          <p:cNvSpPr/>
          <p:nvPr/>
        </p:nvSpPr>
        <p:spPr>
          <a:xfrm>
            <a:off x="4146967" y="1821668"/>
            <a:ext cx="1615717" cy="1616816"/>
          </a:xfrm>
          <a:prstGeom prst="ellipse">
            <a:avLst/>
          </a:prstGeom>
          <a:blipFill dpi="0" rotWithShape="1">
            <a:blip r:embed="rId3" cstate="screen"/>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63" name="标题 11"/>
          <p:cNvSpPr txBox="1"/>
          <p:nvPr/>
        </p:nvSpPr>
        <p:spPr>
          <a:xfrm>
            <a:off x="5669677" y="1247185"/>
            <a:ext cx="540990" cy="46394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02</a:t>
            </a:r>
            <a:endParaRPr lang="zh-CN" altLang="en-US" sz="2400" dirty="0">
              <a:solidFill>
                <a:srgbClr val="C00000"/>
              </a:solidFill>
              <a:latin typeface="Impact MT Std" pitchFamily="34" charset="0"/>
              <a:ea typeface="微软雅黑" panose="020B0503020204020204" pitchFamily="34" charset="-122"/>
            </a:endParaRPr>
          </a:p>
        </p:txBody>
      </p:sp>
      <p:cxnSp>
        <p:nvCxnSpPr>
          <p:cNvPr id="264" name="直接连接符 263"/>
          <p:cNvCxnSpPr/>
          <p:nvPr/>
        </p:nvCxnSpPr>
        <p:spPr>
          <a:xfrm>
            <a:off x="4358487" y="3728533"/>
            <a:ext cx="0" cy="2629889"/>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5" name="标题 11"/>
          <p:cNvSpPr txBox="1"/>
          <p:nvPr/>
        </p:nvSpPr>
        <p:spPr>
          <a:xfrm>
            <a:off x="4451191" y="3766809"/>
            <a:ext cx="1203103"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6" name="标题 11"/>
          <p:cNvSpPr txBox="1"/>
          <p:nvPr/>
        </p:nvSpPr>
        <p:spPr>
          <a:xfrm>
            <a:off x="4430476" y="4054766"/>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LUSY DANY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7" name="标题 11"/>
          <p:cNvSpPr txBox="1"/>
          <p:nvPr/>
        </p:nvSpPr>
        <p:spPr>
          <a:xfrm>
            <a:off x="4451191" y="4423838"/>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8" name="标题 11"/>
          <p:cNvSpPr txBox="1"/>
          <p:nvPr/>
        </p:nvSpPr>
        <p:spPr>
          <a:xfrm>
            <a:off x="4430476" y="4711795"/>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1979-11-15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9" name="标题 11"/>
          <p:cNvSpPr txBox="1"/>
          <p:nvPr/>
        </p:nvSpPr>
        <p:spPr>
          <a:xfrm>
            <a:off x="4451191" y="5071741"/>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0" name="标题 11"/>
          <p:cNvSpPr txBox="1"/>
          <p:nvPr/>
        </p:nvSpPr>
        <p:spPr>
          <a:xfrm>
            <a:off x="4430476" y="5359698"/>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剑桥管理</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硕士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1" name="标题 11"/>
          <p:cNvSpPr txBox="1"/>
          <p:nvPr/>
        </p:nvSpPr>
        <p:spPr>
          <a:xfrm>
            <a:off x="4451191" y="5715082"/>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2" name="标题 11"/>
          <p:cNvSpPr txBox="1"/>
          <p:nvPr/>
        </p:nvSpPr>
        <p:spPr>
          <a:xfrm>
            <a:off x="4430476" y="6003039"/>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部部门经理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3" name="组合 272"/>
          <p:cNvGrpSpPr/>
          <p:nvPr/>
        </p:nvGrpSpPr>
        <p:grpSpPr>
          <a:xfrm>
            <a:off x="7856756" y="1208909"/>
            <a:ext cx="710015" cy="771342"/>
            <a:chOff x="3185939" y="1739094"/>
            <a:chExt cx="710200" cy="771543"/>
          </a:xfrm>
        </p:grpSpPr>
        <p:sp>
          <p:nvSpPr>
            <p:cNvPr id="274" name="任意多边形 27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75" name="椭圆 274"/>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6" name="椭圆 27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schemeClr val="bg1">
                    <a:lumMod val="50000"/>
                  </a:schemeClr>
                </a:solidFill>
              </a:endParaRPr>
            </a:p>
          </p:txBody>
        </p:sp>
      </p:grpSp>
      <p:sp>
        <p:nvSpPr>
          <p:cNvPr id="278" name="Oval 21"/>
          <p:cNvSpPr/>
          <p:nvPr/>
        </p:nvSpPr>
        <p:spPr>
          <a:xfrm>
            <a:off x="6344875" y="1664020"/>
            <a:ext cx="1932111" cy="1932111"/>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79" name="椭圆 278"/>
          <p:cNvSpPr/>
          <p:nvPr/>
        </p:nvSpPr>
        <p:spPr>
          <a:xfrm>
            <a:off x="6503071" y="1821668"/>
            <a:ext cx="1615717" cy="1616816"/>
          </a:xfrm>
          <a:prstGeom prst="ellipse">
            <a:avLst/>
          </a:prstGeom>
          <a:blipFill dpi="0" rotWithShape="1">
            <a:blip r:embed="rId4" cstate="screen"/>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80" name="标题 11"/>
          <p:cNvSpPr txBox="1"/>
          <p:nvPr/>
        </p:nvSpPr>
        <p:spPr>
          <a:xfrm>
            <a:off x="8025781" y="1247185"/>
            <a:ext cx="540990" cy="46394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03</a:t>
            </a:r>
            <a:endParaRPr lang="zh-CN" altLang="en-US" sz="2400" dirty="0">
              <a:solidFill>
                <a:srgbClr val="C00000"/>
              </a:solidFill>
              <a:latin typeface="Impact MT Std" pitchFamily="34" charset="0"/>
              <a:ea typeface="微软雅黑" panose="020B0503020204020204" pitchFamily="34" charset="-122"/>
            </a:endParaRPr>
          </a:p>
        </p:txBody>
      </p:sp>
      <p:cxnSp>
        <p:nvCxnSpPr>
          <p:cNvPr id="281" name="直接连接符 280"/>
          <p:cNvCxnSpPr/>
          <p:nvPr/>
        </p:nvCxnSpPr>
        <p:spPr>
          <a:xfrm>
            <a:off x="6714591" y="3728533"/>
            <a:ext cx="0" cy="2629889"/>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2" name="标题 11"/>
          <p:cNvSpPr txBox="1"/>
          <p:nvPr/>
        </p:nvSpPr>
        <p:spPr>
          <a:xfrm>
            <a:off x="6807295" y="3766809"/>
            <a:ext cx="1203103"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3" name="标题 11"/>
          <p:cNvSpPr txBox="1"/>
          <p:nvPr/>
        </p:nvSpPr>
        <p:spPr>
          <a:xfrm>
            <a:off x="6786581" y="4054766"/>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DAB PUY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4" name="标题 11"/>
          <p:cNvSpPr txBox="1"/>
          <p:nvPr/>
        </p:nvSpPr>
        <p:spPr>
          <a:xfrm>
            <a:off x="6807295" y="4423838"/>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5" name="标题 11"/>
          <p:cNvSpPr txBox="1"/>
          <p:nvPr/>
        </p:nvSpPr>
        <p:spPr>
          <a:xfrm>
            <a:off x="6786581" y="4711795"/>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1982-09-30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6" name="标题 11"/>
          <p:cNvSpPr txBox="1"/>
          <p:nvPr/>
        </p:nvSpPr>
        <p:spPr>
          <a:xfrm>
            <a:off x="6807295" y="5071741"/>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7" name="标题 11"/>
          <p:cNvSpPr txBox="1"/>
          <p:nvPr/>
        </p:nvSpPr>
        <p:spPr>
          <a:xfrm>
            <a:off x="6786581" y="5359698"/>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哈佛金融博士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8" name="标题 11"/>
          <p:cNvSpPr txBox="1"/>
          <p:nvPr/>
        </p:nvSpPr>
        <p:spPr>
          <a:xfrm>
            <a:off x="6807295" y="5715082"/>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9" name="标题 11"/>
          <p:cNvSpPr txBox="1"/>
          <p:nvPr/>
        </p:nvSpPr>
        <p:spPr>
          <a:xfrm>
            <a:off x="6786581" y="6003039"/>
            <a:ext cx="1871721"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设计总监及负责人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0" name="组合 289"/>
          <p:cNvGrpSpPr/>
          <p:nvPr/>
        </p:nvGrpSpPr>
        <p:grpSpPr>
          <a:xfrm>
            <a:off x="10160412" y="1197333"/>
            <a:ext cx="710015" cy="771342"/>
            <a:chOff x="3185939" y="1739094"/>
            <a:chExt cx="710200" cy="771543"/>
          </a:xfrm>
        </p:grpSpPr>
        <p:sp>
          <p:nvSpPr>
            <p:cNvPr id="291" name="任意多边形 290"/>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92" name="椭圆 291"/>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3" name="椭圆 292"/>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4"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schemeClr val="bg1">
                    <a:lumMod val="50000"/>
                  </a:schemeClr>
                </a:solidFill>
              </a:endParaRPr>
            </a:p>
          </p:txBody>
        </p:sp>
      </p:grpSp>
      <p:sp>
        <p:nvSpPr>
          <p:cNvPr id="295" name="Oval 21"/>
          <p:cNvSpPr/>
          <p:nvPr/>
        </p:nvSpPr>
        <p:spPr>
          <a:xfrm>
            <a:off x="8648531" y="1652444"/>
            <a:ext cx="1932111" cy="1932111"/>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96" name="椭圆 295"/>
          <p:cNvSpPr/>
          <p:nvPr/>
        </p:nvSpPr>
        <p:spPr>
          <a:xfrm>
            <a:off x="8806728" y="1810092"/>
            <a:ext cx="1615717" cy="1616816"/>
          </a:xfrm>
          <a:prstGeom prst="ellipse">
            <a:avLst/>
          </a:prstGeom>
          <a:blipFill dpi="0" rotWithShape="1">
            <a:blip r:embed="rId5" cstate="screen"/>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97" name="标题 11"/>
          <p:cNvSpPr txBox="1"/>
          <p:nvPr/>
        </p:nvSpPr>
        <p:spPr>
          <a:xfrm>
            <a:off x="10329437" y="1235609"/>
            <a:ext cx="540990" cy="463943"/>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04</a:t>
            </a:r>
            <a:endParaRPr lang="zh-CN" altLang="en-US" sz="2400" dirty="0">
              <a:solidFill>
                <a:srgbClr val="C00000"/>
              </a:solidFill>
              <a:latin typeface="Impact MT Std" pitchFamily="34" charset="0"/>
              <a:ea typeface="微软雅黑" panose="020B0503020204020204" pitchFamily="34" charset="-122"/>
            </a:endParaRPr>
          </a:p>
        </p:txBody>
      </p:sp>
      <p:cxnSp>
        <p:nvCxnSpPr>
          <p:cNvPr id="298" name="直接连接符 297"/>
          <p:cNvCxnSpPr/>
          <p:nvPr/>
        </p:nvCxnSpPr>
        <p:spPr>
          <a:xfrm>
            <a:off x="9018247" y="3728533"/>
            <a:ext cx="0" cy="2629889"/>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标题 11"/>
          <p:cNvSpPr txBox="1"/>
          <p:nvPr/>
        </p:nvSpPr>
        <p:spPr>
          <a:xfrm>
            <a:off x="9110951" y="3766809"/>
            <a:ext cx="1203103"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0" name="标题 11"/>
          <p:cNvSpPr txBox="1"/>
          <p:nvPr/>
        </p:nvSpPr>
        <p:spPr>
          <a:xfrm>
            <a:off x="9090237" y="4054766"/>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COCO</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1" name="标题 11"/>
          <p:cNvSpPr txBox="1"/>
          <p:nvPr/>
        </p:nvSpPr>
        <p:spPr>
          <a:xfrm>
            <a:off x="9110951" y="4423838"/>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2" name="标题 11"/>
          <p:cNvSpPr txBox="1"/>
          <p:nvPr/>
        </p:nvSpPr>
        <p:spPr>
          <a:xfrm>
            <a:off x="9090237" y="4711795"/>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1983-12-18</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3" name="标题 11"/>
          <p:cNvSpPr txBox="1"/>
          <p:nvPr/>
        </p:nvSpPr>
        <p:spPr>
          <a:xfrm>
            <a:off x="9110951" y="5071741"/>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4" name="标题 11"/>
          <p:cNvSpPr txBox="1"/>
          <p:nvPr/>
        </p:nvSpPr>
        <p:spPr>
          <a:xfrm>
            <a:off x="9090237" y="5359698"/>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行政管理博士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5" name="标题 11"/>
          <p:cNvSpPr txBox="1"/>
          <p:nvPr/>
        </p:nvSpPr>
        <p:spPr>
          <a:xfrm>
            <a:off x="9110951" y="5715082"/>
            <a:ext cx="1454989"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6" name="标题 11"/>
          <p:cNvSpPr txBox="1"/>
          <p:nvPr/>
        </p:nvSpPr>
        <p:spPr>
          <a:xfrm>
            <a:off x="9090237" y="6003039"/>
            <a:ext cx="1727742" cy="28339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39"/>
                                        </p:tgtEl>
                                        <p:attrNameLst>
                                          <p:attrName>style.visibility</p:attrName>
                                        </p:attrNameLst>
                                      </p:cBhvr>
                                      <p:to>
                                        <p:strVal val="visible"/>
                                      </p:to>
                                    </p:set>
                                    <p:anim calcmode="lin" valueType="num">
                                      <p:cBhvr>
                                        <p:cTn id="7" dur="500" fill="hold"/>
                                        <p:tgtEl>
                                          <p:spTgt spid="239"/>
                                        </p:tgtEl>
                                        <p:attrNameLst>
                                          <p:attrName>ppt_w</p:attrName>
                                        </p:attrNameLst>
                                      </p:cBhvr>
                                      <p:tavLst>
                                        <p:tav tm="0">
                                          <p:val>
                                            <p:fltVal val="0"/>
                                          </p:val>
                                        </p:tav>
                                        <p:tav tm="100000">
                                          <p:val>
                                            <p:strVal val="#ppt_w"/>
                                          </p:val>
                                        </p:tav>
                                      </p:tavLst>
                                    </p:anim>
                                    <p:anim calcmode="lin" valueType="num">
                                      <p:cBhvr>
                                        <p:cTn id="8" dur="500" fill="hold"/>
                                        <p:tgtEl>
                                          <p:spTgt spid="239"/>
                                        </p:tgtEl>
                                        <p:attrNameLst>
                                          <p:attrName>ppt_h</p:attrName>
                                        </p:attrNameLst>
                                      </p:cBhvr>
                                      <p:tavLst>
                                        <p:tav tm="0">
                                          <p:val>
                                            <p:fltVal val="0"/>
                                          </p:val>
                                        </p:tav>
                                        <p:tav tm="100000">
                                          <p:val>
                                            <p:strVal val="#ppt_h"/>
                                          </p:val>
                                        </p:tav>
                                      </p:tavLst>
                                    </p:anim>
                                    <p:animEffect transition="in" filter="fade">
                                      <p:cBhvr>
                                        <p:cTn id="9" dur="500"/>
                                        <p:tgtEl>
                                          <p:spTgt spid="23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244"/>
                                        </p:tgtEl>
                                        <p:attrNameLst>
                                          <p:attrName>style.visibility</p:attrName>
                                        </p:attrNameLst>
                                      </p:cBhvr>
                                      <p:to>
                                        <p:strVal val="visible"/>
                                      </p:to>
                                    </p:set>
                                    <p:anim calcmode="lin" valueType="num">
                                      <p:cBhvr>
                                        <p:cTn id="12" dur="500" fill="hold"/>
                                        <p:tgtEl>
                                          <p:spTgt spid="244"/>
                                        </p:tgtEl>
                                        <p:attrNameLst>
                                          <p:attrName>ppt_w</p:attrName>
                                        </p:attrNameLst>
                                      </p:cBhvr>
                                      <p:tavLst>
                                        <p:tav tm="0">
                                          <p:val>
                                            <p:fltVal val="0"/>
                                          </p:val>
                                        </p:tav>
                                        <p:tav tm="100000">
                                          <p:val>
                                            <p:strVal val="#ppt_w"/>
                                          </p:val>
                                        </p:tav>
                                      </p:tavLst>
                                    </p:anim>
                                    <p:anim calcmode="lin" valueType="num">
                                      <p:cBhvr>
                                        <p:cTn id="13" dur="500" fill="hold"/>
                                        <p:tgtEl>
                                          <p:spTgt spid="244"/>
                                        </p:tgtEl>
                                        <p:attrNameLst>
                                          <p:attrName>ppt_h</p:attrName>
                                        </p:attrNameLst>
                                      </p:cBhvr>
                                      <p:tavLst>
                                        <p:tav tm="0">
                                          <p:val>
                                            <p:fltVal val="0"/>
                                          </p:val>
                                        </p:tav>
                                        <p:tav tm="100000">
                                          <p:val>
                                            <p:strVal val="#ppt_h"/>
                                          </p:val>
                                        </p:tav>
                                      </p:tavLst>
                                    </p:anim>
                                    <p:animEffect transition="in" filter="fade">
                                      <p:cBhvr>
                                        <p:cTn id="14" dur="500"/>
                                        <p:tgtEl>
                                          <p:spTgt spid="24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45"/>
                                        </p:tgtEl>
                                        <p:attrNameLst>
                                          <p:attrName>style.visibility</p:attrName>
                                        </p:attrNameLst>
                                      </p:cBhvr>
                                      <p:to>
                                        <p:strVal val="visible"/>
                                      </p:to>
                                    </p:set>
                                    <p:anim calcmode="lin" valueType="num">
                                      <p:cBhvr>
                                        <p:cTn id="17" dur="500" fill="hold"/>
                                        <p:tgtEl>
                                          <p:spTgt spid="245"/>
                                        </p:tgtEl>
                                        <p:attrNameLst>
                                          <p:attrName>ppt_w</p:attrName>
                                        </p:attrNameLst>
                                      </p:cBhvr>
                                      <p:tavLst>
                                        <p:tav tm="0">
                                          <p:val>
                                            <p:fltVal val="0"/>
                                          </p:val>
                                        </p:tav>
                                        <p:tav tm="100000">
                                          <p:val>
                                            <p:strVal val="#ppt_w"/>
                                          </p:val>
                                        </p:tav>
                                      </p:tavLst>
                                    </p:anim>
                                    <p:anim calcmode="lin" valueType="num">
                                      <p:cBhvr>
                                        <p:cTn id="18" dur="500" fill="hold"/>
                                        <p:tgtEl>
                                          <p:spTgt spid="245"/>
                                        </p:tgtEl>
                                        <p:attrNameLst>
                                          <p:attrName>ppt_h</p:attrName>
                                        </p:attrNameLst>
                                      </p:cBhvr>
                                      <p:tavLst>
                                        <p:tav tm="0">
                                          <p:val>
                                            <p:fltVal val="0"/>
                                          </p:val>
                                        </p:tav>
                                        <p:tav tm="100000">
                                          <p:val>
                                            <p:strVal val="#ppt_h"/>
                                          </p:val>
                                        </p:tav>
                                      </p:tavLst>
                                    </p:anim>
                                    <p:animEffect transition="in" filter="fade">
                                      <p:cBhvr>
                                        <p:cTn id="19" dur="500"/>
                                        <p:tgtEl>
                                          <p:spTgt spid="24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46"/>
                                        </p:tgtEl>
                                        <p:attrNameLst>
                                          <p:attrName>style.visibility</p:attrName>
                                        </p:attrNameLst>
                                      </p:cBhvr>
                                      <p:to>
                                        <p:strVal val="visible"/>
                                      </p:to>
                                    </p:set>
                                    <p:anim calcmode="lin" valueType="num">
                                      <p:cBhvr>
                                        <p:cTn id="22" dur="500" fill="hold"/>
                                        <p:tgtEl>
                                          <p:spTgt spid="246"/>
                                        </p:tgtEl>
                                        <p:attrNameLst>
                                          <p:attrName>ppt_w</p:attrName>
                                        </p:attrNameLst>
                                      </p:cBhvr>
                                      <p:tavLst>
                                        <p:tav tm="0">
                                          <p:val>
                                            <p:fltVal val="0"/>
                                          </p:val>
                                        </p:tav>
                                        <p:tav tm="100000">
                                          <p:val>
                                            <p:strVal val="#ppt_w"/>
                                          </p:val>
                                        </p:tav>
                                      </p:tavLst>
                                    </p:anim>
                                    <p:anim calcmode="lin" valueType="num">
                                      <p:cBhvr>
                                        <p:cTn id="23" dur="500" fill="hold"/>
                                        <p:tgtEl>
                                          <p:spTgt spid="246"/>
                                        </p:tgtEl>
                                        <p:attrNameLst>
                                          <p:attrName>ppt_h</p:attrName>
                                        </p:attrNameLst>
                                      </p:cBhvr>
                                      <p:tavLst>
                                        <p:tav tm="0">
                                          <p:val>
                                            <p:fltVal val="0"/>
                                          </p:val>
                                        </p:tav>
                                        <p:tav tm="100000">
                                          <p:val>
                                            <p:strVal val="#ppt_h"/>
                                          </p:val>
                                        </p:tav>
                                      </p:tavLst>
                                    </p:anim>
                                    <p:animEffect transition="in" filter="fade">
                                      <p:cBhvr>
                                        <p:cTn id="24" dur="500"/>
                                        <p:tgtEl>
                                          <p:spTgt spid="246"/>
                                        </p:tgtEl>
                                      </p:cBhvr>
                                    </p:animEffect>
                                  </p:childTnLst>
                                </p:cTn>
                              </p:par>
                              <p:par>
                                <p:cTn id="25" presetID="53" presetClass="entr" presetSubtype="16" fill="hold" nodeType="withEffect">
                                  <p:stCondLst>
                                    <p:cond delay="500"/>
                                  </p:stCondLst>
                                  <p:childTnLst>
                                    <p:set>
                                      <p:cBhvr>
                                        <p:cTn id="26" dur="1" fill="hold">
                                          <p:stCondLst>
                                            <p:cond delay="0"/>
                                          </p:stCondLst>
                                        </p:cTn>
                                        <p:tgtEl>
                                          <p:spTgt spid="247"/>
                                        </p:tgtEl>
                                        <p:attrNameLst>
                                          <p:attrName>style.visibility</p:attrName>
                                        </p:attrNameLst>
                                      </p:cBhvr>
                                      <p:to>
                                        <p:strVal val="visible"/>
                                      </p:to>
                                    </p:set>
                                    <p:anim calcmode="lin" valueType="num">
                                      <p:cBhvr>
                                        <p:cTn id="27" dur="500" fill="hold"/>
                                        <p:tgtEl>
                                          <p:spTgt spid="247"/>
                                        </p:tgtEl>
                                        <p:attrNameLst>
                                          <p:attrName>ppt_w</p:attrName>
                                        </p:attrNameLst>
                                      </p:cBhvr>
                                      <p:tavLst>
                                        <p:tav tm="0">
                                          <p:val>
                                            <p:fltVal val="0"/>
                                          </p:val>
                                        </p:tav>
                                        <p:tav tm="100000">
                                          <p:val>
                                            <p:strVal val="#ppt_w"/>
                                          </p:val>
                                        </p:tav>
                                      </p:tavLst>
                                    </p:anim>
                                    <p:anim calcmode="lin" valueType="num">
                                      <p:cBhvr>
                                        <p:cTn id="28" dur="500" fill="hold"/>
                                        <p:tgtEl>
                                          <p:spTgt spid="247"/>
                                        </p:tgtEl>
                                        <p:attrNameLst>
                                          <p:attrName>ppt_h</p:attrName>
                                        </p:attrNameLst>
                                      </p:cBhvr>
                                      <p:tavLst>
                                        <p:tav tm="0">
                                          <p:val>
                                            <p:fltVal val="0"/>
                                          </p:val>
                                        </p:tav>
                                        <p:tav tm="100000">
                                          <p:val>
                                            <p:strVal val="#ppt_h"/>
                                          </p:val>
                                        </p:tav>
                                      </p:tavLst>
                                    </p:anim>
                                    <p:animEffect transition="in" filter="fade">
                                      <p:cBhvr>
                                        <p:cTn id="29" dur="500"/>
                                        <p:tgtEl>
                                          <p:spTgt spid="247"/>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48"/>
                                        </p:tgtEl>
                                        <p:attrNameLst>
                                          <p:attrName>style.visibility</p:attrName>
                                        </p:attrNameLst>
                                      </p:cBhvr>
                                      <p:to>
                                        <p:strVal val="visible"/>
                                      </p:to>
                                    </p:set>
                                    <p:anim calcmode="lin" valueType="num">
                                      <p:cBhvr>
                                        <p:cTn id="32" dur="500" fill="hold"/>
                                        <p:tgtEl>
                                          <p:spTgt spid="248"/>
                                        </p:tgtEl>
                                        <p:attrNameLst>
                                          <p:attrName>ppt_w</p:attrName>
                                        </p:attrNameLst>
                                      </p:cBhvr>
                                      <p:tavLst>
                                        <p:tav tm="0">
                                          <p:val>
                                            <p:fltVal val="0"/>
                                          </p:val>
                                        </p:tav>
                                        <p:tav tm="100000">
                                          <p:val>
                                            <p:strVal val="#ppt_w"/>
                                          </p:val>
                                        </p:tav>
                                      </p:tavLst>
                                    </p:anim>
                                    <p:anim calcmode="lin" valueType="num">
                                      <p:cBhvr>
                                        <p:cTn id="33" dur="500" fill="hold"/>
                                        <p:tgtEl>
                                          <p:spTgt spid="248"/>
                                        </p:tgtEl>
                                        <p:attrNameLst>
                                          <p:attrName>ppt_h</p:attrName>
                                        </p:attrNameLst>
                                      </p:cBhvr>
                                      <p:tavLst>
                                        <p:tav tm="0">
                                          <p:val>
                                            <p:fltVal val="0"/>
                                          </p:val>
                                        </p:tav>
                                        <p:tav tm="100000">
                                          <p:val>
                                            <p:strVal val="#ppt_h"/>
                                          </p:val>
                                        </p:tav>
                                      </p:tavLst>
                                    </p:anim>
                                    <p:animEffect transition="in" filter="fade">
                                      <p:cBhvr>
                                        <p:cTn id="34" dur="500"/>
                                        <p:tgtEl>
                                          <p:spTgt spid="2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49"/>
                                        </p:tgtEl>
                                        <p:attrNameLst>
                                          <p:attrName>style.visibility</p:attrName>
                                        </p:attrNameLst>
                                      </p:cBhvr>
                                      <p:to>
                                        <p:strVal val="visible"/>
                                      </p:to>
                                    </p:set>
                                    <p:anim calcmode="lin" valueType="num">
                                      <p:cBhvr>
                                        <p:cTn id="37" dur="500" fill="hold"/>
                                        <p:tgtEl>
                                          <p:spTgt spid="249"/>
                                        </p:tgtEl>
                                        <p:attrNameLst>
                                          <p:attrName>ppt_w</p:attrName>
                                        </p:attrNameLst>
                                      </p:cBhvr>
                                      <p:tavLst>
                                        <p:tav tm="0">
                                          <p:val>
                                            <p:fltVal val="0"/>
                                          </p:val>
                                        </p:tav>
                                        <p:tav tm="100000">
                                          <p:val>
                                            <p:strVal val="#ppt_w"/>
                                          </p:val>
                                        </p:tav>
                                      </p:tavLst>
                                    </p:anim>
                                    <p:anim calcmode="lin" valueType="num">
                                      <p:cBhvr>
                                        <p:cTn id="38" dur="500" fill="hold"/>
                                        <p:tgtEl>
                                          <p:spTgt spid="249"/>
                                        </p:tgtEl>
                                        <p:attrNameLst>
                                          <p:attrName>ppt_h</p:attrName>
                                        </p:attrNameLst>
                                      </p:cBhvr>
                                      <p:tavLst>
                                        <p:tav tm="0">
                                          <p:val>
                                            <p:fltVal val="0"/>
                                          </p:val>
                                        </p:tav>
                                        <p:tav tm="100000">
                                          <p:val>
                                            <p:strVal val="#ppt_h"/>
                                          </p:val>
                                        </p:tav>
                                      </p:tavLst>
                                    </p:anim>
                                    <p:animEffect transition="in" filter="fade">
                                      <p:cBhvr>
                                        <p:cTn id="39" dur="500"/>
                                        <p:tgtEl>
                                          <p:spTgt spid="249"/>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50"/>
                                        </p:tgtEl>
                                        <p:attrNameLst>
                                          <p:attrName>style.visibility</p:attrName>
                                        </p:attrNameLst>
                                      </p:cBhvr>
                                      <p:to>
                                        <p:strVal val="visible"/>
                                      </p:to>
                                    </p:set>
                                    <p:anim calcmode="lin" valueType="num">
                                      <p:cBhvr>
                                        <p:cTn id="42" dur="500" fill="hold"/>
                                        <p:tgtEl>
                                          <p:spTgt spid="250"/>
                                        </p:tgtEl>
                                        <p:attrNameLst>
                                          <p:attrName>ppt_w</p:attrName>
                                        </p:attrNameLst>
                                      </p:cBhvr>
                                      <p:tavLst>
                                        <p:tav tm="0">
                                          <p:val>
                                            <p:fltVal val="0"/>
                                          </p:val>
                                        </p:tav>
                                        <p:tav tm="100000">
                                          <p:val>
                                            <p:strVal val="#ppt_w"/>
                                          </p:val>
                                        </p:tav>
                                      </p:tavLst>
                                    </p:anim>
                                    <p:anim calcmode="lin" valueType="num">
                                      <p:cBhvr>
                                        <p:cTn id="43" dur="500" fill="hold"/>
                                        <p:tgtEl>
                                          <p:spTgt spid="250"/>
                                        </p:tgtEl>
                                        <p:attrNameLst>
                                          <p:attrName>ppt_h</p:attrName>
                                        </p:attrNameLst>
                                      </p:cBhvr>
                                      <p:tavLst>
                                        <p:tav tm="0">
                                          <p:val>
                                            <p:fltVal val="0"/>
                                          </p:val>
                                        </p:tav>
                                        <p:tav tm="100000">
                                          <p:val>
                                            <p:strVal val="#ppt_h"/>
                                          </p:val>
                                        </p:tav>
                                      </p:tavLst>
                                    </p:anim>
                                    <p:animEffect transition="in" filter="fade">
                                      <p:cBhvr>
                                        <p:cTn id="44" dur="500"/>
                                        <p:tgtEl>
                                          <p:spTgt spid="25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51"/>
                                        </p:tgtEl>
                                        <p:attrNameLst>
                                          <p:attrName>style.visibility</p:attrName>
                                        </p:attrNameLst>
                                      </p:cBhvr>
                                      <p:to>
                                        <p:strVal val="visible"/>
                                      </p:to>
                                    </p:set>
                                    <p:anim calcmode="lin" valueType="num">
                                      <p:cBhvr>
                                        <p:cTn id="47" dur="500" fill="hold"/>
                                        <p:tgtEl>
                                          <p:spTgt spid="251"/>
                                        </p:tgtEl>
                                        <p:attrNameLst>
                                          <p:attrName>ppt_w</p:attrName>
                                        </p:attrNameLst>
                                      </p:cBhvr>
                                      <p:tavLst>
                                        <p:tav tm="0">
                                          <p:val>
                                            <p:fltVal val="0"/>
                                          </p:val>
                                        </p:tav>
                                        <p:tav tm="100000">
                                          <p:val>
                                            <p:strVal val="#ppt_w"/>
                                          </p:val>
                                        </p:tav>
                                      </p:tavLst>
                                    </p:anim>
                                    <p:anim calcmode="lin" valueType="num">
                                      <p:cBhvr>
                                        <p:cTn id="48" dur="500" fill="hold"/>
                                        <p:tgtEl>
                                          <p:spTgt spid="251"/>
                                        </p:tgtEl>
                                        <p:attrNameLst>
                                          <p:attrName>ppt_h</p:attrName>
                                        </p:attrNameLst>
                                      </p:cBhvr>
                                      <p:tavLst>
                                        <p:tav tm="0">
                                          <p:val>
                                            <p:fltVal val="0"/>
                                          </p:val>
                                        </p:tav>
                                        <p:tav tm="100000">
                                          <p:val>
                                            <p:strVal val="#ppt_h"/>
                                          </p:val>
                                        </p:tav>
                                      </p:tavLst>
                                    </p:anim>
                                    <p:animEffect transition="in" filter="fade">
                                      <p:cBhvr>
                                        <p:cTn id="49" dur="500"/>
                                        <p:tgtEl>
                                          <p:spTgt spid="25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52"/>
                                        </p:tgtEl>
                                        <p:attrNameLst>
                                          <p:attrName>style.visibility</p:attrName>
                                        </p:attrNameLst>
                                      </p:cBhvr>
                                      <p:to>
                                        <p:strVal val="visible"/>
                                      </p:to>
                                    </p:set>
                                    <p:anim calcmode="lin" valueType="num">
                                      <p:cBhvr>
                                        <p:cTn id="52" dur="500" fill="hold"/>
                                        <p:tgtEl>
                                          <p:spTgt spid="252"/>
                                        </p:tgtEl>
                                        <p:attrNameLst>
                                          <p:attrName>ppt_w</p:attrName>
                                        </p:attrNameLst>
                                      </p:cBhvr>
                                      <p:tavLst>
                                        <p:tav tm="0">
                                          <p:val>
                                            <p:fltVal val="0"/>
                                          </p:val>
                                        </p:tav>
                                        <p:tav tm="100000">
                                          <p:val>
                                            <p:strVal val="#ppt_w"/>
                                          </p:val>
                                        </p:tav>
                                      </p:tavLst>
                                    </p:anim>
                                    <p:anim calcmode="lin" valueType="num">
                                      <p:cBhvr>
                                        <p:cTn id="53" dur="500" fill="hold"/>
                                        <p:tgtEl>
                                          <p:spTgt spid="252"/>
                                        </p:tgtEl>
                                        <p:attrNameLst>
                                          <p:attrName>ppt_h</p:attrName>
                                        </p:attrNameLst>
                                      </p:cBhvr>
                                      <p:tavLst>
                                        <p:tav tm="0">
                                          <p:val>
                                            <p:fltVal val="0"/>
                                          </p:val>
                                        </p:tav>
                                        <p:tav tm="100000">
                                          <p:val>
                                            <p:strVal val="#ppt_h"/>
                                          </p:val>
                                        </p:tav>
                                      </p:tavLst>
                                    </p:anim>
                                    <p:animEffect transition="in" filter="fade">
                                      <p:cBhvr>
                                        <p:cTn id="54" dur="500"/>
                                        <p:tgtEl>
                                          <p:spTgt spid="252"/>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253"/>
                                        </p:tgtEl>
                                        <p:attrNameLst>
                                          <p:attrName>style.visibility</p:attrName>
                                        </p:attrNameLst>
                                      </p:cBhvr>
                                      <p:to>
                                        <p:strVal val="visible"/>
                                      </p:to>
                                    </p:set>
                                    <p:anim calcmode="lin" valueType="num">
                                      <p:cBhvr>
                                        <p:cTn id="57" dur="500" fill="hold"/>
                                        <p:tgtEl>
                                          <p:spTgt spid="253"/>
                                        </p:tgtEl>
                                        <p:attrNameLst>
                                          <p:attrName>ppt_w</p:attrName>
                                        </p:attrNameLst>
                                      </p:cBhvr>
                                      <p:tavLst>
                                        <p:tav tm="0">
                                          <p:val>
                                            <p:fltVal val="0"/>
                                          </p:val>
                                        </p:tav>
                                        <p:tav tm="100000">
                                          <p:val>
                                            <p:strVal val="#ppt_w"/>
                                          </p:val>
                                        </p:tav>
                                      </p:tavLst>
                                    </p:anim>
                                    <p:anim calcmode="lin" valueType="num">
                                      <p:cBhvr>
                                        <p:cTn id="58" dur="500" fill="hold"/>
                                        <p:tgtEl>
                                          <p:spTgt spid="253"/>
                                        </p:tgtEl>
                                        <p:attrNameLst>
                                          <p:attrName>ppt_h</p:attrName>
                                        </p:attrNameLst>
                                      </p:cBhvr>
                                      <p:tavLst>
                                        <p:tav tm="0">
                                          <p:val>
                                            <p:fltVal val="0"/>
                                          </p:val>
                                        </p:tav>
                                        <p:tav tm="100000">
                                          <p:val>
                                            <p:strVal val="#ppt_h"/>
                                          </p:val>
                                        </p:tav>
                                      </p:tavLst>
                                    </p:anim>
                                    <p:animEffect transition="in" filter="fade">
                                      <p:cBhvr>
                                        <p:cTn id="59" dur="500"/>
                                        <p:tgtEl>
                                          <p:spTgt spid="253"/>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254"/>
                                        </p:tgtEl>
                                        <p:attrNameLst>
                                          <p:attrName>style.visibility</p:attrName>
                                        </p:attrNameLst>
                                      </p:cBhvr>
                                      <p:to>
                                        <p:strVal val="visible"/>
                                      </p:to>
                                    </p:set>
                                    <p:anim calcmode="lin" valueType="num">
                                      <p:cBhvr>
                                        <p:cTn id="62" dur="500" fill="hold"/>
                                        <p:tgtEl>
                                          <p:spTgt spid="254"/>
                                        </p:tgtEl>
                                        <p:attrNameLst>
                                          <p:attrName>ppt_w</p:attrName>
                                        </p:attrNameLst>
                                      </p:cBhvr>
                                      <p:tavLst>
                                        <p:tav tm="0">
                                          <p:val>
                                            <p:fltVal val="0"/>
                                          </p:val>
                                        </p:tav>
                                        <p:tav tm="100000">
                                          <p:val>
                                            <p:strVal val="#ppt_w"/>
                                          </p:val>
                                        </p:tav>
                                      </p:tavLst>
                                    </p:anim>
                                    <p:anim calcmode="lin" valueType="num">
                                      <p:cBhvr>
                                        <p:cTn id="63" dur="500" fill="hold"/>
                                        <p:tgtEl>
                                          <p:spTgt spid="254"/>
                                        </p:tgtEl>
                                        <p:attrNameLst>
                                          <p:attrName>ppt_h</p:attrName>
                                        </p:attrNameLst>
                                      </p:cBhvr>
                                      <p:tavLst>
                                        <p:tav tm="0">
                                          <p:val>
                                            <p:fltVal val="0"/>
                                          </p:val>
                                        </p:tav>
                                        <p:tav tm="100000">
                                          <p:val>
                                            <p:strVal val="#ppt_h"/>
                                          </p:val>
                                        </p:tav>
                                      </p:tavLst>
                                    </p:anim>
                                    <p:animEffect transition="in" filter="fade">
                                      <p:cBhvr>
                                        <p:cTn id="64" dur="500"/>
                                        <p:tgtEl>
                                          <p:spTgt spid="254"/>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255"/>
                                        </p:tgtEl>
                                        <p:attrNameLst>
                                          <p:attrName>style.visibility</p:attrName>
                                        </p:attrNameLst>
                                      </p:cBhvr>
                                      <p:to>
                                        <p:strVal val="visible"/>
                                      </p:to>
                                    </p:set>
                                    <p:anim calcmode="lin" valueType="num">
                                      <p:cBhvr>
                                        <p:cTn id="67" dur="500" fill="hold"/>
                                        <p:tgtEl>
                                          <p:spTgt spid="255"/>
                                        </p:tgtEl>
                                        <p:attrNameLst>
                                          <p:attrName>ppt_w</p:attrName>
                                        </p:attrNameLst>
                                      </p:cBhvr>
                                      <p:tavLst>
                                        <p:tav tm="0">
                                          <p:val>
                                            <p:fltVal val="0"/>
                                          </p:val>
                                        </p:tav>
                                        <p:tav tm="100000">
                                          <p:val>
                                            <p:strVal val="#ppt_w"/>
                                          </p:val>
                                        </p:tav>
                                      </p:tavLst>
                                    </p:anim>
                                    <p:anim calcmode="lin" valueType="num">
                                      <p:cBhvr>
                                        <p:cTn id="68" dur="500" fill="hold"/>
                                        <p:tgtEl>
                                          <p:spTgt spid="255"/>
                                        </p:tgtEl>
                                        <p:attrNameLst>
                                          <p:attrName>ppt_h</p:attrName>
                                        </p:attrNameLst>
                                      </p:cBhvr>
                                      <p:tavLst>
                                        <p:tav tm="0">
                                          <p:val>
                                            <p:fltVal val="0"/>
                                          </p:val>
                                        </p:tav>
                                        <p:tav tm="100000">
                                          <p:val>
                                            <p:strVal val="#ppt_h"/>
                                          </p:val>
                                        </p:tav>
                                      </p:tavLst>
                                    </p:anim>
                                    <p:animEffect transition="in" filter="fade">
                                      <p:cBhvr>
                                        <p:cTn id="69" dur="500"/>
                                        <p:tgtEl>
                                          <p:spTgt spid="255"/>
                                        </p:tgtEl>
                                      </p:cBhvr>
                                    </p:animEffect>
                                  </p:childTnLst>
                                </p:cTn>
                              </p:par>
                              <p:par>
                                <p:cTn id="70" presetID="53" presetClass="entr" presetSubtype="16" fill="hold" nodeType="withEffect">
                                  <p:stCondLst>
                                    <p:cond delay="1000"/>
                                  </p:stCondLst>
                                  <p:childTnLst>
                                    <p:set>
                                      <p:cBhvr>
                                        <p:cTn id="71" dur="1" fill="hold">
                                          <p:stCondLst>
                                            <p:cond delay="0"/>
                                          </p:stCondLst>
                                        </p:cTn>
                                        <p:tgtEl>
                                          <p:spTgt spid="256"/>
                                        </p:tgtEl>
                                        <p:attrNameLst>
                                          <p:attrName>style.visibility</p:attrName>
                                        </p:attrNameLst>
                                      </p:cBhvr>
                                      <p:to>
                                        <p:strVal val="visible"/>
                                      </p:to>
                                    </p:set>
                                    <p:anim calcmode="lin" valueType="num">
                                      <p:cBhvr>
                                        <p:cTn id="72" dur="500" fill="hold"/>
                                        <p:tgtEl>
                                          <p:spTgt spid="256"/>
                                        </p:tgtEl>
                                        <p:attrNameLst>
                                          <p:attrName>ppt_w</p:attrName>
                                        </p:attrNameLst>
                                      </p:cBhvr>
                                      <p:tavLst>
                                        <p:tav tm="0">
                                          <p:val>
                                            <p:fltVal val="0"/>
                                          </p:val>
                                        </p:tav>
                                        <p:tav tm="100000">
                                          <p:val>
                                            <p:strVal val="#ppt_w"/>
                                          </p:val>
                                        </p:tav>
                                      </p:tavLst>
                                    </p:anim>
                                    <p:anim calcmode="lin" valueType="num">
                                      <p:cBhvr>
                                        <p:cTn id="73" dur="500" fill="hold"/>
                                        <p:tgtEl>
                                          <p:spTgt spid="256"/>
                                        </p:tgtEl>
                                        <p:attrNameLst>
                                          <p:attrName>ppt_h</p:attrName>
                                        </p:attrNameLst>
                                      </p:cBhvr>
                                      <p:tavLst>
                                        <p:tav tm="0">
                                          <p:val>
                                            <p:fltVal val="0"/>
                                          </p:val>
                                        </p:tav>
                                        <p:tav tm="100000">
                                          <p:val>
                                            <p:strVal val="#ppt_h"/>
                                          </p:val>
                                        </p:tav>
                                      </p:tavLst>
                                    </p:anim>
                                    <p:animEffect transition="in" filter="fade">
                                      <p:cBhvr>
                                        <p:cTn id="74" dur="500"/>
                                        <p:tgtEl>
                                          <p:spTgt spid="256"/>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61"/>
                                        </p:tgtEl>
                                        <p:attrNameLst>
                                          <p:attrName>style.visibility</p:attrName>
                                        </p:attrNameLst>
                                      </p:cBhvr>
                                      <p:to>
                                        <p:strVal val="visible"/>
                                      </p:to>
                                    </p:set>
                                    <p:anim calcmode="lin" valueType="num">
                                      <p:cBhvr>
                                        <p:cTn id="77" dur="500" fill="hold"/>
                                        <p:tgtEl>
                                          <p:spTgt spid="261"/>
                                        </p:tgtEl>
                                        <p:attrNameLst>
                                          <p:attrName>ppt_w</p:attrName>
                                        </p:attrNameLst>
                                      </p:cBhvr>
                                      <p:tavLst>
                                        <p:tav tm="0">
                                          <p:val>
                                            <p:fltVal val="0"/>
                                          </p:val>
                                        </p:tav>
                                        <p:tav tm="100000">
                                          <p:val>
                                            <p:strVal val="#ppt_w"/>
                                          </p:val>
                                        </p:tav>
                                      </p:tavLst>
                                    </p:anim>
                                    <p:anim calcmode="lin" valueType="num">
                                      <p:cBhvr>
                                        <p:cTn id="78" dur="500" fill="hold"/>
                                        <p:tgtEl>
                                          <p:spTgt spid="261"/>
                                        </p:tgtEl>
                                        <p:attrNameLst>
                                          <p:attrName>ppt_h</p:attrName>
                                        </p:attrNameLst>
                                      </p:cBhvr>
                                      <p:tavLst>
                                        <p:tav tm="0">
                                          <p:val>
                                            <p:fltVal val="0"/>
                                          </p:val>
                                        </p:tav>
                                        <p:tav tm="100000">
                                          <p:val>
                                            <p:strVal val="#ppt_h"/>
                                          </p:val>
                                        </p:tav>
                                      </p:tavLst>
                                    </p:anim>
                                    <p:animEffect transition="in" filter="fade">
                                      <p:cBhvr>
                                        <p:cTn id="79" dur="500"/>
                                        <p:tgtEl>
                                          <p:spTgt spid="261"/>
                                        </p:tgtEl>
                                      </p:cBhvr>
                                    </p:animEffect>
                                  </p:childTnLst>
                                </p:cTn>
                              </p:par>
                              <p:par>
                                <p:cTn id="80" presetID="53" presetClass="entr" presetSubtype="16" fill="hold" nodeType="withEffect">
                                  <p:stCondLst>
                                    <p:cond delay="1000"/>
                                  </p:stCondLst>
                                  <p:childTnLst>
                                    <p:set>
                                      <p:cBhvr>
                                        <p:cTn id="81" dur="1" fill="hold">
                                          <p:stCondLst>
                                            <p:cond delay="0"/>
                                          </p:stCondLst>
                                        </p:cTn>
                                        <p:tgtEl>
                                          <p:spTgt spid="262"/>
                                        </p:tgtEl>
                                        <p:attrNameLst>
                                          <p:attrName>style.visibility</p:attrName>
                                        </p:attrNameLst>
                                      </p:cBhvr>
                                      <p:to>
                                        <p:strVal val="visible"/>
                                      </p:to>
                                    </p:set>
                                    <p:anim calcmode="lin" valueType="num">
                                      <p:cBhvr>
                                        <p:cTn id="82" dur="500" fill="hold"/>
                                        <p:tgtEl>
                                          <p:spTgt spid="262"/>
                                        </p:tgtEl>
                                        <p:attrNameLst>
                                          <p:attrName>ppt_w</p:attrName>
                                        </p:attrNameLst>
                                      </p:cBhvr>
                                      <p:tavLst>
                                        <p:tav tm="0">
                                          <p:val>
                                            <p:fltVal val="0"/>
                                          </p:val>
                                        </p:tav>
                                        <p:tav tm="100000">
                                          <p:val>
                                            <p:strVal val="#ppt_w"/>
                                          </p:val>
                                        </p:tav>
                                      </p:tavLst>
                                    </p:anim>
                                    <p:anim calcmode="lin" valueType="num">
                                      <p:cBhvr>
                                        <p:cTn id="83" dur="500" fill="hold"/>
                                        <p:tgtEl>
                                          <p:spTgt spid="262"/>
                                        </p:tgtEl>
                                        <p:attrNameLst>
                                          <p:attrName>ppt_h</p:attrName>
                                        </p:attrNameLst>
                                      </p:cBhvr>
                                      <p:tavLst>
                                        <p:tav tm="0">
                                          <p:val>
                                            <p:fltVal val="0"/>
                                          </p:val>
                                        </p:tav>
                                        <p:tav tm="100000">
                                          <p:val>
                                            <p:strVal val="#ppt_h"/>
                                          </p:val>
                                        </p:tav>
                                      </p:tavLst>
                                    </p:anim>
                                    <p:animEffect transition="in" filter="fade">
                                      <p:cBhvr>
                                        <p:cTn id="84" dur="500"/>
                                        <p:tgtEl>
                                          <p:spTgt spid="262"/>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263"/>
                                        </p:tgtEl>
                                        <p:attrNameLst>
                                          <p:attrName>style.visibility</p:attrName>
                                        </p:attrNameLst>
                                      </p:cBhvr>
                                      <p:to>
                                        <p:strVal val="visible"/>
                                      </p:to>
                                    </p:set>
                                    <p:anim calcmode="lin" valueType="num">
                                      <p:cBhvr>
                                        <p:cTn id="87" dur="500" fill="hold"/>
                                        <p:tgtEl>
                                          <p:spTgt spid="263"/>
                                        </p:tgtEl>
                                        <p:attrNameLst>
                                          <p:attrName>ppt_w</p:attrName>
                                        </p:attrNameLst>
                                      </p:cBhvr>
                                      <p:tavLst>
                                        <p:tav tm="0">
                                          <p:val>
                                            <p:fltVal val="0"/>
                                          </p:val>
                                        </p:tav>
                                        <p:tav tm="100000">
                                          <p:val>
                                            <p:strVal val="#ppt_w"/>
                                          </p:val>
                                        </p:tav>
                                      </p:tavLst>
                                    </p:anim>
                                    <p:anim calcmode="lin" valueType="num">
                                      <p:cBhvr>
                                        <p:cTn id="88" dur="500" fill="hold"/>
                                        <p:tgtEl>
                                          <p:spTgt spid="263"/>
                                        </p:tgtEl>
                                        <p:attrNameLst>
                                          <p:attrName>ppt_h</p:attrName>
                                        </p:attrNameLst>
                                      </p:cBhvr>
                                      <p:tavLst>
                                        <p:tav tm="0">
                                          <p:val>
                                            <p:fltVal val="0"/>
                                          </p:val>
                                        </p:tav>
                                        <p:tav tm="100000">
                                          <p:val>
                                            <p:strVal val="#ppt_h"/>
                                          </p:val>
                                        </p:tav>
                                      </p:tavLst>
                                    </p:anim>
                                    <p:animEffect transition="in" filter="fade">
                                      <p:cBhvr>
                                        <p:cTn id="89" dur="500"/>
                                        <p:tgtEl>
                                          <p:spTgt spid="263"/>
                                        </p:tgtEl>
                                      </p:cBhvr>
                                    </p:animEffect>
                                  </p:childTnLst>
                                </p:cTn>
                              </p:par>
                              <p:par>
                                <p:cTn id="90" presetID="53" presetClass="entr" presetSubtype="16" fill="hold" nodeType="withEffect">
                                  <p:stCondLst>
                                    <p:cond delay="1000"/>
                                  </p:stCondLst>
                                  <p:childTnLst>
                                    <p:set>
                                      <p:cBhvr>
                                        <p:cTn id="91" dur="1" fill="hold">
                                          <p:stCondLst>
                                            <p:cond delay="0"/>
                                          </p:stCondLst>
                                        </p:cTn>
                                        <p:tgtEl>
                                          <p:spTgt spid="264"/>
                                        </p:tgtEl>
                                        <p:attrNameLst>
                                          <p:attrName>style.visibility</p:attrName>
                                        </p:attrNameLst>
                                      </p:cBhvr>
                                      <p:to>
                                        <p:strVal val="visible"/>
                                      </p:to>
                                    </p:set>
                                    <p:anim calcmode="lin" valueType="num">
                                      <p:cBhvr>
                                        <p:cTn id="92" dur="500" fill="hold"/>
                                        <p:tgtEl>
                                          <p:spTgt spid="264"/>
                                        </p:tgtEl>
                                        <p:attrNameLst>
                                          <p:attrName>ppt_w</p:attrName>
                                        </p:attrNameLst>
                                      </p:cBhvr>
                                      <p:tavLst>
                                        <p:tav tm="0">
                                          <p:val>
                                            <p:fltVal val="0"/>
                                          </p:val>
                                        </p:tav>
                                        <p:tav tm="100000">
                                          <p:val>
                                            <p:strVal val="#ppt_w"/>
                                          </p:val>
                                        </p:tav>
                                      </p:tavLst>
                                    </p:anim>
                                    <p:anim calcmode="lin" valueType="num">
                                      <p:cBhvr>
                                        <p:cTn id="93" dur="500" fill="hold"/>
                                        <p:tgtEl>
                                          <p:spTgt spid="264"/>
                                        </p:tgtEl>
                                        <p:attrNameLst>
                                          <p:attrName>ppt_h</p:attrName>
                                        </p:attrNameLst>
                                      </p:cBhvr>
                                      <p:tavLst>
                                        <p:tav tm="0">
                                          <p:val>
                                            <p:fltVal val="0"/>
                                          </p:val>
                                        </p:tav>
                                        <p:tav tm="100000">
                                          <p:val>
                                            <p:strVal val="#ppt_h"/>
                                          </p:val>
                                        </p:tav>
                                      </p:tavLst>
                                    </p:anim>
                                    <p:animEffect transition="in" filter="fade">
                                      <p:cBhvr>
                                        <p:cTn id="94" dur="500"/>
                                        <p:tgtEl>
                                          <p:spTgt spid="264"/>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265"/>
                                        </p:tgtEl>
                                        <p:attrNameLst>
                                          <p:attrName>style.visibility</p:attrName>
                                        </p:attrNameLst>
                                      </p:cBhvr>
                                      <p:to>
                                        <p:strVal val="visible"/>
                                      </p:to>
                                    </p:set>
                                    <p:anim calcmode="lin" valueType="num">
                                      <p:cBhvr>
                                        <p:cTn id="97" dur="500" fill="hold"/>
                                        <p:tgtEl>
                                          <p:spTgt spid="265"/>
                                        </p:tgtEl>
                                        <p:attrNameLst>
                                          <p:attrName>ppt_w</p:attrName>
                                        </p:attrNameLst>
                                      </p:cBhvr>
                                      <p:tavLst>
                                        <p:tav tm="0">
                                          <p:val>
                                            <p:fltVal val="0"/>
                                          </p:val>
                                        </p:tav>
                                        <p:tav tm="100000">
                                          <p:val>
                                            <p:strVal val="#ppt_w"/>
                                          </p:val>
                                        </p:tav>
                                      </p:tavLst>
                                    </p:anim>
                                    <p:anim calcmode="lin" valueType="num">
                                      <p:cBhvr>
                                        <p:cTn id="98" dur="500" fill="hold"/>
                                        <p:tgtEl>
                                          <p:spTgt spid="265"/>
                                        </p:tgtEl>
                                        <p:attrNameLst>
                                          <p:attrName>ppt_h</p:attrName>
                                        </p:attrNameLst>
                                      </p:cBhvr>
                                      <p:tavLst>
                                        <p:tav tm="0">
                                          <p:val>
                                            <p:fltVal val="0"/>
                                          </p:val>
                                        </p:tav>
                                        <p:tav tm="100000">
                                          <p:val>
                                            <p:strVal val="#ppt_h"/>
                                          </p:val>
                                        </p:tav>
                                      </p:tavLst>
                                    </p:anim>
                                    <p:animEffect transition="in" filter="fade">
                                      <p:cBhvr>
                                        <p:cTn id="99" dur="500"/>
                                        <p:tgtEl>
                                          <p:spTgt spid="265"/>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266"/>
                                        </p:tgtEl>
                                        <p:attrNameLst>
                                          <p:attrName>style.visibility</p:attrName>
                                        </p:attrNameLst>
                                      </p:cBhvr>
                                      <p:to>
                                        <p:strVal val="visible"/>
                                      </p:to>
                                    </p:set>
                                    <p:anim calcmode="lin" valueType="num">
                                      <p:cBhvr>
                                        <p:cTn id="102" dur="500" fill="hold"/>
                                        <p:tgtEl>
                                          <p:spTgt spid="266"/>
                                        </p:tgtEl>
                                        <p:attrNameLst>
                                          <p:attrName>ppt_w</p:attrName>
                                        </p:attrNameLst>
                                      </p:cBhvr>
                                      <p:tavLst>
                                        <p:tav tm="0">
                                          <p:val>
                                            <p:fltVal val="0"/>
                                          </p:val>
                                        </p:tav>
                                        <p:tav tm="100000">
                                          <p:val>
                                            <p:strVal val="#ppt_w"/>
                                          </p:val>
                                        </p:tav>
                                      </p:tavLst>
                                    </p:anim>
                                    <p:anim calcmode="lin" valueType="num">
                                      <p:cBhvr>
                                        <p:cTn id="103" dur="500" fill="hold"/>
                                        <p:tgtEl>
                                          <p:spTgt spid="266"/>
                                        </p:tgtEl>
                                        <p:attrNameLst>
                                          <p:attrName>ppt_h</p:attrName>
                                        </p:attrNameLst>
                                      </p:cBhvr>
                                      <p:tavLst>
                                        <p:tav tm="0">
                                          <p:val>
                                            <p:fltVal val="0"/>
                                          </p:val>
                                        </p:tav>
                                        <p:tav tm="100000">
                                          <p:val>
                                            <p:strVal val="#ppt_h"/>
                                          </p:val>
                                        </p:tav>
                                      </p:tavLst>
                                    </p:anim>
                                    <p:animEffect transition="in" filter="fade">
                                      <p:cBhvr>
                                        <p:cTn id="104" dur="500"/>
                                        <p:tgtEl>
                                          <p:spTgt spid="266"/>
                                        </p:tgtEl>
                                      </p:cBhvr>
                                    </p:animEffect>
                                  </p:childTnLst>
                                </p:cTn>
                              </p:par>
                              <p:par>
                                <p:cTn id="105" presetID="53" presetClass="entr" presetSubtype="16" fill="hold" grpId="0" nodeType="withEffect">
                                  <p:stCondLst>
                                    <p:cond delay="1000"/>
                                  </p:stCondLst>
                                  <p:childTnLst>
                                    <p:set>
                                      <p:cBhvr>
                                        <p:cTn id="106" dur="1" fill="hold">
                                          <p:stCondLst>
                                            <p:cond delay="0"/>
                                          </p:stCondLst>
                                        </p:cTn>
                                        <p:tgtEl>
                                          <p:spTgt spid="267"/>
                                        </p:tgtEl>
                                        <p:attrNameLst>
                                          <p:attrName>style.visibility</p:attrName>
                                        </p:attrNameLst>
                                      </p:cBhvr>
                                      <p:to>
                                        <p:strVal val="visible"/>
                                      </p:to>
                                    </p:set>
                                    <p:anim calcmode="lin" valueType="num">
                                      <p:cBhvr>
                                        <p:cTn id="107" dur="500" fill="hold"/>
                                        <p:tgtEl>
                                          <p:spTgt spid="267"/>
                                        </p:tgtEl>
                                        <p:attrNameLst>
                                          <p:attrName>ppt_w</p:attrName>
                                        </p:attrNameLst>
                                      </p:cBhvr>
                                      <p:tavLst>
                                        <p:tav tm="0">
                                          <p:val>
                                            <p:fltVal val="0"/>
                                          </p:val>
                                        </p:tav>
                                        <p:tav tm="100000">
                                          <p:val>
                                            <p:strVal val="#ppt_w"/>
                                          </p:val>
                                        </p:tav>
                                      </p:tavLst>
                                    </p:anim>
                                    <p:anim calcmode="lin" valueType="num">
                                      <p:cBhvr>
                                        <p:cTn id="108" dur="500" fill="hold"/>
                                        <p:tgtEl>
                                          <p:spTgt spid="267"/>
                                        </p:tgtEl>
                                        <p:attrNameLst>
                                          <p:attrName>ppt_h</p:attrName>
                                        </p:attrNameLst>
                                      </p:cBhvr>
                                      <p:tavLst>
                                        <p:tav tm="0">
                                          <p:val>
                                            <p:fltVal val="0"/>
                                          </p:val>
                                        </p:tav>
                                        <p:tav tm="100000">
                                          <p:val>
                                            <p:strVal val="#ppt_h"/>
                                          </p:val>
                                        </p:tav>
                                      </p:tavLst>
                                    </p:anim>
                                    <p:animEffect transition="in" filter="fade">
                                      <p:cBhvr>
                                        <p:cTn id="109" dur="500"/>
                                        <p:tgtEl>
                                          <p:spTgt spid="267"/>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268"/>
                                        </p:tgtEl>
                                        <p:attrNameLst>
                                          <p:attrName>style.visibility</p:attrName>
                                        </p:attrNameLst>
                                      </p:cBhvr>
                                      <p:to>
                                        <p:strVal val="visible"/>
                                      </p:to>
                                    </p:set>
                                    <p:anim calcmode="lin" valueType="num">
                                      <p:cBhvr>
                                        <p:cTn id="112" dur="500" fill="hold"/>
                                        <p:tgtEl>
                                          <p:spTgt spid="268"/>
                                        </p:tgtEl>
                                        <p:attrNameLst>
                                          <p:attrName>ppt_w</p:attrName>
                                        </p:attrNameLst>
                                      </p:cBhvr>
                                      <p:tavLst>
                                        <p:tav tm="0">
                                          <p:val>
                                            <p:fltVal val="0"/>
                                          </p:val>
                                        </p:tav>
                                        <p:tav tm="100000">
                                          <p:val>
                                            <p:strVal val="#ppt_w"/>
                                          </p:val>
                                        </p:tav>
                                      </p:tavLst>
                                    </p:anim>
                                    <p:anim calcmode="lin" valueType="num">
                                      <p:cBhvr>
                                        <p:cTn id="113" dur="500" fill="hold"/>
                                        <p:tgtEl>
                                          <p:spTgt spid="268"/>
                                        </p:tgtEl>
                                        <p:attrNameLst>
                                          <p:attrName>ppt_h</p:attrName>
                                        </p:attrNameLst>
                                      </p:cBhvr>
                                      <p:tavLst>
                                        <p:tav tm="0">
                                          <p:val>
                                            <p:fltVal val="0"/>
                                          </p:val>
                                        </p:tav>
                                        <p:tav tm="100000">
                                          <p:val>
                                            <p:strVal val="#ppt_h"/>
                                          </p:val>
                                        </p:tav>
                                      </p:tavLst>
                                    </p:anim>
                                    <p:animEffect transition="in" filter="fade">
                                      <p:cBhvr>
                                        <p:cTn id="114" dur="500"/>
                                        <p:tgtEl>
                                          <p:spTgt spid="268"/>
                                        </p:tgtEl>
                                      </p:cBhvr>
                                    </p:animEffect>
                                  </p:childTnLst>
                                </p:cTn>
                              </p:par>
                              <p:par>
                                <p:cTn id="115" presetID="53" presetClass="entr" presetSubtype="16" fill="hold" grpId="0" nodeType="withEffect">
                                  <p:stCondLst>
                                    <p:cond delay="1000"/>
                                  </p:stCondLst>
                                  <p:childTnLst>
                                    <p:set>
                                      <p:cBhvr>
                                        <p:cTn id="116" dur="1" fill="hold">
                                          <p:stCondLst>
                                            <p:cond delay="0"/>
                                          </p:stCondLst>
                                        </p:cTn>
                                        <p:tgtEl>
                                          <p:spTgt spid="269"/>
                                        </p:tgtEl>
                                        <p:attrNameLst>
                                          <p:attrName>style.visibility</p:attrName>
                                        </p:attrNameLst>
                                      </p:cBhvr>
                                      <p:to>
                                        <p:strVal val="visible"/>
                                      </p:to>
                                    </p:set>
                                    <p:anim calcmode="lin" valueType="num">
                                      <p:cBhvr>
                                        <p:cTn id="117" dur="500" fill="hold"/>
                                        <p:tgtEl>
                                          <p:spTgt spid="269"/>
                                        </p:tgtEl>
                                        <p:attrNameLst>
                                          <p:attrName>ppt_w</p:attrName>
                                        </p:attrNameLst>
                                      </p:cBhvr>
                                      <p:tavLst>
                                        <p:tav tm="0">
                                          <p:val>
                                            <p:fltVal val="0"/>
                                          </p:val>
                                        </p:tav>
                                        <p:tav tm="100000">
                                          <p:val>
                                            <p:strVal val="#ppt_w"/>
                                          </p:val>
                                        </p:tav>
                                      </p:tavLst>
                                    </p:anim>
                                    <p:anim calcmode="lin" valueType="num">
                                      <p:cBhvr>
                                        <p:cTn id="118" dur="500" fill="hold"/>
                                        <p:tgtEl>
                                          <p:spTgt spid="269"/>
                                        </p:tgtEl>
                                        <p:attrNameLst>
                                          <p:attrName>ppt_h</p:attrName>
                                        </p:attrNameLst>
                                      </p:cBhvr>
                                      <p:tavLst>
                                        <p:tav tm="0">
                                          <p:val>
                                            <p:fltVal val="0"/>
                                          </p:val>
                                        </p:tav>
                                        <p:tav tm="100000">
                                          <p:val>
                                            <p:strVal val="#ppt_h"/>
                                          </p:val>
                                        </p:tav>
                                      </p:tavLst>
                                    </p:anim>
                                    <p:animEffect transition="in" filter="fade">
                                      <p:cBhvr>
                                        <p:cTn id="119" dur="500"/>
                                        <p:tgtEl>
                                          <p:spTgt spid="269"/>
                                        </p:tgtEl>
                                      </p:cBhvr>
                                    </p:animEffect>
                                  </p:childTnLst>
                                </p:cTn>
                              </p:par>
                              <p:par>
                                <p:cTn id="120" presetID="53" presetClass="entr" presetSubtype="16" fill="hold" grpId="0" nodeType="withEffect">
                                  <p:stCondLst>
                                    <p:cond delay="1000"/>
                                  </p:stCondLst>
                                  <p:childTnLst>
                                    <p:set>
                                      <p:cBhvr>
                                        <p:cTn id="121" dur="1" fill="hold">
                                          <p:stCondLst>
                                            <p:cond delay="0"/>
                                          </p:stCondLst>
                                        </p:cTn>
                                        <p:tgtEl>
                                          <p:spTgt spid="270"/>
                                        </p:tgtEl>
                                        <p:attrNameLst>
                                          <p:attrName>style.visibility</p:attrName>
                                        </p:attrNameLst>
                                      </p:cBhvr>
                                      <p:to>
                                        <p:strVal val="visible"/>
                                      </p:to>
                                    </p:set>
                                    <p:anim calcmode="lin" valueType="num">
                                      <p:cBhvr>
                                        <p:cTn id="122" dur="500" fill="hold"/>
                                        <p:tgtEl>
                                          <p:spTgt spid="270"/>
                                        </p:tgtEl>
                                        <p:attrNameLst>
                                          <p:attrName>ppt_w</p:attrName>
                                        </p:attrNameLst>
                                      </p:cBhvr>
                                      <p:tavLst>
                                        <p:tav tm="0">
                                          <p:val>
                                            <p:fltVal val="0"/>
                                          </p:val>
                                        </p:tav>
                                        <p:tav tm="100000">
                                          <p:val>
                                            <p:strVal val="#ppt_w"/>
                                          </p:val>
                                        </p:tav>
                                      </p:tavLst>
                                    </p:anim>
                                    <p:anim calcmode="lin" valueType="num">
                                      <p:cBhvr>
                                        <p:cTn id="123" dur="500" fill="hold"/>
                                        <p:tgtEl>
                                          <p:spTgt spid="270"/>
                                        </p:tgtEl>
                                        <p:attrNameLst>
                                          <p:attrName>ppt_h</p:attrName>
                                        </p:attrNameLst>
                                      </p:cBhvr>
                                      <p:tavLst>
                                        <p:tav tm="0">
                                          <p:val>
                                            <p:fltVal val="0"/>
                                          </p:val>
                                        </p:tav>
                                        <p:tav tm="100000">
                                          <p:val>
                                            <p:strVal val="#ppt_h"/>
                                          </p:val>
                                        </p:tav>
                                      </p:tavLst>
                                    </p:anim>
                                    <p:animEffect transition="in" filter="fade">
                                      <p:cBhvr>
                                        <p:cTn id="124" dur="500"/>
                                        <p:tgtEl>
                                          <p:spTgt spid="270"/>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271"/>
                                        </p:tgtEl>
                                        <p:attrNameLst>
                                          <p:attrName>style.visibility</p:attrName>
                                        </p:attrNameLst>
                                      </p:cBhvr>
                                      <p:to>
                                        <p:strVal val="visible"/>
                                      </p:to>
                                    </p:set>
                                    <p:anim calcmode="lin" valueType="num">
                                      <p:cBhvr>
                                        <p:cTn id="127" dur="500" fill="hold"/>
                                        <p:tgtEl>
                                          <p:spTgt spid="271"/>
                                        </p:tgtEl>
                                        <p:attrNameLst>
                                          <p:attrName>ppt_w</p:attrName>
                                        </p:attrNameLst>
                                      </p:cBhvr>
                                      <p:tavLst>
                                        <p:tav tm="0">
                                          <p:val>
                                            <p:fltVal val="0"/>
                                          </p:val>
                                        </p:tav>
                                        <p:tav tm="100000">
                                          <p:val>
                                            <p:strVal val="#ppt_w"/>
                                          </p:val>
                                        </p:tav>
                                      </p:tavLst>
                                    </p:anim>
                                    <p:anim calcmode="lin" valueType="num">
                                      <p:cBhvr>
                                        <p:cTn id="128" dur="500" fill="hold"/>
                                        <p:tgtEl>
                                          <p:spTgt spid="271"/>
                                        </p:tgtEl>
                                        <p:attrNameLst>
                                          <p:attrName>ppt_h</p:attrName>
                                        </p:attrNameLst>
                                      </p:cBhvr>
                                      <p:tavLst>
                                        <p:tav tm="0">
                                          <p:val>
                                            <p:fltVal val="0"/>
                                          </p:val>
                                        </p:tav>
                                        <p:tav tm="100000">
                                          <p:val>
                                            <p:strVal val="#ppt_h"/>
                                          </p:val>
                                        </p:tav>
                                      </p:tavLst>
                                    </p:anim>
                                    <p:animEffect transition="in" filter="fade">
                                      <p:cBhvr>
                                        <p:cTn id="129" dur="500"/>
                                        <p:tgtEl>
                                          <p:spTgt spid="271"/>
                                        </p:tgtEl>
                                      </p:cBhvr>
                                    </p:animEffect>
                                  </p:childTnLst>
                                </p:cTn>
                              </p:par>
                              <p:par>
                                <p:cTn id="130" presetID="53" presetClass="entr" presetSubtype="16" fill="hold" grpId="0" nodeType="withEffect">
                                  <p:stCondLst>
                                    <p:cond delay="1000"/>
                                  </p:stCondLst>
                                  <p:childTnLst>
                                    <p:set>
                                      <p:cBhvr>
                                        <p:cTn id="131" dur="1" fill="hold">
                                          <p:stCondLst>
                                            <p:cond delay="0"/>
                                          </p:stCondLst>
                                        </p:cTn>
                                        <p:tgtEl>
                                          <p:spTgt spid="272"/>
                                        </p:tgtEl>
                                        <p:attrNameLst>
                                          <p:attrName>style.visibility</p:attrName>
                                        </p:attrNameLst>
                                      </p:cBhvr>
                                      <p:to>
                                        <p:strVal val="visible"/>
                                      </p:to>
                                    </p:set>
                                    <p:anim calcmode="lin" valueType="num">
                                      <p:cBhvr>
                                        <p:cTn id="132" dur="500" fill="hold"/>
                                        <p:tgtEl>
                                          <p:spTgt spid="272"/>
                                        </p:tgtEl>
                                        <p:attrNameLst>
                                          <p:attrName>ppt_w</p:attrName>
                                        </p:attrNameLst>
                                      </p:cBhvr>
                                      <p:tavLst>
                                        <p:tav tm="0">
                                          <p:val>
                                            <p:fltVal val="0"/>
                                          </p:val>
                                        </p:tav>
                                        <p:tav tm="100000">
                                          <p:val>
                                            <p:strVal val="#ppt_w"/>
                                          </p:val>
                                        </p:tav>
                                      </p:tavLst>
                                    </p:anim>
                                    <p:anim calcmode="lin" valueType="num">
                                      <p:cBhvr>
                                        <p:cTn id="133" dur="500" fill="hold"/>
                                        <p:tgtEl>
                                          <p:spTgt spid="272"/>
                                        </p:tgtEl>
                                        <p:attrNameLst>
                                          <p:attrName>ppt_h</p:attrName>
                                        </p:attrNameLst>
                                      </p:cBhvr>
                                      <p:tavLst>
                                        <p:tav tm="0">
                                          <p:val>
                                            <p:fltVal val="0"/>
                                          </p:val>
                                        </p:tav>
                                        <p:tav tm="100000">
                                          <p:val>
                                            <p:strVal val="#ppt_h"/>
                                          </p:val>
                                        </p:tav>
                                      </p:tavLst>
                                    </p:anim>
                                    <p:animEffect transition="in" filter="fade">
                                      <p:cBhvr>
                                        <p:cTn id="134" dur="500"/>
                                        <p:tgtEl>
                                          <p:spTgt spid="272"/>
                                        </p:tgtEl>
                                      </p:cBhvr>
                                    </p:animEffect>
                                  </p:childTnLst>
                                </p:cTn>
                              </p:par>
                              <p:par>
                                <p:cTn id="135" presetID="53" presetClass="entr" presetSubtype="16" fill="hold" nodeType="withEffect">
                                  <p:stCondLst>
                                    <p:cond delay="1500"/>
                                  </p:stCondLst>
                                  <p:childTnLst>
                                    <p:set>
                                      <p:cBhvr>
                                        <p:cTn id="136" dur="1" fill="hold">
                                          <p:stCondLst>
                                            <p:cond delay="0"/>
                                          </p:stCondLst>
                                        </p:cTn>
                                        <p:tgtEl>
                                          <p:spTgt spid="273"/>
                                        </p:tgtEl>
                                        <p:attrNameLst>
                                          <p:attrName>style.visibility</p:attrName>
                                        </p:attrNameLst>
                                      </p:cBhvr>
                                      <p:to>
                                        <p:strVal val="visible"/>
                                      </p:to>
                                    </p:set>
                                    <p:anim calcmode="lin" valueType="num">
                                      <p:cBhvr>
                                        <p:cTn id="137" dur="500" fill="hold"/>
                                        <p:tgtEl>
                                          <p:spTgt spid="273"/>
                                        </p:tgtEl>
                                        <p:attrNameLst>
                                          <p:attrName>ppt_w</p:attrName>
                                        </p:attrNameLst>
                                      </p:cBhvr>
                                      <p:tavLst>
                                        <p:tav tm="0">
                                          <p:val>
                                            <p:fltVal val="0"/>
                                          </p:val>
                                        </p:tav>
                                        <p:tav tm="100000">
                                          <p:val>
                                            <p:strVal val="#ppt_w"/>
                                          </p:val>
                                        </p:tav>
                                      </p:tavLst>
                                    </p:anim>
                                    <p:anim calcmode="lin" valueType="num">
                                      <p:cBhvr>
                                        <p:cTn id="138" dur="500" fill="hold"/>
                                        <p:tgtEl>
                                          <p:spTgt spid="273"/>
                                        </p:tgtEl>
                                        <p:attrNameLst>
                                          <p:attrName>ppt_h</p:attrName>
                                        </p:attrNameLst>
                                      </p:cBhvr>
                                      <p:tavLst>
                                        <p:tav tm="0">
                                          <p:val>
                                            <p:fltVal val="0"/>
                                          </p:val>
                                        </p:tav>
                                        <p:tav tm="100000">
                                          <p:val>
                                            <p:strVal val="#ppt_h"/>
                                          </p:val>
                                        </p:tav>
                                      </p:tavLst>
                                    </p:anim>
                                    <p:animEffect transition="in" filter="fade">
                                      <p:cBhvr>
                                        <p:cTn id="139" dur="500"/>
                                        <p:tgtEl>
                                          <p:spTgt spid="273"/>
                                        </p:tgtEl>
                                      </p:cBhvr>
                                    </p:animEffect>
                                  </p:childTnLst>
                                </p:cTn>
                              </p:par>
                              <p:par>
                                <p:cTn id="140" presetID="53" presetClass="entr" presetSubtype="16" fill="hold" grpId="0" nodeType="withEffect">
                                  <p:stCondLst>
                                    <p:cond delay="1500"/>
                                  </p:stCondLst>
                                  <p:childTnLst>
                                    <p:set>
                                      <p:cBhvr>
                                        <p:cTn id="141" dur="1" fill="hold">
                                          <p:stCondLst>
                                            <p:cond delay="0"/>
                                          </p:stCondLst>
                                        </p:cTn>
                                        <p:tgtEl>
                                          <p:spTgt spid="278"/>
                                        </p:tgtEl>
                                        <p:attrNameLst>
                                          <p:attrName>style.visibility</p:attrName>
                                        </p:attrNameLst>
                                      </p:cBhvr>
                                      <p:to>
                                        <p:strVal val="visible"/>
                                      </p:to>
                                    </p:set>
                                    <p:anim calcmode="lin" valueType="num">
                                      <p:cBhvr>
                                        <p:cTn id="142" dur="500" fill="hold"/>
                                        <p:tgtEl>
                                          <p:spTgt spid="278"/>
                                        </p:tgtEl>
                                        <p:attrNameLst>
                                          <p:attrName>ppt_w</p:attrName>
                                        </p:attrNameLst>
                                      </p:cBhvr>
                                      <p:tavLst>
                                        <p:tav tm="0">
                                          <p:val>
                                            <p:fltVal val="0"/>
                                          </p:val>
                                        </p:tav>
                                        <p:tav tm="100000">
                                          <p:val>
                                            <p:strVal val="#ppt_w"/>
                                          </p:val>
                                        </p:tav>
                                      </p:tavLst>
                                    </p:anim>
                                    <p:anim calcmode="lin" valueType="num">
                                      <p:cBhvr>
                                        <p:cTn id="143" dur="500" fill="hold"/>
                                        <p:tgtEl>
                                          <p:spTgt spid="278"/>
                                        </p:tgtEl>
                                        <p:attrNameLst>
                                          <p:attrName>ppt_h</p:attrName>
                                        </p:attrNameLst>
                                      </p:cBhvr>
                                      <p:tavLst>
                                        <p:tav tm="0">
                                          <p:val>
                                            <p:fltVal val="0"/>
                                          </p:val>
                                        </p:tav>
                                        <p:tav tm="100000">
                                          <p:val>
                                            <p:strVal val="#ppt_h"/>
                                          </p:val>
                                        </p:tav>
                                      </p:tavLst>
                                    </p:anim>
                                    <p:animEffect transition="in" filter="fade">
                                      <p:cBhvr>
                                        <p:cTn id="144" dur="500"/>
                                        <p:tgtEl>
                                          <p:spTgt spid="278"/>
                                        </p:tgtEl>
                                      </p:cBhvr>
                                    </p:animEffect>
                                  </p:childTnLst>
                                </p:cTn>
                              </p:par>
                              <p:par>
                                <p:cTn id="145" presetID="53" presetClass="entr" presetSubtype="16" fill="hold" nodeType="withEffect">
                                  <p:stCondLst>
                                    <p:cond delay="1500"/>
                                  </p:stCondLst>
                                  <p:childTnLst>
                                    <p:set>
                                      <p:cBhvr>
                                        <p:cTn id="146" dur="1" fill="hold">
                                          <p:stCondLst>
                                            <p:cond delay="0"/>
                                          </p:stCondLst>
                                        </p:cTn>
                                        <p:tgtEl>
                                          <p:spTgt spid="279"/>
                                        </p:tgtEl>
                                        <p:attrNameLst>
                                          <p:attrName>style.visibility</p:attrName>
                                        </p:attrNameLst>
                                      </p:cBhvr>
                                      <p:to>
                                        <p:strVal val="visible"/>
                                      </p:to>
                                    </p:set>
                                    <p:anim calcmode="lin" valueType="num">
                                      <p:cBhvr>
                                        <p:cTn id="147" dur="500" fill="hold"/>
                                        <p:tgtEl>
                                          <p:spTgt spid="279"/>
                                        </p:tgtEl>
                                        <p:attrNameLst>
                                          <p:attrName>ppt_w</p:attrName>
                                        </p:attrNameLst>
                                      </p:cBhvr>
                                      <p:tavLst>
                                        <p:tav tm="0">
                                          <p:val>
                                            <p:fltVal val="0"/>
                                          </p:val>
                                        </p:tav>
                                        <p:tav tm="100000">
                                          <p:val>
                                            <p:strVal val="#ppt_w"/>
                                          </p:val>
                                        </p:tav>
                                      </p:tavLst>
                                    </p:anim>
                                    <p:anim calcmode="lin" valueType="num">
                                      <p:cBhvr>
                                        <p:cTn id="148" dur="500" fill="hold"/>
                                        <p:tgtEl>
                                          <p:spTgt spid="279"/>
                                        </p:tgtEl>
                                        <p:attrNameLst>
                                          <p:attrName>ppt_h</p:attrName>
                                        </p:attrNameLst>
                                      </p:cBhvr>
                                      <p:tavLst>
                                        <p:tav tm="0">
                                          <p:val>
                                            <p:fltVal val="0"/>
                                          </p:val>
                                        </p:tav>
                                        <p:tav tm="100000">
                                          <p:val>
                                            <p:strVal val="#ppt_h"/>
                                          </p:val>
                                        </p:tav>
                                      </p:tavLst>
                                    </p:anim>
                                    <p:animEffect transition="in" filter="fade">
                                      <p:cBhvr>
                                        <p:cTn id="149" dur="500"/>
                                        <p:tgtEl>
                                          <p:spTgt spid="279"/>
                                        </p:tgtEl>
                                      </p:cBhvr>
                                    </p:animEffect>
                                  </p:childTnLst>
                                </p:cTn>
                              </p:par>
                              <p:par>
                                <p:cTn id="150" presetID="53" presetClass="entr" presetSubtype="16" fill="hold" grpId="0" nodeType="withEffect">
                                  <p:stCondLst>
                                    <p:cond delay="1500"/>
                                  </p:stCondLst>
                                  <p:childTnLst>
                                    <p:set>
                                      <p:cBhvr>
                                        <p:cTn id="151" dur="1" fill="hold">
                                          <p:stCondLst>
                                            <p:cond delay="0"/>
                                          </p:stCondLst>
                                        </p:cTn>
                                        <p:tgtEl>
                                          <p:spTgt spid="280"/>
                                        </p:tgtEl>
                                        <p:attrNameLst>
                                          <p:attrName>style.visibility</p:attrName>
                                        </p:attrNameLst>
                                      </p:cBhvr>
                                      <p:to>
                                        <p:strVal val="visible"/>
                                      </p:to>
                                    </p:set>
                                    <p:anim calcmode="lin" valueType="num">
                                      <p:cBhvr>
                                        <p:cTn id="152" dur="500" fill="hold"/>
                                        <p:tgtEl>
                                          <p:spTgt spid="280"/>
                                        </p:tgtEl>
                                        <p:attrNameLst>
                                          <p:attrName>ppt_w</p:attrName>
                                        </p:attrNameLst>
                                      </p:cBhvr>
                                      <p:tavLst>
                                        <p:tav tm="0">
                                          <p:val>
                                            <p:fltVal val="0"/>
                                          </p:val>
                                        </p:tav>
                                        <p:tav tm="100000">
                                          <p:val>
                                            <p:strVal val="#ppt_w"/>
                                          </p:val>
                                        </p:tav>
                                      </p:tavLst>
                                    </p:anim>
                                    <p:anim calcmode="lin" valueType="num">
                                      <p:cBhvr>
                                        <p:cTn id="153" dur="500" fill="hold"/>
                                        <p:tgtEl>
                                          <p:spTgt spid="280"/>
                                        </p:tgtEl>
                                        <p:attrNameLst>
                                          <p:attrName>ppt_h</p:attrName>
                                        </p:attrNameLst>
                                      </p:cBhvr>
                                      <p:tavLst>
                                        <p:tav tm="0">
                                          <p:val>
                                            <p:fltVal val="0"/>
                                          </p:val>
                                        </p:tav>
                                        <p:tav tm="100000">
                                          <p:val>
                                            <p:strVal val="#ppt_h"/>
                                          </p:val>
                                        </p:tav>
                                      </p:tavLst>
                                    </p:anim>
                                    <p:animEffect transition="in" filter="fade">
                                      <p:cBhvr>
                                        <p:cTn id="154" dur="500"/>
                                        <p:tgtEl>
                                          <p:spTgt spid="280"/>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281"/>
                                        </p:tgtEl>
                                        <p:attrNameLst>
                                          <p:attrName>style.visibility</p:attrName>
                                        </p:attrNameLst>
                                      </p:cBhvr>
                                      <p:to>
                                        <p:strVal val="visible"/>
                                      </p:to>
                                    </p:set>
                                    <p:anim calcmode="lin" valueType="num">
                                      <p:cBhvr>
                                        <p:cTn id="157" dur="500" fill="hold"/>
                                        <p:tgtEl>
                                          <p:spTgt spid="281"/>
                                        </p:tgtEl>
                                        <p:attrNameLst>
                                          <p:attrName>ppt_w</p:attrName>
                                        </p:attrNameLst>
                                      </p:cBhvr>
                                      <p:tavLst>
                                        <p:tav tm="0">
                                          <p:val>
                                            <p:fltVal val="0"/>
                                          </p:val>
                                        </p:tav>
                                        <p:tav tm="100000">
                                          <p:val>
                                            <p:strVal val="#ppt_w"/>
                                          </p:val>
                                        </p:tav>
                                      </p:tavLst>
                                    </p:anim>
                                    <p:anim calcmode="lin" valueType="num">
                                      <p:cBhvr>
                                        <p:cTn id="158" dur="500" fill="hold"/>
                                        <p:tgtEl>
                                          <p:spTgt spid="281"/>
                                        </p:tgtEl>
                                        <p:attrNameLst>
                                          <p:attrName>ppt_h</p:attrName>
                                        </p:attrNameLst>
                                      </p:cBhvr>
                                      <p:tavLst>
                                        <p:tav tm="0">
                                          <p:val>
                                            <p:fltVal val="0"/>
                                          </p:val>
                                        </p:tav>
                                        <p:tav tm="100000">
                                          <p:val>
                                            <p:strVal val="#ppt_h"/>
                                          </p:val>
                                        </p:tav>
                                      </p:tavLst>
                                    </p:anim>
                                    <p:animEffect transition="in" filter="fade">
                                      <p:cBhvr>
                                        <p:cTn id="159" dur="500"/>
                                        <p:tgtEl>
                                          <p:spTgt spid="281"/>
                                        </p:tgtEl>
                                      </p:cBhvr>
                                    </p:animEffect>
                                  </p:childTnLst>
                                </p:cTn>
                              </p:par>
                              <p:par>
                                <p:cTn id="160" presetID="53" presetClass="entr" presetSubtype="16" fill="hold" grpId="0" nodeType="withEffect">
                                  <p:stCondLst>
                                    <p:cond delay="1500"/>
                                  </p:stCondLst>
                                  <p:childTnLst>
                                    <p:set>
                                      <p:cBhvr>
                                        <p:cTn id="161" dur="1" fill="hold">
                                          <p:stCondLst>
                                            <p:cond delay="0"/>
                                          </p:stCondLst>
                                        </p:cTn>
                                        <p:tgtEl>
                                          <p:spTgt spid="282"/>
                                        </p:tgtEl>
                                        <p:attrNameLst>
                                          <p:attrName>style.visibility</p:attrName>
                                        </p:attrNameLst>
                                      </p:cBhvr>
                                      <p:to>
                                        <p:strVal val="visible"/>
                                      </p:to>
                                    </p:set>
                                    <p:anim calcmode="lin" valueType="num">
                                      <p:cBhvr>
                                        <p:cTn id="162" dur="500" fill="hold"/>
                                        <p:tgtEl>
                                          <p:spTgt spid="282"/>
                                        </p:tgtEl>
                                        <p:attrNameLst>
                                          <p:attrName>ppt_w</p:attrName>
                                        </p:attrNameLst>
                                      </p:cBhvr>
                                      <p:tavLst>
                                        <p:tav tm="0">
                                          <p:val>
                                            <p:fltVal val="0"/>
                                          </p:val>
                                        </p:tav>
                                        <p:tav tm="100000">
                                          <p:val>
                                            <p:strVal val="#ppt_w"/>
                                          </p:val>
                                        </p:tav>
                                      </p:tavLst>
                                    </p:anim>
                                    <p:anim calcmode="lin" valueType="num">
                                      <p:cBhvr>
                                        <p:cTn id="163" dur="500" fill="hold"/>
                                        <p:tgtEl>
                                          <p:spTgt spid="282"/>
                                        </p:tgtEl>
                                        <p:attrNameLst>
                                          <p:attrName>ppt_h</p:attrName>
                                        </p:attrNameLst>
                                      </p:cBhvr>
                                      <p:tavLst>
                                        <p:tav tm="0">
                                          <p:val>
                                            <p:fltVal val="0"/>
                                          </p:val>
                                        </p:tav>
                                        <p:tav tm="100000">
                                          <p:val>
                                            <p:strVal val="#ppt_h"/>
                                          </p:val>
                                        </p:tav>
                                      </p:tavLst>
                                    </p:anim>
                                    <p:animEffect transition="in" filter="fade">
                                      <p:cBhvr>
                                        <p:cTn id="164" dur="500"/>
                                        <p:tgtEl>
                                          <p:spTgt spid="282"/>
                                        </p:tgtEl>
                                      </p:cBhvr>
                                    </p:animEffect>
                                  </p:childTnLst>
                                </p:cTn>
                              </p:par>
                              <p:par>
                                <p:cTn id="165" presetID="53" presetClass="entr" presetSubtype="16" fill="hold" grpId="0" nodeType="withEffect">
                                  <p:stCondLst>
                                    <p:cond delay="1500"/>
                                  </p:stCondLst>
                                  <p:childTnLst>
                                    <p:set>
                                      <p:cBhvr>
                                        <p:cTn id="166" dur="1" fill="hold">
                                          <p:stCondLst>
                                            <p:cond delay="0"/>
                                          </p:stCondLst>
                                        </p:cTn>
                                        <p:tgtEl>
                                          <p:spTgt spid="283"/>
                                        </p:tgtEl>
                                        <p:attrNameLst>
                                          <p:attrName>style.visibility</p:attrName>
                                        </p:attrNameLst>
                                      </p:cBhvr>
                                      <p:to>
                                        <p:strVal val="visible"/>
                                      </p:to>
                                    </p:set>
                                    <p:anim calcmode="lin" valueType="num">
                                      <p:cBhvr>
                                        <p:cTn id="167" dur="500" fill="hold"/>
                                        <p:tgtEl>
                                          <p:spTgt spid="283"/>
                                        </p:tgtEl>
                                        <p:attrNameLst>
                                          <p:attrName>ppt_w</p:attrName>
                                        </p:attrNameLst>
                                      </p:cBhvr>
                                      <p:tavLst>
                                        <p:tav tm="0">
                                          <p:val>
                                            <p:fltVal val="0"/>
                                          </p:val>
                                        </p:tav>
                                        <p:tav tm="100000">
                                          <p:val>
                                            <p:strVal val="#ppt_w"/>
                                          </p:val>
                                        </p:tav>
                                      </p:tavLst>
                                    </p:anim>
                                    <p:anim calcmode="lin" valueType="num">
                                      <p:cBhvr>
                                        <p:cTn id="168" dur="500" fill="hold"/>
                                        <p:tgtEl>
                                          <p:spTgt spid="283"/>
                                        </p:tgtEl>
                                        <p:attrNameLst>
                                          <p:attrName>ppt_h</p:attrName>
                                        </p:attrNameLst>
                                      </p:cBhvr>
                                      <p:tavLst>
                                        <p:tav tm="0">
                                          <p:val>
                                            <p:fltVal val="0"/>
                                          </p:val>
                                        </p:tav>
                                        <p:tav tm="100000">
                                          <p:val>
                                            <p:strVal val="#ppt_h"/>
                                          </p:val>
                                        </p:tav>
                                      </p:tavLst>
                                    </p:anim>
                                    <p:animEffect transition="in" filter="fade">
                                      <p:cBhvr>
                                        <p:cTn id="169" dur="500"/>
                                        <p:tgtEl>
                                          <p:spTgt spid="283"/>
                                        </p:tgtEl>
                                      </p:cBhvr>
                                    </p:animEffect>
                                  </p:childTnLst>
                                </p:cTn>
                              </p:par>
                              <p:par>
                                <p:cTn id="170" presetID="53" presetClass="entr" presetSubtype="16" fill="hold" grpId="0" nodeType="withEffect">
                                  <p:stCondLst>
                                    <p:cond delay="1500"/>
                                  </p:stCondLst>
                                  <p:childTnLst>
                                    <p:set>
                                      <p:cBhvr>
                                        <p:cTn id="171" dur="1" fill="hold">
                                          <p:stCondLst>
                                            <p:cond delay="0"/>
                                          </p:stCondLst>
                                        </p:cTn>
                                        <p:tgtEl>
                                          <p:spTgt spid="284"/>
                                        </p:tgtEl>
                                        <p:attrNameLst>
                                          <p:attrName>style.visibility</p:attrName>
                                        </p:attrNameLst>
                                      </p:cBhvr>
                                      <p:to>
                                        <p:strVal val="visible"/>
                                      </p:to>
                                    </p:set>
                                    <p:anim calcmode="lin" valueType="num">
                                      <p:cBhvr>
                                        <p:cTn id="172" dur="500" fill="hold"/>
                                        <p:tgtEl>
                                          <p:spTgt spid="284"/>
                                        </p:tgtEl>
                                        <p:attrNameLst>
                                          <p:attrName>ppt_w</p:attrName>
                                        </p:attrNameLst>
                                      </p:cBhvr>
                                      <p:tavLst>
                                        <p:tav tm="0">
                                          <p:val>
                                            <p:fltVal val="0"/>
                                          </p:val>
                                        </p:tav>
                                        <p:tav tm="100000">
                                          <p:val>
                                            <p:strVal val="#ppt_w"/>
                                          </p:val>
                                        </p:tav>
                                      </p:tavLst>
                                    </p:anim>
                                    <p:anim calcmode="lin" valueType="num">
                                      <p:cBhvr>
                                        <p:cTn id="173" dur="500" fill="hold"/>
                                        <p:tgtEl>
                                          <p:spTgt spid="284"/>
                                        </p:tgtEl>
                                        <p:attrNameLst>
                                          <p:attrName>ppt_h</p:attrName>
                                        </p:attrNameLst>
                                      </p:cBhvr>
                                      <p:tavLst>
                                        <p:tav tm="0">
                                          <p:val>
                                            <p:fltVal val="0"/>
                                          </p:val>
                                        </p:tav>
                                        <p:tav tm="100000">
                                          <p:val>
                                            <p:strVal val="#ppt_h"/>
                                          </p:val>
                                        </p:tav>
                                      </p:tavLst>
                                    </p:anim>
                                    <p:animEffect transition="in" filter="fade">
                                      <p:cBhvr>
                                        <p:cTn id="174" dur="500"/>
                                        <p:tgtEl>
                                          <p:spTgt spid="284"/>
                                        </p:tgtEl>
                                      </p:cBhvr>
                                    </p:animEffect>
                                  </p:childTnLst>
                                </p:cTn>
                              </p:par>
                              <p:par>
                                <p:cTn id="175" presetID="53" presetClass="entr" presetSubtype="16" fill="hold" grpId="0" nodeType="withEffect">
                                  <p:stCondLst>
                                    <p:cond delay="1500"/>
                                  </p:stCondLst>
                                  <p:childTnLst>
                                    <p:set>
                                      <p:cBhvr>
                                        <p:cTn id="176" dur="1" fill="hold">
                                          <p:stCondLst>
                                            <p:cond delay="0"/>
                                          </p:stCondLst>
                                        </p:cTn>
                                        <p:tgtEl>
                                          <p:spTgt spid="285"/>
                                        </p:tgtEl>
                                        <p:attrNameLst>
                                          <p:attrName>style.visibility</p:attrName>
                                        </p:attrNameLst>
                                      </p:cBhvr>
                                      <p:to>
                                        <p:strVal val="visible"/>
                                      </p:to>
                                    </p:set>
                                    <p:anim calcmode="lin" valueType="num">
                                      <p:cBhvr>
                                        <p:cTn id="177" dur="500" fill="hold"/>
                                        <p:tgtEl>
                                          <p:spTgt spid="285"/>
                                        </p:tgtEl>
                                        <p:attrNameLst>
                                          <p:attrName>ppt_w</p:attrName>
                                        </p:attrNameLst>
                                      </p:cBhvr>
                                      <p:tavLst>
                                        <p:tav tm="0">
                                          <p:val>
                                            <p:fltVal val="0"/>
                                          </p:val>
                                        </p:tav>
                                        <p:tav tm="100000">
                                          <p:val>
                                            <p:strVal val="#ppt_w"/>
                                          </p:val>
                                        </p:tav>
                                      </p:tavLst>
                                    </p:anim>
                                    <p:anim calcmode="lin" valueType="num">
                                      <p:cBhvr>
                                        <p:cTn id="178" dur="500" fill="hold"/>
                                        <p:tgtEl>
                                          <p:spTgt spid="285"/>
                                        </p:tgtEl>
                                        <p:attrNameLst>
                                          <p:attrName>ppt_h</p:attrName>
                                        </p:attrNameLst>
                                      </p:cBhvr>
                                      <p:tavLst>
                                        <p:tav tm="0">
                                          <p:val>
                                            <p:fltVal val="0"/>
                                          </p:val>
                                        </p:tav>
                                        <p:tav tm="100000">
                                          <p:val>
                                            <p:strVal val="#ppt_h"/>
                                          </p:val>
                                        </p:tav>
                                      </p:tavLst>
                                    </p:anim>
                                    <p:animEffect transition="in" filter="fade">
                                      <p:cBhvr>
                                        <p:cTn id="179" dur="500"/>
                                        <p:tgtEl>
                                          <p:spTgt spid="285"/>
                                        </p:tgtEl>
                                      </p:cBhvr>
                                    </p:animEffect>
                                  </p:childTnLst>
                                </p:cTn>
                              </p:par>
                              <p:par>
                                <p:cTn id="180" presetID="53" presetClass="entr" presetSubtype="16" fill="hold" grpId="0" nodeType="withEffect">
                                  <p:stCondLst>
                                    <p:cond delay="1500"/>
                                  </p:stCondLst>
                                  <p:childTnLst>
                                    <p:set>
                                      <p:cBhvr>
                                        <p:cTn id="181" dur="1" fill="hold">
                                          <p:stCondLst>
                                            <p:cond delay="0"/>
                                          </p:stCondLst>
                                        </p:cTn>
                                        <p:tgtEl>
                                          <p:spTgt spid="286"/>
                                        </p:tgtEl>
                                        <p:attrNameLst>
                                          <p:attrName>style.visibility</p:attrName>
                                        </p:attrNameLst>
                                      </p:cBhvr>
                                      <p:to>
                                        <p:strVal val="visible"/>
                                      </p:to>
                                    </p:set>
                                    <p:anim calcmode="lin" valueType="num">
                                      <p:cBhvr>
                                        <p:cTn id="182" dur="500" fill="hold"/>
                                        <p:tgtEl>
                                          <p:spTgt spid="286"/>
                                        </p:tgtEl>
                                        <p:attrNameLst>
                                          <p:attrName>ppt_w</p:attrName>
                                        </p:attrNameLst>
                                      </p:cBhvr>
                                      <p:tavLst>
                                        <p:tav tm="0">
                                          <p:val>
                                            <p:fltVal val="0"/>
                                          </p:val>
                                        </p:tav>
                                        <p:tav tm="100000">
                                          <p:val>
                                            <p:strVal val="#ppt_w"/>
                                          </p:val>
                                        </p:tav>
                                      </p:tavLst>
                                    </p:anim>
                                    <p:anim calcmode="lin" valueType="num">
                                      <p:cBhvr>
                                        <p:cTn id="183" dur="500" fill="hold"/>
                                        <p:tgtEl>
                                          <p:spTgt spid="286"/>
                                        </p:tgtEl>
                                        <p:attrNameLst>
                                          <p:attrName>ppt_h</p:attrName>
                                        </p:attrNameLst>
                                      </p:cBhvr>
                                      <p:tavLst>
                                        <p:tav tm="0">
                                          <p:val>
                                            <p:fltVal val="0"/>
                                          </p:val>
                                        </p:tav>
                                        <p:tav tm="100000">
                                          <p:val>
                                            <p:strVal val="#ppt_h"/>
                                          </p:val>
                                        </p:tav>
                                      </p:tavLst>
                                    </p:anim>
                                    <p:animEffect transition="in" filter="fade">
                                      <p:cBhvr>
                                        <p:cTn id="184" dur="500"/>
                                        <p:tgtEl>
                                          <p:spTgt spid="286"/>
                                        </p:tgtEl>
                                      </p:cBhvr>
                                    </p:animEffect>
                                  </p:childTnLst>
                                </p:cTn>
                              </p:par>
                              <p:par>
                                <p:cTn id="185" presetID="53" presetClass="entr" presetSubtype="16" fill="hold" grpId="0" nodeType="withEffect">
                                  <p:stCondLst>
                                    <p:cond delay="1500"/>
                                  </p:stCondLst>
                                  <p:childTnLst>
                                    <p:set>
                                      <p:cBhvr>
                                        <p:cTn id="186" dur="1" fill="hold">
                                          <p:stCondLst>
                                            <p:cond delay="0"/>
                                          </p:stCondLst>
                                        </p:cTn>
                                        <p:tgtEl>
                                          <p:spTgt spid="287"/>
                                        </p:tgtEl>
                                        <p:attrNameLst>
                                          <p:attrName>style.visibility</p:attrName>
                                        </p:attrNameLst>
                                      </p:cBhvr>
                                      <p:to>
                                        <p:strVal val="visible"/>
                                      </p:to>
                                    </p:set>
                                    <p:anim calcmode="lin" valueType="num">
                                      <p:cBhvr>
                                        <p:cTn id="187" dur="500" fill="hold"/>
                                        <p:tgtEl>
                                          <p:spTgt spid="287"/>
                                        </p:tgtEl>
                                        <p:attrNameLst>
                                          <p:attrName>ppt_w</p:attrName>
                                        </p:attrNameLst>
                                      </p:cBhvr>
                                      <p:tavLst>
                                        <p:tav tm="0">
                                          <p:val>
                                            <p:fltVal val="0"/>
                                          </p:val>
                                        </p:tav>
                                        <p:tav tm="100000">
                                          <p:val>
                                            <p:strVal val="#ppt_w"/>
                                          </p:val>
                                        </p:tav>
                                      </p:tavLst>
                                    </p:anim>
                                    <p:anim calcmode="lin" valueType="num">
                                      <p:cBhvr>
                                        <p:cTn id="188" dur="500" fill="hold"/>
                                        <p:tgtEl>
                                          <p:spTgt spid="287"/>
                                        </p:tgtEl>
                                        <p:attrNameLst>
                                          <p:attrName>ppt_h</p:attrName>
                                        </p:attrNameLst>
                                      </p:cBhvr>
                                      <p:tavLst>
                                        <p:tav tm="0">
                                          <p:val>
                                            <p:fltVal val="0"/>
                                          </p:val>
                                        </p:tav>
                                        <p:tav tm="100000">
                                          <p:val>
                                            <p:strVal val="#ppt_h"/>
                                          </p:val>
                                        </p:tav>
                                      </p:tavLst>
                                    </p:anim>
                                    <p:animEffect transition="in" filter="fade">
                                      <p:cBhvr>
                                        <p:cTn id="189" dur="500"/>
                                        <p:tgtEl>
                                          <p:spTgt spid="287"/>
                                        </p:tgtEl>
                                      </p:cBhvr>
                                    </p:animEffect>
                                  </p:childTnLst>
                                </p:cTn>
                              </p:par>
                              <p:par>
                                <p:cTn id="190" presetID="53" presetClass="entr" presetSubtype="16" fill="hold" grpId="0" nodeType="withEffect">
                                  <p:stCondLst>
                                    <p:cond delay="1500"/>
                                  </p:stCondLst>
                                  <p:childTnLst>
                                    <p:set>
                                      <p:cBhvr>
                                        <p:cTn id="191" dur="1" fill="hold">
                                          <p:stCondLst>
                                            <p:cond delay="0"/>
                                          </p:stCondLst>
                                        </p:cTn>
                                        <p:tgtEl>
                                          <p:spTgt spid="288"/>
                                        </p:tgtEl>
                                        <p:attrNameLst>
                                          <p:attrName>style.visibility</p:attrName>
                                        </p:attrNameLst>
                                      </p:cBhvr>
                                      <p:to>
                                        <p:strVal val="visible"/>
                                      </p:to>
                                    </p:set>
                                    <p:anim calcmode="lin" valueType="num">
                                      <p:cBhvr>
                                        <p:cTn id="192" dur="500" fill="hold"/>
                                        <p:tgtEl>
                                          <p:spTgt spid="288"/>
                                        </p:tgtEl>
                                        <p:attrNameLst>
                                          <p:attrName>ppt_w</p:attrName>
                                        </p:attrNameLst>
                                      </p:cBhvr>
                                      <p:tavLst>
                                        <p:tav tm="0">
                                          <p:val>
                                            <p:fltVal val="0"/>
                                          </p:val>
                                        </p:tav>
                                        <p:tav tm="100000">
                                          <p:val>
                                            <p:strVal val="#ppt_w"/>
                                          </p:val>
                                        </p:tav>
                                      </p:tavLst>
                                    </p:anim>
                                    <p:anim calcmode="lin" valueType="num">
                                      <p:cBhvr>
                                        <p:cTn id="193" dur="500" fill="hold"/>
                                        <p:tgtEl>
                                          <p:spTgt spid="288"/>
                                        </p:tgtEl>
                                        <p:attrNameLst>
                                          <p:attrName>ppt_h</p:attrName>
                                        </p:attrNameLst>
                                      </p:cBhvr>
                                      <p:tavLst>
                                        <p:tav tm="0">
                                          <p:val>
                                            <p:fltVal val="0"/>
                                          </p:val>
                                        </p:tav>
                                        <p:tav tm="100000">
                                          <p:val>
                                            <p:strVal val="#ppt_h"/>
                                          </p:val>
                                        </p:tav>
                                      </p:tavLst>
                                    </p:anim>
                                    <p:animEffect transition="in" filter="fade">
                                      <p:cBhvr>
                                        <p:cTn id="194" dur="500"/>
                                        <p:tgtEl>
                                          <p:spTgt spid="288"/>
                                        </p:tgtEl>
                                      </p:cBhvr>
                                    </p:animEffect>
                                  </p:childTnLst>
                                </p:cTn>
                              </p:par>
                              <p:par>
                                <p:cTn id="195" presetID="53" presetClass="entr" presetSubtype="16" fill="hold" grpId="0" nodeType="withEffect">
                                  <p:stCondLst>
                                    <p:cond delay="1500"/>
                                  </p:stCondLst>
                                  <p:childTnLst>
                                    <p:set>
                                      <p:cBhvr>
                                        <p:cTn id="196" dur="1" fill="hold">
                                          <p:stCondLst>
                                            <p:cond delay="0"/>
                                          </p:stCondLst>
                                        </p:cTn>
                                        <p:tgtEl>
                                          <p:spTgt spid="289"/>
                                        </p:tgtEl>
                                        <p:attrNameLst>
                                          <p:attrName>style.visibility</p:attrName>
                                        </p:attrNameLst>
                                      </p:cBhvr>
                                      <p:to>
                                        <p:strVal val="visible"/>
                                      </p:to>
                                    </p:set>
                                    <p:anim calcmode="lin" valueType="num">
                                      <p:cBhvr>
                                        <p:cTn id="197" dur="500" fill="hold"/>
                                        <p:tgtEl>
                                          <p:spTgt spid="289"/>
                                        </p:tgtEl>
                                        <p:attrNameLst>
                                          <p:attrName>ppt_w</p:attrName>
                                        </p:attrNameLst>
                                      </p:cBhvr>
                                      <p:tavLst>
                                        <p:tav tm="0">
                                          <p:val>
                                            <p:fltVal val="0"/>
                                          </p:val>
                                        </p:tav>
                                        <p:tav tm="100000">
                                          <p:val>
                                            <p:strVal val="#ppt_w"/>
                                          </p:val>
                                        </p:tav>
                                      </p:tavLst>
                                    </p:anim>
                                    <p:anim calcmode="lin" valueType="num">
                                      <p:cBhvr>
                                        <p:cTn id="198" dur="500" fill="hold"/>
                                        <p:tgtEl>
                                          <p:spTgt spid="289"/>
                                        </p:tgtEl>
                                        <p:attrNameLst>
                                          <p:attrName>ppt_h</p:attrName>
                                        </p:attrNameLst>
                                      </p:cBhvr>
                                      <p:tavLst>
                                        <p:tav tm="0">
                                          <p:val>
                                            <p:fltVal val="0"/>
                                          </p:val>
                                        </p:tav>
                                        <p:tav tm="100000">
                                          <p:val>
                                            <p:strVal val="#ppt_h"/>
                                          </p:val>
                                        </p:tav>
                                      </p:tavLst>
                                    </p:anim>
                                    <p:animEffect transition="in" filter="fade">
                                      <p:cBhvr>
                                        <p:cTn id="199" dur="500"/>
                                        <p:tgtEl>
                                          <p:spTgt spid="289"/>
                                        </p:tgtEl>
                                      </p:cBhvr>
                                    </p:animEffect>
                                  </p:childTnLst>
                                </p:cTn>
                              </p:par>
                              <p:par>
                                <p:cTn id="200" presetID="53" presetClass="entr" presetSubtype="16" fill="hold" nodeType="withEffect">
                                  <p:stCondLst>
                                    <p:cond delay="2000"/>
                                  </p:stCondLst>
                                  <p:childTnLst>
                                    <p:set>
                                      <p:cBhvr>
                                        <p:cTn id="201" dur="1" fill="hold">
                                          <p:stCondLst>
                                            <p:cond delay="0"/>
                                          </p:stCondLst>
                                        </p:cTn>
                                        <p:tgtEl>
                                          <p:spTgt spid="290"/>
                                        </p:tgtEl>
                                        <p:attrNameLst>
                                          <p:attrName>style.visibility</p:attrName>
                                        </p:attrNameLst>
                                      </p:cBhvr>
                                      <p:to>
                                        <p:strVal val="visible"/>
                                      </p:to>
                                    </p:set>
                                    <p:anim calcmode="lin" valueType="num">
                                      <p:cBhvr>
                                        <p:cTn id="202" dur="500" fill="hold"/>
                                        <p:tgtEl>
                                          <p:spTgt spid="290"/>
                                        </p:tgtEl>
                                        <p:attrNameLst>
                                          <p:attrName>ppt_w</p:attrName>
                                        </p:attrNameLst>
                                      </p:cBhvr>
                                      <p:tavLst>
                                        <p:tav tm="0">
                                          <p:val>
                                            <p:fltVal val="0"/>
                                          </p:val>
                                        </p:tav>
                                        <p:tav tm="100000">
                                          <p:val>
                                            <p:strVal val="#ppt_w"/>
                                          </p:val>
                                        </p:tav>
                                      </p:tavLst>
                                    </p:anim>
                                    <p:anim calcmode="lin" valueType="num">
                                      <p:cBhvr>
                                        <p:cTn id="203" dur="500" fill="hold"/>
                                        <p:tgtEl>
                                          <p:spTgt spid="290"/>
                                        </p:tgtEl>
                                        <p:attrNameLst>
                                          <p:attrName>ppt_h</p:attrName>
                                        </p:attrNameLst>
                                      </p:cBhvr>
                                      <p:tavLst>
                                        <p:tav tm="0">
                                          <p:val>
                                            <p:fltVal val="0"/>
                                          </p:val>
                                        </p:tav>
                                        <p:tav tm="100000">
                                          <p:val>
                                            <p:strVal val="#ppt_h"/>
                                          </p:val>
                                        </p:tav>
                                      </p:tavLst>
                                    </p:anim>
                                    <p:animEffect transition="in" filter="fade">
                                      <p:cBhvr>
                                        <p:cTn id="204" dur="500"/>
                                        <p:tgtEl>
                                          <p:spTgt spid="290"/>
                                        </p:tgtEl>
                                      </p:cBhvr>
                                    </p:animEffect>
                                  </p:childTnLst>
                                </p:cTn>
                              </p:par>
                              <p:par>
                                <p:cTn id="205" presetID="53" presetClass="entr" presetSubtype="16" fill="hold" grpId="0" nodeType="withEffect">
                                  <p:stCondLst>
                                    <p:cond delay="2000"/>
                                  </p:stCondLst>
                                  <p:childTnLst>
                                    <p:set>
                                      <p:cBhvr>
                                        <p:cTn id="206" dur="1" fill="hold">
                                          <p:stCondLst>
                                            <p:cond delay="0"/>
                                          </p:stCondLst>
                                        </p:cTn>
                                        <p:tgtEl>
                                          <p:spTgt spid="295"/>
                                        </p:tgtEl>
                                        <p:attrNameLst>
                                          <p:attrName>style.visibility</p:attrName>
                                        </p:attrNameLst>
                                      </p:cBhvr>
                                      <p:to>
                                        <p:strVal val="visible"/>
                                      </p:to>
                                    </p:set>
                                    <p:anim calcmode="lin" valueType="num">
                                      <p:cBhvr>
                                        <p:cTn id="207" dur="500" fill="hold"/>
                                        <p:tgtEl>
                                          <p:spTgt spid="295"/>
                                        </p:tgtEl>
                                        <p:attrNameLst>
                                          <p:attrName>ppt_w</p:attrName>
                                        </p:attrNameLst>
                                      </p:cBhvr>
                                      <p:tavLst>
                                        <p:tav tm="0">
                                          <p:val>
                                            <p:fltVal val="0"/>
                                          </p:val>
                                        </p:tav>
                                        <p:tav tm="100000">
                                          <p:val>
                                            <p:strVal val="#ppt_w"/>
                                          </p:val>
                                        </p:tav>
                                      </p:tavLst>
                                    </p:anim>
                                    <p:anim calcmode="lin" valueType="num">
                                      <p:cBhvr>
                                        <p:cTn id="208" dur="500" fill="hold"/>
                                        <p:tgtEl>
                                          <p:spTgt spid="295"/>
                                        </p:tgtEl>
                                        <p:attrNameLst>
                                          <p:attrName>ppt_h</p:attrName>
                                        </p:attrNameLst>
                                      </p:cBhvr>
                                      <p:tavLst>
                                        <p:tav tm="0">
                                          <p:val>
                                            <p:fltVal val="0"/>
                                          </p:val>
                                        </p:tav>
                                        <p:tav tm="100000">
                                          <p:val>
                                            <p:strVal val="#ppt_h"/>
                                          </p:val>
                                        </p:tav>
                                      </p:tavLst>
                                    </p:anim>
                                    <p:animEffect transition="in" filter="fade">
                                      <p:cBhvr>
                                        <p:cTn id="209" dur="500"/>
                                        <p:tgtEl>
                                          <p:spTgt spid="295"/>
                                        </p:tgtEl>
                                      </p:cBhvr>
                                    </p:animEffect>
                                  </p:childTnLst>
                                </p:cTn>
                              </p:par>
                              <p:par>
                                <p:cTn id="210" presetID="53" presetClass="entr" presetSubtype="16" fill="hold" nodeType="withEffect">
                                  <p:stCondLst>
                                    <p:cond delay="2000"/>
                                  </p:stCondLst>
                                  <p:childTnLst>
                                    <p:set>
                                      <p:cBhvr>
                                        <p:cTn id="211" dur="1" fill="hold">
                                          <p:stCondLst>
                                            <p:cond delay="0"/>
                                          </p:stCondLst>
                                        </p:cTn>
                                        <p:tgtEl>
                                          <p:spTgt spid="296"/>
                                        </p:tgtEl>
                                        <p:attrNameLst>
                                          <p:attrName>style.visibility</p:attrName>
                                        </p:attrNameLst>
                                      </p:cBhvr>
                                      <p:to>
                                        <p:strVal val="visible"/>
                                      </p:to>
                                    </p:set>
                                    <p:anim calcmode="lin" valueType="num">
                                      <p:cBhvr>
                                        <p:cTn id="212" dur="500" fill="hold"/>
                                        <p:tgtEl>
                                          <p:spTgt spid="296"/>
                                        </p:tgtEl>
                                        <p:attrNameLst>
                                          <p:attrName>ppt_w</p:attrName>
                                        </p:attrNameLst>
                                      </p:cBhvr>
                                      <p:tavLst>
                                        <p:tav tm="0">
                                          <p:val>
                                            <p:fltVal val="0"/>
                                          </p:val>
                                        </p:tav>
                                        <p:tav tm="100000">
                                          <p:val>
                                            <p:strVal val="#ppt_w"/>
                                          </p:val>
                                        </p:tav>
                                      </p:tavLst>
                                    </p:anim>
                                    <p:anim calcmode="lin" valueType="num">
                                      <p:cBhvr>
                                        <p:cTn id="213" dur="500" fill="hold"/>
                                        <p:tgtEl>
                                          <p:spTgt spid="296"/>
                                        </p:tgtEl>
                                        <p:attrNameLst>
                                          <p:attrName>ppt_h</p:attrName>
                                        </p:attrNameLst>
                                      </p:cBhvr>
                                      <p:tavLst>
                                        <p:tav tm="0">
                                          <p:val>
                                            <p:fltVal val="0"/>
                                          </p:val>
                                        </p:tav>
                                        <p:tav tm="100000">
                                          <p:val>
                                            <p:strVal val="#ppt_h"/>
                                          </p:val>
                                        </p:tav>
                                      </p:tavLst>
                                    </p:anim>
                                    <p:animEffect transition="in" filter="fade">
                                      <p:cBhvr>
                                        <p:cTn id="214" dur="500"/>
                                        <p:tgtEl>
                                          <p:spTgt spid="296"/>
                                        </p:tgtEl>
                                      </p:cBhvr>
                                    </p:animEffect>
                                  </p:childTnLst>
                                </p:cTn>
                              </p:par>
                              <p:par>
                                <p:cTn id="215" presetID="53" presetClass="entr" presetSubtype="16" fill="hold" grpId="0" nodeType="withEffect">
                                  <p:stCondLst>
                                    <p:cond delay="2000"/>
                                  </p:stCondLst>
                                  <p:childTnLst>
                                    <p:set>
                                      <p:cBhvr>
                                        <p:cTn id="216" dur="1" fill="hold">
                                          <p:stCondLst>
                                            <p:cond delay="0"/>
                                          </p:stCondLst>
                                        </p:cTn>
                                        <p:tgtEl>
                                          <p:spTgt spid="297"/>
                                        </p:tgtEl>
                                        <p:attrNameLst>
                                          <p:attrName>style.visibility</p:attrName>
                                        </p:attrNameLst>
                                      </p:cBhvr>
                                      <p:to>
                                        <p:strVal val="visible"/>
                                      </p:to>
                                    </p:set>
                                    <p:anim calcmode="lin" valueType="num">
                                      <p:cBhvr>
                                        <p:cTn id="217" dur="500" fill="hold"/>
                                        <p:tgtEl>
                                          <p:spTgt spid="297"/>
                                        </p:tgtEl>
                                        <p:attrNameLst>
                                          <p:attrName>ppt_w</p:attrName>
                                        </p:attrNameLst>
                                      </p:cBhvr>
                                      <p:tavLst>
                                        <p:tav tm="0">
                                          <p:val>
                                            <p:fltVal val="0"/>
                                          </p:val>
                                        </p:tav>
                                        <p:tav tm="100000">
                                          <p:val>
                                            <p:strVal val="#ppt_w"/>
                                          </p:val>
                                        </p:tav>
                                      </p:tavLst>
                                    </p:anim>
                                    <p:anim calcmode="lin" valueType="num">
                                      <p:cBhvr>
                                        <p:cTn id="218" dur="500" fill="hold"/>
                                        <p:tgtEl>
                                          <p:spTgt spid="297"/>
                                        </p:tgtEl>
                                        <p:attrNameLst>
                                          <p:attrName>ppt_h</p:attrName>
                                        </p:attrNameLst>
                                      </p:cBhvr>
                                      <p:tavLst>
                                        <p:tav tm="0">
                                          <p:val>
                                            <p:fltVal val="0"/>
                                          </p:val>
                                        </p:tav>
                                        <p:tav tm="100000">
                                          <p:val>
                                            <p:strVal val="#ppt_h"/>
                                          </p:val>
                                        </p:tav>
                                      </p:tavLst>
                                    </p:anim>
                                    <p:animEffect transition="in" filter="fade">
                                      <p:cBhvr>
                                        <p:cTn id="219" dur="500"/>
                                        <p:tgtEl>
                                          <p:spTgt spid="297"/>
                                        </p:tgtEl>
                                      </p:cBhvr>
                                    </p:animEffect>
                                  </p:childTnLst>
                                </p:cTn>
                              </p:par>
                              <p:par>
                                <p:cTn id="220" presetID="53" presetClass="entr" presetSubtype="16" fill="hold" nodeType="withEffect">
                                  <p:stCondLst>
                                    <p:cond delay="2000"/>
                                  </p:stCondLst>
                                  <p:childTnLst>
                                    <p:set>
                                      <p:cBhvr>
                                        <p:cTn id="221" dur="1" fill="hold">
                                          <p:stCondLst>
                                            <p:cond delay="0"/>
                                          </p:stCondLst>
                                        </p:cTn>
                                        <p:tgtEl>
                                          <p:spTgt spid="298"/>
                                        </p:tgtEl>
                                        <p:attrNameLst>
                                          <p:attrName>style.visibility</p:attrName>
                                        </p:attrNameLst>
                                      </p:cBhvr>
                                      <p:to>
                                        <p:strVal val="visible"/>
                                      </p:to>
                                    </p:set>
                                    <p:anim calcmode="lin" valueType="num">
                                      <p:cBhvr>
                                        <p:cTn id="222" dur="500" fill="hold"/>
                                        <p:tgtEl>
                                          <p:spTgt spid="298"/>
                                        </p:tgtEl>
                                        <p:attrNameLst>
                                          <p:attrName>ppt_w</p:attrName>
                                        </p:attrNameLst>
                                      </p:cBhvr>
                                      <p:tavLst>
                                        <p:tav tm="0">
                                          <p:val>
                                            <p:fltVal val="0"/>
                                          </p:val>
                                        </p:tav>
                                        <p:tav tm="100000">
                                          <p:val>
                                            <p:strVal val="#ppt_w"/>
                                          </p:val>
                                        </p:tav>
                                      </p:tavLst>
                                    </p:anim>
                                    <p:anim calcmode="lin" valueType="num">
                                      <p:cBhvr>
                                        <p:cTn id="223" dur="500" fill="hold"/>
                                        <p:tgtEl>
                                          <p:spTgt spid="298"/>
                                        </p:tgtEl>
                                        <p:attrNameLst>
                                          <p:attrName>ppt_h</p:attrName>
                                        </p:attrNameLst>
                                      </p:cBhvr>
                                      <p:tavLst>
                                        <p:tav tm="0">
                                          <p:val>
                                            <p:fltVal val="0"/>
                                          </p:val>
                                        </p:tav>
                                        <p:tav tm="100000">
                                          <p:val>
                                            <p:strVal val="#ppt_h"/>
                                          </p:val>
                                        </p:tav>
                                      </p:tavLst>
                                    </p:anim>
                                    <p:animEffect transition="in" filter="fade">
                                      <p:cBhvr>
                                        <p:cTn id="224" dur="500"/>
                                        <p:tgtEl>
                                          <p:spTgt spid="298"/>
                                        </p:tgtEl>
                                      </p:cBhvr>
                                    </p:animEffect>
                                  </p:childTnLst>
                                </p:cTn>
                              </p:par>
                              <p:par>
                                <p:cTn id="225" presetID="53" presetClass="entr" presetSubtype="16" fill="hold" grpId="0" nodeType="withEffect">
                                  <p:stCondLst>
                                    <p:cond delay="2000"/>
                                  </p:stCondLst>
                                  <p:childTnLst>
                                    <p:set>
                                      <p:cBhvr>
                                        <p:cTn id="226" dur="1" fill="hold">
                                          <p:stCondLst>
                                            <p:cond delay="0"/>
                                          </p:stCondLst>
                                        </p:cTn>
                                        <p:tgtEl>
                                          <p:spTgt spid="299"/>
                                        </p:tgtEl>
                                        <p:attrNameLst>
                                          <p:attrName>style.visibility</p:attrName>
                                        </p:attrNameLst>
                                      </p:cBhvr>
                                      <p:to>
                                        <p:strVal val="visible"/>
                                      </p:to>
                                    </p:set>
                                    <p:anim calcmode="lin" valueType="num">
                                      <p:cBhvr>
                                        <p:cTn id="227" dur="500" fill="hold"/>
                                        <p:tgtEl>
                                          <p:spTgt spid="299"/>
                                        </p:tgtEl>
                                        <p:attrNameLst>
                                          <p:attrName>ppt_w</p:attrName>
                                        </p:attrNameLst>
                                      </p:cBhvr>
                                      <p:tavLst>
                                        <p:tav tm="0">
                                          <p:val>
                                            <p:fltVal val="0"/>
                                          </p:val>
                                        </p:tav>
                                        <p:tav tm="100000">
                                          <p:val>
                                            <p:strVal val="#ppt_w"/>
                                          </p:val>
                                        </p:tav>
                                      </p:tavLst>
                                    </p:anim>
                                    <p:anim calcmode="lin" valueType="num">
                                      <p:cBhvr>
                                        <p:cTn id="228" dur="500" fill="hold"/>
                                        <p:tgtEl>
                                          <p:spTgt spid="299"/>
                                        </p:tgtEl>
                                        <p:attrNameLst>
                                          <p:attrName>ppt_h</p:attrName>
                                        </p:attrNameLst>
                                      </p:cBhvr>
                                      <p:tavLst>
                                        <p:tav tm="0">
                                          <p:val>
                                            <p:fltVal val="0"/>
                                          </p:val>
                                        </p:tav>
                                        <p:tav tm="100000">
                                          <p:val>
                                            <p:strVal val="#ppt_h"/>
                                          </p:val>
                                        </p:tav>
                                      </p:tavLst>
                                    </p:anim>
                                    <p:animEffect transition="in" filter="fade">
                                      <p:cBhvr>
                                        <p:cTn id="229" dur="500"/>
                                        <p:tgtEl>
                                          <p:spTgt spid="299"/>
                                        </p:tgtEl>
                                      </p:cBhvr>
                                    </p:animEffect>
                                  </p:childTnLst>
                                </p:cTn>
                              </p:par>
                              <p:par>
                                <p:cTn id="230" presetID="53" presetClass="entr" presetSubtype="16" fill="hold" grpId="0" nodeType="withEffect">
                                  <p:stCondLst>
                                    <p:cond delay="2000"/>
                                  </p:stCondLst>
                                  <p:childTnLst>
                                    <p:set>
                                      <p:cBhvr>
                                        <p:cTn id="231" dur="1" fill="hold">
                                          <p:stCondLst>
                                            <p:cond delay="0"/>
                                          </p:stCondLst>
                                        </p:cTn>
                                        <p:tgtEl>
                                          <p:spTgt spid="300"/>
                                        </p:tgtEl>
                                        <p:attrNameLst>
                                          <p:attrName>style.visibility</p:attrName>
                                        </p:attrNameLst>
                                      </p:cBhvr>
                                      <p:to>
                                        <p:strVal val="visible"/>
                                      </p:to>
                                    </p:set>
                                    <p:anim calcmode="lin" valueType="num">
                                      <p:cBhvr>
                                        <p:cTn id="232" dur="500" fill="hold"/>
                                        <p:tgtEl>
                                          <p:spTgt spid="300"/>
                                        </p:tgtEl>
                                        <p:attrNameLst>
                                          <p:attrName>ppt_w</p:attrName>
                                        </p:attrNameLst>
                                      </p:cBhvr>
                                      <p:tavLst>
                                        <p:tav tm="0">
                                          <p:val>
                                            <p:fltVal val="0"/>
                                          </p:val>
                                        </p:tav>
                                        <p:tav tm="100000">
                                          <p:val>
                                            <p:strVal val="#ppt_w"/>
                                          </p:val>
                                        </p:tav>
                                      </p:tavLst>
                                    </p:anim>
                                    <p:anim calcmode="lin" valueType="num">
                                      <p:cBhvr>
                                        <p:cTn id="233" dur="500" fill="hold"/>
                                        <p:tgtEl>
                                          <p:spTgt spid="300"/>
                                        </p:tgtEl>
                                        <p:attrNameLst>
                                          <p:attrName>ppt_h</p:attrName>
                                        </p:attrNameLst>
                                      </p:cBhvr>
                                      <p:tavLst>
                                        <p:tav tm="0">
                                          <p:val>
                                            <p:fltVal val="0"/>
                                          </p:val>
                                        </p:tav>
                                        <p:tav tm="100000">
                                          <p:val>
                                            <p:strVal val="#ppt_h"/>
                                          </p:val>
                                        </p:tav>
                                      </p:tavLst>
                                    </p:anim>
                                    <p:animEffect transition="in" filter="fade">
                                      <p:cBhvr>
                                        <p:cTn id="234" dur="500"/>
                                        <p:tgtEl>
                                          <p:spTgt spid="300"/>
                                        </p:tgtEl>
                                      </p:cBhvr>
                                    </p:animEffect>
                                  </p:childTnLst>
                                </p:cTn>
                              </p:par>
                              <p:par>
                                <p:cTn id="235" presetID="53" presetClass="entr" presetSubtype="16" fill="hold" grpId="0" nodeType="withEffect">
                                  <p:stCondLst>
                                    <p:cond delay="2000"/>
                                  </p:stCondLst>
                                  <p:childTnLst>
                                    <p:set>
                                      <p:cBhvr>
                                        <p:cTn id="236" dur="1" fill="hold">
                                          <p:stCondLst>
                                            <p:cond delay="0"/>
                                          </p:stCondLst>
                                        </p:cTn>
                                        <p:tgtEl>
                                          <p:spTgt spid="301"/>
                                        </p:tgtEl>
                                        <p:attrNameLst>
                                          <p:attrName>style.visibility</p:attrName>
                                        </p:attrNameLst>
                                      </p:cBhvr>
                                      <p:to>
                                        <p:strVal val="visible"/>
                                      </p:to>
                                    </p:set>
                                    <p:anim calcmode="lin" valueType="num">
                                      <p:cBhvr>
                                        <p:cTn id="237" dur="500" fill="hold"/>
                                        <p:tgtEl>
                                          <p:spTgt spid="301"/>
                                        </p:tgtEl>
                                        <p:attrNameLst>
                                          <p:attrName>ppt_w</p:attrName>
                                        </p:attrNameLst>
                                      </p:cBhvr>
                                      <p:tavLst>
                                        <p:tav tm="0">
                                          <p:val>
                                            <p:fltVal val="0"/>
                                          </p:val>
                                        </p:tav>
                                        <p:tav tm="100000">
                                          <p:val>
                                            <p:strVal val="#ppt_w"/>
                                          </p:val>
                                        </p:tav>
                                      </p:tavLst>
                                    </p:anim>
                                    <p:anim calcmode="lin" valueType="num">
                                      <p:cBhvr>
                                        <p:cTn id="238" dur="500" fill="hold"/>
                                        <p:tgtEl>
                                          <p:spTgt spid="301"/>
                                        </p:tgtEl>
                                        <p:attrNameLst>
                                          <p:attrName>ppt_h</p:attrName>
                                        </p:attrNameLst>
                                      </p:cBhvr>
                                      <p:tavLst>
                                        <p:tav tm="0">
                                          <p:val>
                                            <p:fltVal val="0"/>
                                          </p:val>
                                        </p:tav>
                                        <p:tav tm="100000">
                                          <p:val>
                                            <p:strVal val="#ppt_h"/>
                                          </p:val>
                                        </p:tav>
                                      </p:tavLst>
                                    </p:anim>
                                    <p:animEffect transition="in" filter="fade">
                                      <p:cBhvr>
                                        <p:cTn id="239" dur="500"/>
                                        <p:tgtEl>
                                          <p:spTgt spid="301"/>
                                        </p:tgtEl>
                                      </p:cBhvr>
                                    </p:animEffect>
                                  </p:childTnLst>
                                </p:cTn>
                              </p:par>
                              <p:par>
                                <p:cTn id="240" presetID="53" presetClass="entr" presetSubtype="16" fill="hold" grpId="0" nodeType="withEffect">
                                  <p:stCondLst>
                                    <p:cond delay="2000"/>
                                  </p:stCondLst>
                                  <p:childTnLst>
                                    <p:set>
                                      <p:cBhvr>
                                        <p:cTn id="241" dur="1" fill="hold">
                                          <p:stCondLst>
                                            <p:cond delay="0"/>
                                          </p:stCondLst>
                                        </p:cTn>
                                        <p:tgtEl>
                                          <p:spTgt spid="302"/>
                                        </p:tgtEl>
                                        <p:attrNameLst>
                                          <p:attrName>style.visibility</p:attrName>
                                        </p:attrNameLst>
                                      </p:cBhvr>
                                      <p:to>
                                        <p:strVal val="visible"/>
                                      </p:to>
                                    </p:set>
                                    <p:anim calcmode="lin" valueType="num">
                                      <p:cBhvr>
                                        <p:cTn id="242" dur="500" fill="hold"/>
                                        <p:tgtEl>
                                          <p:spTgt spid="302"/>
                                        </p:tgtEl>
                                        <p:attrNameLst>
                                          <p:attrName>ppt_w</p:attrName>
                                        </p:attrNameLst>
                                      </p:cBhvr>
                                      <p:tavLst>
                                        <p:tav tm="0">
                                          <p:val>
                                            <p:fltVal val="0"/>
                                          </p:val>
                                        </p:tav>
                                        <p:tav tm="100000">
                                          <p:val>
                                            <p:strVal val="#ppt_w"/>
                                          </p:val>
                                        </p:tav>
                                      </p:tavLst>
                                    </p:anim>
                                    <p:anim calcmode="lin" valueType="num">
                                      <p:cBhvr>
                                        <p:cTn id="243" dur="500" fill="hold"/>
                                        <p:tgtEl>
                                          <p:spTgt spid="302"/>
                                        </p:tgtEl>
                                        <p:attrNameLst>
                                          <p:attrName>ppt_h</p:attrName>
                                        </p:attrNameLst>
                                      </p:cBhvr>
                                      <p:tavLst>
                                        <p:tav tm="0">
                                          <p:val>
                                            <p:fltVal val="0"/>
                                          </p:val>
                                        </p:tav>
                                        <p:tav tm="100000">
                                          <p:val>
                                            <p:strVal val="#ppt_h"/>
                                          </p:val>
                                        </p:tav>
                                      </p:tavLst>
                                    </p:anim>
                                    <p:animEffect transition="in" filter="fade">
                                      <p:cBhvr>
                                        <p:cTn id="244" dur="500"/>
                                        <p:tgtEl>
                                          <p:spTgt spid="302"/>
                                        </p:tgtEl>
                                      </p:cBhvr>
                                    </p:animEffect>
                                  </p:childTnLst>
                                </p:cTn>
                              </p:par>
                              <p:par>
                                <p:cTn id="245" presetID="53" presetClass="entr" presetSubtype="16" fill="hold" grpId="0" nodeType="withEffect">
                                  <p:stCondLst>
                                    <p:cond delay="2000"/>
                                  </p:stCondLst>
                                  <p:childTnLst>
                                    <p:set>
                                      <p:cBhvr>
                                        <p:cTn id="246" dur="1" fill="hold">
                                          <p:stCondLst>
                                            <p:cond delay="0"/>
                                          </p:stCondLst>
                                        </p:cTn>
                                        <p:tgtEl>
                                          <p:spTgt spid="303"/>
                                        </p:tgtEl>
                                        <p:attrNameLst>
                                          <p:attrName>style.visibility</p:attrName>
                                        </p:attrNameLst>
                                      </p:cBhvr>
                                      <p:to>
                                        <p:strVal val="visible"/>
                                      </p:to>
                                    </p:set>
                                    <p:anim calcmode="lin" valueType="num">
                                      <p:cBhvr>
                                        <p:cTn id="247" dur="500" fill="hold"/>
                                        <p:tgtEl>
                                          <p:spTgt spid="303"/>
                                        </p:tgtEl>
                                        <p:attrNameLst>
                                          <p:attrName>ppt_w</p:attrName>
                                        </p:attrNameLst>
                                      </p:cBhvr>
                                      <p:tavLst>
                                        <p:tav tm="0">
                                          <p:val>
                                            <p:fltVal val="0"/>
                                          </p:val>
                                        </p:tav>
                                        <p:tav tm="100000">
                                          <p:val>
                                            <p:strVal val="#ppt_w"/>
                                          </p:val>
                                        </p:tav>
                                      </p:tavLst>
                                    </p:anim>
                                    <p:anim calcmode="lin" valueType="num">
                                      <p:cBhvr>
                                        <p:cTn id="248" dur="500" fill="hold"/>
                                        <p:tgtEl>
                                          <p:spTgt spid="303"/>
                                        </p:tgtEl>
                                        <p:attrNameLst>
                                          <p:attrName>ppt_h</p:attrName>
                                        </p:attrNameLst>
                                      </p:cBhvr>
                                      <p:tavLst>
                                        <p:tav tm="0">
                                          <p:val>
                                            <p:fltVal val="0"/>
                                          </p:val>
                                        </p:tav>
                                        <p:tav tm="100000">
                                          <p:val>
                                            <p:strVal val="#ppt_h"/>
                                          </p:val>
                                        </p:tav>
                                      </p:tavLst>
                                    </p:anim>
                                    <p:animEffect transition="in" filter="fade">
                                      <p:cBhvr>
                                        <p:cTn id="249" dur="500"/>
                                        <p:tgtEl>
                                          <p:spTgt spid="303"/>
                                        </p:tgtEl>
                                      </p:cBhvr>
                                    </p:animEffect>
                                  </p:childTnLst>
                                </p:cTn>
                              </p:par>
                              <p:par>
                                <p:cTn id="250" presetID="53" presetClass="entr" presetSubtype="16" fill="hold" grpId="0" nodeType="withEffect">
                                  <p:stCondLst>
                                    <p:cond delay="2000"/>
                                  </p:stCondLst>
                                  <p:childTnLst>
                                    <p:set>
                                      <p:cBhvr>
                                        <p:cTn id="251" dur="1" fill="hold">
                                          <p:stCondLst>
                                            <p:cond delay="0"/>
                                          </p:stCondLst>
                                        </p:cTn>
                                        <p:tgtEl>
                                          <p:spTgt spid="304"/>
                                        </p:tgtEl>
                                        <p:attrNameLst>
                                          <p:attrName>style.visibility</p:attrName>
                                        </p:attrNameLst>
                                      </p:cBhvr>
                                      <p:to>
                                        <p:strVal val="visible"/>
                                      </p:to>
                                    </p:set>
                                    <p:anim calcmode="lin" valueType="num">
                                      <p:cBhvr>
                                        <p:cTn id="252" dur="500" fill="hold"/>
                                        <p:tgtEl>
                                          <p:spTgt spid="304"/>
                                        </p:tgtEl>
                                        <p:attrNameLst>
                                          <p:attrName>ppt_w</p:attrName>
                                        </p:attrNameLst>
                                      </p:cBhvr>
                                      <p:tavLst>
                                        <p:tav tm="0">
                                          <p:val>
                                            <p:fltVal val="0"/>
                                          </p:val>
                                        </p:tav>
                                        <p:tav tm="100000">
                                          <p:val>
                                            <p:strVal val="#ppt_w"/>
                                          </p:val>
                                        </p:tav>
                                      </p:tavLst>
                                    </p:anim>
                                    <p:anim calcmode="lin" valueType="num">
                                      <p:cBhvr>
                                        <p:cTn id="253" dur="500" fill="hold"/>
                                        <p:tgtEl>
                                          <p:spTgt spid="304"/>
                                        </p:tgtEl>
                                        <p:attrNameLst>
                                          <p:attrName>ppt_h</p:attrName>
                                        </p:attrNameLst>
                                      </p:cBhvr>
                                      <p:tavLst>
                                        <p:tav tm="0">
                                          <p:val>
                                            <p:fltVal val="0"/>
                                          </p:val>
                                        </p:tav>
                                        <p:tav tm="100000">
                                          <p:val>
                                            <p:strVal val="#ppt_h"/>
                                          </p:val>
                                        </p:tav>
                                      </p:tavLst>
                                    </p:anim>
                                    <p:animEffect transition="in" filter="fade">
                                      <p:cBhvr>
                                        <p:cTn id="254" dur="500"/>
                                        <p:tgtEl>
                                          <p:spTgt spid="304"/>
                                        </p:tgtEl>
                                      </p:cBhvr>
                                    </p:animEffect>
                                  </p:childTnLst>
                                </p:cTn>
                              </p:par>
                              <p:par>
                                <p:cTn id="255" presetID="53" presetClass="entr" presetSubtype="16" fill="hold" grpId="0" nodeType="withEffect">
                                  <p:stCondLst>
                                    <p:cond delay="2000"/>
                                  </p:stCondLst>
                                  <p:childTnLst>
                                    <p:set>
                                      <p:cBhvr>
                                        <p:cTn id="256" dur="1" fill="hold">
                                          <p:stCondLst>
                                            <p:cond delay="0"/>
                                          </p:stCondLst>
                                        </p:cTn>
                                        <p:tgtEl>
                                          <p:spTgt spid="305"/>
                                        </p:tgtEl>
                                        <p:attrNameLst>
                                          <p:attrName>style.visibility</p:attrName>
                                        </p:attrNameLst>
                                      </p:cBhvr>
                                      <p:to>
                                        <p:strVal val="visible"/>
                                      </p:to>
                                    </p:set>
                                    <p:anim calcmode="lin" valueType="num">
                                      <p:cBhvr>
                                        <p:cTn id="257" dur="500" fill="hold"/>
                                        <p:tgtEl>
                                          <p:spTgt spid="305"/>
                                        </p:tgtEl>
                                        <p:attrNameLst>
                                          <p:attrName>ppt_w</p:attrName>
                                        </p:attrNameLst>
                                      </p:cBhvr>
                                      <p:tavLst>
                                        <p:tav tm="0">
                                          <p:val>
                                            <p:fltVal val="0"/>
                                          </p:val>
                                        </p:tav>
                                        <p:tav tm="100000">
                                          <p:val>
                                            <p:strVal val="#ppt_w"/>
                                          </p:val>
                                        </p:tav>
                                      </p:tavLst>
                                    </p:anim>
                                    <p:anim calcmode="lin" valueType="num">
                                      <p:cBhvr>
                                        <p:cTn id="258" dur="500" fill="hold"/>
                                        <p:tgtEl>
                                          <p:spTgt spid="305"/>
                                        </p:tgtEl>
                                        <p:attrNameLst>
                                          <p:attrName>ppt_h</p:attrName>
                                        </p:attrNameLst>
                                      </p:cBhvr>
                                      <p:tavLst>
                                        <p:tav tm="0">
                                          <p:val>
                                            <p:fltVal val="0"/>
                                          </p:val>
                                        </p:tav>
                                        <p:tav tm="100000">
                                          <p:val>
                                            <p:strVal val="#ppt_h"/>
                                          </p:val>
                                        </p:tav>
                                      </p:tavLst>
                                    </p:anim>
                                    <p:animEffect transition="in" filter="fade">
                                      <p:cBhvr>
                                        <p:cTn id="259" dur="500"/>
                                        <p:tgtEl>
                                          <p:spTgt spid="305"/>
                                        </p:tgtEl>
                                      </p:cBhvr>
                                    </p:animEffect>
                                  </p:childTnLst>
                                </p:cTn>
                              </p:par>
                              <p:par>
                                <p:cTn id="260" presetID="53" presetClass="entr" presetSubtype="16" fill="hold" grpId="0" nodeType="withEffect">
                                  <p:stCondLst>
                                    <p:cond delay="2000"/>
                                  </p:stCondLst>
                                  <p:childTnLst>
                                    <p:set>
                                      <p:cBhvr>
                                        <p:cTn id="261" dur="1" fill="hold">
                                          <p:stCondLst>
                                            <p:cond delay="0"/>
                                          </p:stCondLst>
                                        </p:cTn>
                                        <p:tgtEl>
                                          <p:spTgt spid="306"/>
                                        </p:tgtEl>
                                        <p:attrNameLst>
                                          <p:attrName>style.visibility</p:attrName>
                                        </p:attrNameLst>
                                      </p:cBhvr>
                                      <p:to>
                                        <p:strVal val="visible"/>
                                      </p:to>
                                    </p:set>
                                    <p:anim calcmode="lin" valueType="num">
                                      <p:cBhvr>
                                        <p:cTn id="262" dur="500" fill="hold"/>
                                        <p:tgtEl>
                                          <p:spTgt spid="306"/>
                                        </p:tgtEl>
                                        <p:attrNameLst>
                                          <p:attrName>ppt_w</p:attrName>
                                        </p:attrNameLst>
                                      </p:cBhvr>
                                      <p:tavLst>
                                        <p:tav tm="0">
                                          <p:val>
                                            <p:fltVal val="0"/>
                                          </p:val>
                                        </p:tav>
                                        <p:tav tm="100000">
                                          <p:val>
                                            <p:strVal val="#ppt_w"/>
                                          </p:val>
                                        </p:tav>
                                      </p:tavLst>
                                    </p:anim>
                                    <p:anim calcmode="lin" valueType="num">
                                      <p:cBhvr>
                                        <p:cTn id="263" dur="500" fill="hold"/>
                                        <p:tgtEl>
                                          <p:spTgt spid="306"/>
                                        </p:tgtEl>
                                        <p:attrNameLst>
                                          <p:attrName>ppt_h</p:attrName>
                                        </p:attrNameLst>
                                      </p:cBhvr>
                                      <p:tavLst>
                                        <p:tav tm="0">
                                          <p:val>
                                            <p:fltVal val="0"/>
                                          </p:val>
                                        </p:tav>
                                        <p:tav tm="100000">
                                          <p:val>
                                            <p:strVal val="#ppt_h"/>
                                          </p:val>
                                        </p:tav>
                                      </p:tavLst>
                                    </p:anim>
                                    <p:animEffect transition="in" filter="fade">
                                      <p:cBhvr>
                                        <p:cTn id="264"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bldLvl="0" animBg="1"/>
      <p:bldP spid="246" grpId="0"/>
      <p:bldP spid="248" grpId="0"/>
      <p:bldP spid="249" grpId="0"/>
      <p:bldP spid="250" grpId="0"/>
      <p:bldP spid="251" grpId="0"/>
      <p:bldP spid="252" grpId="0"/>
      <p:bldP spid="253" grpId="0"/>
      <p:bldP spid="254" grpId="0"/>
      <p:bldP spid="255" grpId="0"/>
      <p:bldP spid="261" grpId="0" bldLvl="0" animBg="1"/>
      <p:bldP spid="263" grpId="0"/>
      <p:bldP spid="265" grpId="0"/>
      <p:bldP spid="266" grpId="0"/>
      <p:bldP spid="267" grpId="0"/>
      <p:bldP spid="268" grpId="0"/>
      <p:bldP spid="269" grpId="0"/>
      <p:bldP spid="270" grpId="0"/>
      <p:bldP spid="271" grpId="0"/>
      <p:bldP spid="272" grpId="0"/>
      <p:bldP spid="278" grpId="0" bldLvl="0" animBg="1"/>
      <p:bldP spid="280" grpId="0"/>
      <p:bldP spid="282" grpId="0"/>
      <p:bldP spid="283" grpId="0"/>
      <p:bldP spid="284" grpId="0"/>
      <p:bldP spid="285" grpId="0"/>
      <p:bldP spid="286" grpId="0"/>
      <p:bldP spid="287" grpId="0"/>
      <p:bldP spid="288" grpId="0"/>
      <p:bldP spid="289" grpId="0"/>
      <p:bldP spid="295" grpId="0" bldLvl="0" animBg="1"/>
      <p:bldP spid="297" grpId="0"/>
      <p:bldP spid="299" grpId="0"/>
      <p:bldP spid="300" grpId="0"/>
      <p:bldP spid="301" grpId="0"/>
      <p:bldP spid="302" grpId="0"/>
      <p:bldP spid="303" grpId="0"/>
      <p:bldP spid="304" grpId="0"/>
      <p:bldP spid="305" grpId="0"/>
      <p:bldP spid="3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055" y="1283285"/>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p:nvPr/>
        </p:nvSpPr>
        <p:spPr>
          <a:xfrm>
            <a:off x="48902" y="1304509"/>
            <a:ext cx="1223816"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3150"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p:nvPr/>
        </p:nvSpPr>
        <p:spPr>
          <a:xfrm>
            <a:off x="1185514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110" y="1739534"/>
            <a:ext cx="710015" cy="771342"/>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77" name="Freeform 203"/>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78" name="Freeform 204"/>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5" name="Freeform 217"/>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6" name="Freeform 218"/>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grpSp>
      </p:grpSp>
      <p:sp>
        <p:nvSpPr>
          <p:cNvPr id="97" name="Oval 21"/>
          <p:cNvSpPr/>
          <p:nvPr/>
        </p:nvSpPr>
        <p:spPr>
          <a:xfrm>
            <a:off x="1673228" y="2194644"/>
            <a:ext cx="1932111" cy="1932111"/>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425" y="2352292"/>
            <a:ext cx="1615717" cy="1616816"/>
          </a:xfrm>
          <a:prstGeom prst="ellipse">
            <a:avLst/>
          </a:prstGeom>
          <a:blipFill dpi="0" rotWithShape="1">
            <a:blip r:embed="rId1" cstate="screen">
              <a:extLst>
                <a:ext uri="{BEBA8EAE-BF5A-486C-A8C5-ECC9F3942E4B}">
                  <a14:imgProps xmlns:a14="http://schemas.microsoft.com/office/drawing/2010/main">
                    <a14:imgLayer r:embed="rId2">
                      <a14:imgEffect>
                        <a14:artisticBlur/>
                      </a14:imgEffect>
                      <a14:imgEffect>
                        <a14:brightnessContrast bright="17000"/>
                      </a14:imgEffect>
                      <a14:imgEffect>
                        <a14:sharpenSoften amount="-100000"/>
                      </a14:imgEffect>
                    </a14:imgLayer>
                  </a14:imgProps>
                </a:ext>
              </a:extLst>
            </a:blip>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09186" y="2483246"/>
            <a:ext cx="3774233" cy="323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09186" y="2861052"/>
            <a:ext cx="3198319" cy="323916"/>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09186" y="3257029"/>
            <a:ext cx="3774233" cy="323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09186" y="3652934"/>
            <a:ext cx="3414287" cy="323916"/>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endParaRPr lang="zh-CN" altLang="en-US" sz="1600" dirty="0">
              <a:latin typeface="微软雅黑" panose="020B0503020204020204" pitchFamily="34" charset="-122"/>
              <a:ea typeface="微软雅黑" panose="020B0503020204020204" pitchFamily="34" charset="-122"/>
            </a:endParaRPr>
          </a:p>
        </p:txBody>
      </p:sp>
      <p:sp>
        <p:nvSpPr>
          <p:cNvPr id="103" name="文本框 5"/>
          <p:cNvSpPr txBox="1"/>
          <p:nvPr/>
        </p:nvSpPr>
        <p:spPr>
          <a:xfrm>
            <a:off x="6209186" y="2061204"/>
            <a:ext cx="1223817" cy="39878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09792" y="2512064"/>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4590" y="3280523"/>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4590" y="3676428"/>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07394" y="2908041"/>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2149" y="3163402"/>
            <a:ext cx="905841" cy="368300"/>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6322" y="2297962"/>
            <a:ext cx="2104044" cy="1922286"/>
            <a:chOff x="4080015" y="2124888"/>
            <a:chExt cx="2104592" cy="1922787"/>
          </a:xfrm>
        </p:grpSpPr>
        <p:sp>
          <p:nvSpPr>
            <p:cNvPr id="110" name="文本框 10"/>
            <p:cNvSpPr txBox="1"/>
            <p:nvPr/>
          </p:nvSpPr>
          <p:spPr>
            <a:xfrm>
              <a:off x="4080015" y="2124888"/>
              <a:ext cx="1729539" cy="398884"/>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494696"/>
              <a:ext cx="2045985" cy="1552979"/>
            </a:xfrm>
            <a:prstGeom prst="rect">
              <a:avLst/>
            </a:prstGeom>
            <a:noFill/>
            <a:ln>
              <a:noFill/>
            </a:ln>
            <a:effectLst/>
          </p:spPr>
          <p:txBody>
            <a:bodyPr vert="horz" wrap="square" lIns="0" tIns="0" rIns="0" bIns="76156"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麻省理工大学建筑系硕士，后又获得哈佛大学建筑系博士学位。参加过国内外重大工作。</a:t>
              </a:r>
              <a:endParaRPr 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703068" y="4522190"/>
            <a:ext cx="2897012" cy="921573"/>
            <a:chOff x="1703512" y="4666491"/>
            <a:chExt cx="2897766" cy="921813"/>
          </a:xfrm>
        </p:grpSpPr>
        <p:sp>
          <p:nvSpPr>
            <p:cNvPr id="113" name="文本框 18"/>
            <p:cNvSpPr txBox="1"/>
            <p:nvPr/>
          </p:nvSpPr>
          <p:spPr>
            <a:xfrm>
              <a:off x="1703512" y="4666491"/>
              <a:ext cx="2088232" cy="768550"/>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JSEN</a:t>
              </a:r>
              <a:endParaRPr lang="en-US" altLang="zh-CN" sz="44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097566" cy="368396"/>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项目</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2051" y="4579810"/>
            <a:ext cx="5991207" cy="842247"/>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3717"/>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Lst>
            </a:blip>
            <a:srcRect/>
            <a:stretch>
              <a:fillRect/>
            </a:stretch>
          </p:blipFill>
          <p:spPr>
            <a:xfrm>
              <a:off x="7878872" y="4762457"/>
              <a:ext cx="504000" cy="504000"/>
            </a:xfrm>
            <a:prstGeom prst="ellipse">
              <a:avLst/>
            </a:prstGeom>
            <a:solidFill>
              <a:srgbClr val="C00000"/>
            </a:solidFill>
          </p:spPr>
        </p:pic>
      </p:gr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bldLvl="0" animBg="1"/>
      <p:bldP spid="99" grpId="0" bldLvl="0" animBg="1"/>
      <p:bldP spid="100" grpId="0" bldLvl="0" animBg="1"/>
      <p:bldP spid="101" grpId="0" bldLvl="0" animBg="1"/>
      <p:bldP spid="102" grpId="0" bldLvl="0" animBg="1"/>
      <p:bldP spid="103" grpId="0"/>
      <p:bldP spid="104" grpId="0"/>
      <p:bldP spid="105" grpId="0"/>
      <p:bldP spid="106" grpId="0"/>
      <p:bldP spid="107" grpId="0"/>
      <p:bldP spid="1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055" y="1283285"/>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p:nvPr/>
        </p:nvSpPr>
        <p:spPr>
          <a:xfrm>
            <a:off x="48902" y="1304509"/>
            <a:ext cx="1223816"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3150"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p:nvPr/>
        </p:nvSpPr>
        <p:spPr>
          <a:xfrm>
            <a:off x="1185514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110" y="1739534"/>
            <a:ext cx="710015" cy="771342"/>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77" name="Freeform 203"/>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78" name="Freeform 204"/>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5" name="Freeform 217"/>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sp>
            <p:nvSpPr>
              <p:cNvPr id="96" name="Freeform 218"/>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prstClr val="black"/>
                  </a:solidFill>
                </a:endParaRPr>
              </a:p>
            </p:txBody>
          </p:sp>
        </p:grpSp>
      </p:grpSp>
      <p:sp>
        <p:nvSpPr>
          <p:cNvPr id="97" name="Oval 21"/>
          <p:cNvSpPr/>
          <p:nvPr/>
        </p:nvSpPr>
        <p:spPr>
          <a:xfrm>
            <a:off x="1673228" y="2194644"/>
            <a:ext cx="1932111" cy="1932111"/>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425" y="2352292"/>
            <a:ext cx="1615717" cy="1616816"/>
          </a:xfrm>
          <a:prstGeom prst="ellipse">
            <a:avLst/>
          </a:prstGeom>
          <a:blipFill dpi="0" rotWithShape="1">
            <a:blip r:embed="rId1" cstate="screen">
              <a:extLst>
                <a:ext uri="{BEBA8EAE-BF5A-486C-A8C5-ECC9F3942E4B}">
                  <a14:imgProps xmlns:a14="http://schemas.microsoft.com/office/drawing/2010/main">
                    <a14:imgLayer r:embed="rId2">
                      <a14:imgEffect>
                        <a14:artisticBlur/>
                      </a14:imgEffect>
                      <a14:imgEffect>
                        <a14:brightnessContrast bright="17000"/>
                      </a14:imgEffect>
                      <a14:imgEffect>
                        <a14:sharpenSoften amount="-100000"/>
                      </a14:imgEffect>
                    </a14:imgLayer>
                  </a14:imgProps>
                </a:ext>
              </a:extLst>
            </a:blip>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09186" y="2483246"/>
            <a:ext cx="3311506" cy="323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09186" y="2861052"/>
            <a:ext cx="2447635" cy="323916"/>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09186" y="3257029"/>
            <a:ext cx="3887420" cy="323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09186" y="3652934"/>
            <a:ext cx="2159678" cy="323916"/>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endParaRPr lang="zh-CN" altLang="en-US" sz="1600" dirty="0">
              <a:latin typeface="微软雅黑" panose="020B0503020204020204" pitchFamily="34" charset="-122"/>
              <a:ea typeface="微软雅黑" panose="020B0503020204020204" pitchFamily="34" charset="-122"/>
            </a:endParaRPr>
          </a:p>
        </p:txBody>
      </p:sp>
      <p:sp>
        <p:nvSpPr>
          <p:cNvPr id="103" name="文本框 5"/>
          <p:cNvSpPr txBox="1"/>
          <p:nvPr/>
        </p:nvSpPr>
        <p:spPr>
          <a:xfrm>
            <a:off x="6209186" y="2061204"/>
            <a:ext cx="1223817" cy="39878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09792" y="2512064"/>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4590" y="3280523"/>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4590" y="3676428"/>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07394" y="2908041"/>
            <a:ext cx="647903" cy="306705"/>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70%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2149" y="3163402"/>
            <a:ext cx="905841" cy="368300"/>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6322" y="2297962"/>
            <a:ext cx="2104044" cy="1634665"/>
            <a:chOff x="4080015" y="2124888"/>
            <a:chExt cx="2104592" cy="1635091"/>
          </a:xfrm>
        </p:grpSpPr>
        <p:sp>
          <p:nvSpPr>
            <p:cNvPr id="110" name="文本框 10"/>
            <p:cNvSpPr txBox="1"/>
            <p:nvPr/>
          </p:nvSpPr>
          <p:spPr>
            <a:xfrm>
              <a:off x="4080015" y="2124888"/>
              <a:ext cx="1729539" cy="398884"/>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576666"/>
              <a:ext cx="2045985" cy="1183313"/>
            </a:xfrm>
            <a:prstGeom prst="rect">
              <a:avLst/>
            </a:prstGeom>
            <a:noFill/>
            <a:ln>
              <a:noFill/>
            </a:ln>
            <a:effectLst/>
          </p:spPr>
          <p:txBody>
            <a:bodyPr vert="horz" wrap="square" lIns="0" tIns="0" rIns="0" bIns="76156"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sz="16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endParaRPr 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703068" y="4522190"/>
            <a:ext cx="3354212" cy="921573"/>
            <a:chOff x="1703512" y="4666491"/>
            <a:chExt cx="3355085" cy="921813"/>
          </a:xfrm>
        </p:grpSpPr>
        <p:sp>
          <p:nvSpPr>
            <p:cNvPr id="113" name="文本框 18"/>
            <p:cNvSpPr txBox="1"/>
            <p:nvPr/>
          </p:nvSpPr>
          <p:spPr>
            <a:xfrm>
              <a:off x="1703512" y="4666491"/>
              <a:ext cx="2088232" cy="768550"/>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endParaRPr lang="en-US" altLang="zh-CN" sz="4400" dirty="0" smtClean="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554885" cy="368396"/>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人力资源</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2051" y="4579810"/>
            <a:ext cx="5991207" cy="842247"/>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3717"/>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Lst>
            </a:blip>
            <a:srcRect/>
            <a:stretch>
              <a:fillRect/>
            </a:stretch>
          </p:blipFill>
          <p:spPr>
            <a:xfrm>
              <a:off x="7878872" y="4762457"/>
              <a:ext cx="504000" cy="504000"/>
            </a:xfrm>
            <a:prstGeom prst="ellipse">
              <a:avLst/>
            </a:prstGeom>
            <a:solidFill>
              <a:srgbClr val="C00000"/>
            </a:solidFill>
          </p:spPr>
        </p:pic>
      </p:gr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bldLvl="0" animBg="1"/>
      <p:bldP spid="99" grpId="0" bldLvl="0" animBg="1"/>
      <p:bldP spid="100" grpId="0" bldLvl="0" animBg="1"/>
      <p:bldP spid="101" grpId="0" bldLvl="0" animBg="1"/>
      <p:bldP spid="102" grpId="0" bldLvl="0" animBg="1"/>
      <p:bldP spid="103" grpId="0"/>
      <p:bldP spid="104" grpId="0"/>
      <p:bldP spid="105" grpId="0"/>
      <p:bldP spid="106" grpId="0"/>
      <p:bldP spid="107" grpId="0"/>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p:nvPr/>
        </p:nvSpPr>
        <p:spPr>
          <a:xfrm>
            <a:off x="840782" y="36216"/>
            <a:ext cx="6690367" cy="406038"/>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组织结构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COMPANY STRUCTURE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16" y="477441"/>
            <a:ext cx="12268602"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921" y="81500"/>
            <a:ext cx="287957" cy="287957"/>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Line 104"/>
          <p:cNvSpPr>
            <a:spLocks noChangeShapeType="1"/>
          </p:cNvSpPr>
          <p:nvPr/>
        </p:nvSpPr>
        <p:spPr bwMode="auto">
          <a:xfrm>
            <a:off x="6356283" y="1548402"/>
            <a:ext cx="0" cy="3380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05"/>
          <p:cNvSpPr>
            <a:spLocks noChangeShapeType="1"/>
          </p:cNvSpPr>
          <p:nvPr/>
        </p:nvSpPr>
        <p:spPr bwMode="auto">
          <a:xfrm>
            <a:off x="6356283" y="2441932"/>
            <a:ext cx="0" cy="46977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99743" y="2676821"/>
            <a:ext cx="7808467" cy="763389"/>
            <a:chOff x="1900238" y="2728913"/>
            <a:chExt cx="7810500" cy="763588"/>
          </a:xfrm>
        </p:grpSpPr>
        <p:sp>
          <p:nvSpPr>
            <p:cNvPr id="23"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37414" y="3225953"/>
            <a:ext cx="2472681" cy="423752"/>
            <a:chOff x="5038726" y="3278188"/>
            <a:chExt cx="2473325" cy="423862"/>
          </a:xfrm>
        </p:grpSpPr>
        <p:sp>
          <p:nvSpPr>
            <p:cNvPr id="31"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37550" y="4578151"/>
            <a:ext cx="2014014" cy="384075"/>
            <a:chOff x="4038601" y="4630738"/>
            <a:chExt cx="2014538" cy="384175"/>
          </a:xfrm>
          <a:solidFill>
            <a:schemeClr val="tx1"/>
          </a:solidFill>
        </p:grpSpPr>
        <p:sp>
          <p:nvSpPr>
            <p:cNvPr id="36"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946679" y="4578151"/>
            <a:ext cx="1107787" cy="384075"/>
            <a:chOff x="6948488" y="4630738"/>
            <a:chExt cx="1108075" cy="384175"/>
          </a:xfrm>
          <a:solidFill>
            <a:schemeClr val="tx1"/>
          </a:solidFill>
        </p:grpSpPr>
        <p:sp>
          <p:nvSpPr>
            <p:cNvPr id="4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001957" y="3225953"/>
            <a:ext cx="1339501" cy="418991"/>
            <a:chOff x="9004301" y="3278188"/>
            <a:chExt cx="1339850" cy="419100"/>
          </a:xfrm>
        </p:grpSpPr>
        <p:sp>
          <p:nvSpPr>
            <p:cNvPr id="5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4" name="Line 132"/>
          <p:cNvSpPr>
            <a:spLocks noChangeShapeType="1"/>
          </p:cNvSpPr>
          <p:nvPr/>
        </p:nvSpPr>
        <p:spPr bwMode="auto">
          <a:xfrm flipH="1">
            <a:off x="5473863" y="1757897"/>
            <a:ext cx="1885459" cy="0"/>
          </a:xfrm>
          <a:prstGeom prst="line">
            <a:avLst/>
          </a:prstGeom>
          <a:noFill/>
          <a:ln w="12700" cap="flat">
            <a:solidFill>
              <a:srgbClr val="55735B"/>
            </a:solidFill>
            <a:prstDash val="dash"/>
            <a:miter lim="800000"/>
          </a:ln>
          <a:extLst>
            <a:ext uri="{909E8E84-426E-40DD-AFC4-6F175D3DCCD1}">
              <a14:hiddenFill xmlns:a14="http://schemas.microsoft.com/office/drawing/2010/main">
                <a:noFill/>
              </a14:hiddenFill>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636287" y="4384526"/>
            <a:ext cx="495171" cy="595158"/>
            <a:chOff x="1636713" y="4437063"/>
            <a:chExt cx="495300" cy="595313"/>
          </a:xfrm>
          <a:solidFill>
            <a:schemeClr val="tx1"/>
          </a:solidFill>
        </p:grpSpPr>
        <p:sp>
          <p:nvSpPr>
            <p:cNvPr id="5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993247" y="4384526"/>
            <a:ext cx="495171" cy="595158"/>
            <a:chOff x="2994026" y="4437063"/>
            <a:chExt cx="495300" cy="595313"/>
          </a:xfrm>
          <a:solidFill>
            <a:schemeClr val="tx1"/>
          </a:solidFill>
        </p:grpSpPr>
        <p:sp>
          <p:nvSpPr>
            <p:cNvPr id="6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732558" y="837387"/>
            <a:ext cx="1255386" cy="709428"/>
            <a:chOff x="5734051" y="889000"/>
            <a:chExt cx="1255713" cy="709613"/>
          </a:xfrm>
          <a:solidFill>
            <a:srgbClr val="55735B"/>
          </a:solidFill>
        </p:grpSpPr>
        <p:sp>
          <p:nvSpPr>
            <p:cNvPr id="66" name="Freeform 76"/>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7" name="Rectangle 15"/>
            <p:cNvSpPr>
              <a:spLocks noChangeArrowheads="1"/>
            </p:cNvSpPr>
            <p:nvPr/>
          </p:nvSpPr>
          <p:spPr bwMode="auto">
            <a:xfrm>
              <a:off x="5919290" y="1085040"/>
              <a:ext cx="848615" cy="317531"/>
            </a:xfrm>
            <a:prstGeom prst="rect">
              <a:avLst/>
            </a:prstGeom>
            <a:noFill/>
            <a:ln>
              <a:noFill/>
            </a:ln>
            <a:effec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3767745" y="1530944"/>
            <a:ext cx="1704531" cy="476126"/>
            <a:chOff x="3768726" y="1582738"/>
            <a:chExt cx="1704975" cy="476250"/>
          </a:xfrm>
          <a:solidFill>
            <a:schemeClr val="tx1"/>
          </a:solidFill>
        </p:grpSpPr>
        <p:sp>
          <p:nvSpPr>
            <p:cNvPr id="69" name="Freeform 78"/>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3894138" y="1666931"/>
              <a:ext cx="1492250" cy="317531"/>
            </a:xfrm>
            <a:prstGeom prst="rect">
              <a:avLst/>
            </a:prstGeom>
            <a:noFill/>
            <a:ln>
              <a:noFill/>
            </a:ln>
            <a:effec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7373606" y="1530944"/>
            <a:ext cx="1704531" cy="476126"/>
            <a:chOff x="7375526" y="1582738"/>
            <a:chExt cx="1704975" cy="476250"/>
          </a:xfrm>
          <a:solidFill>
            <a:schemeClr val="tx1"/>
          </a:solidFill>
        </p:grpSpPr>
        <p:sp>
          <p:nvSpPr>
            <p:cNvPr id="72" name="Freeform 141"/>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w="9525">
              <a:noFill/>
              <a:round/>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7492362" y="1666931"/>
              <a:ext cx="1492250" cy="317531"/>
            </a:xfrm>
            <a:prstGeom prst="rect">
              <a:avLst/>
            </a:prstGeom>
            <a:noFill/>
            <a:ln>
              <a:noFill/>
            </a:ln>
            <a:effec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5865873" y="1884864"/>
            <a:ext cx="990342" cy="560242"/>
            <a:chOff x="5867401" y="1936750"/>
            <a:chExt cx="990600" cy="560388"/>
          </a:xfrm>
          <a:solidFill>
            <a:schemeClr val="tx1"/>
          </a:solidFill>
        </p:grpSpPr>
        <p:sp>
          <p:nvSpPr>
            <p:cNvPr id="75" name="Freeform 77"/>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65000"/>
              </a:schemeClr>
            </a:solidFill>
            <a:ln w="9525">
              <a:noFill/>
              <a:round/>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5919290" y="2035066"/>
              <a:ext cx="848615" cy="317531"/>
            </a:xfrm>
            <a:prstGeom prst="rect">
              <a:avLst/>
            </a:prstGeom>
            <a:noFill/>
            <a:ln>
              <a:noFill/>
            </a:ln>
            <a:effec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1593436" y="2835530"/>
            <a:ext cx="628486" cy="436449"/>
            <a:chOff x="1593851" y="2887663"/>
            <a:chExt cx="628650" cy="436563"/>
          </a:xfrm>
        </p:grpSpPr>
        <p:sp>
          <p:nvSpPr>
            <p:cNvPr id="78" name="Freeform 81"/>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1618635" y="2954205"/>
              <a:ext cx="558450"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5356418" y="2916470"/>
            <a:ext cx="1831498" cy="317859"/>
            <a:chOff x="5357813" y="2968625"/>
            <a:chExt cx="1831975" cy="317942"/>
          </a:xfrm>
        </p:grpSpPr>
        <p:sp>
          <p:nvSpPr>
            <p:cNvPr id="85" name="Freeform 79"/>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Rectangle 15"/>
            <p:cNvSpPr>
              <a:spLocks noChangeArrowheads="1"/>
            </p:cNvSpPr>
            <p:nvPr/>
          </p:nvSpPr>
          <p:spPr bwMode="auto">
            <a:xfrm>
              <a:off x="5386437" y="2969036"/>
              <a:ext cx="1706513"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8776590" y="2916470"/>
            <a:ext cx="1833086" cy="317859"/>
            <a:chOff x="8778876" y="2968625"/>
            <a:chExt cx="1833563" cy="317942"/>
          </a:xfrm>
        </p:grpSpPr>
        <p:sp>
          <p:nvSpPr>
            <p:cNvPr id="88" name="Freeform 80"/>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Rectangle 15"/>
            <p:cNvSpPr>
              <a:spLocks noChangeArrowheads="1"/>
            </p:cNvSpPr>
            <p:nvPr/>
          </p:nvSpPr>
          <p:spPr bwMode="auto">
            <a:xfrm>
              <a:off x="8820969" y="2969036"/>
              <a:ext cx="1706513"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1699504" y="3271978"/>
            <a:ext cx="398145" cy="1109374"/>
            <a:chOff x="1699947" y="3324225"/>
            <a:chExt cx="398249" cy="1109663"/>
          </a:xfrm>
          <a:solidFill>
            <a:schemeClr val="tx1"/>
          </a:solidFill>
        </p:grpSpPr>
        <p:sp>
          <p:nvSpPr>
            <p:cNvPr id="91" name="Freeform 82"/>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1699947" y="3554682"/>
              <a:ext cx="398249" cy="625003"/>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2152516" y="3441797"/>
            <a:ext cx="398145" cy="939555"/>
            <a:chOff x="2153077" y="3494088"/>
            <a:chExt cx="398249" cy="939800"/>
          </a:xfrm>
          <a:solidFill>
            <a:schemeClr val="tx1"/>
          </a:solidFill>
        </p:grpSpPr>
        <p:sp>
          <p:nvSpPr>
            <p:cNvPr id="95" name="Freeform 83"/>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2153077" y="3554682"/>
              <a:ext cx="398249" cy="625003"/>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2600974" y="3441797"/>
            <a:ext cx="398145" cy="939555"/>
            <a:chOff x="2601651" y="3494088"/>
            <a:chExt cx="398249" cy="939800"/>
          </a:xfrm>
          <a:solidFill>
            <a:schemeClr val="tx1"/>
          </a:solidFill>
        </p:grpSpPr>
        <p:sp>
          <p:nvSpPr>
            <p:cNvPr id="98" name="Freeform 84"/>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601651" y="3554682"/>
              <a:ext cx="398249" cy="625003"/>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3040805" y="3441797"/>
            <a:ext cx="398145" cy="939555"/>
            <a:chOff x="3041597" y="3494088"/>
            <a:chExt cx="398249" cy="939800"/>
          </a:xfrm>
          <a:solidFill>
            <a:schemeClr val="tx1"/>
          </a:solidFill>
        </p:grpSpPr>
        <p:sp>
          <p:nvSpPr>
            <p:cNvPr id="101" name="Freeform 85"/>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3041597" y="3554682"/>
              <a:ext cx="398249" cy="625003"/>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489262" y="3441797"/>
            <a:ext cx="398145" cy="939555"/>
            <a:chOff x="3490171" y="3494088"/>
            <a:chExt cx="398249" cy="939800"/>
          </a:xfrm>
          <a:solidFill>
            <a:schemeClr val="tx1"/>
          </a:solidFill>
        </p:grpSpPr>
        <p:sp>
          <p:nvSpPr>
            <p:cNvPr id="104" name="Freeform 86"/>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490171" y="3554682"/>
              <a:ext cx="398249" cy="625003"/>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40857" y="3637008"/>
            <a:ext cx="398145" cy="939555"/>
            <a:chOff x="4842118" y="3689350"/>
            <a:chExt cx="398249" cy="939800"/>
          </a:xfrm>
          <a:solidFill>
            <a:schemeClr val="tx1"/>
          </a:solidFill>
        </p:grpSpPr>
        <p:sp>
          <p:nvSpPr>
            <p:cNvPr id="107" name="Freeform 91"/>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4842118" y="3744463"/>
              <a:ext cx="398249" cy="625003"/>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7298745" y="3637008"/>
            <a:ext cx="398145" cy="939555"/>
            <a:chOff x="7300646" y="3689350"/>
            <a:chExt cx="398249" cy="939800"/>
          </a:xfrm>
          <a:solidFill>
            <a:schemeClr val="tx1"/>
          </a:solidFill>
        </p:grpSpPr>
        <p:sp>
          <p:nvSpPr>
            <p:cNvPr id="110" name="Freeform 92"/>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7300646" y="3744463"/>
              <a:ext cx="398249" cy="802849"/>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8790727" y="3610785"/>
            <a:ext cx="398145" cy="1205726"/>
            <a:chOff x="8793016" y="3663121"/>
            <a:chExt cx="398249" cy="997780"/>
          </a:xfrm>
          <a:solidFill>
            <a:schemeClr val="tx1"/>
          </a:solidFill>
        </p:grpSpPr>
        <p:sp>
          <p:nvSpPr>
            <p:cNvPr id="113" name="Freeform 93"/>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8793016" y="3663121"/>
              <a:ext cx="398249"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9494990" y="3610785"/>
            <a:ext cx="398145" cy="1205726"/>
            <a:chOff x="9500382" y="3663121"/>
            <a:chExt cx="398249" cy="997780"/>
          </a:xfrm>
          <a:solidFill>
            <a:schemeClr val="tx1"/>
          </a:solidFill>
        </p:grpSpPr>
        <p:sp>
          <p:nvSpPr>
            <p:cNvPr id="116" name="Freeform 94"/>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9500382" y="3663121"/>
              <a:ext cx="398249"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10143359" y="3610785"/>
            <a:ext cx="398145" cy="1205726"/>
            <a:chOff x="10146000" y="3663121"/>
            <a:chExt cx="398249" cy="997780"/>
          </a:xfrm>
          <a:solidFill>
            <a:schemeClr val="tx1"/>
          </a:solidFill>
        </p:grpSpPr>
        <p:sp>
          <p:nvSpPr>
            <p:cNvPr id="119" name="Freeform 95"/>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0146000" y="3663121"/>
              <a:ext cx="398249"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1463989" y="4984445"/>
            <a:ext cx="367030" cy="1104612"/>
            <a:chOff x="1464370" y="5037138"/>
            <a:chExt cx="367126" cy="1104900"/>
          </a:xfrm>
          <a:solidFill>
            <a:schemeClr val="tx1"/>
          </a:solidFill>
        </p:grpSpPr>
        <p:sp>
          <p:nvSpPr>
            <p:cNvPr id="122"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1464370" y="5085184"/>
              <a:ext cx="367126" cy="853662"/>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1949637" y="4984445"/>
            <a:ext cx="367030" cy="1104612"/>
            <a:chOff x="1950145" y="5037138"/>
            <a:chExt cx="367126" cy="1104900"/>
          </a:xfrm>
          <a:solidFill>
            <a:schemeClr val="tx1"/>
          </a:solidFill>
        </p:grpSpPr>
        <p:sp>
          <p:nvSpPr>
            <p:cNvPr id="125" name="Freeform 88"/>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1950145" y="5085184"/>
              <a:ext cx="367126" cy="853662"/>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2787619" y="4984445"/>
            <a:ext cx="367030" cy="1104612"/>
            <a:chOff x="2788345" y="5037138"/>
            <a:chExt cx="367126" cy="1104900"/>
          </a:xfrm>
          <a:solidFill>
            <a:schemeClr val="tx1"/>
          </a:solidFill>
        </p:grpSpPr>
        <p:sp>
          <p:nvSpPr>
            <p:cNvPr id="128" name="Freeform 89"/>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2788345" y="5085184"/>
              <a:ext cx="367126" cy="853662"/>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3273268" y="4984445"/>
            <a:ext cx="367030" cy="1104612"/>
            <a:chOff x="3274120" y="5037138"/>
            <a:chExt cx="367126" cy="1104900"/>
          </a:xfrm>
          <a:solidFill>
            <a:schemeClr val="tx1"/>
          </a:solidFill>
        </p:grpSpPr>
        <p:sp>
          <p:nvSpPr>
            <p:cNvPr id="131" name="Freeform 90"/>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3274120" y="5085184"/>
              <a:ext cx="367126" cy="548783"/>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3863664" y="4960489"/>
            <a:ext cx="367030" cy="1506295"/>
            <a:chOff x="3864670" y="5013176"/>
            <a:chExt cx="367126" cy="1506687"/>
          </a:xfrm>
          <a:solidFill>
            <a:schemeClr val="tx1"/>
          </a:solidFill>
        </p:grpSpPr>
        <p:sp>
          <p:nvSpPr>
            <p:cNvPr id="134" name="Freeform 96"/>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3864670" y="5013176"/>
              <a:ext cx="367126" cy="1463421"/>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4339790" y="4960489"/>
            <a:ext cx="367030" cy="1506295"/>
            <a:chOff x="4340920" y="5013176"/>
            <a:chExt cx="367126" cy="1506687"/>
          </a:xfrm>
          <a:solidFill>
            <a:schemeClr val="tx1"/>
          </a:solidFill>
        </p:grpSpPr>
        <p:sp>
          <p:nvSpPr>
            <p:cNvPr id="137" name="Freeform 97"/>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4340920" y="5013176"/>
              <a:ext cx="367126" cy="1463421"/>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4863528" y="4960489"/>
            <a:ext cx="367030" cy="1506295"/>
            <a:chOff x="4864795" y="5013176"/>
            <a:chExt cx="367126" cy="1506687"/>
          </a:xfrm>
          <a:solidFill>
            <a:schemeClr val="tx1"/>
          </a:solidFill>
        </p:grpSpPr>
        <p:sp>
          <p:nvSpPr>
            <p:cNvPr id="140" name="Freeform 98"/>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4864795" y="5013176"/>
              <a:ext cx="367126" cy="1463421"/>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a:off x="5358700" y="4960489"/>
            <a:ext cx="367030" cy="1506295"/>
            <a:chOff x="5360095" y="5013176"/>
            <a:chExt cx="367126" cy="1506687"/>
          </a:xfrm>
          <a:solidFill>
            <a:schemeClr val="tx1"/>
          </a:solidFill>
        </p:grpSpPr>
        <p:sp>
          <p:nvSpPr>
            <p:cNvPr id="143" name="Freeform 99"/>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5360095" y="5013176"/>
              <a:ext cx="367126" cy="1463421"/>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5853871" y="4960489"/>
            <a:ext cx="367030" cy="1506295"/>
            <a:chOff x="5855395" y="5013176"/>
            <a:chExt cx="367126" cy="1506687"/>
          </a:xfrm>
          <a:solidFill>
            <a:schemeClr val="tx1"/>
          </a:solidFill>
        </p:grpSpPr>
        <p:sp>
          <p:nvSpPr>
            <p:cNvPr id="146" name="Freeform 100"/>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5855395" y="5013176"/>
              <a:ext cx="367126" cy="1310981"/>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6739465" y="4966986"/>
            <a:ext cx="367030" cy="1499797"/>
            <a:chOff x="6741220" y="5019675"/>
            <a:chExt cx="367126" cy="1500188"/>
          </a:xfrm>
          <a:solidFill>
            <a:schemeClr val="tx1"/>
          </a:solidFill>
        </p:grpSpPr>
        <p:sp>
          <p:nvSpPr>
            <p:cNvPr id="149" name="Freeform 101"/>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6741220" y="5074434"/>
              <a:ext cx="367126" cy="853662"/>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7310816" y="4966986"/>
            <a:ext cx="367030" cy="1499797"/>
            <a:chOff x="7312720" y="5019675"/>
            <a:chExt cx="367126" cy="1500188"/>
          </a:xfrm>
          <a:solidFill>
            <a:schemeClr val="tx1"/>
          </a:solidFill>
        </p:grpSpPr>
        <p:sp>
          <p:nvSpPr>
            <p:cNvPr id="152" name="Freeform 102"/>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312720" y="5074434"/>
              <a:ext cx="367126" cy="853662"/>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7853600" y="4966986"/>
            <a:ext cx="367030" cy="1499797"/>
            <a:chOff x="7855645" y="5019675"/>
            <a:chExt cx="367126" cy="1500188"/>
          </a:xfrm>
          <a:solidFill>
            <a:schemeClr val="tx1"/>
          </a:solidFill>
        </p:grpSpPr>
        <p:sp>
          <p:nvSpPr>
            <p:cNvPr id="155" name="Freeform 103"/>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16" tIns="45708" rIns="91416" bIns="4570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7855645" y="5074434"/>
              <a:ext cx="367126" cy="853662"/>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67" name="圆角矩形 166"/>
          <p:cNvSpPr/>
          <p:nvPr/>
        </p:nvSpPr>
        <p:spPr>
          <a:xfrm>
            <a:off x="-239055" y="1283285"/>
            <a:ext cx="1727742" cy="36801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a:off x="-383032" y="1666437"/>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p:nvPr/>
        </p:nvSpPr>
        <p:spPr>
          <a:xfrm>
            <a:off x="48902" y="1304509"/>
            <a:ext cx="1223816" cy="332829"/>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70" name="标题 4"/>
          <p:cNvSpPr txBox="1"/>
          <p:nvPr/>
        </p:nvSpPr>
        <p:spPr>
          <a:xfrm>
            <a:off x="48903" y="1666437"/>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1" name="圆角矩形 170"/>
          <p:cNvSpPr/>
          <p:nvPr/>
        </p:nvSpPr>
        <p:spPr>
          <a:xfrm>
            <a:off x="-383033" y="197689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标题 4"/>
          <p:cNvSpPr txBox="1"/>
          <p:nvPr/>
        </p:nvSpPr>
        <p:spPr>
          <a:xfrm>
            <a:off x="48902" y="197689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3" name="圆角矩形 172"/>
          <p:cNvSpPr/>
          <p:nvPr/>
        </p:nvSpPr>
        <p:spPr>
          <a:xfrm>
            <a:off x="-383033" y="2286000"/>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标题 4"/>
          <p:cNvSpPr txBox="1"/>
          <p:nvPr/>
        </p:nvSpPr>
        <p:spPr>
          <a:xfrm>
            <a:off x="48902" y="2286000"/>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5" name="圆角矩形 174"/>
          <p:cNvSpPr/>
          <p:nvPr/>
        </p:nvSpPr>
        <p:spPr>
          <a:xfrm>
            <a:off x="-383033" y="2592059"/>
            <a:ext cx="1511773" cy="287957"/>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标题 4"/>
          <p:cNvSpPr txBox="1"/>
          <p:nvPr/>
        </p:nvSpPr>
        <p:spPr>
          <a:xfrm>
            <a:off x="48902" y="2592059"/>
            <a:ext cx="1223816" cy="28795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7" name="圆角矩形 176"/>
          <p:cNvSpPr/>
          <p:nvPr/>
        </p:nvSpPr>
        <p:spPr>
          <a:xfrm>
            <a:off x="11783150" y="1279852"/>
            <a:ext cx="971855" cy="54109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标题 4"/>
          <p:cNvSpPr txBox="1"/>
          <p:nvPr/>
        </p:nvSpPr>
        <p:spPr>
          <a:xfrm>
            <a:off x="11855140" y="1283285"/>
            <a:ext cx="647903" cy="537660"/>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 calcmode="lin" valueType="num">
                                      <p:cBhvr>
                                        <p:cTn id="9" dur="500" fill="hold"/>
                                        <p:tgtEl>
                                          <p:spTgt spid="65"/>
                                        </p:tgtEl>
                                        <p:attrNameLst>
                                          <p:attrName>style.rotation</p:attrName>
                                        </p:attrNameLst>
                                      </p:cBhvr>
                                      <p:tavLst>
                                        <p:tav tm="0">
                                          <p:val>
                                            <p:fltVal val="90"/>
                                          </p:val>
                                        </p:tav>
                                        <p:tav tm="100000">
                                          <p:val>
                                            <p:fltVal val="0"/>
                                          </p:val>
                                        </p:tav>
                                      </p:tavLst>
                                    </p:anim>
                                    <p:animEffect transition="in" filter="fade">
                                      <p:cBhvr>
                                        <p:cTn id="10" dur="500"/>
                                        <p:tgtEl>
                                          <p:spTgt spid="6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barn(outVertical)">
                                      <p:cBhvr>
                                        <p:cTn id="18" dur="500"/>
                                        <p:tgtEl>
                                          <p:spTgt spid="54"/>
                                        </p:tgtEl>
                                      </p:cBhvr>
                                    </p:animEffect>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anim calcmode="lin" valueType="num">
                                      <p:cBhvr>
                                        <p:cTn id="22" dur="500" fill="hold"/>
                                        <p:tgtEl>
                                          <p:spTgt spid="74"/>
                                        </p:tgtEl>
                                        <p:attrNameLst>
                                          <p:attrName>ppt_x</p:attrName>
                                        </p:attrNameLst>
                                      </p:cBhvr>
                                      <p:tavLst>
                                        <p:tav tm="0">
                                          <p:val>
                                            <p:strVal val="#ppt_x"/>
                                          </p:val>
                                        </p:tav>
                                        <p:tav tm="100000">
                                          <p:val>
                                            <p:strVal val="#ppt_x"/>
                                          </p:val>
                                        </p:tav>
                                      </p:tavLst>
                                    </p:anim>
                                    <p:anim calcmode="lin" valueType="num">
                                      <p:cBhvr>
                                        <p:cTn id="23" dur="500" fill="hold"/>
                                        <p:tgtEl>
                                          <p:spTgt spid="7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0-#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1+#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anim calcmode="lin" valueType="num">
                                      <p:cBhvr>
                                        <p:cTn id="45" dur="500" fill="hold"/>
                                        <p:tgtEl>
                                          <p:spTgt spid="77"/>
                                        </p:tgtEl>
                                        <p:attrNameLst>
                                          <p:attrName>ppt_x</p:attrName>
                                        </p:attrNameLst>
                                      </p:cBhvr>
                                      <p:tavLst>
                                        <p:tav tm="0">
                                          <p:val>
                                            <p:strVal val="#ppt_x"/>
                                          </p:val>
                                        </p:tav>
                                        <p:tav tm="100000">
                                          <p:val>
                                            <p:strVal val="#ppt_x"/>
                                          </p:val>
                                        </p:tav>
                                      </p:tavLst>
                                    </p:anim>
                                    <p:anim calcmode="lin" valueType="num">
                                      <p:cBhvr>
                                        <p:cTn id="46" dur="500" fill="hold"/>
                                        <p:tgtEl>
                                          <p:spTgt spid="7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anim calcmode="lin" valueType="num">
                                      <p:cBhvr>
                                        <p:cTn id="50" dur="500" fill="hold"/>
                                        <p:tgtEl>
                                          <p:spTgt spid="84"/>
                                        </p:tgtEl>
                                        <p:attrNameLst>
                                          <p:attrName>ppt_x</p:attrName>
                                        </p:attrNameLst>
                                      </p:cBhvr>
                                      <p:tavLst>
                                        <p:tav tm="0">
                                          <p:val>
                                            <p:strVal val="#ppt_x"/>
                                          </p:val>
                                        </p:tav>
                                        <p:tav tm="100000">
                                          <p:val>
                                            <p:strVal val="#ppt_x"/>
                                          </p:val>
                                        </p:tav>
                                      </p:tavLst>
                                    </p:anim>
                                    <p:anim calcmode="lin" valueType="num">
                                      <p:cBhvr>
                                        <p:cTn id="51" dur="500" fill="hold"/>
                                        <p:tgtEl>
                                          <p:spTgt spid="84"/>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anim calcmode="lin" valueType="num">
                                      <p:cBhvr>
                                        <p:cTn id="55" dur="500" fill="hold"/>
                                        <p:tgtEl>
                                          <p:spTgt spid="87"/>
                                        </p:tgtEl>
                                        <p:attrNameLst>
                                          <p:attrName>ppt_x</p:attrName>
                                        </p:attrNameLst>
                                      </p:cBhvr>
                                      <p:tavLst>
                                        <p:tav tm="0">
                                          <p:val>
                                            <p:strVal val="#ppt_x"/>
                                          </p:val>
                                        </p:tav>
                                        <p:tav tm="100000">
                                          <p:val>
                                            <p:strVal val="#ppt_x"/>
                                          </p:val>
                                        </p:tav>
                                      </p:tavLst>
                                    </p:anim>
                                    <p:anim calcmode="lin" valueType="num">
                                      <p:cBhvr>
                                        <p:cTn id="56" dur="500" fill="hold"/>
                                        <p:tgtEl>
                                          <p:spTgt spid="87"/>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400"/>
                                        <p:tgtEl>
                                          <p:spTgt spid="90"/>
                                        </p:tgtEl>
                                      </p:cBhvr>
                                    </p:animEffect>
                                    <p:anim calcmode="lin" valueType="num">
                                      <p:cBhvr>
                                        <p:cTn id="61" dur="400" fill="hold"/>
                                        <p:tgtEl>
                                          <p:spTgt spid="90"/>
                                        </p:tgtEl>
                                        <p:attrNameLst>
                                          <p:attrName>ppt_x</p:attrName>
                                        </p:attrNameLst>
                                      </p:cBhvr>
                                      <p:tavLst>
                                        <p:tav tm="0">
                                          <p:val>
                                            <p:strVal val="#ppt_x"/>
                                          </p:val>
                                        </p:tav>
                                        <p:tav tm="100000">
                                          <p:val>
                                            <p:strVal val="#ppt_x"/>
                                          </p:val>
                                        </p:tav>
                                      </p:tavLst>
                                    </p:anim>
                                    <p:anim calcmode="lin" valueType="num">
                                      <p:cBhvr>
                                        <p:cTn id="62" dur="400" fill="hold"/>
                                        <p:tgtEl>
                                          <p:spTgt spid="90"/>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400"/>
                                        <p:tgtEl>
                                          <p:spTgt spid="94"/>
                                        </p:tgtEl>
                                      </p:cBhvr>
                                    </p:animEffect>
                                    <p:anim calcmode="lin" valueType="num">
                                      <p:cBhvr>
                                        <p:cTn id="66" dur="400" fill="hold"/>
                                        <p:tgtEl>
                                          <p:spTgt spid="94"/>
                                        </p:tgtEl>
                                        <p:attrNameLst>
                                          <p:attrName>ppt_x</p:attrName>
                                        </p:attrNameLst>
                                      </p:cBhvr>
                                      <p:tavLst>
                                        <p:tav tm="0">
                                          <p:val>
                                            <p:strVal val="#ppt_x"/>
                                          </p:val>
                                        </p:tav>
                                        <p:tav tm="100000">
                                          <p:val>
                                            <p:strVal val="#ppt_x"/>
                                          </p:val>
                                        </p:tav>
                                      </p:tavLst>
                                    </p:anim>
                                    <p:anim calcmode="lin" valueType="num">
                                      <p:cBhvr>
                                        <p:cTn id="67" dur="400" fill="hold"/>
                                        <p:tgtEl>
                                          <p:spTgt spid="94"/>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400"/>
                                        <p:tgtEl>
                                          <p:spTgt spid="97"/>
                                        </p:tgtEl>
                                      </p:cBhvr>
                                    </p:animEffect>
                                    <p:anim calcmode="lin" valueType="num">
                                      <p:cBhvr>
                                        <p:cTn id="71" dur="400" fill="hold"/>
                                        <p:tgtEl>
                                          <p:spTgt spid="97"/>
                                        </p:tgtEl>
                                        <p:attrNameLst>
                                          <p:attrName>ppt_x</p:attrName>
                                        </p:attrNameLst>
                                      </p:cBhvr>
                                      <p:tavLst>
                                        <p:tav tm="0">
                                          <p:val>
                                            <p:strVal val="#ppt_x"/>
                                          </p:val>
                                        </p:tav>
                                        <p:tav tm="100000">
                                          <p:val>
                                            <p:strVal val="#ppt_x"/>
                                          </p:val>
                                        </p:tav>
                                      </p:tavLst>
                                    </p:anim>
                                    <p:anim calcmode="lin" valueType="num">
                                      <p:cBhvr>
                                        <p:cTn id="72" dur="400" fill="hold"/>
                                        <p:tgtEl>
                                          <p:spTgt spid="9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0"/>
                                        </p:tgtEl>
                                        <p:attrNameLst>
                                          <p:attrName>style.visibility</p:attrName>
                                        </p:attrNameLst>
                                      </p:cBhvr>
                                      <p:to>
                                        <p:strVal val="visible"/>
                                      </p:to>
                                    </p:set>
                                    <p:animEffect transition="in" filter="fade">
                                      <p:cBhvr>
                                        <p:cTn id="75" dur="400"/>
                                        <p:tgtEl>
                                          <p:spTgt spid="100"/>
                                        </p:tgtEl>
                                      </p:cBhvr>
                                    </p:animEffect>
                                    <p:anim calcmode="lin" valueType="num">
                                      <p:cBhvr>
                                        <p:cTn id="76" dur="400" fill="hold"/>
                                        <p:tgtEl>
                                          <p:spTgt spid="100"/>
                                        </p:tgtEl>
                                        <p:attrNameLst>
                                          <p:attrName>ppt_x</p:attrName>
                                        </p:attrNameLst>
                                      </p:cBhvr>
                                      <p:tavLst>
                                        <p:tav tm="0">
                                          <p:val>
                                            <p:strVal val="#ppt_x"/>
                                          </p:val>
                                        </p:tav>
                                        <p:tav tm="100000">
                                          <p:val>
                                            <p:strVal val="#ppt_x"/>
                                          </p:val>
                                        </p:tav>
                                      </p:tavLst>
                                    </p:anim>
                                    <p:anim calcmode="lin" valueType="num">
                                      <p:cBhvr>
                                        <p:cTn id="77" dur="400" fill="hold"/>
                                        <p:tgtEl>
                                          <p:spTgt spid="10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400"/>
                                        <p:tgtEl>
                                          <p:spTgt spid="103"/>
                                        </p:tgtEl>
                                      </p:cBhvr>
                                    </p:animEffect>
                                    <p:anim calcmode="lin" valueType="num">
                                      <p:cBhvr>
                                        <p:cTn id="81" dur="400" fill="hold"/>
                                        <p:tgtEl>
                                          <p:spTgt spid="103"/>
                                        </p:tgtEl>
                                        <p:attrNameLst>
                                          <p:attrName>ppt_x</p:attrName>
                                        </p:attrNameLst>
                                      </p:cBhvr>
                                      <p:tavLst>
                                        <p:tav tm="0">
                                          <p:val>
                                            <p:strVal val="#ppt_x"/>
                                          </p:val>
                                        </p:tav>
                                        <p:tav tm="100000">
                                          <p:val>
                                            <p:strVal val="#ppt_x"/>
                                          </p:val>
                                        </p:tav>
                                      </p:tavLst>
                                    </p:anim>
                                    <p:anim calcmode="lin" valueType="num">
                                      <p:cBhvr>
                                        <p:cTn id="82" dur="400" fill="hold"/>
                                        <p:tgtEl>
                                          <p:spTgt spid="103"/>
                                        </p:tgtEl>
                                        <p:attrNameLst>
                                          <p:attrName>ppt_y</p:attrName>
                                        </p:attrNameLst>
                                      </p:cBhvr>
                                      <p:tavLst>
                                        <p:tav tm="0">
                                          <p:val>
                                            <p:strVal val="#ppt_y+.1"/>
                                          </p:val>
                                        </p:tav>
                                        <p:tav tm="100000">
                                          <p:val>
                                            <p:strVal val="#ppt_y"/>
                                          </p:val>
                                        </p:tav>
                                      </p:tavLst>
                                    </p:anim>
                                  </p:childTnLst>
                                </p:cTn>
                              </p:par>
                            </p:childTnLst>
                          </p:cTn>
                        </p:par>
                        <p:par>
                          <p:cTn id="83" fill="hold">
                            <p:stCondLst>
                              <p:cond delay="4000"/>
                            </p:stCondLst>
                            <p:childTnLst>
                              <p:par>
                                <p:cTn id="84" presetID="22" presetClass="entr" presetSubtype="1" fill="hold"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up)">
                                      <p:cBhvr>
                                        <p:cTn id="86" dur="500"/>
                                        <p:tgtEl>
                                          <p:spTgt spid="30"/>
                                        </p:tgtEl>
                                      </p:cBhvr>
                                    </p:animEffect>
                                  </p:childTnLst>
                                </p:cTn>
                              </p:par>
                            </p:childTnLst>
                          </p:cTn>
                        </p:par>
                        <p:par>
                          <p:cTn id="87" fill="hold">
                            <p:stCondLst>
                              <p:cond delay="4500"/>
                            </p:stCondLst>
                            <p:childTnLst>
                              <p:par>
                                <p:cTn id="88" presetID="42"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fade">
                                      <p:cBhvr>
                                        <p:cTn id="90" dur="400"/>
                                        <p:tgtEl>
                                          <p:spTgt spid="106"/>
                                        </p:tgtEl>
                                      </p:cBhvr>
                                    </p:animEffect>
                                    <p:anim calcmode="lin" valueType="num">
                                      <p:cBhvr>
                                        <p:cTn id="91" dur="400" fill="hold"/>
                                        <p:tgtEl>
                                          <p:spTgt spid="106"/>
                                        </p:tgtEl>
                                        <p:attrNameLst>
                                          <p:attrName>ppt_x</p:attrName>
                                        </p:attrNameLst>
                                      </p:cBhvr>
                                      <p:tavLst>
                                        <p:tav tm="0">
                                          <p:val>
                                            <p:strVal val="#ppt_x"/>
                                          </p:val>
                                        </p:tav>
                                        <p:tav tm="100000">
                                          <p:val>
                                            <p:strVal val="#ppt_x"/>
                                          </p:val>
                                        </p:tav>
                                      </p:tavLst>
                                    </p:anim>
                                    <p:anim calcmode="lin" valueType="num">
                                      <p:cBhvr>
                                        <p:cTn id="92" dur="400" fill="hold"/>
                                        <p:tgtEl>
                                          <p:spTgt spid="106"/>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9"/>
                                        </p:tgtEl>
                                        <p:attrNameLst>
                                          <p:attrName>style.visibility</p:attrName>
                                        </p:attrNameLst>
                                      </p:cBhvr>
                                      <p:to>
                                        <p:strVal val="visible"/>
                                      </p:to>
                                    </p:set>
                                    <p:animEffect transition="in" filter="fade">
                                      <p:cBhvr>
                                        <p:cTn id="95" dur="400"/>
                                        <p:tgtEl>
                                          <p:spTgt spid="109"/>
                                        </p:tgtEl>
                                      </p:cBhvr>
                                    </p:animEffect>
                                    <p:anim calcmode="lin" valueType="num">
                                      <p:cBhvr>
                                        <p:cTn id="96" dur="400" fill="hold"/>
                                        <p:tgtEl>
                                          <p:spTgt spid="109"/>
                                        </p:tgtEl>
                                        <p:attrNameLst>
                                          <p:attrName>ppt_x</p:attrName>
                                        </p:attrNameLst>
                                      </p:cBhvr>
                                      <p:tavLst>
                                        <p:tav tm="0">
                                          <p:val>
                                            <p:strVal val="#ppt_x"/>
                                          </p:val>
                                        </p:tav>
                                        <p:tav tm="100000">
                                          <p:val>
                                            <p:strVal val="#ppt_x"/>
                                          </p:val>
                                        </p:tav>
                                      </p:tavLst>
                                    </p:anim>
                                    <p:anim calcmode="lin" valueType="num">
                                      <p:cBhvr>
                                        <p:cTn id="97" dur="400" fill="hold"/>
                                        <p:tgtEl>
                                          <p:spTgt spid="109"/>
                                        </p:tgtEl>
                                        <p:attrNameLst>
                                          <p:attrName>ppt_y</p:attrName>
                                        </p:attrNameLst>
                                      </p:cBhvr>
                                      <p:tavLst>
                                        <p:tav tm="0">
                                          <p:val>
                                            <p:strVal val="#ppt_y+.1"/>
                                          </p:val>
                                        </p:tav>
                                        <p:tav tm="100000">
                                          <p:val>
                                            <p:strVal val="#ppt_y"/>
                                          </p:val>
                                        </p:tav>
                                      </p:tavLst>
                                    </p:anim>
                                  </p:childTnLst>
                                </p:cTn>
                              </p:par>
                            </p:childTnLst>
                          </p:cTn>
                        </p:par>
                        <p:par>
                          <p:cTn id="98" fill="hold">
                            <p:stCondLst>
                              <p:cond delay="5000"/>
                            </p:stCondLst>
                            <p:childTnLst>
                              <p:par>
                                <p:cTn id="99" presetID="22" presetClass="entr" presetSubtype="1" fill="hold"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wipe(up)">
                                      <p:cBhvr>
                                        <p:cTn id="101" dur="500"/>
                                        <p:tgtEl>
                                          <p:spTgt spid="49"/>
                                        </p:tgtEl>
                                      </p:cBhvr>
                                    </p:animEffect>
                                  </p:childTnLst>
                                </p:cTn>
                              </p:par>
                            </p:childTnLst>
                          </p:cTn>
                        </p:par>
                        <p:par>
                          <p:cTn id="102" fill="hold">
                            <p:stCondLst>
                              <p:cond delay="5500"/>
                            </p:stCondLst>
                            <p:childTnLst>
                              <p:par>
                                <p:cTn id="103" presetID="42" presetClass="entr" presetSubtype="0" fill="hold" nodeType="afterEffect">
                                  <p:stCondLst>
                                    <p:cond delay="0"/>
                                  </p:stCondLst>
                                  <p:childTnLst>
                                    <p:set>
                                      <p:cBhvr>
                                        <p:cTn id="104" dur="1" fill="hold">
                                          <p:stCondLst>
                                            <p:cond delay="0"/>
                                          </p:stCondLst>
                                        </p:cTn>
                                        <p:tgtEl>
                                          <p:spTgt spid="112"/>
                                        </p:tgtEl>
                                        <p:attrNameLst>
                                          <p:attrName>style.visibility</p:attrName>
                                        </p:attrNameLst>
                                      </p:cBhvr>
                                      <p:to>
                                        <p:strVal val="visible"/>
                                      </p:to>
                                    </p:set>
                                    <p:animEffect transition="in" filter="fade">
                                      <p:cBhvr>
                                        <p:cTn id="105" dur="400"/>
                                        <p:tgtEl>
                                          <p:spTgt spid="112"/>
                                        </p:tgtEl>
                                      </p:cBhvr>
                                    </p:animEffect>
                                    <p:anim calcmode="lin" valueType="num">
                                      <p:cBhvr>
                                        <p:cTn id="106" dur="400" fill="hold"/>
                                        <p:tgtEl>
                                          <p:spTgt spid="112"/>
                                        </p:tgtEl>
                                        <p:attrNameLst>
                                          <p:attrName>ppt_x</p:attrName>
                                        </p:attrNameLst>
                                      </p:cBhvr>
                                      <p:tavLst>
                                        <p:tav tm="0">
                                          <p:val>
                                            <p:strVal val="#ppt_x"/>
                                          </p:val>
                                        </p:tav>
                                        <p:tav tm="100000">
                                          <p:val>
                                            <p:strVal val="#ppt_x"/>
                                          </p:val>
                                        </p:tav>
                                      </p:tavLst>
                                    </p:anim>
                                    <p:anim calcmode="lin" valueType="num">
                                      <p:cBhvr>
                                        <p:cTn id="107" dur="400" fill="hold"/>
                                        <p:tgtEl>
                                          <p:spTgt spid="112"/>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15"/>
                                        </p:tgtEl>
                                        <p:attrNameLst>
                                          <p:attrName>style.visibility</p:attrName>
                                        </p:attrNameLst>
                                      </p:cBhvr>
                                      <p:to>
                                        <p:strVal val="visible"/>
                                      </p:to>
                                    </p:set>
                                    <p:animEffect transition="in" filter="fade">
                                      <p:cBhvr>
                                        <p:cTn id="110" dur="400"/>
                                        <p:tgtEl>
                                          <p:spTgt spid="115"/>
                                        </p:tgtEl>
                                      </p:cBhvr>
                                    </p:animEffect>
                                    <p:anim calcmode="lin" valueType="num">
                                      <p:cBhvr>
                                        <p:cTn id="111" dur="400" fill="hold"/>
                                        <p:tgtEl>
                                          <p:spTgt spid="115"/>
                                        </p:tgtEl>
                                        <p:attrNameLst>
                                          <p:attrName>ppt_x</p:attrName>
                                        </p:attrNameLst>
                                      </p:cBhvr>
                                      <p:tavLst>
                                        <p:tav tm="0">
                                          <p:val>
                                            <p:strVal val="#ppt_x"/>
                                          </p:val>
                                        </p:tav>
                                        <p:tav tm="100000">
                                          <p:val>
                                            <p:strVal val="#ppt_x"/>
                                          </p:val>
                                        </p:tav>
                                      </p:tavLst>
                                    </p:anim>
                                    <p:anim calcmode="lin" valueType="num">
                                      <p:cBhvr>
                                        <p:cTn id="112" dur="400" fill="hold"/>
                                        <p:tgtEl>
                                          <p:spTgt spid="115"/>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8"/>
                                        </p:tgtEl>
                                        <p:attrNameLst>
                                          <p:attrName>style.visibility</p:attrName>
                                        </p:attrNameLst>
                                      </p:cBhvr>
                                      <p:to>
                                        <p:strVal val="visible"/>
                                      </p:to>
                                    </p:set>
                                    <p:animEffect transition="in" filter="fade">
                                      <p:cBhvr>
                                        <p:cTn id="115" dur="400"/>
                                        <p:tgtEl>
                                          <p:spTgt spid="118"/>
                                        </p:tgtEl>
                                      </p:cBhvr>
                                    </p:animEffect>
                                    <p:anim calcmode="lin" valueType="num">
                                      <p:cBhvr>
                                        <p:cTn id="116" dur="400" fill="hold"/>
                                        <p:tgtEl>
                                          <p:spTgt spid="118"/>
                                        </p:tgtEl>
                                        <p:attrNameLst>
                                          <p:attrName>ppt_x</p:attrName>
                                        </p:attrNameLst>
                                      </p:cBhvr>
                                      <p:tavLst>
                                        <p:tav tm="0">
                                          <p:val>
                                            <p:strVal val="#ppt_x"/>
                                          </p:val>
                                        </p:tav>
                                        <p:tav tm="100000">
                                          <p:val>
                                            <p:strVal val="#ppt_x"/>
                                          </p:val>
                                        </p:tav>
                                      </p:tavLst>
                                    </p:anim>
                                    <p:anim calcmode="lin" valueType="num">
                                      <p:cBhvr>
                                        <p:cTn id="117" dur="400" fill="hold"/>
                                        <p:tgtEl>
                                          <p:spTgt spid="118"/>
                                        </p:tgtEl>
                                        <p:attrNameLst>
                                          <p:attrName>ppt_y</p:attrName>
                                        </p:attrNameLst>
                                      </p:cBhvr>
                                      <p:tavLst>
                                        <p:tav tm="0">
                                          <p:val>
                                            <p:strVal val="#ppt_y+.1"/>
                                          </p:val>
                                        </p:tav>
                                        <p:tav tm="100000">
                                          <p:val>
                                            <p:strVal val="#ppt_y"/>
                                          </p:val>
                                        </p:tav>
                                      </p:tavLst>
                                    </p:anim>
                                  </p:childTnLst>
                                </p:cTn>
                              </p:par>
                            </p:childTnLst>
                          </p:cTn>
                        </p:par>
                        <p:par>
                          <p:cTn id="118" fill="hold">
                            <p:stCondLst>
                              <p:cond delay="6000"/>
                            </p:stCondLst>
                            <p:childTnLst>
                              <p:par>
                                <p:cTn id="119" presetID="22" presetClass="entr" presetSubtype="1" fill="hold" nodeType="after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wipe(up)">
                                      <p:cBhvr>
                                        <p:cTn id="121" dur="500"/>
                                        <p:tgtEl>
                                          <p:spTgt spid="55"/>
                                        </p:tgtEl>
                                      </p:cBhvr>
                                    </p:animEffect>
                                  </p:childTnLst>
                                </p:cTn>
                              </p:par>
                            </p:childTnLst>
                          </p:cTn>
                        </p:par>
                        <p:par>
                          <p:cTn id="122" fill="hold">
                            <p:stCondLst>
                              <p:cond delay="6500"/>
                            </p:stCondLst>
                            <p:childTnLst>
                              <p:par>
                                <p:cTn id="123" presetID="42" presetClass="entr" presetSubtype="0" fill="hold" nodeType="afterEffect">
                                  <p:stCondLst>
                                    <p:cond delay="0"/>
                                  </p:stCondLst>
                                  <p:childTnLst>
                                    <p:set>
                                      <p:cBhvr>
                                        <p:cTn id="124" dur="1" fill="hold">
                                          <p:stCondLst>
                                            <p:cond delay="0"/>
                                          </p:stCondLst>
                                        </p:cTn>
                                        <p:tgtEl>
                                          <p:spTgt spid="121"/>
                                        </p:tgtEl>
                                        <p:attrNameLst>
                                          <p:attrName>style.visibility</p:attrName>
                                        </p:attrNameLst>
                                      </p:cBhvr>
                                      <p:to>
                                        <p:strVal val="visible"/>
                                      </p:to>
                                    </p:set>
                                    <p:animEffect transition="in" filter="fade">
                                      <p:cBhvr>
                                        <p:cTn id="125" dur="400"/>
                                        <p:tgtEl>
                                          <p:spTgt spid="121"/>
                                        </p:tgtEl>
                                      </p:cBhvr>
                                    </p:animEffect>
                                    <p:anim calcmode="lin" valueType="num">
                                      <p:cBhvr>
                                        <p:cTn id="126" dur="400" fill="hold"/>
                                        <p:tgtEl>
                                          <p:spTgt spid="121"/>
                                        </p:tgtEl>
                                        <p:attrNameLst>
                                          <p:attrName>ppt_x</p:attrName>
                                        </p:attrNameLst>
                                      </p:cBhvr>
                                      <p:tavLst>
                                        <p:tav tm="0">
                                          <p:val>
                                            <p:strVal val="#ppt_x"/>
                                          </p:val>
                                        </p:tav>
                                        <p:tav tm="100000">
                                          <p:val>
                                            <p:strVal val="#ppt_x"/>
                                          </p:val>
                                        </p:tav>
                                      </p:tavLst>
                                    </p:anim>
                                    <p:anim calcmode="lin" valueType="num">
                                      <p:cBhvr>
                                        <p:cTn id="127" dur="400" fill="hold"/>
                                        <p:tgtEl>
                                          <p:spTgt spid="12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24"/>
                                        </p:tgtEl>
                                        <p:attrNameLst>
                                          <p:attrName>style.visibility</p:attrName>
                                        </p:attrNameLst>
                                      </p:cBhvr>
                                      <p:to>
                                        <p:strVal val="visible"/>
                                      </p:to>
                                    </p:set>
                                    <p:animEffect transition="in" filter="fade">
                                      <p:cBhvr>
                                        <p:cTn id="130" dur="400"/>
                                        <p:tgtEl>
                                          <p:spTgt spid="124"/>
                                        </p:tgtEl>
                                      </p:cBhvr>
                                    </p:animEffect>
                                    <p:anim calcmode="lin" valueType="num">
                                      <p:cBhvr>
                                        <p:cTn id="131" dur="400" fill="hold"/>
                                        <p:tgtEl>
                                          <p:spTgt spid="124"/>
                                        </p:tgtEl>
                                        <p:attrNameLst>
                                          <p:attrName>ppt_x</p:attrName>
                                        </p:attrNameLst>
                                      </p:cBhvr>
                                      <p:tavLst>
                                        <p:tav tm="0">
                                          <p:val>
                                            <p:strVal val="#ppt_x"/>
                                          </p:val>
                                        </p:tav>
                                        <p:tav tm="100000">
                                          <p:val>
                                            <p:strVal val="#ppt_x"/>
                                          </p:val>
                                        </p:tav>
                                      </p:tavLst>
                                    </p:anim>
                                    <p:anim calcmode="lin" valueType="num">
                                      <p:cBhvr>
                                        <p:cTn id="132" dur="400" fill="hold"/>
                                        <p:tgtEl>
                                          <p:spTgt spid="124"/>
                                        </p:tgtEl>
                                        <p:attrNameLst>
                                          <p:attrName>ppt_y</p:attrName>
                                        </p:attrNameLst>
                                      </p:cBhvr>
                                      <p:tavLst>
                                        <p:tav tm="0">
                                          <p:val>
                                            <p:strVal val="#ppt_y+.1"/>
                                          </p:val>
                                        </p:tav>
                                        <p:tav tm="100000">
                                          <p:val>
                                            <p:strVal val="#ppt_y"/>
                                          </p:val>
                                        </p:tav>
                                      </p:tavLst>
                                    </p:anim>
                                  </p:childTnLst>
                                </p:cTn>
                              </p:par>
                            </p:childTnLst>
                          </p:cTn>
                        </p:par>
                        <p:par>
                          <p:cTn id="133" fill="hold">
                            <p:stCondLst>
                              <p:cond delay="7000"/>
                            </p:stCondLst>
                            <p:childTnLst>
                              <p:par>
                                <p:cTn id="134" presetID="22" presetClass="entr" presetSubtype="1" fill="hold" nodeType="afterEffect">
                                  <p:stCondLst>
                                    <p:cond delay="0"/>
                                  </p:stCondLst>
                                  <p:childTnLst>
                                    <p:set>
                                      <p:cBhvr>
                                        <p:cTn id="135" dur="1" fill="hold">
                                          <p:stCondLst>
                                            <p:cond delay="0"/>
                                          </p:stCondLst>
                                        </p:cTn>
                                        <p:tgtEl>
                                          <p:spTgt spid="60"/>
                                        </p:tgtEl>
                                        <p:attrNameLst>
                                          <p:attrName>style.visibility</p:attrName>
                                        </p:attrNameLst>
                                      </p:cBhvr>
                                      <p:to>
                                        <p:strVal val="visible"/>
                                      </p:to>
                                    </p:set>
                                    <p:animEffect transition="in" filter="wipe(up)">
                                      <p:cBhvr>
                                        <p:cTn id="136" dur="500"/>
                                        <p:tgtEl>
                                          <p:spTgt spid="60"/>
                                        </p:tgtEl>
                                      </p:cBhvr>
                                    </p:animEffect>
                                  </p:childTnLst>
                                </p:cTn>
                              </p:par>
                            </p:childTnLst>
                          </p:cTn>
                        </p:par>
                        <p:par>
                          <p:cTn id="137" fill="hold">
                            <p:stCondLst>
                              <p:cond delay="7500"/>
                            </p:stCondLst>
                            <p:childTnLst>
                              <p:par>
                                <p:cTn id="138" presetID="42" presetClass="entr" presetSubtype="0" fill="hold" nodeType="afterEffect">
                                  <p:stCondLst>
                                    <p:cond delay="0"/>
                                  </p:stCondLst>
                                  <p:childTnLst>
                                    <p:set>
                                      <p:cBhvr>
                                        <p:cTn id="139" dur="1" fill="hold">
                                          <p:stCondLst>
                                            <p:cond delay="0"/>
                                          </p:stCondLst>
                                        </p:cTn>
                                        <p:tgtEl>
                                          <p:spTgt spid="127"/>
                                        </p:tgtEl>
                                        <p:attrNameLst>
                                          <p:attrName>style.visibility</p:attrName>
                                        </p:attrNameLst>
                                      </p:cBhvr>
                                      <p:to>
                                        <p:strVal val="visible"/>
                                      </p:to>
                                    </p:set>
                                    <p:animEffect transition="in" filter="fade">
                                      <p:cBhvr>
                                        <p:cTn id="140" dur="400"/>
                                        <p:tgtEl>
                                          <p:spTgt spid="127"/>
                                        </p:tgtEl>
                                      </p:cBhvr>
                                    </p:animEffect>
                                    <p:anim calcmode="lin" valueType="num">
                                      <p:cBhvr>
                                        <p:cTn id="141" dur="400" fill="hold"/>
                                        <p:tgtEl>
                                          <p:spTgt spid="127"/>
                                        </p:tgtEl>
                                        <p:attrNameLst>
                                          <p:attrName>ppt_x</p:attrName>
                                        </p:attrNameLst>
                                      </p:cBhvr>
                                      <p:tavLst>
                                        <p:tav tm="0">
                                          <p:val>
                                            <p:strVal val="#ppt_x"/>
                                          </p:val>
                                        </p:tav>
                                        <p:tav tm="100000">
                                          <p:val>
                                            <p:strVal val="#ppt_x"/>
                                          </p:val>
                                        </p:tav>
                                      </p:tavLst>
                                    </p:anim>
                                    <p:anim calcmode="lin" valueType="num">
                                      <p:cBhvr>
                                        <p:cTn id="142" dur="400" fill="hold"/>
                                        <p:tgtEl>
                                          <p:spTgt spid="127"/>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30"/>
                                        </p:tgtEl>
                                        <p:attrNameLst>
                                          <p:attrName>style.visibility</p:attrName>
                                        </p:attrNameLst>
                                      </p:cBhvr>
                                      <p:to>
                                        <p:strVal val="visible"/>
                                      </p:to>
                                    </p:set>
                                    <p:animEffect transition="in" filter="fade">
                                      <p:cBhvr>
                                        <p:cTn id="145" dur="400"/>
                                        <p:tgtEl>
                                          <p:spTgt spid="130"/>
                                        </p:tgtEl>
                                      </p:cBhvr>
                                    </p:animEffect>
                                    <p:anim calcmode="lin" valueType="num">
                                      <p:cBhvr>
                                        <p:cTn id="146" dur="400" fill="hold"/>
                                        <p:tgtEl>
                                          <p:spTgt spid="130"/>
                                        </p:tgtEl>
                                        <p:attrNameLst>
                                          <p:attrName>ppt_x</p:attrName>
                                        </p:attrNameLst>
                                      </p:cBhvr>
                                      <p:tavLst>
                                        <p:tav tm="0">
                                          <p:val>
                                            <p:strVal val="#ppt_x"/>
                                          </p:val>
                                        </p:tav>
                                        <p:tav tm="100000">
                                          <p:val>
                                            <p:strVal val="#ppt_x"/>
                                          </p:val>
                                        </p:tav>
                                      </p:tavLst>
                                    </p:anim>
                                    <p:anim calcmode="lin" valueType="num">
                                      <p:cBhvr>
                                        <p:cTn id="147" dur="400" fill="hold"/>
                                        <p:tgtEl>
                                          <p:spTgt spid="130"/>
                                        </p:tgtEl>
                                        <p:attrNameLst>
                                          <p:attrName>ppt_y</p:attrName>
                                        </p:attrNameLst>
                                      </p:cBhvr>
                                      <p:tavLst>
                                        <p:tav tm="0">
                                          <p:val>
                                            <p:strVal val="#ppt_y+.1"/>
                                          </p:val>
                                        </p:tav>
                                        <p:tav tm="100000">
                                          <p:val>
                                            <p:strVal val="#ppt_y"/>
                                          </p:val>
                                        </p:tav>
                                      </p:tavLst>
                                    </p:anim>
                                  </p:childTnLst>
                                </p:cTn>
                              </p:par>
                            </p:childTnLst>
                          </p:cTn>
                        </p:par>
                        <p:par>
                          <p:cTn id="148" fill="hold">
                            <p:stCondLst>
                              <p:cond delay="8000"/>
                            </p:stCondLst>
                            <p:childTnLst>
                              <p:par>
                                <p:cTn id="149" presetID="22" presetClass="entr" presetSubtype="1" fill="hold" nodeType="after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wipe(up)">
                                      <p:cBhvr>
                                        <p:cTn id="151" dur="500"/>
                                        <p:tgtEl>
                                          <p:spTgt spid="35"/>
                                        </p:tgtEl>
                                      </p:cBhvr>
                                    </p:animEffect>
                                  </p:childTnLst>
                                </p:cTn>
                              </p:par>
                            </p:childTnLst>
                          </p:cTn>
                        </p:par>
                        <p:par>
                          <p:cTn id="152" fill="hold">
                            <p:stCondLst>
                              <p:cond delay="8500"/>
                            </p:stCondLst>
                            <p:childTnLst>
                              <p:par>
                                <p:cTn id="153" presetID="42" presetClass="entr" presetSubtype="0" fill="hold" nodeType="afterEffect">
                                  <p:stCondLst>
                                    <p:cond delay="0"/>
                                  </p:stCondLst>
                                  <p:childTnLst>
                                    <p:set>
                                      <p:cBhvr>
                                        <p:cTn id="154" dur="1" fill="hold">
                                          <p:stCondLst>
                                            <p:cond delay="0"/>
                                          </p:stCondLst>
                                        </p:cTn>
                                        <p:tgtEl>
                                          <p:spTgt spid="133"/>
                                        </p:tgtEl>
                                        <p:attrNameLst>
                                          <p:attrName>style.visibility</p:attrName>
                                        </p:attrNameLst>
                                      </p:cBhvr>
                                      <p:to>
                                        <p:strVal val="visible"/>
                                      </p:to>
                                    </p:set>
                                    <p:animEffect transition="in" filter="fade">
                                      <p:cBhvr>
                                        <p:cTn id="155" dur="400"/>
                                        <p:tgtEl>
                                          <p:spTgt spid="133"/>
                                        </p:tgtEl>
                                      </p:cBhvr>
                                    </p:animEffect>
                                    <p:anim calcmode="lin" valueType="num">
                                      <p:cBhvr>
                                        <p:cTn id="156" dur="400" fill="hold"/>
                                        <p:tgtEl>
                                          <p:spTgt spid="133"/>
                                        </p:tgtEl>
                                        <p:attrNameLst>
                                          <p:attrName>ppt_x</p:attrName>
                                        </p:attrNameLst>
                                      </p:cBhvr>
                                      <p:tavLst>
                                        <p:tav tm="0">
                                          <p:val>
                                            <p:strVal val="#ppt_x"/>
                                          </p:val>
                                        </p:tav>
                                        <p:tav tm="100000">
                                          <p:val>
                                            <p:strVal val="#ppt_x"/>
                                          </p:val>
                                        </p:tav>
                                      </p:tavLst>
                                    </p:anim>
                                    <p:anim calcmode="lin" valueType="num">
                                      <p:cBhvr>
                                        <p:cTn id="157" dur="400" fill="hold"/>
                                        <p:tgtEl>
                                          <p:spTgt spid="133"/>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36"/>
                                        </p:tgtEl>
                                        <p:attrNameLst>
                                          <p:attrName>style.visibility</p:attrName>
                                        </p:attrNameLst>
                                      </p:cBhvr>
                                      <p:to>
                                        <p:strVal val="visible"/>
                                      </p:to>
                                    </p:set>
                                    <p:animEffect transition="in" filter="fade">
                                      <p:cBhvr>
                                        <p:cTn id="160" dur="400"/>
                                        <p:tgtEl>
                                          <p:spTgt spid="136"/>
                                        </p:tgtEl>
                                      </p:cBhvr>
                                    </p:animEffect>
                                    <p:anim calcmode="lin" valueType="num">
                                      <p:cBhvr>
                                        <p:cTn id="161" dur="400" fill="hold"/>
                                        <p:tgtEl>
                                          <p:spTgt spid="136"/>
                                        </p:tgtEl>
                                        <p:attrNameLst>
                                          <p:attrName>ppt_x</p:attrName>
                                        </p:attrNameLst>
                                      </p:cBhvr>
                                      <p:tavLst>
                                        <p:tav tm="0">
                                          <p:val>
                                            <p:strVal val="#ppt_x"/>
                                          </p:val>
                                        </p:tav>
                                        <p:tav tm="100000">
                                          <p:val>
                                            <p:strVal val="#ppt_x"/>
                                          </p:val>
                                        </p:tav>
                                      </p:tavLst>
                                    </p:anim>
                                    <p:anim calcmode="lin" valueType="num">
                                      <p:cBhvr>
                                        <p:cTn id="162" dur="400" fill="hold"/>
                                        <p:tgtEl>
                                          <p:spTgt spid="136"/>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9"/>
                                        </p:tgtEl>
                                        <p:attrNameLst>
                                          <p:attrName>style.visibility</p:attrName>
                                        </p:attrNameLst>
                                      </p:cBhvr>
                                      <p:to>
                                        <p:strVal val="visible"/>
                                      </p:to>
                                    </p:set>
                                    <p:animEffect transition="in" filter="fade">
                                      <p:cBhvr>
                                        <p:cTn id="165" dur="400"/>
                                        <p:tgtEl>
                                          <p:spTgt spid="139"/>
                                        </p:tgtEl>
                                      </p:cBhvr>
                                    </p:animEffect>
                                    <p:anim calcmode="lin" valueType="num">
                                      <p:cBhvr>
                                        <p:cTn id="166" dur="400" fill="hold"/>
                                        <p:tgtEl>
                                          <p:spTgt spid="139"/>
                                        </p:tgtEl>
                                        <p:attrNameLst>
                                          <p:attrName>ppt_x</p:attrName>
                                        </p:attrNameLst>
                                      </p:cBhvr>
                                      <p:tavLst>
                                        <p:tav tm="0">
                                          <p:val>
                                            <p:strVal val="#ppt_x"/>
                                          </p:val>
                                        </p:tav>
                                        <p:tav tm="100000">
                                          <p:val>
                                            <p:strVal val="#ppt_x"/>
                                          </p:val>
                                        </p:tav>
                                      </p:tavLst>
                                    </p:anim>
                                    <p:anim calcmode="lin" valueType="num">
                                      <p:cBhvr>
                                        <p:cTn id="167" dur="400" fill="hold"/>
                                        <p:tgtEl>
                                          <p:spTgt spid="139"/>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42"/>
                                        </p:tgtEl>
                                        <p:attrNameLst>
                                          <p:attrName>style.visibility</p:attrName>
                                        </p:attrNameLst>
                                      </p:cBhvr>
                                      <p:to>
                                        <p:strVal val="visible"/>
                                      </p:to>
                                    </p:set>
                                    <p:animEffect transition="in" filter="fade">
                                      <p:cBhvr>
                                        <p:cTn id="170" dur="400"/>
                                        <p:tgtEl>
                                          <p:spTgt spid="142"/>
                                        </p:tgtEl>
                                      </p:cBhvr>
                                    </p:animEffect>
                                    <p:anim calcmode="lin" valueType="num">
                                      <p:cBhvr>
                                        <p:cTn id="171" dur="400" fill="hold"/>
                                        <p:tgtEl>
                                          <p:spTgt spid="142"/>
                                        </p:tgtEl>
                                        <p:attrNameLst>
                                          <p:attrName>ppt_x</p:attrName>
                                        </p:attrNameLst>
                                      </p:cBhvr>
                                      <p:tavLst>
                                        <p:tav tm="0">
                                          <p:val>
                                            <p:strVal val="#ppt_x"/>
                                          </p:val>
                                        </p:tav>
                                        <p:tav tm="100000">
                                          <p:val>
                                            <p:strVal val="#ppt_x"/>
                                          </p:val>
                                        </p:tav>
                                      </p:tavLst>
                                    </p:anim>
                                    <p:anim calcmode="lin" valueType="num">
                                      <p:cBhvr>
                                        <p:cTn id="172" dur="400" fill="hold"/>
                                        <p:tgtEl>
                                          <p:spTgt spid="142"/>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45"/>
                                        </p:tgtEl>
                                        <p:attrNameLst>
                                          <p:attrName>style.visibility</p:attrName>
                                        </p:attrNameLst>
                                      </p:cBhvr>
                                      <p:to>
                                        <p:strVal val="visible"/>
                                      </p:to>
                                    </p:set>
                                    <p:animEffect transition="in" filter="fade">
                                      <p:cBhvr>
                                        <p:cTn id="175" dur="400"/>
                                        <p:tgtEl>
                                          <p:spTgt spid="145"/>
                                        </p:tgtEl>
                                      </p:cBhvr>
                                    </p:animEffect>
                                    <p:anim calcmode="lin" valueType="num">
                                      <p:cBhvr>
                                        <p:cTn id="176" dur="400" fill="hold"/>
                                        <p:tgtEl>
                                          <p:spTgt spid="145"/>
                                        </p:tgtEl>
                                        <p:attrNameLst>
                                          <p:attrName>ppt_x</p:attrName>
                                        </p:attrNameLst>
                                      </p:cBhvr>
                                      <p:tavLst>
                                        <p:tav tm="0">
                                          <p:val>
                                            <p:strVal val="#ppt_x"/>
                                          </p:val>
                                        </p:tav>
                                        <p:tav tm="100000">
                                          <p:val>
                                            <p:strVal val="#ppt_x"/>
                                          </p:val>
                                        </p:tav>
                                      </p:tavLst>
                                    </p:anim>
                                    <p:anim calcmode="lin" valueType="num">
                                      <p:cBhvr>
                                        <p:cTn id="177" dur="400" fill="hold"/>
                                        <p:tgtEl>
                                          <p:spTgt spid="145"/>
                                        </p:tgtEl>
                                        <p:attrNameLst>
                                          <p:attrName>ppt_y</p:attrName>
                                        </p:attrNameLst>
                                      </p:cBhvr>
                                      <p:tavLst>
                                        <p:tav tm="0">
                                          <p:val>
                                            <p:strVal val="#ppt_y+.1"/>
                                          </p:val>
                                        </p:tav>
                                        <p:tav tm="100000">
                                          <p:val>
                                            <p:strVal val="#ppt_y"/>
                                          </p:val>
                                        </p:tav>
                                      </p:tavLst>
                                    </p:anim>
                                  </p:childTnLst>
                                </p:cTn>
                              </p:par>
                            </p:childTnLst>
                          </p:cTn>
                        </p:par>
                        <p:par>
                          <p:cTn id="178" fill="hold">
                            <p:stCondLst>
                              <p:cond delay="9000"/>
                            </p:stCondLst>
                            <p:childTnLst>
                              <p:par>
                                <p:cTn id="179" presetID="22" presetClass="entr" presetSubtype="1" fill="hold" nodeType="after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wipe(up)">
                                      <p:cBhvr>
                                        <p:cTn id="181" dur="500"/>
                                        <p:tgtEl>
                                          <p:spTgt spid="44"/>
                                        </p:tgtEl>
                                      </p:cBhvr>
                                    </p:animEffect>
                                  </p:childTnLst>
                                </p:cTn>
                              </p:par>
                            </p:childTnLst>
                          </p:cTn>
                        </p:par>
                        <p:par>
                          <p:cTn id="182" fill="hold">
                            <p:stCondLst>
                              <p:cond delay="9500"/>
                            </p:stCondLst>
                            <p:childTnLst>
                              <p:par>
                                <p:cTn id="183" presetID="42" presetClass="entr" presetSubtype="0" fill="hold" nodeType="afterEffect">
                                  <p:stCondLst>
                                    <p:cond delay="0"/>
                                  </p:stCondLst>
                                  <p:childTnLst>
                                    <p:set>
                                      <p:cBhvr>
                                        <p:cTn id="184" dur="1" fill="hold">
                                          <p:stCondLst>
                                            <p:cond delay="0"/>
                                          </p:stCondLst>
                                        </p:cTn>
                                        <p:tgtEl>
                                          <p:spTgt spid="148"/>
                                        </p:tgtEl>
                                        <p:attrNameLst>
                                          <p:attrName>style.visibility</p:attrName>
                                        </p:attrNameLst>
                                      </p:cBhvr>
                                      <p:to>
                                        <p:strVal val="visible"/>
                                      </p:to>
                                    </p:set>
                                    <p:animEffect transition="in" filter="fade">
                                      <p:cBhvr>
                                        <p:cTn id="185" dur="400"/>
                                        <p:tgtEl>
                                          <p:spTgt spid="148"/>
                                        </p:tgtEl>
                                      </p:cBhvr>
                                    </p:animEffect>
                                    <p:anim calcmode="lin" valueType="num">
                                      <p:cBhvr>
                                        <p:cTn id="186" dur="400" fill="hold"/>
                                        <p:tgtEl>
                                          <p:spTgt spid="148"/>
                                        </p:tgtEl>
                                        <p:attrNameLst>
                                          <p:attrName>ppt_x</p:attrName>
                                        </p:attrNameLst>
                                      </p:cBhvr>
                                      <p:tavLst>
                                        <p:tav tm="0">
                                          <p:val>
                                            <p:strVal val="#ppt_x"/>
                                          </p:val>
                                        </p:tav>
                                        <p:tav tm="100000">
                                          <p:val>
                                            <p:strVal val="#ppt_x"/>
                                          </p:val>
                                        </p:tav>
                                      </p:tavLst>
                                    </p:anim>
                                    <p:anim calcmode="lin" valueType="num">
                                      <p:cBhvr>
                                        <p:cTn id="187" dur="400" fill="hold"/>
                                        <p:tgtEl>
                                          <p:spTgt spid="148"/>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51"/>
                                        </p:tgtEl>
                                        <p:attrNameLst>
                                          <p:attrName>style.visibility</p:attrName>
                                        </p:attrNameLst>
                                      </p:cBhvr>
                                      <p:to>
                                        <p:strVal val="visible"/>
                                      </p:to>
                                    </p:set>
                                    <p:animEffect transition="in" filter="fade">
                                      <p:cBhvr>
                                        <p:cTn id="190" dur="400"/>
                                        <p:tgtEl>
                                          <p:spTgt spid="151"/>
                                        </p:tgtEl>
                                      </p:cBhvr>
                                    </p:animEffect>
                                    <p:anim calcmode="lin" valueType="num">
                                      <p:cBhvr>
                                        <p:cTn id="191" dur="400" fill="hold"/>
                                        <p:tgtEl>
                                          <p:spTgt spid="151"/>
                                        </p:tgtEl>
                                        <p:attrNameLst>
                                          <p:attrName>ppt_x</p:attrName>
                                        </p:attrNameLst>
                                      </p:cBhvr>
                                      <p:tavLst>
                                        <p:tav tm="0">
                                          <p:val>
                                            <p:strVal val="#ppt_x"/>
                                          </p:val>
                                        </p:tav>
                                        <p:tav tm="100000">
                                          <p:val>
                                            <p:strVal val="#ppt_x"/>
                                          </p:val>
                                        </p:tav>
                                      </p:tavLst>
                                    </p:anim>
                                    <p:anim calcmode="lin" valueType="num">
                                      <p:cBhvr>
                                        <p:cTn id="192" dur="400" fill="hold"/>
                                        <p:tgtEl>
                                          <p:spTgt spid="151"/>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54"/>
                                        </p:tgtEl>
                                        <p:attrNameLst>
                                          <p:attrName>style.visibility</p:attrName>
                                        </p:attrNameLst>
                                      </p:cBhvr>
                                      <p:to>
                                        <p:strVal val="visible"/>
                                      </p:to>
                                    </p:set>
                                    <p:animEffect transition="in" filter="fade">
                                      <p:cBhvr>
                                        <p:cTn id="195" dur="400"/>
                                        <p:tgtEl>
                                          <p:spTgt spid="154"/>
                                        </p:tgtEl>
                                      </p:cBhvr>
                                    </p:animEffect>
                                    <p:anim calcmode="lin" valueType="num">
                                      <p:cBhvr>
                                        <p:cTn id="196" dur="400" fill="hold"/>
                                        <p:tgtEl>
                                          <p:spTgt spid="154"/>
                                        </p:tgtEl>
                                        <p:attrNameLst>
                                          <p:attrName>ppt_x</p:attrName>
                                        </p:attrNameLst>
                                      </p:cBhvr>
                                      <p:tavLst>
                                        <p:tav tm="0">
                                          <p:val>
                                            <p:strVal val="#ppt_x"/>
                                          </p:val>
                                        </p:tav>
                                        <p:tav tm="100000">
                                          <p:val>
                                            <p:strVal val="#ppt_x"/>
                                          </p:val>
                                        </p:tav>
                                      </p:tavLst>
                                    </p:anim>
                                    <p:anim calcmode="lin" valueType="num">
                                      <p:cBhvr>
                                        <p:cTn id="197" dur="4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54"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8694</Words>
  <Application>WPS 演示</Application>
  <PresentationFormat>宽屏</PresentationFormat>
  <Paragraphs>1541</Paragraphs>
  <Slides>40</Slides>
  <Notes>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40</vt:i4>
      </vt:variant>
    </vt:vector>
  </HeadingPairs>
  <TitlesOfParts>
    <vt:vector size="64" baseType="lpstr">
      <vt:lpstr>Arial</vt:lpstr>
      <vt:lpstr>宋体</vt:lpstr>
      <vt:lpstr>Wingdings</vt:lpstr>
      <vt:lpstr>微软雅黑</vt:lpstr>
      <vt:lpstr>Wingdings</vt:lpstr>
      <vt:lpstr>Arial Unicode MS</vt:lpstr>
      <vt:lpstr>Calibri</vt:lpstr>
      <vt:lpstr>Impact MT Std</vt:lpstr>
      <vt:lpstr>造字工房俊雅锐宋体验版常规体</vt:lpstr>
      <vt:lpstr>Impact</vt:lpstr>
      <vt:lpstr>DIN-BoldItalic</vt:lpstr>
      <vt:lpstr>Calibri</vt:lpstr>
      <vt:lpstr>Open Sans</vt:lpstr>
      <vt:lpstr>Segoe Print</vt:lpstr>
      <vt:lpstr>Times New Roman</vt:lpstr>
      <vt:lpstr>方正超粗黑简体</vt:lpstr>
      <vt:lpstr>Segoe UI Black</vt:lpstr>
      <vt:lpstr>Bebas Neue</vt:lpstr>
      <vt:lpstr>Arial</vt:lpstr>
      <vt:lpstr>Roboto</vt:lpstr>
      <vt:lpstr>Aviel</vt:lpstr>
      <vt:lpstr>黑体</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172</cp:revision>
  <dcterms:created xsi:type="dcterms:W3CDTF">2019-06-19T02:08:00Z</dcterms:created>
  <dcterms:modified xsi:type="dcterms:W3CDTF">2021-02-01T01:40:15Z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