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3"/>
    <p:sldId id="257" r:id="rId4"/>
    <p:sldId id="258" r:id="rId5"/>
    <p:sldId id="285" r:id="rId6"/>
    <p:sldId id="262" r:id="rId7"/>
    <p:sldId id="265" r:id="rId9"/>
    <p:sldId id="266" r:id="rId10"/>
    <p:sldId id="267" r:id="rId11"/>
    <p:sldId id="268" r:id="rId12"/>
    <p:sldId id="286" r:id="rId13"/>
    <p:sldId id="259" r:id="rId14"/>
    <p:sldId id="270" r:id="rId15"/>
    <p:sldId id="264" r:id="rId16"/>
    <p:sldId id="272" r:id="rId17"/>
    <p:sldId id="269" r:id="rId18"/>
    <p:sldId id="287" r:id="rId19"/>
    <p:sldId id="260" r:id="rId20"/>
    <p:sldId id="276" r:id="rId21"/>
    <p:sldId id="274" r:id="rId22"/>
    <p:sldId id="275" r:id="rId23"/>
    <p:sldId id="278" r:id="rId24"/>
    <p:sldId id="288" r:id="rId25"/>
    <p:sldId id="261" r:id="rId26"/>
    <p:sldId id="271" r:id="rId27"/>
    <p:sldId id="273" r:id="rId28"/>
    <p:sldId id="280" r:id="rId29"/>
    <p:sldId id="284"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00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08" autoAdjust="0"/>
    <p:restoredTop sz="94660"/>
  </p:normalViewPr>
  <p:slideViewPr>
    <p:cSldViewPr snapToGrid="0">
      <p:cViewPr>
        <p:scale>
          <a:sx n="33" d="100"/>
          <a:sy n="33" d="100"/>
        </p:scale>
        <p:origin x="-1098" y="-196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4F488A-376B-4AF6-AA30-E1BF057868D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EE9E00-845F-4DA3-B275-32223913A4A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816610" rtl="0" eaLnBrk="1" fontAlgn="auto" latinLnBrk="0" hangingPunct="1">
              <a:lnSpc>
                <a:spcPct val="100000"/>
              </a:lnSpc>
              <a:spcBef>
                <a:spcPts val="0"/>
              </a:spcBef>
              <a:spcAft>
                <a:spcPts val="0"/>
              </a:spcAft>
              <a:buClrTx/>
              <a:buSzTx/>
              <a:buFontTx/>
              <a:buNone/>
              <a:defRPr/>
            </a:pPr>
            <a:fld id="{C9CFA826-E658-4CB5-A9AD-3C9DEA137DE0}"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41595" y="-2"/>
            <a:ext cx="12233595" cy="6858002"/>
            <a:chOff x="-41595" y="-2"/>
            <a:chExt cx="12233595" cy="6858002"/>
          </a:xfrm>
        </p:grpSpPr>
        <p:pic>
          <p:nvPicPr>
            <p:cNvPr id="8" name="图片 7"/>
            <p:cNvPicPr>
              <a:picLocks noChangeAspect="1"/>
            </p:cNvPicPr>
            <p:nvPr/>
          </p:nvPicPr>
          <p:blipFill>
            <a:blip r:embed="rId2"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3"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4" cstate="screen"/>
            <a:stretch>
              <a:fillRect/>
            </a:stretch>
          </p:blipFill>
          <p:spPr>
            <a:xfrm>
              <a:off x="-41595" y="0"/>
              <a:ext cx="4899345" cy="4225103"/>
            </a:xfrm>
            <a:prstGeom prst="rect">
              <a:avLst/>
            </a:prstGeom>
          </p:spPr>
        </p:pic>
        <p:pic>
          <p:nvPicPr>
            <p:cNvPr id="11" name="图片 10"/>
            <p:cNvPicPr>
              <a:picLocks noChangeAspect="1"/>
            </p:cNvPicPr>
            <p:nvPr/>
          </p:nvPicPr>
          <p:blipFill>
            <a:blip r:embed="rId5" cstate="screen"/>
            <a:stretch>
              <a:fillRect/>
            </a:stretch>
          </p:blipFill>
          <p:spPr>
            <a:xfrm>
              <a:off x="-1" y="3923414"/>
              <a:ext cx="3636468" cy="2934584"/>
            </a:xfrm>
            <a:prstGeom prst="rect">
              <a:avLst/>
            </a:prstGeom>
          </p:spPr>
        </p:pic>
        <p:pic>
          <p:nvPicPr>
            <p:cNvPr id="12" name="图片 11"/>
            <p:cNvPicPr>
              <a:picLocks noChangeAspect="1"/>
            </p:cNvPicPr>
            <p:nvPr/>
          </p:nvPicPr>
          <p:blipFill>
            <a:blip r:embed="rId6" cstate="screen"/>
            <a:stretch>
              <a:fillRect/>
            </a:stretch>
          </p:blipFill>
          <p:spPr>
            <a:xfrm>
              <a:off x="-41594" y="6169196"/>
              <a:ext cx="12233594" cy="688804"/>
            </a:xfrm>
            <a:prstGeom prst="rect">
              <a:avLst/>
            </a:prstGeom>
          </p:spPr>
        </p:pic>
      </p:grpSp>
      <p:sp>
        <p:nvSpPr>
          <p:cNvPr id="13" name="矩形 12"/>
          <p:cNvSpPr/>
          <p:nvPr userDrawn="1"/>
        </p:nvSpPr>
        <p:spPr>
          <a:xfrm>
            <a:off x="-41595" y="624114"/>
            <a:ext cx="12233595" cy="5805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userDrawn="1"/>
        </p:nvSpPr>
        <p:spPr>
          <a:xfrm>
            <a:off x="8186058" y="80051"/>
            <a:ext cx="3775393" cy="523220"/>
          </a:xfrm>
          <a:prstGeom prst="rect">
            <a:avLst/>
          </a:prstGeom>
          <a:noFill/>
        </p:spPr>
        <p:txBody>
          <a:bodyPr wrap="none" rtlCol="0">
            <a:spAutoFit/>
          </a:bodyPr>
          <a:lstStyle/>
          <a:p>
            <a:r>
              <a:rPr lang="zh-CN" altLang="en-US" sz="2800" b="1" dirty="0" smtClean="0">
                <a:latin typeface="微软雅黑" panose="020B0503020204020204" pitchFamily="34" charset="-122"/>
                <a:ea typeface="微软雅黑" panose="020B0503020204020204" pitchFamily="34" charset="-122"/>
              </a:rPr>
              <a:t>单击此处添加文字标题</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0B38F0-3FFD-424A-8E94-0A601806EF14}" type="slidenum">
              <a:rPr lang="zh-CN" altLang="en-US" smtClean="0"/>
            </a:fld>
            <a:endParaRPr lang="zh-CN" altLang="en-US"/>
          </a:p>
        </p:txBody>
      </p:sp>
      <p:sp>
        <p:nvSpPr>
          <p:cNvPr id="7" name="矩形 6"/>
          <p:cNvSpPr/>
          <p:nvPr userDrawn="1"/>
        </p:nvSpPr>
        <p:spPr>
          <a:xfrm>
            <a:off x="8325228" y="5888200"/>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F47D6EEB-0523-4D85-BDC5-8000A37F654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0B38F0-3FFD-424A-8E94-0A601806EF1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7D6EEB-0523-4D85-BDC5-8000A37F654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0B38F0-3FFD-424A-8E94-0A601806EF1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7.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7.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6.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11" name="图片 10"/>
          <p:cNvPicPr>
            <a:picLocks noChangeAspect="1"/>
          </p:cNvPicPr>
          <p:nvPr/>
        </p:nvPicPr>
        <p:blipFill>
          <a:blip r:embed="rId4" cstate="screen"/>
          <a:stretch>
            <a:fillRect/>
          </a:stretch>
        </p:blipFill>
        <p:spPr>
          <a:xfrm>
            <a:off x="2898773" y="1326535"/>
            <a:ext cx="7559677" cy="2444922"/>
          </a:xfrm>
          <a:prstGeom prst="rect">
            <a:avLst/>
          </a:prstGeom>
          <a:effectLst>
            <a:outerShdw blurRad="50800" dist="38100" dir="2700000" sx="101000" sy="101000" algn="tl" rotWithShape="0">
              <a:prstClr val="black">
                <a:alpha val="52000"/>
              </a:prstClr>
            </a:outerShdw>
          </a:effectLst>
        </p:spPr>
      </p:pic>
      <p:pic>
        <p:nvPicPr>
          <p:cNvPr id="7" name="图片 6"/>
          <p:cNvPicPr>
            <a:picLocks noChangeAspect="1"/>
          </p:cNvPicPr>
          <p:nvPr/>
        </p:nvPicPr>
        <p:blipFill>
          <a:blip r:embed="rId5"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6" cstate="screen"/>
          <a:stretch>
            <a:fillRect/>
          </a:stretch>
        </p:blipFill>
        <p:spPr>
          <a:xfrm>
            <a:off x="-41594" y="6169196"/>
            <a:ext cx="12233594" cy="688804"/>
          </a:xfrm>
          <a:prstGeom prst="rect">
            <a:avLst/>
          </a:prstGeom>
        </p:spPr>
      </p:pic>
      <p:pic>
        <p:nvPicPr>
          <p:cNvPr id="6" name="图片 5"/>
          <p:cNvPicPr>
            <a:picLocks noChangeAspect="1"/>
          </p:cNvPicPr>
          <p:nvPr/>
        </p:nvPicPr>
        <p:blipFill>
          <a:blip r:embed="rId7" cstate="screen"/>
          <a:stretch>
            <a:fillRect/>
          </a:stretch>
        </p:blipFill>
        <p:spPr>
          <a:xfrm>
            <a:off x="1162465" y="364901"/>
            <a:ext cx="1838839" cy="1847953"/>
          </a:xfrm>
          <a:prstGeom prst="rect">
            <a:avLst/>
          </a:prstGeom>
        </p:spPr>
      </p:pic>
      <p:sp>
        <p:nvSpPr>
          <p:cNvPr id="12" name="圆角矩形 11"/>
          <p:cNvSpPr/>
          <p:nvPr/>
        </p:nvSpPr>
        <p:spPr>
          <a:xfrm>
            <a:off x="3001304" y="3848100"/>
            <a:ext cx="7067871" cy="666750"/>
          </a:xfrm>
          <a:prstGeom prst="roundRect">
            <a:avLst>
              <a:gd name="adj" fmla="val 50000"/>
            </a:avLst>
          </a:prstGeom>
          <a:solidFill>
            <a:srgbClr val="A6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329874" y="3905276"/>
            <a:ext cx="6410729" cy="553998"/>
          </a:xfrm>
          <a:prstGeom prst="rect">
            <a:avLst/>
          </a:prstGeom>
          <a:noFill/>
        </p:spPr>
        <p:txBody>
          <a:bodyPr wrap="none" rtlCol="0">
            <a:spAutoFit/>
          </a:bodyPr>
          <a:lstStyle/>
          <a:p>
            <a:r>
              <a:rPr lang="zh-CN" altLang="en-US" sz="3000" b="1" dirty="0" smtClean="0">
                <a:solidFill>
                  <a:schemeClr val="bg1"/>
                </a:solidFill>
                <a:latin typeface="微软雅黑" panose="020B0503020204020204" pitchFamily="34" charset="-122"/>
                <a:ea typeface="微软雅黑" panose="020B0503020204020204" pitchFamily="34" charset="-122"/>
              </a:rPr>
              <a:t>学党章党规  学系列讲话  做合格党员</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7"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Effect transition="in" filter="fade">
                                      <p:cBhvr>
                                        <p:cTn id="31" dur="1000"/>
                                        <p:tgtEl>
                                          <p:spTgt spid="6"/>
                                        </p:tgtEl>
                                      </p:cBhvr>
                                    </p:animEffect>
                                  </p:childTnLst>
                                </p:cTn>
                              </p:par>
                            </p:childTnLst>
                          </p:cTn>
                        </p:par>
                        <p:par>
                          <p:cTn id="32" fill="hold">
                            <p:stCondLst>
                              <p:cond delay="5000"/>
                            </p:stCondLst>
                            <p:childTnLst>
                              <p:par>
                                <p:cTn id="33" presetID="50" presetClass="entr" presetSubtype="0" decel="10000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strVal val="#ppt_w+.3"/>
                                          </p:val>
                                        </p:tav>
                                        <p:tav tm="100000">
                                          <p:val>
                                            <p:strVal val="#ppt_w"/>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animEffect transition="in" filter="fade">
                                      <p:cBhvr>
                                        <p:cTn id="37" dur="1000"/>
                                        <p:tgtEl>
                                          <p:spTgt spid="11"/>
                                        </p:tgtEl>
                                      </p:cBhvr>
                                    </p:animEffect>
                                  </p:childTnLst>
                                </p:cTn>
                              </p:par>
                            </p:childTnLst>
                          </p:cTn>
                        </p:par>
                        <p:par>
                          <p:cTn id="38" fill="hold">
                            <p:stCondLst>
                              <p:cond delay="6000"/>
                            </p:stCondLst>
                            <p:childTnLst>
                              <p:par>
                                <p:cTn id="39" presetID="16" presetClass="entr" presetSubtype="2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1000"/>
                                        <p:tgtEl>
                                          <p:spTgt spid="12"/>
                                        </p:tgtEl>
                                      </p:cBhvr>
                                    </p:animEffect>
                                  </p:childTnLst>
                                </p:cTn>
                              </p:par>
                            </p:childTnLst>
                          </p:cTn>
                        </p:par>
                        <p:par>
                          <p:cTn id="42" fill="hold">
                            <p:stCondLst>
                              <p:cond delay="7000"/>
                            </p:stCondLst>
                            <p:childTnLst>
                              <p:par>
                                <p:cTn id="43" presetID="53" presetClass="entr" presetSubtype="16" fill="hold" nodeType="afterEffect">
                                  <p:stCondLst>
                                    <p:cond delay="0"/>
                                  </p:stCondLst>
                                  <p:childTnLst>
                                    <p:set>
                                      <p:cBhvr>
                                        <p:cTn id="44" dur="1" fill="hold">
                                          <p:stCondLst>
                                            <p:cond delay="0"/>
                                          </p:stCondLst>
                                        </p:cTn>
                                        <p:tgtEl>
                                          <p:spTgt spid="13">
                                            <p:txEl>
                                              <p:pRg st="0" end="0"/>
                                            </p:txEl>
                                          </p:spTgt>
                                        </p:tgtEl>
                                        <p:attrNameLst>
                                          <p:attrName>style.visibility</p:attrName>
                                        </p:attrNameLst>
                                      </p:cBhvr>
                                      <p:to>
                                        <p:strVal val="visible"/>
                                      </p:to>
                                    </p:set>
                                    <p:anim calcmode="lin" valueType="num">
                                      <p:cBhvr>
                                        <p:cTn id="45"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46"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47"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595" y="-2"/>
            <a:ext cx="12233595" cy="6858002"/>
            <a:chOff x="-41595" y="-2"/>
            <a:chExt cx="12233595" cy="6858002"/>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7" name="图片 6"/>
            <p:cNvPicPr>
              <a:picLocks noChangeAspect="1"/>
            </p:cNvPicPr>
            <p:nvPr/>
          </p:nvPicPr>
          <p:blipFill>
            <a:blip r:embed="rId4"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5" cstate="screen"/>
            <a:stretch>
              <a:fillRect/>
            </a:stretch>
          </p:blipFill>
          <p:spPr>
            <a:xfrm>
              <a:off x="-41594" y="6169196"/>
              <a:ext cx="12233594" cy="688804"/>
            </a:xfrm>
            <a:prstGeom prst="rect">
              <a:avLst/>
            </a:prstGeom>
          </p:spPr>
        </p:pic>
      </p:grpSp>
      <p:sp>
        <p:nvSpPr>
          <p:cNvPr id="2" name="文本框 1"/>
          <p:cNvSpPr txBox="1"/>
          <p:nvPr/>
        </p:nvSpPr>
        <p:spPr>
          <a:xfrm flipH="1">
            <a:off x="1388906" y="1203147"/>
            <a:ext cx="2748195"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过渡页</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527236" y="2609380"/>
            <a:ext cx="5827236"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048932" y="1727830"/>
            <a:ext cx="2441694"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第二部分</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1+#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0"/>
          <p:cNvSpPr>
            <a:spLocks noChangeShapeType="1"/>
          </p:cNvSpPr>
          <p:nvPr/>
        </p:nvSpPr>
        <p:spPr bwMode="auto">
          <a:xfrm>
            <a:off x="6095737" y="880488"/>
            <a:ext cx="2116" cy="5281083"/>
          </a:xfrm>
          <a:prstGeom prst="line">
            <a:avLst/>
          </a:prstGeom>
          <a:noFill/>
          <a:ln w="9525" cap="flat" cmpd="sng">
            <a:solidFill>
              <a:schemeClr val="tx1">
                <a:lumMod val="65000"/>
                <a:lumOff val="35000"/>
              </a:schemeClr>
            </a:solidFill>
            <a:bevel/>
          </a:ln>
          <a:extLst>
            <a:ext uri="{909E8E84-426E-40DD-AFC4-6F175D3DCCD1}">
              <a14:hiddenFill xmlns:a14="http://schemas.microsoft.com/office/drawing/2010/main">
                <a:noFill/>
              </a14:hiddenFill>
            </a:ext>
          </a:extLst>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 name="椭圆 11"/>
          <p:cNvSpPr>
            <a:spLocks noChangeArrowheads="1"/>
          </p:cNvSpPr>
          <p:nvPr/>
        </p:nvSpPr>
        <p:spPr bwMode="auto">
          <a:xfrm>
            <a:off x="5530586" y="2715638"/>
            <a:ext cx="1130300" cy="1130301"/>
          </a:xfrm>
          <a:prstGeom prst="ellipse">
            <a:avLst/>
          </a:prstGeom>
          <a:solidFill>
            <a:schemeClr val="tx2"/>
          </a:solidFill>
          <a:ln w="25400" cap="flat" cmpd="sng">
            <a:noFill/>
            <a:bevel/>
          </a:ln>
        </p:spPr>
        <p:txBody>
          <a:bodyPr anchor="ctr"/>
          <a:lstStyle/>
          <a:p>
            <a:pPr algn="ctr" defTabSz="1088390"/>
            <a:endParaRPr lang="zh-CN" altLang="zh-CN" sz="213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TextBox 12"/>
          <p:cNvSpPr>
            <a:spLocks noChangeArrowheads="1"/>
          </p:cNvSpPr>
          <p:nvPr/>
        </p:nvSpPr>
        <p:spPr bwMode="auto">
          <a:xfrm>
            <a:off x="719403" y="1796819"/>
            <a:ext cx="432011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这里输入简单的文字概述这里输入简单文字概</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a:p>
            <a:pP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述这里输入简单的文字概述这里入简单的文字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a:p>
            <a:pP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概述这里输入述简单的文字概述这里输入简单</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a:p>
            <a:pP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的文字概述这里输入简单的文字概述这里输入</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a:p>
            <a:pP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简单的文字概述这里输入</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TextBox 13"/>
          <p:cNvSpPr>
            <a:spLocks noChangeArrowheads="1"/>
          </p:cNvSpPr>
          <p:nvPr/>
        </p:nvSpPr>
        <p:spPr bwMode="auto">
          <a:xfrm>
            <a:off x="1775619" y="1348270"/>
            <a:ext cx="32639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defTabSz="1088390"/>
            <a:r>
              <a:rPr lang="en-US" sz="2665" b="1" dirty="0">
                <a:solidFill>
                  <a:srgbClr val="C00000"/>
                </a:solidFill>
                <a:latin typeface="微软雅黑" panose="020B0503020204020204" pitchFamily="34" charset="-122"/>
                <a:ea typeface="微软雅黑" panose="020B0503020204020204" pitchFamily="34" charset="-122"/>
                <a:sym typeface="方正正大黑简体" pitchFamily="2" charset="-122"/>
              </a:rPr>
              <a:t>2014</a:t>
            </a:r>
            <a:r>
              <a:rPr lang="zh-CN" altLang="en-US" sz="2665" b="1" dirty="0">
                <a:solidFill>
                  <a:srgbClr val="C00000"/>
                </a:solidFill>
                <a:latin typeface="微软雅黑" panose="020B0503020204020204" pitchFamily="34" charset="-122"/>
                <a:ea typeface="微软雅黑" panose="020B0503020204020204" pitchFamily="34" charset="-122"/>
                <a:sym typeface="方正正大黑简体" pitchFamily="2" charset="-122"/>
              </a:rPr>
              <a:t>年工作情况</a:t>
            </a:r>
            <a:endParaRPr lang="zh-CN" altLang="en-US" sz="2665" b="1" dirty="0">
              <a:solidFill>
                <a:srgbClr val="C00000"/>
              </a:solidFill>
              <a:latin typeface="微软雅黑" panose="020B0503020204020204" pitchFamily="34" charset="-122"/>
              <a:ea typeface="微软雅黑" panose="020B0503020204020204" pitchFamily="34" charset="-122"/>
              <a:sym typeface="方正正大黑简体" pitchFamily="2" charset="-122"/>
            </a:endParaRPr>
          </a:p>
        </p:txBody>
      </p:sp>
      <p:sp>
        <p:nvSpPr>
          <p:cNvPr id="6" name="TextBox 14"/>
          <p:cNvSpPr>
            <a:spLocks noChangeArrowheads="1"/>
          </p:cNvSpPr>
          <p:nvPr/>
        </p:nvSpPr>
        <p:spPr bwMode="auto">
          <a:xfrm>
            <a:off x="7056699" y="1360971"/>
            <a:ext cx="326390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8390"/>
            <a:r>
              <a:rPr lang="en-US" sz="2665" b="1" dirty="0">
                <a:solidFill>
                  <a:srgbClr val="C00000"/>
                </a:solidFill>
                <a:latin typeface="微软雅黑" panose="020B0503020204020204" pitchFamily="34" charset="-122"/>
                <a:ea typeface="微软雅黑" panose="020B0503020204020204" pitchFamily="34" charset="-122"/>
                <a:sym typeface="方正正大黑简体" pitchFamily="2" charset="-122"/>
              </a:rPr>
              <a:t>2015</a:t>
            </a:r>
            <a:r>
              <a:rPr lang="zh-CN" altLang="en-US" sz="2665" b="1" dirty="0">
                <a:solidFill>
                  <a:srgbClr val="C00000"/>
                </a:solidFill>
                <a:latin typeface="微软雅黑" panose="020B0503020204020204" pitchFamily="34" charset="-122"/>
                <a:ea typeface="微软雅黑" panose="020B0503020204020204" pitchFamily="34" charset="-122"/>
                <a:sym typeface="方正正大黑简体" pitchFamily="2" charset="-122"/>
              </a:rPr>
              <a:t>年工作情况</a:t>
            </a:r>
            <a:endParaRPr lang="zh-CN" altLang="en-US" sz="2665" b="1" dirty="0">
              <a:solidFill>
                <a:srgbClr val="C00000"/>
              </a:solidFill>
              <a:latin typeface="微软雅黑" panose="020B0503020204020204" pitchFamily="34" charset="-122"/>
              <a:ea typeface="微软雅黑" panose="020B0503020204020204" pitchFamily="34" charset="-122"/>
              <a:sym typeface="方正正大黑简体" pitchFamily="2" charset="-122"/>
            </a:endParaRPr>
          </a:p>
        </p:txBody>
      </p:sp>
      <p:sp>
        <p:nvSpPr>
          <p:cNvPr id="7" name="TextBox 15"/>
          <p:cNvSpPr>
            <a:spLocks noChangeArrowheads="1"/>
          </p:cNvSpPr>
          <p:nvPr/>
        </p:nvSpPr>
        <p:spPr bwMode="auto">
          <a:xfrm>
            <a:off x="7084219" y="1832801"/>
            <a:ext cx="438996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宋体" panose="02010600030101010101"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21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 name="矩形 16"/>
          <p:cNvSpPr>
            <a:spLocks noChangeArrowheads="1"/>
          </p:cNvSpPr>
          <p:nvPr/>
        </p:nvSpPr>
        <p:spPr bwMode="auto">
          <a:xfrm>
            <a:off x="2495286" y="4379339"/>
            <a:ext cx="2256367" cy="302684"/>
          </a:xfrm>
          <a:prstGeom prst="rect">
            <a:avLst/>
          </a:prstGeom>
          <a:solidFill>
            <a:schemeClr val="accent1"/>
          </a:solidFill>
          <a:ln>
            <a:noFill/>
          </a:ln>
        </p:spPr>
        <p:txBody>
          <a:bodyPr anchor="ctr"/>
          <a:lstStyle/>
          <a:p>
            <a:pPr algn="ctr" defTabSz="1088390"/>
            <a:endParaRPr lang="zh-CN" altLang="zh-CN" sz="213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9" name="矩形 17"/>
          <p:cNvSpPr>
            <a:spLocks noChangeArrowheads="1"/>
          </p:cNvSpPr>
          <p:nvPr/>
        </p:nvSpPr>
        <p:spPr bwMode="auto">
          <a:xfrm>
            <a:off x="1199886" y="4859821"/>
            <a:ext cx="3536951" cy="302683"/>
          </a:xfrm>
          <a:prstGeom prst="rect">
            <a:avLst/>
          </a:prstGeom>
          <a:solidFill>
            <a:schemeClr val="accent2"/>
          </a:solidFill>
          <a:ln>
            <a:noFill/>
          </a:ln>
        </p:spPr>
        <p:txBody>
          <a:bodyPr anchor="ctr"/>
          <a:lstStyle/>
          <a:p>
            <a:pPr algn="ctr" defTabSz="1088390"/>
            <a:endParaRPr lang="zh-CN" altLang="zh-CN" sz="213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0" name="矩形 18"/>
          <p:cNvSpPr>
            <a:spLocks noChangeArrowheads="1"/>
          </p:cNvSpPr>
          <p:nvPr/>
        </p:nvSpPr>
        <p:spPr bwMode="auto">
          <a:xfrm>
            <a:off x="1872983" y="5420739"/>
            <a:ext cx="2878667" cy="302684"/>
          </a:xfrm>
          <a:prstGeom prst="rect">
            <a:avLst/>
          </a:prstGeom>
          <a:solidFill>
            <a:schemeClr val="accent3"/>
          </a:solidFill>
          <a:ln>
            <a:noFill/>
          </a:ln>
        </p:spPr>
        <p:txBody>
          <a:bodyPr anchor="ctr"/>
          <a:lstStyle/>
          <a:p>
            <a:pPr algn="ctr" defTabSz="1088390"/>
            <a:endParaRPr lang="zh-CN" altLang="zh-CN" sz="213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1" name="TextBox 19"/>
          <p:cNvSpPr>
            <a:spLocks noChangeArrowheads="1"/>
          </p:cNvSpPr>
          <p:nvPr/>
        </p:nvSpPr>
        <p:spPr bwMode="auto">
          <a:xfrm>
            <a:off x="2774684" y="4379338"/>
            <a:ext cx="1499128"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088390"/>
            <a:r>
              <a:rPr lang="zh-CN" altLang="en-US" sz="1465">
                <a:solidFill>
                  <a:prstClr val="white"/>
                </a:solidFill>
                <a:latin typeface="方正兰亭粗黑_GBK" charset="-122"/>
                <a:ea typeface="宋体" panose="02010600030101010101" pitchFamily="2" charset="-122"/>
                <a:sym typeface="宋体" panose="02010600030101010101" pitchFamily="2" charset="-122"/>
              </a:rPr>
              <a:t>计划完成：</a:t>
            </a:r>
            <a:r>
              <a:rPr lang="en-US" sz="1465">
                <a:solidFill>
                  <a:prstClr val="white"/>
                </a:solidFill>
                <a:latin typeface="方正兰亭粗黑_GBK" charset="-122"/>
                <a:ea typeface="方正兰亭粗黑_GBK" charset="-122"/>
                <a:sym typeface="方正兰亭粗黑_GBK" charset="-122"/>
              </a:rPr>
              <a:t>56</a:t>
            </a:r>
            <a:r>
              <a:rPr lang="zh-CN" altLang="en-US" sz="1465">
                <a:solidFill>
                  <a:prstClr val="white"/>
                </a:solidFill>
                <a:latin typeface="方正兰亭粗黑_GBK" charset="-122"/>
                <a:ea typeface="宋体" panose="02010600030101010101" pitchFamily="2" charset="-122"/>
                <a:sym typeface="宋体" panose="02010600030101010101" pitchFamily="2" charset="-122"/>
              </a:rPr>
              <a:t>％</a:t>
            </a:r>
            <a:endParaRPr lang="zh-CN" altLang="en-US" sz="1465">
              <a:solidFill>
                <a:prstClr val="white"/>
              </a:solidFill>
              <a:latin typeface="方正兰亭粗黑_GBK" charset="-122"/>
              <a:ea typeface="宋体" panose="02010600030101010101" pitchFamily="2" charset="-122"/>
              <a:sym typeface="宋体" panose="02010600030101010101" pitchFamily="2" charset="-122"/>
            </a:endParaRPr>
          </a:p>
        </p:txBody>
      </p:sp>
      <p:sp>
        <p:nvSpPr>
          <p:cNvPr id="12" name="TextBox 20"/>
          <p:cNvSpPr>
            <a:spLocks noChangeArrowheads="1"/>
          </p:cNvSpPr>
          <p:nvPr/>
        </p:nvSpPr>
        <p:spPr bwMode="auto">
          <a:xfrm>
            <a:off x="2256102" y="4859822"/>
            <a:ext cx="1968809"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088390"/>
            <a:r>
              <a:rPr lang="zh-CN" altLang="en-US" sz="1465">
                <a:solidFill>
                  <a:prstClr val="white"/>
                </a:solidFill>
                <a:latin typeface="方正兰亭粗黑_GBK" charset="-122"/>
                <a:ea typeface="宋体" panose="02010600030101010101" pitchFamily="2" charset="-122"/>
                <a:sym typeface="宋体" panose="02010600030101010101" pitchFamily="2" charset="-122"/>
              </a:rPr>
              <a:t>实际完成数目：</a:t>
            </a:r>
            <a:r>
              <a:rPr lang="en-US" sz="1465">
                <a:solidFill>
                  <a:prstClr val="white"/>
                </a:solidFill>
                <a:latin typeface="方正兰亭粗黑_GBK" charset="-122"/>
                <a:ea typeface="方正兰亭粗黑_GBK" charset="-122"/>
                <a:sym typeface="方正兰亭粗黑_GBK" charset="-122"/>
              </a:rPr>
              <a:t>820</a:t>
            </a:r>
            <a:r>
              <a:rPr lang="zh-CN" altLang="en-US" sz="1465">
                <a:solidFill>
                  <a:prstClr val="white"/>
                </a:solidFill>
                <a:latin typeface="方正兰亭粗黑_GBK" charset="-122"/>
                <a:ea typeface="宋体" panose="02010600030101010101" pitchFamily="2" charset="-122"/>
                <a:sym typeface="宋体" panose="02010600030101010101" pitchFamily="2" charset="-122"/>
              </a:rPr>
              <a:t>万</a:t>
            </a:r>
            <a:endParaRPr lang="zh-CN" altLang="en-US" sz="1465">
              <a:solidFill>
                <a:prstClr val="white"/>
              </a:solidFill>
              <a:latin typeface="方正兰亭粗黑_GBK" charset="-122"/>
              <a:ea typeface="宋体" panose="02010600030101010101" pitchFamily="2" charset="-122"/>
              <a:sym typeface="宋体" panose="02010600030101010101" pitchFamily="2" charset="-122"/>
            </a:endParaRPr>
          </a:p>
        </p:txBody>
      </p:sp>
      <p:sp>
        <p:nvSpPr>
          <p:cNvPr id="13" name="TextBox 21"/>
          <p:cNvSpPr>
            <a:spLocks noChangeArrowheads="1"/>
          </p:cNvSpPr>
          <p:nvPr/>
        </p:nvSpPr>
        <p:spPr bwMode="auto">
          <a:xfrm>
            <a:off x="2831835" y="5427088"/>
            <a:ext cx="1406154"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088390"/>
            <a:r>
              <a:rPr lang="zh-CN" altLang="en-US" sz="1465">
                <a:solidFill>
                  <a:prstClr val="white"/>
                </a:solidFill>
                <a:latin typeface="方正兰亭粗黑_GBK" charset="-122"/>
                <a:ea typeface="宋体" panose="02010600030101010101" pitchFamily="2" charset="-122"/>
                <a:sym typeface="宋体" panose="02010600030101010101" pitchFamily="2" charset="-122"/>
              </a:rPr>
              <a:t>回款数：</a:t>
            </a:r>
            <a:r>
              <a:rPr lang="en-US" sz="1465">
                <a:solidFill>
                  <a:prstClr val="white"/>
                </a:solidFill>
                <a:latin typeface="方正兰亭粗黑_GBK" charset="-122"/>
                <a:ea typeface="方正兰亭粗黑_GBK" charset="-122"/>
                <a:sym typeface="方正兰亭粗黑_GBK" charset="-122"/>
              </a:rPr>
              <a:t>640</a:t>
            </a:r>
            <a:r>
              <a:rPr lang="zh-CN" altLang="en-US" sz="1465">
                <a:solidFill>
                  <a:prstClr val="white"/>
                </a:solidFill>
                <a:latin typeface="方正兰亭粗黑_GBK" charset="-122"/>
                <a:ea typeface="宋体" panose="02010600030101010101" pitchFamily="2" charset="-122"/>
                <a:sym typeface="宋体" panose="02010600030101010101" pitchFamily="2" charset="-122"/>
              </a:rPr>
              <a:t>万</a:t>
            </a:r>
            <a:endParaRPr lang="zh-CN" altLang="en-US" sz="1465">
              <a:solidFill>
                <a:prstClr val="white"/>
              </a:solidFill>
              <a:latin typeface="方正兰亭粗黑_GBK" charset="-122"/>
              <a:ea typeface="宋体" panose="02010600030101010101" pitchFamily="2" charset="-122"/>
              <a:sym typeface="宋体" panose="02010600030101010101" pitchFamily="2" charset="-122"/>
            </a:endParaRPr>
          </a:p>
        </p:txBody>
      </p:sp>
      <p:sp>
        <p:nvSpPr>
          <p:cNvPr id="14" name="矩形 22"/>
          <p:cNvSpPr>
            <a:spLocks noChangeArrowheads="1"/>
          </p:cNvSpPr>
          <p:nvPr/>
        </p:nvSpPr>
        <p:spPr bwMode="auto">
          <a:xfrm>
            <a:off x="7249319" y="4379339"/>
            <a:ext cx="2256367" cy="302684"/>
          </a:xfrm>
          <a:prstGeom prst="rect">
            <a:avLst/>
          </a:prstGeom>
          <a:solidFill>
            <a:schemeClr val="accent4"/>
          </a:solidFill>
          <a:ln>
            <a:noFill/>
          </a:ln>
        </p:spPr>
        <p:txBody>
          <a:bodyPr anchor="ctr"/>
          <a:lstStyle/>
          <a:p>
            <a:pPr algn="ctr" defTabSz="1088390"/>
            <a:endParaRPr lang="zh-CN" altLang="zh-CN" sz="213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5" name="矩形 23"/>
          <p:cNvSpPr>
            <a:spLocks noChangeArrowheads="1"/>
          </p:cNvSpPr>
          <p:nvPr/>
        </p:nvSpPr>
        <p:spPr bwMode="auto">
          <a:xfrm>
            <a:off x="7264134" y="4859821"/>
            <a:ext cx="3536949" cy="302683"/>
          </a:xfrm>
          <a:prstGeom prst="rect">
            <a:avLst/>
          </a:prstGeom>
          <a:solidFill>
            <a:schemeClr val="accent5"/>
          </a:solidFill>
          <a:ln>
            <a:noFill/>
          </a:ln>
        </p:spPr>
        <p:txBody>
          <a:bodyPr anchor="ctr"/>
          <a:lstStyle/>
          <a:p>
            <a:pPr algn="ctr" defTabSz="1088390"/>
            <a:endParaRPr lang="zh-CN" altLang="zh-CN" sz="213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6" name="矩形 24"/>
          <p:cNvSpPr>
            <a:spLocks noChangeArrowheads="1"/>
          </p:cNvSpPr>
          <p:nvPr/>
        </p:nvSpPr>
        <p:spPr bwMode="auto">
          <a:xfrm>
            <a:off x="7249316" y="5420739"/>
            <a:ext cx="2878667" cy="302684"/>
          </a:xfrm>
          <a:prstGeom prst="rect">
            <a:avLst/>
          </a:prstGeom>
          <a:solidFill>
            <a:schemeClr val="accent6"/>
          </a:solidFill>
          <a:ln>
            <a:noFill/>
          </a:ln>
        </p:spPr>
        <p:txBody>
          <a:bodyPr anchor="ctr"/>
          <a:lstStyle/>
          <a:p>
            <a:pPr algn="ctr" defTabSz="1088390"/>
            <a:endParaRPr lang="zh-CN" altLang="zh-CN" sz="2135">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17" name="TextBox 25"/>
          <p:cNvSpPr>
            <a:spLocks noChangeArrowheads="1"/>
          </p:cNvSpPr>
          <p:nvPr/>
        </p:nvSpPr>
        <p:spPr bwMode="auto">
          <a:xfrm>
            <a:off x="7526600" y="4379338"/>
            <a:ext cx="1499128"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088390"/>
            <a:r>
              <a:rPr lang="zh-CN" altLang="en-US" sz="1465">
                <a:solidFill>
                  <a:prstClr val="white"/>
                </a:solidFill>
                <a:latin typeface="方正兰亭粗黑_GBK" charset="-122"/>
                <a:ea typeface="宋体" panose="02010600030101010101" pitchFamily="2" charset="-122"/>
                <a:sym typeface="宋体" panose="02010600030101010101" pitchFamily="2" charset="-122"/>
              </a:rPr>
              <a:t>计划完成：</a:t>
            </a:r>
            <a:r>
              <a:rPr lang="en-US" sz="1465">
                <a:solidFill>
                  <a:prstClr val="white"/>
                </a:solidFill>
                <a:latin typeface="方正兰亭粗黑_GBK" charset="-122"/>
                <a:ea typeface="方正兰亭粗黑_GBK" charset="-122"/>
                <a:sym typeface="方正兰亭粗黑_GBK" charset="-122"/>
              </a:rPr>
              <a:t>56</a:t>
            </a:r>
            <a:r>
              <a:rPr lang="zh-CN" altLang="en-US" sz="1465">
                <a:solidFill>
                  <a:prstClr val="white"/>
                </a:solidFill>
                <a:latin typeface="方正兰亭粗黑_GBK" charset="-122"/>
                <a:ea typeface="宋体" panose="02010600030101010101" pitchFamily="2" charset="-122"/>
                <a:sym typeface="宋体" panose="02010600030101010101" pitchFamily="2" charset="-122"/>
              </a:rPr>
              <a:t>％</a:t>
            </a:r>
            <a:endParaRPr lang="zh-CN" altLang="en-US" sz="1465">
              <a:solidFill>
                <a:prstClr val="white"/>
              </a:solidFill>
              <a:latin typeface="方正兰亭粗黑_GBK" charset="-122"/>
              <a:ea typeface="宋体" panose="02010600030101010101" pitchFamily="2" charset="-122"/>
              <a:sym typeface="宋体" panose="02010600030101010101" pitchFamily="2" charset="-122"/>
            </a:endParaRPr>
          </a:p>
        </p:txBody>
      </p:sp>
      <p:sp>
        <p:nvSpPr>
          <p:cNvPr id="18" name="TextBox 26"/>
          <p:cNvSpPr>
            <a:spLocks noChangeArrowheads="1"/>
          </p:cNvSpPr>
          <p:nvPr/>
        </p:nvSpPr>
        <p:spPr bwMode="auto">
          <a:xfrm>
            <a:off x="7537183" y="4859822"/>
            <a:ext cx="1968809"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088390"/>
            <a:r>
              <a:rPr lang="zh-CN" altLang="en-US" sz="1465">
                <a:solidFill>
                  <a:prstClr val="white"/>
                </a:solidFill>
                <a:latin typeface="方正兰亭粗黑_GBK" charset="-122"/>
                <a:ea typeface="宋体" panose="02010600030101010101" pitchFamily="2" charset="-122"/>
                <a:sym typeface="宋体" panose="02010600030101010101" pitchFamily="2" charset="-122"/>
              </a:rPr>
              <a:t>实际完成数目：</a:t>
            </a:r>
            <a:r>
              <a:rPr lang="en-US" sz="1465">
                <a:solidFill>
                  <a:prstClr val="white"/>
                </a:solidFill>
                <a:latin typeface="方正兰亭粗黑_GBK" charset="-122"/>
                <a:ea typeface="方正兰亭粗黑_GBK" charset="-122"/>
                <a:sym typeface="方正兰亭粗黑_GBK" charset="-122"/>
              </a:rPr>
              <a:t>820</a:t>
            </a:r>
            <a:r>
              <a:rPr lang="zh-CN" altLang="en-US" sz="1465">
                <a:solidFill>
                  <a:prstClr val="white"/>
                </a:solidFill>
                <a:latin typeface="方正兰亭粗黑_GBK" charset="-122"/>
                <a:ea typeface="宋体" panose="02010600030101010101" pitchFamily="2" charset="-122"/>
                <a:sym typeface="宋体" panose="02010600030101010101" pitchFamily="2" charset="-122"/>
              </a:rPr>
              <a:t>万</a:t>
            </a:r>
            <a:endParaRPr lang="zh-CN" altLang="en-US" sz="1465">
              <a:solidFill>
                <a:prstClr val="white"/>
              </a:solidFill>
              <a:latin typeface="方正兰亭粗黑_GBK" charset="-122"/>
              <a:ea typeface="宋体" panose="02010600030101010101" pitchFamily="2" charset="-122"/>
              <a:sym typeface="宋体" panose="02010600030101010101" pitchFamily="2" charset="-122"/>
            </a:endParaRPr>
          </a:p>
        </p:txBody>
      </p:sp>
      <p:sp>
        <p:nvSpPr>
          <p:cNvPr id="19" name="TextBox 27"/>
          <p:cNvSpPr>
            <a:spLocks noChangeArrowheads="1"/>
          </p:cNvSpPr>
          <p:nvPr/>
        </p:nvSpPr>
        <p:spPr bwMode="auto">
          <a:xfrm>
            <a:off x="7552001" y="5427088"/>
            <a:ext cx="1406154"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088390"/>
            <a:r>
              <a:rPr lang="zh-CN" altLang="en-US" sz="1465">
                <a:solidFill>
                  <a:prstClr val="white"/>
                </a:solidFill>
                <a:latin typeface="方正兰亭粗黑_GBK" charset="-122"/>
                <a:ea typeface="宋体" panose="02010600030101010101" pitchFamily="2" charset="-122"/>
                <a:sym typeface="宋体" panose="02010600030101010101" pitchFamily="2" charset="-122"/>
              </a:rPr>
              <a:t>回款数：</a:t>
            </a:r>
            <a:r>
              <a:rPr lang="en-US" sz="1465">
                <a:solidFill>
                  <a:prstClr val="white"/>
                </a:solidFill>
                <a:latin typeface="方正兰亭粗黑_GBK" charset="-122"/>
                <a:ea typeface="方正兰亭粗黑_GBK" charset="-122"/>
                <a:sym typeface="方正兰亭粗黑_GBK" charset="-122"/>
              </a:rPr>
              <a:t>640</a:t>
            </a:r>
            <a:r>
              <a:rPr lang="zh-CN" altLang="en-US" sz="1465">
                <a:solidFill>
                  <a:prstClr val="white"/>
                </a:solidFill>
                <a:latin typeface="方正兰亭粗黑_GBK" charset="-122"/>
                <a:ea typeface="宋体" panose="02010600030101010101" pitchFamily="2" charset="-122"/>
                <a:sym typeface="宋体" panose="02010600030101010101" pitchFamily="2" charset="-122"/>
              </a:rPr>
              <a:t>万</a:t>
            </a:r>
            <a:endParaRPr lang="zh-CN" altLang="en-US" sz="1465">
              <a:solidFill>
                <a:prstClr val="white"/>
              </a:solidFill>
              <a:latin typeface="方正兰亭粗黑_GBK" charset="-122"/>
              <a:ea typeface="宋体" panose="02010600030101010101" pitchFamily="2" charset="-122"/>
              <a:sym typeface="宋体" panose="02010600030101010101" pitchFamily="2" charset="-122"/>
            </a:endParaRPr>
          </a:p>
        </p:txBody>
      </p:sp>
      <p:sp>
        <p:nvSpPr>
          <p:cNvPr id="20" name="TextBox 28"/>
          <p:cNvSpPr>
            <a:spLocks noChangeArrowheads="1"/>
          </p:cNvSpPr>
          <p:nvPr/>
        </p:nvSpPr>
        <p:spPr bwMode="auto">
          <a:xfrm>
            <a:off x="5645612" y="2925253"/>
            <a:ext cx="84029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088390"/>
            <a:r>
              <a:rPr lang="en-US" sz="4000" b="1" dirty="0">
                <a:solidFill>
                  <a:prstClr val="white"/>
                </a:solidFill>
                <a:latin typeface="Times New Roman" panose="02020603050405020304" pitchFamily="18" charset="0"/>
                <a:ea typeface="方正兰亭粗黑_GBK" charset="-122"/>
                <a:cs typeface="Times New Roman" panose="02020603050405020304" pitchFamily="18" charset="0"/>
                <a:sym typeface="方正兰亭粗黑_GBK" charset="-122"/>
              </a:rPr>
              <a:t>VS</a:t>
            </a:r>
            <a:endParaRPr lang="en-US" sz="4000" b="1" dirty="0">
              <a:solidFill>
                <a:prstClr val="white"/>
              </a:solidFill>
              <a:latin typeface="Times New Roman" panose="02020603050405020304" pitchFamily="18" charset="0"/>
              <a:ea typeface="方正兰亭粗黑_GBK" charset="-122"/>
              <a:cs typeface="Times New Roman" panose="02020603050405020304" pitchFamily="18" charset="0"/>
              <a:sym typeface="方正兰亭粗黑_GBK"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p:cBhvr>
                                        <p:cTn id="11" dur="2000"/>
                                        <p:tgtEl>
                                          <p:spTgt spid="3"/>
                                        </p:tgtEl>
                                      </p:cBhvr>
                                    </p:animEffect>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p:cBhvr>
                                        <p:cTn id="19" dur="500" tmFilter="0,0; .5, 1; 1, 1"/>
                                        <p:tgtEl>
                                          <p:spTgt spid="5"/>
                                        </p:tgtEl>
                                      </p:cBhvr>
                                    </p:animEffect>
                                  </p:childTnLst>
                                </p:cTn>
                              </p:par>
                            </p:childTnLst>
                          </p:cTn>
                        </p:par>
                        <p:par>
                          <p:cTn id="20" fill="hold">
                            <p:stCondLst>
                              <p:cond delay="3400"/>
                            </p:stCondLst>
                            <p:childTnLst>
                              <p:par>
                                <p:cTn id="21" presetID="2" presetClass="entr" presetSubtype="4"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ppt_x</p:attrName>
                                        </p:attrNameLst>
                                      </p:cBhvr>
                                      <p:tavLst>
                                        <p:tav tm="0">
                                          <p:val>
                                            <p:strVal val="#ppt_x"/>
                                          </p:val>
                                        </p:tav>
                                        <p:tav tm="100000">
                                          <p:val>
                                            <p:strVal val="#ppt_x"/>
                                          </p:val>
                                        </p:tav>
                                      </p:tavLst>
                                    </p:anim>
                                    <p:anim calcmode="lin" valueType="num">
                                      <p:cBhvr>
                                        <p:cTn id="24" dur="500" fill="hold"/>
                                        <p:tgtEl>
                                          <p:spTgt spid="4"/>
                                        </p:tgtEl>
                                        <p:attrNameLst>
                                          <p:attrName>ppt_y</p:attrName>
                                        </p:attrNameLst>
                                      </p:cBhvr>
                                      <p:tavLst>
                                        <p:tav tm="0">
                                          <p:val>
                                            <p:strVal val="1+#ppt_h/2"/>
                                          </p:val>
                                        </p:tav>
                                        <p:tav tm="100000">
                                          <p:val>
                                            <p:strVal val="#ppt_y"/>
                                          </p:val>
                                        </p:tav>
                                      </p:tavLst>
                                    </p:anim>
                                  </p:childTnLst>
                                </p:cTn>
                              </p:par>
                            </p:childTnLst>
                          </p:cTn>
                        </p:par>
                        <p:par>
                          <p:cTn id="25" fill="hold">
                            <p:stCondLst>
                              <p:cond delay="3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 calcmode="lin" valueType="num">
                                      <p:cBhvr>
                                        <p:cTn id="3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32" dur="500" tmFilter="0,0; .5, 1; 1, 1"/>
                                        <p:tgtEl>
                                          <p:spTgt spid="6"/>
                                        </p:tgtEl>
                                      </p:cBhvr>
                                    </p:animEffect>
                                  </p:childTnLst>
                                </p:cTn>
                              </p:par>
                            </p:childTnLst>
                          </p:cTn>
                        </p:par>
                        <p:par>
                          <p:cTn id="33" fill="hold">
                            <p:stCondLst>
                              <p:cond delay="48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1+#ppt_h/2"/>
                                          </p:val>
                                        </p:tav>
                                        <p:tav tm="100000">
                                          <p:val>
                                            <p:strVal val="#ppt_y"/>
                                          </p:val>
                                        </p:tav>
                                      </p:tavLst>
                                    </p:anim>
                                  </p:childTnLst>
                                </p:cTn>
                              </p:par>
                            </p:childTnLst>
                          </p:cTn>
                        </p:par>
                        <p:par>
                          <p:cTn id="38" fill="hold">
                            <p:stCondLst>
                              <p:cond delay="5300"/>
                            </p:stCondLst>
                            <p:childTnLst>
                              <p:par>
                                <p:cTn id="39" presetID="2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p:cBhvr>
                                        <p:cTn id="41" dur="400"/>
                                        <p:tgtEl>
                                          <p:spTgt spid="8"/>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p:cBhvr>
                                        <p:cTn id="44" dur="500"/>
                                        <p:tgtEl>
                                          <p:spTgt spid="11"/>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p:cBhvr>
                                        <p:cTn id="47" dur="500"/>
                                        <p:tgtEl>
                                          <p:spTgt spid="1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p:cBhvr>
                                        <p:cTn id="50" dur="500"/>
                                        <p:tgtEl>
                                          <p:spTgt spid="14"/>
                                        </p:tgtEl>
                                      </p:cBhvr>
                                    </p:animEffect>
                                  </p:childTnLst>
                                </p:cTn>
                              </p:par>
                            </p:childTnLst>
                          </p:cTn>
                        </p:par>
                        <p:par>
                          <p:cTn id="51" fill="hold">
                            <p:stCondLst>
                              <p:cond delay="5800"/>
                            </p:stCondLst>
                            <p:childTnLst>
                              <p:par>
                                <p:cTn id="52" presetID="22" presetClass="entr" presetSubtype="2"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p:cBhvr>
                                        <p:cTn id="54" dur="500"/>
                                        <p:tgtEl>
                                          <p:spTgt spid="9"/>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p:cBhvr>
                                        <p:cTn id="60" dur="500"/>
                                        <p:tgtEl>
                                          <p:spTgt spid="1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p:cBhvr>
                                        <p:cTn id="63" dur="500"/>
                                        <p:tgtEl>
                                          <p:spTgt spid="18"/>
                                        </p:tgtEl>
                                      </p:cBhvr>
                                    </p:animEffect>
                                  </p:childTnLst>
                                </p:cTn>
                              </p:par>
                            </p:childTnLst>
                          </p:cTn>
                        </p:par>
                        <p:par>
                          <p:cTn id="64" fill="hold">
                            <p:stCondLst>
                              <p:cond delay="6300"/>
                            </p:stCondLst>
                            <p:childTnLst>
                              <p:par>
                                <p:cTn id="65" presetID="22" presetClass="entr" presetSubtype="2"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p:cBhvr>
                                        <p:cTn id="67" dur="500"/>
                                        <p:tgtEl>
                                          <p:spTgt spid="13"/>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p:cBhvr>
                                        <p:cTn id="70" dur="500"/>
                                        <p:tgtEl>
                                          <p:spTgt spid="1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p:cBhvr>
                                        <p:cTn id="73" dur="500"/>
                                        <p:tgtEl>
                                          <p:spTgt spid="1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p:cBhvr>
                                        <p:cTn id="76" dur="500"/>
                                        <p:tgtEl>
                                          <p:spTgt spid="19"/>
                                        </p:tgtEl>
                                      </p:cBhvr>
                                    </p:animEffect>
                                  </p:childTnLst>
                                </p:cTn>
                              </p:par>
                            </p:childTnLst>
                          </p:cTn>
                        </p:par>
                        <p:par>
                          <p:cTn id="77" fill="hold">
                            <p:stCondLst>
                              <p:cond delay="6800"/>
                            </p:stCondLst>
                            <p:childTnLst>
                              <p:par>
                                <p:cTn id="78" presetID="2" presetClass="entr" presetSubtype="4"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 calcmode="lin" valueType="num">
                                      <p:cBhvr>
                                        <p:cTn id="80" dur="500" fill="hold"/>
                                        <p:tgtEl>
                                          <p:spTgt spid="20"/>
                                        </p:tgtEl>
                                        <p:attrNameLst>
                                          <p:attrName>ppt_x</p:attrName>
                                        </p:attrNameLst>
                                      </p:cBhvr>
                                      <p:tavLst>
                                        <p:tav tm="0">
                                          <p:val>
                                            <p:strVal val="#ppt_x"/>
                                          </p:val>
                                        </p:tav>
                                        <p:tav tm="100000">
                                          <p:val>
                                            <p:strVal val="#ppt_x"/>
                                          </p:val>
                                        </p:tav>
                                      </p:tavLst>
                                    </p:anim>
                                    <p:anim calcmode="lin" valueType="num">
                                      <p:cBhvr>
                                        <p:cTn id="81"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ldLvl="0" animBg="1" autoUpdateAnimBg="0"/>
      <p:bldP spid="4" grpId="0" bldLvl="0" autoUpdateAnimBg="0"/>
      <p:bldP spid="5" grpId="0" bldLvl="0" autoUpdateAnimBg="0"/>
      <p:bldP spid="6" grpId="0" bldLvl="0" autoUpdateAnimBg="0"/>
      <p:bldP spid="7" grpId="0" bldLvl="0" autoUpdateAnimBg="0"/>
      <p:bldP spid="8" grpId="0" bldLvl="0" animBg="1" autoUpdateAnimBg="0"/>
      <p:bldP spid="9" grpId="0" bldLvl="0" animBg="1" autoUpdateAnimBg="0"/>
      <p:bldP spid="10" grpId="0" bldLvl="0" animBg="1" autoUpdateAnimBg="0"/>
      <p:bldP spid="11" grpId="0" bldLvl="0" autoUpdateAnimBg="0"/>
      <p:bldP spid="12" grpId="0" bldLvl="0" autoUpdateAnimBg="0"/>
      <p:bldP spid="13" grpId="0" bldLvl="0" autoUpdateAnimBg="0"/>
      <p:bldP spid="14"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83626" y="1816721"/>
            <a:ext cx="8309325" cy="4026576"/>
          </a:xfrm>
          <a:prstGeom prst="rect">
            <a:avLst/>
          </a:prstGeom>
          <a:noFill/>
          <a:ln>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3" name="椭圆 2"/>
          <p:cNvSpPr/>
          <p:nvPr/>
        </p:nvSpPr>
        <p:spPr>
          <a:xfrm>
            <a:off x="1134862" y="3017633"/>
            <a:ext cx="1617780" cy="16247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r>
              <a:rPr lang="zh-CN" altLang="en-US" sz="2000">
                <a:solidFill>
                  <a:prstClr val="white"/>
                </a:solidFill>
                <a:latin typeface="微软雅黑" panose="020B0503020204020204" pitchFamily="34" charset="-122"/>
                <a:ea typeface="微软雅黑" panose="020B0503020204020204" pitchFamily="34" charset="-122"/>
              </a:rPr>
              <a:t>点击添加文本</a:t>
            </a: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4" name="椭圆 3"/>
          <p:cNvSpPr/>
          <p:nvPr/>
        </p:nvSpPr>
        <p:spPr>
          <a:xfrm>
            <a:off x="9444186" y="3017633"/>
            <a:ext cx="1617780" cy="162475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r>
              <a:rPr lang="zh-CN" altLang="en-US" sz="2000">
                <a:solidFill>
                  <a:prstClr val="white"/>
                </a:solidFill>
                <a:latin typeface="微软雅黑" panose="020B0503020204020204" pitchFamily="34" charset="-122"/>
                <a:ea typeface="微软雅黑" panose="020B0503020204020204" pitchFamily="34" charset="-122"/>
              </a:rPr>
              <a:t>点击添加文本</a:t>
            </a: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5345360" y="3008514"/>
            <a:ext cx="1825358" cy="418569"/>
          </a:xfrm>
          <a:prstGeom prst="rect">
            <a:avLst/>
          </a:prstGeom>
        </p:spPr>
        <p:txBody>
          <a:bodyPr wrap="none" lIns="89465" tIns="44732" rIns="89465" bIns="44732">
            <a:spAutoFit/>
          </a:bodyPr>
          <a:lstStyle/>
          <a:p>
            <a:pPr defTabSz="1088390"/>
            <a:r>
              <a:rPr lang="zh-CN" altLang="en-US" sz="2135" dirty="0">
                <a:solidFill>
                  <a:prstClr val="black">
                    <a:lumMod val="65000"/>
                    <a:lumOff val="35000"/>
                  </a:prstClr>
                </a:solidFill>
                <a:latin typeface="微软雅黑" panose="020B0503020204020204" pitchFamily="34" charset="-122"/>
                <a:ea typeface="微软雅黑" panose="020B0503020204020204" pitchFamily="34" charset="-122"/>
              </a:rPr>
              <a:t>点击添加标题</a:t>
            </a:r>
            <a:endParaRPr lang="zh-CN" altLang="en-US" sz="2135" dirty="0">
              <a:solidFill>
                <a:prstClr val="black">
                  <a:lumMod val="65000"/>
                  <a:lumOff val="35000"/>
                </a:prstClr>
              </a:solidFill>
              <a:latin typeface="Calibri" panose="020F0502020204030204"/>
              <a:ea typeface="宋体" panose="02010600030101010101" pitchFamily="2" charset="-122"/>
            </a:endParaRPr>
          </a:p>
        </p:txBody>
      </p:sp>
      <p:sp>
        <p:nvSpPr>
          <p:cNvPr id="6" name="矩形 5"/>
          <p:cNvSpPr/>
          <p:nvPr/>
        </p:nvSpPr>
        <p:spPr>
          <a:xfrm>
            <a:off x="5345360" y="4289182"/>
            <a:ext cx="1825358" cy="418569"/>
          </a:xfrm>
          <a:prstGeom prst="rect">
            <a:avLst/>
          </a:prstGeom>
        </p:spPr>
        <p:txBody>
          <a:bodyPr wrap="none" lIns="89465" tIns="44732" rIns="89465" bIns="44732">
            <a:spAutoFit/>
          </a:bodyPr>
          <a:lstStyle/>
          <a:p>
            <a:pPr defTabSz="1088390"/>
            <a:r>
              <a:rPr lang="zh-CN" altLang="en-US" sz="2135">
                <a:solidFill>
                  <a:prstClr val="black">
                    <a:lumMod val="65000"/>
                    <a:lumOff val="35000"/>
                  </a:prstClr>
                </a:solidFill>
                <a:latin typeface="微软雅黑" panose="020B0503020204020204" pitchFamily="34" charset="-122"/>
                <a:ea typeface="微软雅黑" panose="020B0503020204020204" pitchFamily="34" charset="-122"/>
              </a:rPr>
              <a:t>点击添加标题</a:t>
            </a:r>
            <a:endParaRPr lang="zh-CN" altLang="en-US" sz="2135">
              <a:solidFill>
                <a:prstClr val="black">
                  <a:lumMod val="65000"/>
                  <a:lumOff val="35000"/>
                </a:prstClr>
              </a:solidFill>
              <a:latin typeface="Calibri" panose="020F0502020204030204"/>
              <a:ea typeface="宋体" panose="02010600030101010101" pitchFamily="2" charset="-122"/>
            </a:endParaRPr>
          </a:p>
        </p:txBody>
      </p:sp>
      <p:sp>
        <p:nvSpPr>
          <p:cNvPr id="7" name="上箭头 6"/>
          <p:cNvSpPr/>
          <p:nvPr/>
        </p:nvSpPr>
        <p:spPr>
          <a:xfrm>
            <a:off x="5399737" y="2200697"/>
            <a:ext cx="1477103" cy="706417"/>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8" name="上箭头 7"/>
          <p:cNvSpPr/>
          <p:nvPr/>
        </p:nvSpPr>
        <p:spPr>
          <a:xfrm flipV="1">
            <a:off x="5399737" y="4783674"/>
            <a:ext cx="1477103" cy="706417"/>
          </a:xfrm>
          <a:prstGeom prst="upArrow">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9" name="矩形 8"/>
          <p:cNvSpPr/>
          <p:nvPr/>
        </p:nvSpPr>
        <p:spPr>
          <a:xfrm>
            <a:off x="3861166" y="5631375"/>
            <a:ext cx="4431311" cy="42385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r>
              <a:rPr lang="zh-CN" altLang="en-US" sz="2135">
                <a:solidFill>
                  <a:prstClr val="white"/>
                </a:solidFill>
                <a:latin typeface="微软雅黑" panose="020B0503020204020204" pitchFamily="34" charset="-122"/>
                <a:ea typeface="微软雅黑" panose="020B0503020204020204" pitchFamily="34" charset="-122"/>
              </a:rPr>
              <a:t>点击添加文本</a:t>
            </a:r>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3861166" y="1604797"/>
            <a:ext cx="4431311" cy="4238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r>
              <a:rPr lang="zh-CN" altLang="en-US" sz="2135" dirty="0">
                <a:solidFill>
                  <a:prstClr val="white"/>
                </a:solidFill>
                <a:latin typeface="微软雅黑" panose="020B0503020204020204" pitchFamily="34" charset="-122"/>
                <a:ea typeface="微软雅黑" panose="020B0503020204020204" pitchFamily="34" charset="-122"/>
              </a:rPr>
              <a:t>点击添加文本</a:t>
            </a:r>
            <a:endParaRPr lang="zh-CN" altLang="en-US" sz="2135" dirty="0">
              <a:solidFill>
                <a:prstClr val="white"/>
              </a:solidFill>
              <a:latin typeface="微软雅黑" panose="020B0503020204020204" pitchFamily="34" charset="-122"/>
              <a:ea typeface="微软雅黑" panose="020B0503020204020204" pitchFamily="34" charset="-122"/>
            </a:endParaRPr>
          </a:p>
        </p:txBody>
      </p:sp>
      <p:sp>
        <p:nvSpPr>
          <p:cNvPr id="11" name="五边形 2"/>
          <p:cNvSpPr/>
          <p:nvPr/>
        </p:nvSpPr>
        <p:spPr>
          <a:xfrm>
            <a:off x="3245628" y="3882992"/>
            <a:ext cx="5785323" cy="31788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12" name="五边形 2"/>
          <p:cNvSpPr/>
          <p:nvPr/>
        </p:nvSpPr>
        <p:spPr>
          <a:xfrm flipH="1">
            <a:off x="3245628" y="3459141"/>
            <a:ext cx="5785323" cy="317888"/>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9465" tIns="44732" rIns="89465" bIns="44732"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right)">
                                      <p:cBhvr>
                                        <p:cTn id="21" dur="500"/>
                                        <p:tgtEl>
                                          <p:spTgt spid="12"/>
                                        </p:tgtEl>
                                      </p:cBhvr>
                                    </p:animEffect>
                                  </p:childTnLst>
                                </p:cTn>
                              </p:par>
                            </p:childTnLst>
                          </p:cTn>
                        </p:par>
                        <p:par>
                          <p:cTn id="22" fill="hold">
                            <p:stCondLst>
                              <p:cond delay="100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par>
                          <p:cTn id="40" fill="hold">
                            <p:stCondLst>
                              <p:cond delay="2500"/>
                            </p:stCondLst>
                            <p:childTnLst>
                              <p:par>
                                <p:cTn id="41" presetID="16" presetClass="entr" presetSubtype="37"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Vertical)">
                                      <p:cBhvr>
                                        <p:cTn id="43" dur="500"/>
                                        <p:tgtEl>
                                          <p:spTgt spid="10"/>
                                        </p:tgtEl>
                                      </p:cBhvr>
                                    </p:animEffect>
                                  </p:childTnLst>
                                </p:cTn>
                              </p:par>
                              <p:par>
                                <p:cTn id="44" presetID="16" presetClass="entr" presetSubtype="37"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arn(outVertical)">
                                      <p:cBhvr>
                                        <p:cTn id="46" dur="500"/>
                                        <p:tgtEl>
                                          <p:spTgt spid="9"/>
                                        </p:tgtEl>
                                      </p:cBhvr>
                                    </p:animEffect>
                                  </p:childTnLst>
                                </p:cTn>
                              </p:par>
                            </p:childTnLst>
                          </p:cTn>
                        </p:par>
                        <p:par>
                          <p:cTn id="47" fill="hold">
                            <p:stCondLst>
                              <p:cond delay="3000"/>
                            </p:stCondLst>
                            <p:childTnLst>
                              <p:par>
                                <p:cTn id="48" presetID="16" presetClass="entr" presetSubtype="37" fill="hold" grpId="0"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barn(outVertical)">
                                      <p:cBhvr>
                                        <p:cTn id="5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animBg="1"/>
      <p:bldP spid="8" grpId="0" animBg="1"/>
      <p:bldP spid="9" grpId="0" animBg="1"/>
      <p:bldP spid="10"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5"/>
          <p:cNvSpPr>
            <a:spLocks noChangeArrowheads="1"/>
          </p:cNvSpPr>
          <p:nvPr/>
        </p:nvSpPr>
        <p:spPr bwMode="auto">
          <a:xfrm rot="10800000">
            <a:off x="1313871" y="4040014"/>
            <a:ext cx="3585991" cy="100592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4"/>
          </a:solidFill>
          <a:ln>
            <a:noFill/>
          </a:ln>
        </p:spPr>
        <p:style>
          <a:lnRef idx="2">
            <a:schemeClr val="accent6">
              <a:shade val="50000"/>
            </a:schemeClr>
          </a:lnRef>
          <a:fillRef idx="1">
            <a:schemeClr val="accent6"/>
          </a:fillRef>
          <a:effectRef idx="0">
            <a:schemeClr val="accent6"/>
          </a:effectRef>
          <a:fontRef idx="minor">
            <a:schemeClr val="lt1"/>
          </a:fontRef>
        </p:style>
        <p:txBody>
          <a:bodyPr lIns="96235" tIns="48119" rIns="96235" bIns="48119" rtlCol="0" anchor="ctr"/>
          <a:lstStyle/>
          <a:p>
            <a:pPr algn="ctr" defTabSz="1088390"/>
            <a:endParaRPr lang="zh-CN" altLang="en-US" sz="2135" dirty="0">
              <a:solidFill>
                <a:prstClr val="white"/>
              </a:solidFill>
              <a:latin typeface="Calibri" panose="020F0502020204030204"/>
              <a:ea typeface="宋体" panose="02010600030101010101" pitchFamily="2" charset="-122"/>
            </a:endParaRPr>
          </a:p>
        </p:txBody>
      </p:sp>
      <p:sp>
        <p:nvSpPr>
          <p:cNvPr id="3" name="AutoShape 3"/>
          <p:cNvSpPr>
            <a:spLocks noChangeArrowheads="1"/>
          </p:cNvSpPr>
          <p:nvPr/>
        </p:nvSpPr>
        <p:spPr bwMode="auto">
          <a:xfrm rot="10800000">
            <a:off x="2377150" y="2665737"/>
            <a:ext cx="1459437" cy="40732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96235" tIns="48119" rIns="96235" bIns="48119" rtlCol="0" anchor="ctr"/>
          <a:lstStyle/>
          <a:p>
            <a:pPr algn="ctr" defTabSz="1088390"/>
            <a:endParaRPr lang="zh-CN" altLang="en-US" sz="2135" dirty="0">
              <a:solidFill>
                <a:prstClr val="white"/>
              </a:solidFill>
              <a:latin typeface="Calibri" panose="020F0502020204030204"/>
              <a:ea typeface="宋体" panose="02010600030101010101" pitchFamily="2" charset="-122"/>
            </a:endParaRPr>
          </a:p>
        </p:txBody>
      </p:sp>
      <p:sp>
        <p:nvSpPr>
          <p:cNvPr id="4" name="AutoShape 6"/>
          <p:cNvSpPr>
            <a:spLocks noChangeArrowheads="1"/>
          </p:cNvSpPr>
          <p:nvPr/>
        </p:nvSpPr>
        <p:spPr bwMode="auto">
          <a:xfrm>
            <a:off x="2649982" y="1769278"/>
            <a:ext cx="913769" cy="778116"/>
          </a:xfrm>
          <a:prstGeom prst="triangle">
            <a:avLst>
              <a:gd name="adj" fmla="val 50000"/>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96235" tIns="48119" rIns="96235" bIns="48119" rtlCol="0" anchor="ctr"/>
          <a:lstStyle/>
          <a:p>
            <a:pPr algn="ctr" defTabSz="1088390"/>
            <a:endParaRPr lang="zh-CN" altLang="en-US" sz="2135" dirty="0">
              <a:solidFill>
                <a:prstClr val="white"/>
              </a:solidFill>
              <a:latin typeface="Calibri" panose="020F0502020204030204"/>
              <a:ea typeface="宋体" panose="02010600030101010101" pitchFamily="2" charset="-122"/>
            </a:endParaRPr>
          </a:p>
        </p:txBody>
      </p:sp>
      <p:sp>
        <p:nvSpPr>
          <p:cNvPr id="5" name="AutoShape 4"/>
          <p:cNvSpPr>
            <a:spLocks noChangeArrowheads="1"/>
          </p:cNvSpPr>
          <p:nvPr/>
        </p:nvSpPr>
        <p:spPr bwMode="auto">
          <a:xfrm rot="10800000">
            <a:off x="1940867" y="3235271"/>
            <a:ext cx="2332003" cy="65533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3"/>
          </a:solidFill>
          <a:ln>
            <a:noFill/>
          </a:ln>
        </p:spPr>
        <p:style>
          <a:lnRef idx="2">
            <a:schemeClr val="dk1">
              <a:shade val="50000"/>
            </a:schemeClr>
          </a:lnRef>
          <a:fillRef idx="1">
            <a:schemeClr val="dk1"/>
          </a:fillRef>
          <a:effectRef idx="0">
            <a:schemeClr val="dk1"/>
          </a:effectRef>
          <a:fontRef idx="minor">
            <a:schemeClr val="lt1"/>
          </a:fontRef>
        </p:style>
        <p:txBody>
          <a:bodyPr lIns="96235" tIns="48119" rIns="96235" bIns="48119" rtlCol="0" anchor="ctr"/>
          <a:lstStyle/>
          <a:p>
            <a:pPr algn="ctr" defTabSz="1088390"/>
            <a:endParaRPr lang="zh-CN" altLang="en-US" sz="2135" dirty="0">
              <a:solidFill>
                <a:prstClr val="white"/>
              </a:solidFill>
              <a:latin typeface="Calibri" panose="020F0502020204030204"/>
              <a:ea typeface="宋体" panose="02010600030101010101" pitchFamily="2" charset="-122"/>
            </a:endParaRPr>
          </a:p>
        </p:txBody>
      </p:sp>
      <p:sp>
        <p:nvSpPr>
          <p:cNvPr id="6" name="AutoShape 5"/>
          <p:cNvSpPr>
            <a:spLocks noChangeArrowheads="1"/>
          </p:cNvSpPr>
          <p:nvPr/>
        </p:nvSpPr>
        <p:spPr bwMode="auto">
          <a:xfrm rot="10800000">
            <a:off x="724971" y="5174181"/>
            <a:ext cx="4763795" cy="94311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1" fmla="*/ 0 w 19214"/>
              <a:gd name="connsiteY0-2" fmla="*/ 306 h 21295"/>
              <a:gd name="connsiteX1-3" fmla="*/ 2378 w 19214"/>
              <a:gd name="connsiteY1-4" fmla="*/ 21295 h 21295"/>
              <a:gd name="connsiteX2-5" fmla="*/ 17122 w 19214"/>
              <a:gd name="connsiteY2-6" fmla="*/ 21295 h 21295"/>
              <a:gd name="connsiteX3-7" fmla="*/ 19214 w 19214"/>
              <a:gd name="connsiteY3-8" fmla="*/ 0 h 21295"/>
              <a:gd name="connsiteX4-9" fmla="*/ 0 w 19214"/>
              <a:gd name="connsiteY4-10" fmla="*/ 306 h 21295"/>
              <a:gd name="connsiteX0-11" fmla="*/ 0 w 19071"/>
              <a:gd name="connsiteY0-12" fmla="*/ 1 h 21295"/>
              <a:gd name="connsiteX1-13" fmla="*/ 2235 w 19071"/>
              <a:gd name="connsiteY1-14" fmla="*/ 21295 h 21295"/>
              <a:gd name="connsiteX2-15" fmla="*/ 16979 w 19071"/>
              <a:gd name="connsiteY2-16" fmla="*/ 21295 h 21295"/>
              <a:gd name="connsiteX3-17" fmla="*/ 19071 w 19071"/>
              <a:gd name="connsiteY3-18" fmla="*/ 0 h 21295"/>
              <a:gd name="connsiteX4-19" fmla="*/ 0 w 19071"/>
              <a:gd name="connsiteY4-20" fmla="*/ 1 h 212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071" h="21295">
                <a:moveTo>
                  <a:pt x="0" y="1"/>
                </a:moveTo>
                <a:lnTo>
                  <a:pt x="2235" y="21295"/>
                </a:lnTo>
                <a:lnTo>
                  <a:pt x="16979" y="21295"/>
                </a:lnTo>
                <a:lnTo>
                  <a:pt x="19071" y="0"/>
                </a:lnTo>
                <a:lnTo>
                  <a:pt x="0" y="1"/>
                </a:lnTo>
                <a:close/>
              </a:path>
            </a:pathLst>
          </a:custGeom>
          <a:solidFill>
            <a:schemeClr val="accent5"/>
          </a:solidFill>
          <a:ln>
            <a:noFill/>
          </a:ln>
        </p:spPr>
        <p:style>
          <a:lnRef idx="2">
            <a:schemeClr val="dk1">
              <a:shade val="50000"/>
            </a:schemeClr>
          </a:lnRef>
          <a:fillRef idx="1">
            <a:schemeClr val="dk1"/>
          </a:fillRef>
          <a:effectRef idx="0">
            <a:schemeClr val="dk1"/>
          </a:effectRef>
          <a:fontRef idx="minor">
            <a:schemeClr val="lt1"/>
          </a:fontRef>
        </p:style>
        <p:txBody>
          <a:bodyPr lIns="96235" tIns="48119" rIns="96235" bIns="48119" rtlCol="0" anchor="ctr"/>
          <a:lstStyle/>
          <a:p>
            <a:pPr algn="ctr" defTabSz="1088390"/>
            <a:endParaRPr lang="zh-CN" altLang="en-US" sz="2135" dirty="0">
              <a:solidFill>
                <a:prstClr val="white"/>
              </a:solidFill>
              <a:latin typeface="Calibri" panose="020F0502020204030204"/>
              <a:ea typeface="宋体" panose="02010600030101010101" pitchFamily="2" charset="-122"/>
            </a:endParaRPr>
          </a:p>
        </p:txBody>
      </p:sp>
      <p:cxnSp>
        <p:nvCxnSpPr>
          <p:cNvPr id="7" name="直接连接符 6"/>
          <p:cNvCxnSpPr/>
          <p:nvPr/>
        </p:nvCxnSpPr>
        <p:spPr>
          <a:xfrm>
            <a:off x="3141400" y="2196364"/>
            <a:ext cx="376575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p:cNvCxnSpPr/>
          <p:nvPr/>
        </p:nvCxnSpPr>
        <p:spPr>
          <a:xfrm>
            <a:off x="3126837" y="2868019"/>
            <a:ext cx="3780320"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a:off x="3141400" y="3564865"/>
            <a:ext cx="3765755"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3106869" y="4584652"/>
            <a:ext cx="3800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3106869" y="5594280"/>
            <a:ext cx="3800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 name="TextBox 11"/>
          <p:cNvSpPr txBox="1"/>
          <p:nvPr/>
        </p:nvSpPr>
        <p:spPr>
          <a:xfrm>
            <a:off x="7056107" y="5433896"/>
            <a:ext cx="3904795" cy="684133"/>
          </a:xfrm>
          <a:prstGeom prst="rect">
            <a:avLst/>
          </a:prstGeom>
          <a:noFill/>
        </p:spPr>
        <p:txBody>
          <a:bodyPr wrap="square" lIns="96235" tIns="48119" rIns="96235" bIns="48119" rtlCol="0">
            <a:spAutoFit/>
          </a:bodyPr>
          <a:lstStyle/>
          <a:p>
            <a:pPr defTabSz="1088390">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388660" y="5152347"/>
            <a:ext cx="1290804" cy="425409"/>
          </a:xfrm>
          <a:prstGeom prst="rect">
            <a:avLst/>
          </a:prstGeom>
          <a:noFill/>
        </p:spPr>
        <p:txBody>
          <a:bodyPr wrap="none" lIns="96235" tIns="48119" rIns="96235" bIns="48119" rtlCol="0">
            <a:spAutoFit/>
          </a:bodyPr>
          <a:lstStyle/>
          <a:p>
            <a:pPr algn="ctr" defTabSz="1088390"/>
            <a:r>
              <a:rPr lang="zh-CN" altLang="en-US" sz="2135">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13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056107" y="4430392"/>
            <a:ext cx="3904795" cy="684133"/>
          </a:xfrm>
          <a:prstGeom prst="rect">
            <a:avLst/>
          </a:prstGeom>
          <a:noFill/>
        </p:spPr>
        <p:txBody>
          <a:bodyPr wrap="square" lIns="96235" tIns="48119" rIns="96235" bIns="48119" rtlCol="0">
            <a:spAutoFit/>
          </a:bodyPr>
          <a:lstStyle/>
          <a:p>
            <a:pPr defTabSz="1088390">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388660" y="4157928"/>
            <a:ext cx="1290804" cy="425409"/>
          </a:xfrm>
          <a:prstGeom prst="rect">
            <a:avLst/>
          </a:prstGeom>
          <a:noFill/>
        </p:spPr>
        <p:txBody>
          <a:bodyPr wrap="none" lIns="96235" tIns="48119" rIns="96235" bIns="48119" rtlCol="0">
            <a:spAutoFit/>
          </a:bodyPr>
          <a:lstStyle/>
          <a:p>
            <a:pPr algn="ctr" defTabSz="1088390"/>
            <a:r>
              <a:rPr lang="zh-CN" altLang="en-US" sz="2135">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13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7056107" y="3450968"/>
            <a:ext cx="3904795" cy="684133"/>
          </a:xfrm>
          <a:prstGeom prst="rect">
            <a:avLst/>
          </a:prstGeom>
          <a:noFill/>
        </p:spPr>
        <p:txBody>
          <a:bodyPr wrap="square" lIns="96235" tIns="48119" rIns="96235" bIns="48119" rtlCol="0">
            <a:spAutoFit/>
          </a:bodyPr>
          <a:lstStyle/>
          <a:p>
            <a:pPr defTabSz="1088390">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5388660" y="3148145"/>
            <a:ext cx="1290804" cy="425409"/>
          </a:xfrm>
          <a:prstGeom prst="rect">
            <a:avLst/>
          </a:prstGeom>
          <a:noFill/>
        </p:spPr>
        <p:txBody>
          <a:bodyPr wrap="none" lIns="96235" tIns="48119" rIns="96235" bIns="48119" rtlCol="0">
            <a:spAutoFit/>
          </a:bodyPr>
          <a:lstStyle/>
          <a:p>
            <a:pPr algn="ctr" defTabSz="1088390"/>
            <a:r>
              <a:rPr lang="zh-CN" altLang="en-US" sz="2135">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13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056107" y="2709024"/>
            <a:ext cx="3904795" cy="684133"/>
          </a:xfrm>
          <a:prstGeom prst="rect">
            <a:avLst/>
          </a:prstGeom>
          <a:noFill/>
        </p:spPr>
        <p:txBody>
          <a:bodyPr wrap="square" lIns="96235" tIns="48119" rIns="96235" bIns="48119" rtlCol="0">
            <a:spAutoFit/>
          </a:bodyPr>
          <a:lstStyle/>
          <a:p>
            <a:pPr defTabSz="1088390">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5388660" y="2462063"/>
            <a:ext cx="1290804" cy="425409"/>
          </a:xfrm>
          <a:prstGeom prst="rect">
            <a:avLst/>
          </a:prstGeom>
          <a:noFill/>
        </p:spPr>
        <p:txBody>
          <a:bodyPr wrap="none" lIns="96235" tIns="48119" rIns="96235" bIns="48119" rtlCol="0">
            <a:spAutoFit/>
          </a:bodyPr>
          <a:lstStyle/>
          <a:p>
            <a:pPr algn="ctr" defTabSz="1088390"/>
            <a:r>
              <a:rPr lang="zh-CN" altLang="en-US" sz="2135">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13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7056107" y="2015892"/>
            <a:ext cx="3904795" cy="684133"/>
          </a:xfrm>
          <a:prstGeom prst="rect">
            <a:avLst/>
          </a:prstGeom>
          <a:noFill/>
        </p:spPr>
        <p:txBody>
          <a:bodyPr wrap="square" lIns="96235" tIns="48119" rIns="96235" bIns="48119" rtlCol="0">
            <a:spAutoFit/>
          </a:bodyPr>
          <a:lstStyle/>
          <a:p>
            <a:pPr defTabSz="1088390">
              <a:lnSpc>
                <a:spcPct val="13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388660" y="1768929"/>
            <a:ext cx="1290804" cy="425409"/>
          </a:xfrm>
          <a:prstGeom prst="rect">
            <a:avLst/>
          </a:prstGeom>
          <a:noFill/>
        </p:spPr>
        <p:txBody>
          <a:bodyPr wrap="none" lIns="96235" tIns="48119" rIns="96235" bIns="48119" rtlCol="0">
            <a:spAutoFit/>
          </a:bodyPr>
          <a:lstStyle/>
          <a:p>
            <a:pPr algn="ctr" defTabSz="1088390"/>
            <a:r>
              <a:rPr lang="zh-CN" altLang="en-US" sz="2135"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1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64000">
                                          <p:cBhvr additive="base">
                                            <p:cTn id="7" dur="1000" fill="hold"/>
                                            <p:tgtEl>
                                              <p:spTgt spid="6"/>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14:bounceEnd="64000">
                                          <p:cBhvr additive="base">
                                            <p:cTn id="11" dur="1000" fill="hold"/>
                                            <p:tgtEl>
                                              <p:spTgt spid="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14:bounceEnd="64000">
                                          <p:cBhvr additive="base">
                                            <p:cTn id="15" dur="1000" fill="hold"/>
                                            <p:tgtEl>
                                              <p:spTgt spid="5"/>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14:bounceEnd="64000">
                                          <p:cBhvr additive="base">
                                            <p:cTn id="19" dur="1000" fill="hold"/>
                                            <p:tgtEl>
                                              <p:spTgt spid="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4"/>
                                            </p:tgtEl>
                                            <p:attrNameLst>
                                              <p:attrName>style.visibility</p:attrName>
                                            </p:attrNameLst>
                                          </p:cBhvr>
                                          <p:to>
                                            <p:strVal val="visible"/>
                                          </p:to>
                                        </p:set>
                                        <p:anim calcmode="lin" valueType="num" p14:bounceEnd="64000">
                                          <p:cBhvr additive="base">
                                            <p:cTn id="23" dur="1000" fill="hold"/>
                                            <p:tgtEl>
                                              <p:spTgt spid="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1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ppt_x"/>
                                              </p:val>
                                            </p:tav>
                                            <p:tav tm="100000">
                                              <p:val>
                                                <p:strVal val="#ppt_x"/>
                                              </p:val>
                                            </p:tav>
                                          </p:tavLst>
                                        </p:anim>
                                        <p:anim calcmode="lin" valueType="num">
                                          <p:cBhvr additive="base">
                                            <p:cTn id="20" dur="1000" fill="hold"/>
                                            <p:tgtEl>
                                              <p:spTgt spid="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ppt_x"/>
                                              </p:val>
                                            </p:tav>
                                            <p:tav tm="100000">
                                              <p:val>
                                                <p:strVal val="#ppt_x"/>
                                              </p:val>
                                            </p:tav>
                                          </p:tavLst>
                                        </p:anim>
                                        <p:anim calcmode="lin" valueType="num">
                                          <p:cBhvr additive="base">
                                            <p:cTn id="24" dur="10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par>
                                    <p:cTn id="38" presetID="22" presetClass="entr" presetSubtype="8"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par>
                              <p:cTn id="41" fill="hold">
                                <p:stCondLst>
                                  <p:cond delay="15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21"/>
                                            </p:tgtEl>
                                            <p:attrNameLst>
                                              <p:attrName>style.visibility</p:attrName>
                                            </p:attrNameLst>
                                          </p:cBhvr>
                                          <p:to>
                                            <p:strVal val="visible"/>
                                          </p:to>
                                        </p:set>
                                        <p:anim calcmode="lin" valueType="num">
                                          <p:cBhvr>
                                            <p:cTn id="44" dur="250" fill="hold"/>
                                            <p:tgtEl>
                                              <p:spTgt spid="21"/>
                                            </p:tgtEl>
                                            <p:attrNameLst>
                                              <p:attrName>ppt_x</p:attrName>
                                            </p:attrNameLst>
                                          </p:cBhvr>
                                          <p:tavLst>
                                            <p:tav tm="0">
                                              <p:val>
                                                <p:strVal val="#ppt_x"/>
                                              </p:val>
                                            </p:tav>
                                            <p:tav tm="100000">
                                              <p:val>
                                                <p:strVal val="#ppt_x"/>
                                              </p:val>
                                            </p:tav>
                                          </p:tavLst>
                                        </p:anim>
                                        <p:anim calcmode="lin" valueType="num">
                                          <p:cBhvr>
                                            <p:cTn id="45" dur="250" fill="hold"/>
                                            <p:tgtEl>
                                              <p:spTgt spid="21"/>
                                            </p:tgtEl>
                                            <p:attrNameLst>
                                              <p:attrName>ppt_y</p:attrName>
                                            </p:attrNameLst>
                                          </p:cBhvr>
                                          <p:tavLst>
                                            <p:tav tm="0">
                                              <p:val>
                                                <p:strVal val="#ppt_y-#ppt_h/2"/>
                                              </p:val>
                                            </p:tav>
                                            <p:tav tm="100000">
                                              <p:val>
                                                <p:strVal val="#ppt_y"/>
                                              </p:val>
                                            </p:tav>
                                          </p:tavLst>
                                        </p:anim>
                                        <p:anim calcmode="lin" valueType="num">
                                          <p:cBhvr>
                                            <p:cTn id="46" dur="250" fill="hold"/>
                                            <p:tgtEl>
                                              <p:spTgt spid="21"/>
                                            </p:tgtEl>
                                            <p:attrNameLst>
                                              <p:attrName>ppt_w</p:attrName>
                                            </p:attrNameLst>
                                          </p:cBhvr>
                                          <p:tavLst>
                                            <p:tav tm="0">
                                              <p:val>
                                                <p:strVal val="#ppt_w"/>
                                              </p:val>
                                            </p:tav>
                                            <p:tav tm="100000">
                                              <p:val>
                                                <p:strVal val="#ppt_w"/>
                                              </p:val>
                                            </p:tav>
                                          </p:tavLst>
                                        </p:anim>
                                        <p:anim calcmode="lin" valueType="num">
                                          <p:cBhvr>
                                            <p:cTn id="47" dur="250" fill="hold"/>
                                            <p:tgtEl>
                                              <p:spTgt spid="2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19"/>
                                            </p:tgtEl>
                                            <p:attrNameLst>
                                              <p:attrName>style.visibility</p:attrName>
                                            </p:attrNameLst>
                                          </p:cBhvr>
                                          <p:to>
                                            <p:strVal val="visible"/>
                                          </p:to>
                                        </p:set>
                                        <p:anim calcmode="lin" valueType="num">
                                          <p:cBhvr>
                                            <p:cTn id="50" dur="250" fill="hold"/>
                                            <p:tgtEl>
                                              <p:spTgt spid="19"/>
                                            </p:tgtEl>
                                            <p:attrNameLst>
                                              <p:attrName>ppt_x</p:attrName>
                                            </p:attrNameLst>
                                          </p:cBhvr>
                                          <p:tavLst>
                                            <p:tav tm="0">
                                              <p:val>
                                                <p:strVal val="#ppt_x"/>
                                              </p:val>
                                            </p:tav>
                                            <p:tav tm="100000">
                                              <p:val>
                                                <p:strVal val="#ppt_x"/>
                                              </p:val>
                                            </p:tav>
                                          </p:tavLst>
                                        </p:anim>
                                        <p:anim calcmode="lin" valueType="num">
                                          <p:cBhvr>
                                            <p:cTn id="51" dur="250" fill="hold"/>
                                            <p:tgtEl>
                                              <p:spTgt spid="19"/>
                                            </p:tgtEl>
                                            <p:attrNameLst>
                                              <p:attrName>ppt_y</p:attrName>
                                            </p:attrNameLst>
                                          </p:cBhvr>
                                          <p:tavLst>
                                            <p:tav tm="0">
                                              <p:val>
                                                <p:strVal val="#ppt_y-#ppt_h/2"/>
                                              </p:val>
                                            </p:tav>
                                            <p:tav tm="100000">
                                              <p:val>
                                                <p:strVal val="#ppt_y"/>
                                              </p:val>
                                            </p:tav>
                                          </p:tavLst>
                                        </p:anim>
                                        <p:anim calcmode="lin" valueType="num">
                                          <p:cBhvr>
                                            <p:cTn id="52" dur="250" fill="hold"/>
                                            <p:tgtEl>
                                              <p:spTgt spid="19"/>
                                            </p:tgtEl>
                                            <p:attrNameLst>
                                              <p:attrName>ppt_w</p:attrName>
                                            </p:attrNameLst>
                                          </p:cBhvr>
                                          <p:tavLst>
                                            <p:tav tm="0">
                                              <p:val>
                                                <p:strVal val="#ppt_w"/>
                                              </p:val>
                                            </p:tav>
                                            <p:tav tm="100000">
                                              <p:val>
                                                <p:strVal val="#ppt_w"/>
                                              </p:val>
                                            </p:tav>
                                          </p:tavLst>
                                        </p:anim>
                                        <p:anim calcmode="lin" valueType="num">
                                          <p:cBhvr>
                                            <p:cTn id="53" dur="250" fill="hold"/>
                                            <p:tgtEl>
                                              <p:spTgt spid="1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ppt_h/2"/>
                                              </p:val>
                                            </p:tav>
                                            <p:tav tm="100000">
                                              <p:val>
                                                <p:strVal val="#ppt_y"/>
                                              </p:val>
                                            </p:tav>
                                          </p:tavLst>
                                        </p:anim>
                                        <p:anim calcmode="lin" valueType="num">
                                          <p:cBhvr>
                                            <p:cTn id="58" dur="250" fill="hold"/>
                                            <p:tgtEl>
                                              <p:spTgt spid="17"/>
                                            </p:tgtEl>
                                            <p:attrNameLst>
                                              <p:attrName>ppt_w</p:attrName>
                                            </p:attrNameLst>
                                          </p:cBhvr>
                                          <p:tavLst>
                                            <p:tav tm="0">
                                              <p:val>
                                                <p:strVal val="#ppt_w"/>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ppt_h/2"/>
                                              </p:val>
                                            </p:tav>
                                            <p:tav tm="100000">
                                              <p:val>
                                                <p:strVal val="#ppt_y"/>
                                              </p:val>
                                            </p:tav>
                                          </p:tavLst>
                                        </p:anim>
                                        <p:anim calcmode="lin" valueType="num">
                                          <p:cBhvr>
                                            <p:cTn id="64" dur="250" fill="hold"/>
                                            <p:tgtEl>
                                              <p:spTgt spid="15"/>
                                            </p:tgtEl>
                                            <p:attrNameLst>
                                              <p:attrName>ppt_w</p:attrName>
                                            </p:attrNameLst>
                                          </p:cBhvr>
                                          <p:tavLst>
                                            <p:tav tm="0">
                                              <p:val>
                                                <p:strVal val="#ppt_w"/>
                                              </p:val>
                                            </p:tav>
                                            <p:tav tm="100000">
                                              <p:val>
                                                <p:strVal val="#ppt_w"/>
                                              </p:val>
                                            </p:tav>
                                          </p:tavLst>
                                        </p:anim>
                                        <p:anim calcmode="lin" valueType="num">
                                          <p:cBhvr>
                                            <p:cTn id="65" dur="250" fill="hold"/>
                                            <p:tgtEl>
                                              <p:spTgt spid="1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13"/>
                                            </p:tgtEl>
                                            <p:attrNameLst>
                                              <p:attrName>style.visibility</p:attrName>
                                            </p:attrNameLst>
                                          </p:cBhvr>
                                          <p:to>
                                            <p:strVal val="visible"/>
                                          </p:to>
                                        </p:set>
                                        <p:anim calcmode="lin" valueType="num">
                                          <p:cBhvr>
                                            <p:cTn id="68" dur="250" fill="hold"/>
                                            <p:tgtEl>
                                              <p:spTgt spid="13"/>
                                            </p:tgtEl>
                                            <p:attrNameLst>
                                              <p:attrName>ppt_x</p:attrName>
                                            </p:attrNameLst>
                                          </p:cBhvr>
                                          <p:tavLst>
                                            <p:tav tm="0">
                                              <p:val>
                                                <p:strVal val="#ppt_x"/>
                                              </p:val>
                                            </p:tav>
                                            <p:tav tm="100000">
                                              <p:val>
                                                <p:strVal val="#ppt_x"/>
                                              </p:val>
                                            </p:tav>
                                          </p:tavLst>
                                        </p:anim>
                                        <p:anim calcmode="lin" valueType="num">
                                          <p:cBhvr>
                                            <p:cTn id="69" dur="250" fill="hold"/>
                                            <p:tgtEl>
                                              <p:spTgt spid="13"/>
                                            </p:tgtEl>
                                            <p:attrNameLst>
                                              <p:attrName>ppt_y</p:attrName>
                                            </p:attrNameLst>
                                          </p:cBhvr>
                                          <p:tavLst>
                                            <p:tav tm="0">
                                              <p:val>
                                                <p:strVal val="#ppt_y-#ppt_h/2"/>
                                              </p:val>
                                            </p:tav>
                                            <p:tav tm="100000">
                                              <p:val>
                                                <p:strVal val="#ppt_y"/>
                                              </p:val>
                                            </p:tav>
                                          </p:tavLst>
                                        </p:anim>
                                        <p:anim calcmode="lin" valueType="num">
                                          <p:cBhvr>
                                            <p:cTn id="70" dur="250" fill="hold"/>
                                            <p:tgtEl>
                                              <p:spTgt spid="13"/>
                                            </p:tgtEl>
                                            <p:attrNameLst>
                                              <p:attrName>ppt_w</p:attrName>
                                            </p:attrNameLst>
                                          </p:cBhvr>
                                          <p:tavLst>
                                            <p:tav tm="0">
                                              <p:val>
                                                <p:strVal val="#ppt_w"/>
                                              </p:val>
                                            </p:tav>
                                            <p:tav tm="100000">
                                              <p:val>
                                                <p:strVal val="#ppt_w"/>
                                              </p:val>
                                            </p:tav>
                                          </p:tavLst>
                                        </p:anim>
                                        <p:anim calcmode="lin" valueType="num">
                                          <p:cBhvr>
                                            <p:cTn id="71" dur="250" fill="hold"/>
                                            <p:tgtEl>
                                              <p:spTgt spid="1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wipe(left)">
                                          <p:cBhvr>
                                            <p:cTn id="75" dur="500"/>
                                            <p:tgtEl>
                                              <p:spTgt spid="2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18"/>
                                            </p:tgtEl>
                                            <p:attrNameLst>
                                              <p:attrName>style.visibility</p:attrName>
                                            </p:attrNameLst>
                                          </p:cBhvr>
                                          <p:to>
                                            <p:strVal val="visible"/>
                                          </p:to>
                                        </p:set>
                                        <p:animEffect transition="in" filter="wipe(left)">
                                          <p:cBhvr>
                                            <p:cTn id="78" dur="500"/>
                                            <p:tgtEl>
                                              <p:spTgt spid="1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14"/>
                                            </p:tgtEl>
                                            <p:attrNameLst>
                                              <p:attrName>style.visibility</p:attrName>
                                            </p:attrNameLst>
                                          </p:cBhvr>
                                          <p:to>
                                            <p:strVal val="visible"/>
                                          </p:to>
                                        </p:set>
                                        <p:animEffect transition="in" filter="wipe(left)">
                                          <p:cBhvr>
                                            <p:cTn id="84" dur="500"/>
                                            <p:tgtEl>
                                              <p:spTgt spid="1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12"/>
                                            </p:tgtEl>
                                            <p:attrNameLst>
                                              <p:attrName>style.visibility</p:attrName>
                                            </p:attrNameLst>
                                          </p:cBhvr>
                                          <p:to>
                                            <p:strVal val="visible"/>
                                          </p:to>
                                        </p:set>
                                        <p:animEffect transition="in" filter="wipe(left)">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2" grpId="0"/>
          <p:bldP spid="13" grpId="0"/>
          <p:bldP spid="14" grpId="0"/>
          <p:bldP spid="15" grpId="0"/>
          <p:bldP spid="16" grpId="0"/>
          <p:bldP spid="17" grpId="0"/>
          <p:bldP spid="18" grpId="0"/>
          <p:bldP spid="19" grpId="0"/>
          <p:bldP spid="20" grpId="0"/>
          <p:bldP spid="2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6868" y="5939989"/>
            <a:ext cx="1315213" cy="338554"/>
          </a:xfrm>
          <a:prstGeom prst="rect">
            <a:avLst/>
          </a:prstGeom>
          <a:noFill/>
        </p:spPr>
        <p:txBody>
          <a:bodyPr wrap="square" rtlCol="0">
            <a:spAutoFit/>
          </a:bodyPr>
          <a:lstStyle/>
          <a:p>
            <a:pPr algn="ct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收入来源一</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 name="TextBox 2"/>
          <p:cNvSpPr txBox="1"/>
          <p:nvPr/>
        </p:nvSpPr>
        <p:spPr>
          <a:xfrm>
            <a:off x="1184073" y="5259589"/>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100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3158139" y="5939989"/>
            <a:ext cx="1315213" cy="338554"/>
          </a:xfrm>
          <a:prstGeom prst="rect">
            <a:avLst/>
          </a:prstGeom>
          <a:noFill/>
        </p:spPr>
        <p:txBody>
          <a:bodyPr wrap="square" rtlCol="0">
            <a:spAutoFit/>
          </a:bodyPr>
          <a:lstStyle/>
          <a:p>
            <a:pPr algn="ct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收入来源二</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4639090" y="5939989"/>
            <a:ext cx="1315213" cy="338554"/>
          </a:xfrm>
          <a:prstGeom prst="rect">
            <a:avLst/>
          </a:prstGeom>
          <a:noFill/>
        </p:spPr>
        <p:txBody>
          <a:bodyPr wrap="square" rtlCol="0">
            <a:spAutoFit/>
          </a:bodyPr>
          <a:lstStyle/>
          <a:p>
            <a:pPr algn="ct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收入来源三</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6120042" y="5939989"/>
            <a:ext cx="1315213" cy="338554"/>
          </a:xfrm>
          <a:prstGeom prst="rect">
            <a:avLst/>
          </a:prstGeom>
          <a:noFill/>
        </p:spPr>
        <p:txBody>
          <a:bodyPr wrap="square" rtlCol="0">
            <a:spAutoFit/>
          </a:bodyPr>
          <a:lstStyle/>
          <a:p>
            <a:pPr algn="ct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收入来源四</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184073" y="4767535"/>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200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184073" y="4275480"/>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300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184073" y="3783425"/>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400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184073" y="3291371"/>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500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184073" y="2799316"/>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600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184073" y="2298937"/>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700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568116" y="1907540"/>
            <a:ext cx="5952661" cy="3936437"/>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184073" y="1815207"/>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800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184073" y="5751644"/>
            <a:ext cx="288032" cy="184666"/>
          </a:xfrm>
          <a:prstGeom prst="rect">
            <a:avLst/>
          </a:prstGeom>
          <a:noFill/>
        </p:spPr>
        <p:txBody>
          <a:bodyPr wrap="square" lIns="0" tIns="0" rIns="0" bIns="0" rtlCol="0">
            <a:spAutoFit/>
          </a:bodyPr>
          <a:lstStyle/>
          <a:p>
            <a:pPr algn="just" defTabSz="1088390"/>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rPr>
              <a:t>0</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5" name="矩形 24"/>
          <p:cNvSpPr/>
          <p:nvPr/>
        </p:nvSpPr>
        <p:spPr>
          <a:xfrm>
            <a:off x="1915895" y="2399596"/>
            <a:ext cx="864096" cy="344438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26" name="矩形 25"/>
          <p:cNvSpPr/>
          <p:nvPr/>
        </p:nvSpPr>
        <p:spPr>
          <a:xfrm>
            <a:off x="1915895" y="2640597"/>
            <a:ext cx="864096" cy="320338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27" name="矩形 26"/>
          <p:cNvSpPr/>
          <p:nvPr/>
        </p:nvSpPr>
        <p:spPr>
          <a:xfrm>
            <a:off x="3383697" y="3383705"/>
            <a:ext cx="864096" cy="246027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28" name="矩形 27"/>
          <p:cNvSpPr/>
          <p:nvPr/>
        </p:nvSpPr>
        <p:spPr>
          <a:xfrm>
            <a:off x="3383697" y="3783427"/>
            <a:ext cx="864096" cy="206055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29" name="矩形 28"/>
          <p:cNvSpPr/>
          <p:nvPr/>
        </p:nvSpPr>
        <p:spPr>
          <a:xfrm>
            <a:off x="4864648" y="4121787"/>
            <a:ext cx="864096" cy="17221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30" name="矩形 29"/>
          <p:cNvSpPr/>
          <p:nvPr/>
        </p:nvSpPr>
        <p:spPr>
          <a:xfrm>
            <a:off x="4864648" y="4767535"/>
            <a:ext cx="864096" cy="1076444"/>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31" name="矩形 30"/>
          <p:cNvSpPr/>
          <p:nvPr/>
        </p:nvSpPr>
        <p:spPr>
          <a:xfrm>
            <a:off x="6353552" y="4367815"/>
            <a:ext cx="864096" cy="147616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32" name="矩形 31"/>
          <p:cNvSpPr/>
          <p:nvPr/>
        </p:nvSpPr>
        <p:spPr>
          <a:xfrm>
            <a:off x="6353552" y="4688173"/>
            <a:ext cx="864096" cy="1155807"/>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dirty="0">
              <a:solidFill>
                <a:prstClr val="white"/>
              </a:solidFill>
              <a:latin typeface="Calibri" panose="020F0502020204030204"/>
              <a:ea typeface="微软雅黑" panose="020B0503020204020204" pitchFamily="34" charset="-122"/>
            </a:endParaRPr>
          </a:p>
        </p:txBody>
      </p:sp>
      <p:sp>
        <p:nvSpPr>
          <p:cNvPr id="33" name="TextBox 32"/>
          <p:cNvSpPr txBox="1"/>
          <p:nvPr/>
        </p:nvSpPr>
        <p:spPr>
          <a:xfrm>
            <a:off x="8112224" y="2383917"/>
            <a:ext cx="3264363" cy="1354538"/>
          </a:xfrm>
          <a:prstGeom prst="rect">
            <a:avLst/>
          </a:prstGeom>
          <a:noFill/>
        </p:spPr>
        <p:txBody>
          <a:bodyPr wrap="square" lIns="0" tIns="0" rIns="0" bIns="0" rtlCol="0">
            <a:spAutoFit/>
          </a:bodyPr>
          <a:lstStyle/>
          <a:p>
            <a:pPr algn="just" defTabSz="1088390">
              <a:lnSpc>
                <a:spcPct val="120000"/>
              </a:lnSpc>
            </a:pPr>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       点击输入简要文字解说，解说文字尽量概括精炼，不用多余的文字修饰，简洁精准的 解说所提炼的核心概念。 点击输入简要文字解说，解说文字尽量概括精炼，不用多余的文字修饰。</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8112225" y="1738244"/>
            <a:ext cx="2745791" cy="410433"/>
          </a:xfrm>
          <a:prstGeom prst="rect">
            <a:avLst/>
          </a:prstGeom>
          <a:noFill/>
        </p:spPr>
        <p:txBody>
          <a:bodyPr wrap="square" lIns="0" tIns="0" rIns="0" bIns="0" rtlCol="0">
            <a:spAutoFit/>
          </a:bodyPr>
          <a:lstStyle/>
          <a:p>
            <a:pPr defTabSz="1088390"/>
            <a:r>
              <a:rPr lang="zh-CN" altLang="en-US" sz="2665" dirty="0">
                <a:solidFill>
                  <a:prstClr val="black">
                    <a:lumMod val="65000"/>
                    <a:lumOff val="35000"/>
                  </a:prstClr>
                </a:solidFill>
                <a:latin typeface="微软雅黑" panose="020B0503020204020204" pitchFamily="34" charset="-122"/>
                <a:ea typeface="微软雅黑" panose="020B0503020204020204" pitchFamily="34" charset="-122"/>
              </a:rPr>
              <a:t>点击输入标题文本</a:t>
            </a:r>
            <a:endParaRPr lang="zh-CN" altLang="en-US" sz="26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8081745" y="4264640"/>
            <a:ext cx="3033823" cy="615553"/>
          </a:xfrm>
          <a:prstGeom prst="rect">
            <a:avLst/>
          </a:prstGeom>
          <a:noFill/>
        </p:spPr>
        <p:txBody>
          <a:bodyPr wrap="square" lIns="0" tIns="0" rIns="0" bIns="0" rtlCol="0">
            <a:spAutoFit/>
          </a:bodyPr>
          <a:lstStyle/>
          <a:p>
            <a:pPr defTabSz="1088390"/>
            <a:r>
              <a:rPr lang="en-US" altLang="zh-CN" sz="4000" dirty="0">
                <a:solidFill>
                  <a:prstClr val="black">
                    <a:lumMod val="65000"/>
                    <a:lumOff val="35000"/>
                  </a:prstClr>
                </a:solidFill>
                <a:latin typeface="微软雅黑" panose="020B0503020204020204" pitchFamily="34" charset="-122"/>
                <a:ea typeface="微软雅黑" panose="020B0503020204020204" pitchFamily="34" charset="-122"/>
              </a:rPr>
              <a:t>18,888,666</a:t>
            </a:r>
            <a:endParaRPr lang="zh-CN" altLang="en-US" sz="4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8112224" y="3948422"/>
            <a:ext cx="1920213" cy="287323"/>
          </a:xfrm>
          <a:prstGeom prst="rect">
            <a:avLst/>
          </a:prstGeom>
          <a:noFill/>
        </p:spPr>
        <p:txBody>
          <a:bodyPr wrap="square" lIns="0" tIns="0" rIns="0" bIns="0" rtlCol="0">
            <a:spAutoFit/>
          </a:bodyPr>
          <a:lstStyle/>
          <a:p>
            <a:pPr defTabSz="1088390"/>
            <a:r>
              <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rPr>
              <a:t>全年总额：</a:t>
            </a:r>
            <a:endParaRPr lang="zh-CN" altLang="en-US" sz="186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8126759" y="5478020"/>
            <a:ext cx="846571" cy="287323"/>
          </a:xfrm>
          <a:prstGeom prst="rect">
            <a:avLst/>
          </a:prstGeom>
          <a:noFill/>
        </p:spPr>
        <p:txBody>
          <a:bodyPr wrap="square" lIns="0" tIns="0" rIns="0" bIns="0" rtlCol="0">
            <a:spAutoFit/>
          </a:bodyPr>
          <a:lstStyle/>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毛利润</a:t>
            </a:r>
            <a:endPar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126759" y="5937084"/>
            <a:ext cx="846571" cy="287323"/>
          </a:xfrm>
          <a:prstGeom prst="rect">
            <a:avLst/>
          </a:prstGeom>
          <a:noFill/>
        </p:spPr>
        <p:txBody>
          <a:bodyPr wrap="square" lIns="0" tIns="0" rIns="0" bIns="0" rtlCol="0">
            <a:spAutoFit/>
          </a:bodyPr>
          <a:lstStyle/>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纯利润</a:t>
            </a:r>
            <a:endPar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9" name="TextBox 9"/>
          <p:cNvSpPr txBox="1">
            <a:spLocks noChangeArrowheads="1"/>
          </p:cNvSpPr>
          <p:nvPr/>
        </p:nvSpPr>
        <p:spPr bwMode="auto">
          <a:xfrm>
            <a:off x="4941294" y="3749837"/>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2000" b="1" dirty="0">
                <a:solidFill>
                  <a:prstClr val="black">
                    <a:lumMod val="65000"/>
                    <a:lumOff val="35000"/>
                  </a:prstClr>
                </a:solidFill>
                <a:latin typeface="微软雅黑" panose="020B0503020204020204" pitchFamily="34" charset="-122"/>
                <a:ea typeface="微软雅黑" panose="020B0503020204020204" pitchFamily="34" charset="-122"/>
              </a:rPr>
              <a:t>500</a:t>
            </a: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万</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0" name="TextBox 9"/>
          <p:cNvSpPr txBox="1">
            <a:spLocks noChangeArrowheads="1"/>
          </p:cNvSpPr>
          <p:nvPr/>
        </p:nvSpPr>
        <p:spPr bwMode="auto">
          <a:xfrm>
            <a:off x="3449461" y="3036248"/>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2000" b="1" dirty="0">
                <a:solidFill>
                  <a:prstClr val="black">
                    <a:lumMod val="65000"/>
                    <a:lumOff val="35000"/>
                  </a:prstClr>
                </a:solidFill>
                <a:latin typeface="微软雅黑" panose="020B0503020204020204" pitchFamily="34" charset="-122"/>
                <a:ea typeface="微软雅黑" panose="020B0503020204020204" pitchFamily="34" charset="-122"/>
              </a:rPr>
              <a:t>600</a:t>
            </a: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万</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1" name="TextBox 9"/>
          <p:cNvSpPr txBox="1">
            <a:spLocks noChangeArrowheads="1"/>
          </p:cNvSpPr>
          <p:nvPr/>
        </p:nvSpPr>
        <p:spPr bwMode="auto">
          <a:xfrm>
            <a:off x="6415083" y="4029010"/>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2000" b="1" dirty="0">
                <a:solidFill>
                  <a:prstClr val="black">
                    <a:lumMod val="65000"/>
                    <a:lumOff val="35000"/>
                  </a:prstClr>
                </a:solidFill>
                <a:latin typeface="微软雅黑" panose="020B0503020204020204" pitchFamily="34" charset="-122"/>
                <a:ea typeface="微软雅黑" panose="020B0503020204020204" pitchFamily="34" charset="-122"/>
              </a:rPr>
              <a:t>300</a:t>
            </a: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万</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952172" y="5970766"/>
            <a:ext cx="704697" cy="276999"/>
          </a:xfrm>
          <a:prstGeom prst="rect">
            <a:avLst/>
          </a:prstGeom>
          <a:noFill/>
        </p:spPr>
        <p:txBody>
          <a:bodyPr wrap="square" rtlCol="0">
            <a:spAutoFit/>
          </a:bodyPr>
          <a:lstStyle/>
          <a:p>
            <a:pPr algn="ctr" defTabSz="108839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rPr>
              <a:t>（万元）</a:t>
            </a:r>
            <a:endPar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3" name="TextBox 9"/>
          <p:cNvSpPr txBox="1">
            <a:spLocks noChangeArrowheads="1"/>
          </p:cNvSpPr>
          <p:nvPr/>
        </p:nvSpPr>
        <p:spPr bwMode="auto">
          <a:xfrm>
            <a:off x="2065015" y="2767959"/>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1600" dirty="0">
                <a:solidFill>
                  <a:prstClr val="white"/>
                </a:solidFill>
                <a:latin typeface="微软雅黑" panose="020B0503020204020204" pitchFamily="34" charset="-122"/>
                <a:ea typeface="微软雅黑" panose="020B0503020204020204" pitchFamily="34" charset="-122"/>
              </a:rPr>
              <a:t>650</a:t>
            </a:r>
            <a:r>
              <a:rPr lang="zh-CN" altLang="en-US" sz="1600" dirty="0">
                <a:solidFill>
                  <a:prstClr val="white"/>
                </a:solidFill>
                <a:latin typeface="微软雅黑" panose="020B0503020204020204" pitchFamily="34" charset="-122"/>
                <a:ea typeface="微软雅黑" panose="020B0503020204020204" pitchFamily="34" charset="-122"/>
              </a:rPr>
              <a:t>万</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44" name="TextBox 9"/>
          <p:cNvSpPr txBox="1">
            <a:spLocks noChangeArrowheads="1"/>
          </p:cNvSpPr>
          <p:nvPr/>
        </p:nvSpPr>
        <p:spPr bwMode="auto">
          <a:xfrm>
            <a:off x="3532815" y="3888770"/>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1600" dirty="0">
                <a:solidFill>
                  <a:prstClr val="white"/>
                </a:solidFill>
                <a:latin typeface="微软雅黑" panose="020B0503020204020204" pitchFamily="34" charset="-122"/>
                <a:ea typeface="微软雅黑" panose="020B0503020204020204" pitchFamily="34" charset="-122"/>
              </a:rPr>
              <a:t>420</a:t>
            </a:r>
            <a:r>
              <a:rPr lang="zh-CN" altLang="en-US" sz="1600" dirty="0">
                <a:solidFill>
                  <a:prstClr val="white"/>
                </a:solidFill>
                <a:latin typeface="微软雅黑" panose="020B0503020204020204" pitchFamily="34" charset="-122"/>
                <a:ea typeface="微软雅黑" panose="020B0503020204020204" pitchFamily="34" charset="-122"/>
              </a:rPr>
              <a:t>万</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45" name="TextBox 9"/>
          <p:cNvSpPr txBox="1">
            <a:spLocks noChangeArrowheads="1"/>
          </p:cNvSpPr>
          <p:nvPr/>
        </p:nvSpPr>
        <p:spPr bwMode="auto">
          <a:xfrm>
            <a:off x="5013766" y="4859869"/>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1600" dirty="0">
                <a:solidFill>
                  <a:prstClr val="white"/>
                </a:solidFill>
                <a:latin typeface="微软雅黑" panose="020B0503020204020204" pitchFamily="34" charset="-122"/>
                <a:ea typeface="微软雅黑" panose="020B0503020204020204" pitchFamily="34" charset="-122"/>
              </a:rPr>
              <a:t>220</a:t>
            </a:r>
            <a:r>
              <a:rPr lang="zh-CN" altLang="en-US" sz="1600" dirty="0">
                <a:solidFill>
                  <a:prstClr val="white"/>
                </a:solidFill>
                <a:latin typeface="微软雅黑" panose="020B0503020204020204" pitchFamily="34" charset="-122"/>
                <a:ea typeface="微软雅黑" panose="020B0503020204020204" pitchFamily="34" charset="-122"/>
              </a:rPr>
              <a:t>万</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46" name="TextBox 9"/>
          <p:cNvSpPr txBox="1">
            <a:spLocks noChangeArrowheads="1"/>
          </p:cNvSpPr>
          <p:nvPr/>
        </p:nvSpPr>
        <p:spPr bwMode="auto">
          <a:xfrm>
            <a:off x="6471602" y="4829090"/>
            <a:ext cx="5658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1600" dirty="0">
                <a:solidFill>
                  <a:prstClr val="white"/>
                </a:solidFill>
                <a:latin typeface="微软雅黑" panose="020B0503020204020204" pitchFamily="34" charset="-122"/>
                <a:ea typeface="微软雅黑" panose="020B0503020204020204" pitchFamily="34" charset="-122"/>
              </a:rPr>
              <a:t>240</a:t>
            </a:r>
            <a:r>
              <a:rPr lang="zh-CN" altLang="en-US" sz="1600" dirty="0">
                <a:solidFill>
                  <a:prstClr val="white"/>
                </a:solidFill>
                <a:latin typeface="微软雅黑" panose="020B0503020204020204" pitchFamily="34" charset="-122"/>
                <a:ea typeface="微软雅黑" panose="020B0503020204020204" pitchFamily="34" charset="-122"/>
              </a:rPr>
              <a:t>万</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47" name="矩形 46"/>
          <p:cNvSpPr/>
          <p:nvPr/>
        </p:nvSpPr>
        <p:spPr>
          <a:xfrm>
            <a:off x="8973330" y="5512680"/>
            <a:ext cx="511789" cy="2458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48" name="矩形 47"/>
          <p:cNvSpPr/>
          <p:nvPr/>
        </p:nvSpPr>
        <p:spPr>
          <a:xfrm>
            <a:off x="8973330" y="5957797"/>
            <a:ext cx="511789" cy="2458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49" name="TextBox 9"/>
          <p:cNvSpPr txBox="1">
            <a:spLocks noChangeArrowheads="1"/>
          </p:cNvSpPr>
          <p:nvPr/>
        </p:nvSpPr>
        <p:spPr bwMode="auto">
          <a:xfrm>
            <a:off x="1998514" y="2076141"/>
            <a:ext cx="7325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1088390"/>
            <a:r>
              <a:rPr lang="en-US" altLang="zh-CN" sz="2000" b="1" dirty="0">
                <a:solidFill>
                  <a:prstClr val="black">
                    <a:lumMod val="65000"/>
                    <a:lumOff val="35000"/>
                  </a:prstClr>
                </a:solidFill>
                <a:latin typeface="微软雅黑" panose="020B0503020204020204" pitchFamily="34" charset="-122"/>
                <a:ea typeface="微软雅黑" panose="020B0503020204020204" pitchFamily="34" charset="-122"/>
              </a:rPr>
              <a:t>800</a:t>
            </a: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万</a:t>
            </a:r>
            <a:endPar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8"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additive="base">
                                        <p:cTn id="56" dur="200" fill="hold"/>
                                        <p:tgtEl>
                                          <p:spTgt spid="42"/>
                                        </p:tgtEl>
                                        <p:attrNameLst>
                                          <p:attrName>ppt_x</p:attrName>
                                        </p:attrNameLst>
                                      </p:cBhvr>
                                      <p:tavLst>
                                        <p:tav tm="0">
                                          <p:val>
                                            <p:strVal val="0-#ppt_w/2"/>
                                          </p:val>
                                        </p:tav>
                                        <p:tav tm="100000">
                                          <p:val>
                                            <p:strVal val="#ppt_x"/>
                                          </p:val>
                                        </p:tav>
                                      </p:tavLst>
                                    </p:anim>
                                    <p:anim calcmode="lin" valueType="num">
                                      <p:cBhvr additive="base">
                                        <p:cTn id="57" dur="200" fill="hold"/>
                                        <p:tgtEl>
                                          <p:spTgt spid="42"/>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60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6500"/>
                            </p:stCondLst>
                            <p:childTnLst>
                              <p:par>
                                <p:cTn id="68" presetID="53" presetClass="entr" presetSubtype="16"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 calcmode="lin" valueType="num">
                                      <p:cBhvr>
                                        <p:cTn id="70" dur="300" fill="hold"/>
                                        <p:tgtEl>
                                          <p:spTgt spid="49"/>
                                        </p:tgtEl>
                                        <p:attrNameLst>
                                          <p:attrName>ppt_w</p:attrName>
                                        </p:attrNameLst>
                                      </p:cBhvr>
                                      <p:tavLst>
                                        <p:tav tm="0">
                                          <p:val>
                                            <p:fltVal val="0"/>
                                          </p:val>
                                        </p:tav>
                                        <p:tav tm="100000">
                                          <p:val>
                                            <p:strVal val="#ppt_w"/>
                                          </p:val>
                                        </p:tav>
                                      </p:tavLst>
                                    </p:anim>
                                    <p:anim calcmode="lin" valueType="num">
                                      <p:cBhvr>
                                        <p:cTn id="71" dur="300" fill="hold"/>
                                        <p:tgtEl>
                                          <p:spTgt spid="49"/>
                                        </p:tgtEl>
                                        <p:attrNameLst>
                                          <p:attrName>ppt_h</p:attrName>
                                        </p:attrNameLst>
                                      </p:cBhvr>
                                      <p:tavLst>
                                        <p:tav tm="0">
                                          <p:val>
                                            <p:fltVal val="0"/>
                                          </p:val>
                                        </p:tav>
                                        <p:tav tm="100000">
                                          <p:val>
                                            <p:strVal val="#ppt_h"/>
                                          </p:val>
                                        </p:tav>
                                      </p:tavLst>
                                    </p:anim>
                                    <p:animEffect transition="in" filter="fade">
                                      <p:cBhvr>
                                        <p:cTn id="72" dur="300"/>
                                        <p:tgtEl>
                                          <p:spTgt spid="49"/>
                                        </p:tgtEl>
                                      </p:cBhvr>
                                    </p:animEffect>
                                  </p:childTnLst>
                                </p:cTn>
                              </p:par>
                            </p:childTnLst>
                          </p:cTn>
                        </p:par>
                        <p:par>
                          <p:cTn id="73" fill="hold">
                            <p:stCondLst>
                              <p:cond delay="70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p:cTn id="80" dur="300" fill="hold"/>
                                        <p:tgtEl>
                                          <p:spTgt spid="43"/>
                                        </p:tgtEl>
                                        <p:attrNameLst>
                                          <p:attrName>ppt_w</p:attrName>
                                        </p:attrNameLst>
                                      </p:cBhvr>
                                      <p:tavLst>
                                        <p:tav tm="0">
                                          <p:val>
                                            <p:fltVal val="0"/>
                                          </p:val>
                                        </p:tav>
                                        <p:tav tm="100000">
                                          <p:val>
                                            <p:strVal val="#ppt_w"/>
                                          </p:val>
                                        </p:tav>
                                      </p:tavLst>
                                    </p:anim>
                                    <p:anim calcmode="lin" valueType="num">
                                      <p:cBhvr>
                                        <p:cTn id="81" dur="300" fill="hold"/>
                                        <p:tgtEl>
                                          <p:spTgt spid="43"/>
                                        </p:tgtEl>
                                        <p:attrNameLst>
                                          <p:attrName>ppt_h</p:attrName>
                                        </p:attrNameLst>
                                      </p:cBhvr>
                                      <p:tavLst>
                                        <p:tav tm="0">
                                          <p:val>
                                            <p:fltVal val="0"/>
                                          </p:val>
                                        </p:tav>
                                        <p:tav tm="100000">
                                          <p:val>
                                            <p:strVal val="#ppt_h"/>
                                          </p:val>
                                        </p:tav>
                                      </p:tavLst>
                                    </p:anim>
                                    <p:animEffect transition="in" filter="fade">
                                      <p:cBhvr>
                                        <p:cTn id="82" dur="300"/>
                                        <p:tgtEl>
                                          <p:spTgt spid="43"/>
                                        </p:tgtEl>
                                      </p:cBhvr>
                                    </p:animEffect>
                                  </p:childTnLst>
                                </p:cTn>
                              </p:par>
                            </p:childTnLst>
                          </p:cTn>
                        </p:par>
                        <p:par>
                          <p:cTn id="83" fill="hold">
                            <p:stCondLst>
                              <p:cond delay="80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8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9000"/>
                            </p:stCondLst>
                            <p:childTnLst>
                              <p:par>
                                <p:cTn id="93" presetID="53" presetClass="entr" presetSubtype="16"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 calcmode="lin" valueType="num">
                                      <p:cBhvr>
                                        <p:cTn id="95" dur="300" fill="hold"/>
                                        <p:tgtEl>
                                          <p:spTgt spid="40"/>
                                        </p:tgtEl>
                                        <p:attrNameLst>
                                          <p:attrName>ppt_w</p:attrName>
                                        </p:attrNameLst>
                                      </p:cBhvr>
                                      <p:tavLst>
                                        <p:tav tm="0">
                                          <p:val>
                                            <p:fltVal val="0"/>
                                          </p:val>
                                        </p:tav>
                                        <p:tav tm="100000">
                                          <p:val>
                                            <p:strVal val="#ppt_w"/>
                                          </p:val>
                                        </p:tav>
                                      </p:tavLst>
                                    </p:anim>
                                    <p:anim calcmode="lin" valueType="num">
                                      <p:cBhvr>
                                        <p:cTn id="96" dur="300" fill="hold"/>
                                        <p:tgtEl>
                                          <p:spTgt spid="40"/>
                                        </p:tgtEl>
                                        <p:attrNameLst>
                                          <p:attrName>ppt_h</p:attrName>
                                        </p:attrNameLst>
                                      </p:cBhvr>
                                      <p:tavLst>
                                        <p:tav tm="0">
                                          <p:val>
                                            <p:fltVal val="0"/>
                                          </p:val>
                                        </p:tav>
                                        <p:tav tm="100000">
                                          <p:val>
                                            <p:strVal val="#ppt_h"/>
                                          </p:val>
                                        </p:tav>
                                      </p:tavLst>
                                    </p:anim>
                                    <p:animEffect transition="in" filter="fade">
                                      <p:cBhvr>
                                        <p:cTn id="97" dur="300"/>
                                        <p:tgtEl>
                                          <p:spTgt spid="40"/>
                                        </p:tgtEl>
                                      </p:cBhvr>
                                    </p:animEffect>
                                  </p:childTnLst>
                                </p:cTn>
                              </p:par>
                            </p:childTnLst>
                          </p:cTn>
                        </p:par>
                        <p:par>
                          <p:cTn id="98" fill="hold">
                            <p:stCondLst>
                              <p:cond delay="95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10000"/>
                            </p:stCondLst>
                            <p:childTnLst>
                              <p:par>
                                <p:cTn id="103" presetID="53" presetClass="entr" presetSubtype="16" fill="hold" grpId="0" nodeType="after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p:cTn id="105" dur="300" fill="hold"/>
                                        <p:tgtEl>
                                          <p:spTgt spid="44"/>
                                        </p:tgtEl>
                                        <p:attrNameLst>
                                          <p:attrName>ppt_w</p:attrName>
                                        </p:attrNameLst>
                                      </p:cBhvr>
                                      <p:tavLst>
                                        <p:tav tm="0">
                                          <p:val>
                                            <p:fltVal val="0"/>
                                          </p:val>
                                        </p:tav>
                                        <p:tav tm="100000">
                                          <p:val>
                                            <p:strVal val="#ppt_w"/>
                                          </p:val>
                                        </p:tav>
                                      </p:tavLst>
                                    </p:anim>
                                    <p:anim calcmode="lin" valueType="num">
                                      <p:cBhvr>
                                        <p:cTn id="106" dur="300" fill="hold"/>
                                        <p:tgtEl>
                                          <p:spTgt spid="44"/>
                                        </p:tgtEl>
                                        <p:attrNameLst>
                                          <p:attrName>ppt_h</p:attrName>
                                        </p:attrNameLst>
                                      </p:cBhvr>
                                      <p:tavLst>
                                        <p:tav tm="0">
                                          <p:val>
                                            <p:fltVal val="0"/>
                                          </p:val>
                                        </p:tav>
                                        <p:tav tm="100000">
                                          <p:val>
                                            <p:strVal val="#ppt_h"/>
                                          </p:val>
                                        </p:tav>
                                      </p:tavLst>
                                    </p:anim>
                                    <p:animEffect transition="in" filter="fade">
                                      <p:cBhvr>
                                        <p:cTn id="107" dur="300"/>
                                        <p:tgtEl>
                                          <p:spTgt spid="44"/>
                                        </p:tgtEl>
                                      </p:cBhvr>
                                    </p:animEffect>
                                  </p:childTnLst>
                                </p:cTn>
                              </p:par>
                            </p:childTnLst>
                          </p:cTn>
                        </p:par>
                        <p:par>
                          <p:cTn id="108" fill="hold">
                            <p:stCondLst>
                              <p:cond delay="105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11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11500"/>
                            </p:stCondLst>
                            <p:childTnLst>
                              <p:par>
                                <p:cTn id="118" presetID="53" presetClass="entr" presetSubtype="16" fill="hold" grpId="0" nodeType="afterEffect">
                                  <p:stCondLst>
                                    <p:cond delay="0"/>
                                  </p:stCondLst>
                                  <p:childTnLst>
                                    <p:set>
                                      <p:cBhvr>
                                        <p:cTn id="119" dur="1" fill="hold">
                                          <p:stCondLst>
                                            <p:cond delay="0"/>
                                          </p:stCondLst>
                                        </p:cTn>
                                        <p:tgtEl>
                                          <p:spTgt spid="39"/>
                                        </p:tgtEl>
                                        <p:attrNameLst>
                                          <p:attrName>style.visibility</p:attrName>
                                        </p:attrNameLst>
                                      </p:cBhvr>
                                      <p:to>
                                        <p:strVal val="visible"/>
                                      </p:to>
                                    </p:set>
                                    <p:anim calcmode="lin" valueType="num">
                                      <p:cBhvr>
                                        <p:cTn id="120" dur="300" fill="hold"/>
                                        <p:tgtEl>
                                          <p:spTgt spid="39"/>
                                        </p:tgtEl>
                                        <p:attrNameLst>
                                          <p:attrName>ppt_w</p:attrName>
                                        </p:attrNameLst>
                                      </p:cBhvr>
                                      <p:tavLst>
                                        <p:tav tm="0">
                                          <p:val>
                                            <p:fltVal val="0"/>
                                          </p:val>
                                        </p:tav>
                                        <p:tav tm="100000">
                                          <p:val>
                                            <p:strVal val="#ppt_w"/>
                                          </p:val>
                                        </p:tav>
                                      </p:tavLst>
                                    </p:anim>
                                    <p:anim calcmode="lin" valueType="num">
                                      <p:cBhvr>
                                        <p:cTn id="121" dur="300" fill="hold"/>
                                        <p:tgtEl>
                                          <p:spTgt spid="39"/>
                                        </p:tgtEl>
                                        <p:attrNameLst>
                                          <p:attrName>ppt_h</p:attrName>
                                        </p:attrNameLst>
                                      </p:cBhvr>
                                      <p:tavLst>
                                        <p:tav tm="0">
                                          <p:val>
                                            <p:fltVal val="0"/>
                                          </p:val>
                                        </p:tav>
                                        <p:tav tm="100000">
                                          <p:val>
                                            <p:strVal val="#ppt_h"/>
                                          </p:val>
                                        </p:tav>
                                      </p:tavLst>
                                    </p:anim>
                                    <p:animEffect transition="in" filter="fade">
                                      <p:cBhvr>
                                        <p:cTn id="122" dur="300"/>
                                        <p:tgtEl>
                                          <p:spTgt spid="39"/>
                                        </p:tgtEl>
                                      </p:cBhvr>
                                    </p:animEffect>
                                  </p:childTnLst>
                                </p:cTn>
                              </p:par>
                            </p:childTnLst>
                          </p:cTn>
                        </p:par>
                        <p:par>
                          <p:cTn id="123" fill="hold">
                            <p:stCondLst>
                              <p:cond delay="120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12500"/>
                            </p:stCondLst>
                            <p:childTnLst>
                              <p:par>
                                <p:cTn id="128" presetID="53" presetClass="entr" presetSubtype="16" fill="hold" grpId="0" nodeType="afterEffect">
                                  <p:stCondLst>
                                    <p:cond delay="0"/>
                                  </p:stCondLst>
                                  <p:childTnLst>
                                    <p:set>
                                      <p:cBhvr>
                                        <p:cTn id="129" dur="1" fill="hold">
                                          <p:stCondLst>
                                            <p:cond delay="0"/>
                                          </p:stCondLst>
                                        </p:cTn>
                                        <p:tgtEl>
                                          <p:spTgt spid="45"/>
                                        </p:tgtEl>
                                        <p:attrNameLst>
                                          <p:attrName>style.visibility</p:attrName>
                                        </p:attrNameLst>
                                      </p:cBhvr>
                                      <p:to>
                                        <p:strVal val="visible"/>
                                      </p:to>
                                    </p:set>
                                    <p:anim calcmode="lin" valueType="num">
                                      <p:cBhvr>
                                        <p:cTn id="130" dur="300" fill="hold"/>
                                        <p:tgtEl>
                                          <p:spTgt spid="45"/>
                                        </p:tgtEl>
                                        <p:attrNameLst>
                                          <p:attrName>ppt_w</p:attrName>
                                        </p:attrNameLst>
                                      </p:cBhvr>
                                      <p:tavLst>
                                        <p:tav tm="0">
                                          <p:val>
                                            <p:fltVal val="0"/>
                                          </p:val>
                                        </p:tav>
                                        <p:tav tm="100000">
                                          <p:val>
                                            <p:strVal val="#ppt_w"/>
                                          </p:val>
                                        </p:tav>
                                      </p:tavLst>
                                    </p:anim>
                                    <p:anim calcmode="lin" valueType="num">
                                      <p:cBhvr>
                                        <p:cTn id="131" dur="300" fill="hold"/>
                                        <p:tgtEl>
                                          <p:spTgt spid="45"/>
                                        </p:tgtEl>
                                        <p:attrNameLst>
                                          <p:attrName>ppt_h</p:attrName>
                                        </p:attrNameLst>
                                      </p:cBhvr>
                                      <p:tavLst>
                                        <p:tav tm="0">
                                          <p:val>
                                            <p:fltVal val="0"/>
                                          </p:val>
                                        </p:tav>
                                        <p:tav tm="100000">
                                          <p:val>
                                            <p:strVal val="#ppt_h"/>
                                          </p:val>
                                        </p:tav>
                                      </p:tavLst>
                                    </p:anim>
                                    <p:animEffect transition="in" filter="fade">
                                      <p:cBhvr>
                                        <p:cTn id="132" dur="300"/>
                                        <p:tgtEl>
                                          <p:spTgt spid="45"/>
                                        </p:tgtEl>
                                      </p:cBhvr>
                                    </p:animEffect>
                                  </p:childTnLst>
                                </p:cTn>
                              </p:par>
                            </p:childTnLst>
                          </p:cTn>
                        </p:par>
                        <p:par>
                          <p:cTn id="133" fill="hold">
                            <p:stCondLst>
                              <p:cond delay="130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135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14000"/>
                            </p:stCondLst>
                            <p:childTnLst>
                              <p:par>
                                <p:cTn id="143" presetID="53" presetClass="entr" presetSubtype="16" fill="hold" grpId="0" nodeType="after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p:cTn id="145" dur="300" fill="hold"/>
                                        <p:tgtEl>
                                          <p:spTgt spid="41"/>
                                        </p:tgtEl>
                                        <p:attrNameLst>
                                          <p:attrName>ppt_w</p:attrName>
                                        </p:attrNameLst>
                                      </p:cBhvr>
                                      <p:tavLst>
                                        <p:tav tm="0">
                                          <p:val>
                                            <p:fltVal val="0"/>
                                          </p:val>
                                        </p:tav>
                                        <p:tav tm="100000">
                                          <p:val>
                                            <p:strVal val="#ppt_w"/>
                                          </p:val>
                                        </p:tav>
                                      </p:tavLst>
                                    </p:anim>
                                    <p:anim calcmode="lin" valueType="num">
                                      <p:cBhvr>
                                        <p:cTn id="146" dur="300" fill="hold"/>
                                        <p:tgtEl>
                                          <p:spTgt spid="41"/>
                                        </p:tgtEl>
                                        <p:attrNameLst>
                                          <p:attrName>ppt_h</p:attrName>
                                        </p:attrNameLst>
                                      </p:cBhvr>
                                      <p:tavLst>
                                        <p:tav tm="0">
                                          <p:val>
                                            <p:fltVal val="0"/>
                                          </p:val>
                                        </p:tav>
                                        <p:tav tm="100000">
                                          <p:val>
                                            <p:strVal val="#ppt_h"/>
                                          </p:val>
                                        </p:tav>
                                      </p:tavLst>
                                    </p:anim>
                                    <p:animEffect transition="in" filter="fade">
                                      <p:cBhvr>
                                        <p:cTn id="147" dur="300"/>
                                        <p:tgtEl>
                                          <p:spTgt spid="41"/>
                                        </p:tgtEl>
                                      </p:cBhvr>
                                    </p:animEffect>
                                  </p:childTnLst>
                                </p:cTn>
                              </p:par>
                            </p:childTnLst>
                          </p:cTn>
                        </p:par>
                        <p:par>
                          <p:cTn id="148" fill="hold">
                            <p:stCondLst>
                              <p:cond delay="145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15000"/>
                            </p:stCondLst>
                            <p:childTnLst>
                              <p:par>
                                <p:cTn id="153" presetID="53" presetClass="entr" presetSubtype="16" fill="hold" grpId="0" nodeType="afterEffect">
                                  <p:stCondLst>
                                    <p:cond delay="0"/>
                                  </p:stCondLst>
                                  <p:childTnLst>
                                    <p:set>
                                      <p:cBhvr>
                                        <p:cTn id="154" dur="1" fill="hold">
                                          <p:stCondLst>
                                            <p:cond delay="0"/>
                                          </p:stCondLst>
                                        </p:cTn>
                                        <p:tgtEl>
                                          <p:spTgt spid="46"/>
                                        </p:tgtEl>
                                        <p:attrNameLst>
                                          <p:attrName>style.visibility</p:attrName>
                                        </p:attrNameLst>
                                      </p:cBhvr>
                                      <p:to>
                                        <p:strVal val="visible"/>
                                      </p:to>
                                    </p:set>
                                    <p:anim calcmode="lin" valueType="num">
                                      <p:cBhvr>
                                        <p:cTn id="155" dur="300" fill="hold"/>
                                        <p:tgtEl>
                                          <p:spTgt spid="46"/>
                                        </p:tgtEl>
                                        <p:attrNameLst>
                                          <p:attrName>ppt_w</p:attrName>
                                        </p:attrNameLst>
                                      </p:cBhvr>
                                      <p:tavLst>
                                        <p:tav tm="0">
                                          <p:val>
                                            <p:fltVal val="0"/>
                                          </p:val>
                                        </p:tav>
                                        <p:tav tm="100000">
                                          <p:val>
                                            <p:strVal val="#ppt_w"/>
                                          </p:val>
                                        </p:tav>
                                      </p:tavLst>
                                    </p:anim>
                                    <p:anim calcmode="lin" valueType="num">
                                      <p:cBhvr>
                                        <p:cTn id="156" dur="300" fill="hold"/>
                                        <p:tgtEl>
                                          <p:spTgt spid="46"/>
                                        </p:tgtEl>
                                        <p:attrNameLst>
                                          <p:attrName>ppt_h</p:attrName>
                                        </p:attrNameLst>
                                      </p:cBhvr>
                                      <p:tavLst>
                                        <p:tav tm="0">
                                          <p:val>
                                            <p:fltVal val="0"/>
                                          </p:val>
                                        </p:tav>
                                        <p:tav tm="100000">
                                          <p:val>
                                            <p:strVal val="#ppt_h"/>
                                          </p:val>
                                        </p:tav>
                                      </p:tavLst>
                                    </p:anim>
                                    <p:animEffect transition="in" filter="fade">
                                      <p:cBhvr>
                                        <p:cTn id="157" dur="300"/>
                                        <p:tgtEl>
                                          <p:spTgt spid="46"/>
                                        </p:tgtEl>
                                      </p:cBhvr>
                                    </p:animEffect>
                                  </p:childTnLst>
                                </p:cTn>
                              </p:par>
                            </p:childTnLst>
                          </p:cTn>
                        </p:par>
                        <p:par>
                          <p:cTn id="158" fill="hold">
                            <p:stCondLst>
                              <p:cond delay="155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160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165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170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17500"/>
                            </p:stCondLst>
                            <p:childTnLst>
                              <p:par>
                                <p:cTn id="177" presetID="22" presetClass="entr" presetSubtype="8" fill="hold" grpId="0" nodeType="afterEffect">
                                  <p:stCondLst>
                                    <p:cond delay="0"/>
                                  </p:stCondLst>
                                  <p:childTnLst>
                                    <p:set>
                                      <p:cBhvr>
                                        <p:cTn id="178" dur="1" fill="hold">
                                          <p:stCondLst>
                                            <p:cond delay="0"/>
                                          </p:stCondLst>
                                        </p:cTn>
                                        <p:tgtEl>
                                          <p:spTgt spid="37"/>
                                        </p:tgtEl>
                                        <p:attrNameLst>
                                          <p:attrName>style.visibility</p:attrName>
                                        </p:attrNameLst>
                                      </p:cBhvr>
                                      <p:to>
                                        <p:strVal val="visible"/>
                                      </p:to>
                                    </p:set>
                                    <p:animEffect transition="in" filter="wipe(left)">
                                      <p:cBhvr>
                                        <p:cTn id="179" dur="500"/>
                                        <p:tgtEl>
                                          <p:spTgt spid="37"/>
                                        </p:tgtEl>
                                      </p:cBhvr>
                                    </p:animEffect>
                                  </p:childTnLst>
                                </p:cTn>
                              </p:par>
                            </p:childTnLst>
                          </p:cTn>
                        </p:par>
                        <p:par>
                          <p:cTn id="180" fill="hold">
                            <p:stCondLst>
                              <p:cond delay="18000"/>
                            </p:stCondLst>
                            <p:childTnLst>
                              <p:par>
                                <p:cTn id="181" presetID="22" presetClass="entr" presetSubtype="4"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Effect transition="in" filter="wipe(down)">
                                      <p:cBhvr>
                                        <p:cTn id="183" dur="500"/>
                                        <p:tgtEl>
                                          <p:spTgt spid="47"/>
                                        </p:tgtEl>
                                      </p:cBhvr>
                                    </p:animEffect>
                                  </p:childTnLst>
                                </p:cTn>
                              </p:par>
                            </p:childTnLst>
                          </p:cTn>
                        </p:par>
                        <p:par>
                          <p:cTn id="184" fill="hold">
                            <p:stCondLst>
                              <p:cond delay="18500"/>
                            </p:stCondLst>
                            <p:childTnLst>
                              <p:par>
                                <p:cTn id="185" presetID="22" presetClass="entr" presetSubtype="8" fill="hold" grpId="0" nodeType="afterEffect">
                                  <p:stCondLst>
                                    <p:cond delay="0"/>
                                  </p:stCondLst>
                                  <p:childTnLst>
                                    <p:set>
                                      <p:cBhvr>
                                        <p:cTn id="186" dur="1" fill="hold">
                                          <p:stCondLst>
                                            <p:cond delay="0"/>
                                          </p:stCondLst>
                                        </p:cTn>
                                        <p:tgtEl>
                                          <p:spTgt spid="38"/>
                                        </p:tgtEl>
                                        <p:attrNameLst>
                                          <p:attrName>style.visibility</p:attrName>
                                        </p:attrNameLst>
                                      </p:cBhvr>
                                      <p:to>
                                        <p:strVal val="visible"/>
                                      </p:to>
                                    </p:set>
                                    <p:animEffect transition="in" filter="wipe(left)">
                                      <p:cBhvr>
                                        <p:cTn id="187" dur="500"/>
                                        <p:tgtEl>
                                          <p:spTgt spid="38"/>
                                        </p:tgtEl>
                                      </p:cBhvr>
                                    </p:animEffect>
                                  </p:childTnLst>
                                </p:cTn>
                              </p:par>
                            </p:childTnLst>
                          </p:cTn>
                        </p:par>
                        <p:par>
                          <p:cTn id="188" fill="hold">
                            <p:stCondLst>
                              <p:cond delay="19000"/>
                            </p:stCondLst>
                            <p:childTnLst>
                              <p:par>
                                <p:cTn id="189" presetID="22" presetClass="entr" presetSubtype="4" fill="hold" grpId="0" nodeType="afterEffect">
                                  <p:stCondLst>
                                    <p:cond delay="0"/>
                                  </p:stCondLst>
                                  <p:childTnLst>
                                    <p:set>
                                      <p:cBhvr>
                                        <p:cTn id="190" dur="1" fill="hold">
                                          <p:stCondLst>
                                            <p:cond delay="0"/>
                                          </p:stCondLst>
                                        </p:cTn>
                                        <p:tgtEl>
                                          <p:spTgt spid="48"/>
                                        </p:tgtEl>
                                        <p:attrNameLst>
                                          <p:attrName>style.visibility</p:attrName>
                                        </p:attrNameLst>
                                      </p:cBhvr>
                                      <p:to>
                                        <p:strVal val="visible"/>
                                      </p:to>
                                    </p:set>
                                    <p:animEffect transition="in" filter="wipe(down)">
                                      <p:cBhvr>
                                        <p:cTn id="1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52798" y="1489987"/>
            <a:ext cx="3840401" cy="463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r>
              <a:rPr lang="zh-CN" altLang="en-US" sz="2135" dirty="0">
                <a:solidFill>
                  <a:prstClr val="white"/>
                </a:solidFill>
                <a:latin typeface="微软雅黑" panose="020B0503020204020204" pitchFamily="34" charset="-122"/>
                <a:ea typeface="微软雅黑" panose="020B0503020204020204" pitchFamily="34" charset="-122"/>
              </a:rPr>
              <a:t>点击添加小标题</a:t>
            </a:r>
            <a:endParaRPr lang="zh-CN" altLang="en-US" sz="2135" dirty="0">
              <a:solidFill>
                <a:prstClr val="white"/>
              </a:solidFill>
              <a:latin typeface="微软雅黑" panose="020B0503020204020204" pitchFamily="34" charset="-122"/>
              <a:ea typeface="微软雅黑" panose="020B0503020204020204" pitchFamily="34" charset="-122"/>
            </a:endParaRPr>
          </a:p>
        </p:txBody>
      </p:sp>
      <p:sp>
        <p:nvSpPr>
          <p:cNvPr id="3" name="椭圆 2"/>
          <p:cNvSpPr/>
          <p:nvPr/>
        </p:nvSpPr>
        <p:spPr>
          <a:xfrm>
            <a:off x="1689286" y="2800128"/>
            <a:ext cx="1684989" cy="1684989"/>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r>
              <a:rPr lang="en-US" altLang="zh-CN" sz="2135" dirty="0">
                <a:solidFill>
                  <a:prstClr val="white"/>
                </a:solidFill>
                <a:latin typeface="Calibri" panose="020F0502020204030204"/>
                <a:ea typeface="宋体" panose="02010600030101010101" pitchFamily="2" charset="-122"/>
              </a:rPr>
              <a:t> </a:t>
            </a:r>
            <a:endParaRPr lang="zh-CN" altLang="en-US" sz="2135" dirty="0">
              <a:solidFill>
                <a:prstClr val="white"/>
              </a:solidFill>
              <a:latin typeface="Calibri" panose="020F0502020204030204"/>
              <a:ea typeface="宋体" panose="02010600030101010101" pitchFamily="2" charset="-122"/>
            </a:endParaRPr>
          </a:p>
        </p:txBody>
      </p:sp>
      <p:sp>
        <p:nvSpPr>
          <p:cNvPr id="4" name="Freeform 5"/>
          <p:cNvSpPr/>
          <p:nvPr/>
        </p:nvSpPr>
        <p:spPr bwMode="auto">
          <a:xfrm>
            <a:off x="1748263" y="3820762"/>
            <a:ext cx="1567035" cy="625644"/>
          </a:xfrm>
          <a:custGeom>
            <a:avLst/>
            <a:gdLst>
              <a:gd name="T0" fmla="*/ 536 w 536"/>
              <a:gd name="T1" fmla="*/ 0 h 214"/>
              <a:gd name="T2" fmla="*/ 536 w 536"/>
              <a:gd name="T3" fmla="*/ 0 h 214"/>
              <a:gd name="T4" fmla="*/ 530 w 536"/>
              <a:gd name="T5" fmla="*/ 22 h 214"/>
              <a:gd name="T6" fmla="*/ 522 w 536"/>
              <a:gd name="T7" fmla="*/ 44 h 214"/>
              <a:gd name="T8" fmla="*/ 512 w 536"/>
              <a:gd name="T9" fmla="*/ 66 h 214"/>
              <a:gd name="T10" fmla="*/ 500 w 536"/>
              <a:gd name="T11" fmla="*/ 86 h 214"/>
              <a:gd name="T12" fmla="*/ 488 w 536"/>
              <a:gd name="T13" fmla="*/ 104 h 214"/>
              <a:gd name="T14" fmla="*/ 472 w 536"/>
              <a:gd name="T15" fmla="*/ 122 h 214"/>
              <a:gd name="T16" fmla="*/ 458 w 536"/>
              <a:gd name="T17" fmla="*/ 138 h 214"/>
              <a:gd name="T18" fmla="*/ 440 w 536"/>
              <a:gd name="T19" fmla="*/ 152 h 214"/>
              <a:gd name="T20" fmla="*/ 422 w 536"/>
              <a:gd name="T21" fmla="*/ 166 h 214"/>
              <a:gd name="T22" fmla="*/ 402 w 536"/>
              <a:gd name="T23" fmla="*/ 178 h 214"/>
              <a:gd name="T24" fmla="*/ 382 w 536"/>
              <a:gd name="T25" fmla="*/ 188 h 214"/>
              <a:gd name="T26" fmla="*/ 360 w 536"/>
              <a:gd name="T27" fmla="*/ 198 h 214"/>
              <a:gd name="T28" fmla="*/ 338 w 536"/>
              <a:gd name="T29" fmla="*/ 204 h 214"/>
              <a:gd name="T30" fmla="*/ 316 w 536"/>
              <a:gd name="T31" fmla="*/ 210 h 214"/>
              <a:gd name="T32" fmla="*/ 292 w 536"/>
              <a:gd name="T33" fmla="*/ 212 h 214"/>
              <a:gd name="T34" fmla="*/ 268 w 536"/>
              <a:gd name="T35" fmla="*/ 214 h 214"/>
              <a:gd name="T36" fmla="*/ 268 w 536"/>
              <a:gd name="T37" fmla="*/ 214 h 214"/>
              <a:gd name="T38" fmla="*/ 244 w 536"/>
              <a:gd name="T39" fmla="*/ 212 h 214"/>
              <a:gd name="T40" fmla="*/ 220 w 536"/>
              <a:gd name="T41" fmla="*/ 210 h 214"/>
              <a:gd name="T42" fmla="*/ 196 w 536"/>
              <a:gd name="T43" fmla="*/ 204 h 214"/>
              <a:gd name="T44" fmla="*/ 174 w 536"/>
              <a:gd name="T45" fmla="*/ 198 h 214"/>
              <a:gd name="T46" fmla="*/ 154 w 536"/>
              <a:gd name="T47" fmla="*/ 188 h 214"/>
              <a:gd name="T48" fmla="*/ 132 w 536"/>
              <a:gd name="T49" fmla="*/ 178 h 214"/>
              <a:gd name="T50" fmla="*/ 114 w 536"/>
              <a:gd name="T51" fmla="*/ 166 h 214"/>
              <a:gd name="T52" fmla="*/ 94 w 536"/>
              <a:gd name="T53" fmla="*/ 152 h 214"/>
              <a:gd name="T54" fmla="*/ 78 w 536"/>
              <a:gd name="T55" fmla="*/ 138 h 214"/>
              <a:gd name="T56" fmla="*/ 62 w 536"/>
              <a:gd name="T57" fmla="*/ 122 h 214"/>
              <a:gd name="T58" fmla="*/ 48 w 536"/>
              <a:gd name="T59" fmla="*/ 104 h 214"/>
              <a:gd name="T60" fmla="*/ 34 w 536"/>
              <a:gd name="T61" fmla="*/ 86 h 214"/>
              <a:gd name="T62" fmla="*/ 24 w 536"/>
              <a:gd name="T63" fmla="*/ 66 h 214"/>
              <a:gd name="T64" fmla="*/ 14 w 536"/>
              <a:gd name="T65" fmla="*/ 44 h 214"/>
              <a:gd name="T66" fmla="*/ 6 w 536"/>
              <a:gd name="T67" fmla="*/ 22 h 214"/>
              <a:gd name="T68" fmla="*/ 0 w 536"/>
              <a:gd name="T69" fmla="*/ 0 h 214"/>
              <a:gd name="T70" fmla="*/ 536 w 536"/>
              <a:gd name="T7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36" h="214">
                <a:moveTo>
                  <a:pt x="536" y="0"/>
                </a:moveTo>
                <a:lnTo>
                  <a:pt x="536" y="0"/>
                </a:lnTo>
                <a:lnTo>
                  <a:pt x="530" y="22"/>
                </a:lnTo>
                <a:lnTo>
                  <a:pt x="522" y="44"/>
                </a:lnTo>
                <a:lnTo>
                  <a:pt x="512" y="66"/>
                </a:lnTo>
                <a:lnTo>
                  <a:pt x="500" y="86"/>
                </a:lnTo>
                <a:lnTo>
                  <a:pt x="488" y="104"/>
                </a:lnTo>
                <a:lnTo>
                  <a:pt x="472" y="122"/>
                </a:lnTo>
                <a:lnTo>
                  <a:pt x="458" y="138"/>
                </a:lnTo>
                <a:lnTo>
                  <a:pt x="440" y="152"/>
                </a:lnTo>
                <a:lnTo>
                  <a:pt x="422" y="166"/>
                </a:lnTo>
                <a:lnTo>
                  <a:pt x="402" y="178"/>
                </a:lnTo>
                <a:lnTo>
                  <a:pt x="382" y="188"/>
                </a:lnTo>
                <a:lnTo>
                  <a:pt x="360" y="198"/>
                </a:lnTo>
                <a:lnTo>
                  <a:pt x="338" y="204"/>
                </a:lnTo>
                <a:lnTo>
                  <a:pt x="316" y="210"/>
                </a:lnTo>
                <a:lnTo>
                  <a:pt x="292" y="212"/>
                </a:lnTo>
                <a:lnTo>
                  <a:pt x="268" y="214"/>
                </a:lnTo>
                <a:lnTo>
                  <a:pt x="268" y="214"/>
                </a:lnTo>
                <a:lnTo>
                  <a:pt x="244" y="212"/>
                </a:lnTo>
                <a:lnTo>
                  <a:pt x="220" y="210"/>
                </a:lnTo>
                <a:lnTo>
                  <a:pt x="196" y="204"/>
                </a:lnTo>
                <a:lnTo>
                  <a:pt x="174" y="198"/>
                </a:lnTo>
                <a:lnTo>
                  <a:pt x="154" y="188"/>
                </a:lnTo>
                <a:lnTo>
                  <a:pt x="132" y="178"/>
                </a:lnTo>
                <a:lnTo>
                  <a:pt x="114" y="166"/>
                </a:lnTo>
                <a:lnTo>
                  <a:pt x="94" y="152"/>
                </a:lnTo>
                <a:lnTo>
                  <a:pt x="78" y="138"/>
                </a:lnTo>
                <a:lnTo>
                  <a:pt x="62" y="122"/>
                </a:lnTo>
                <a:lnTo>
                  <a:pt x="48" y="104"/>
                </a:lnTo>
                <a:lnTo>
                  <a:pt x="34" y="86"/>
                </a:lnTo>
                <a:lnTo>
                  <a:pt x="24" y="66"/>
                </a:lnTo>
                <a:lnTo>
                  <a:pt x="14" y="44"/>
                </a:lnTo>
                <a:lnTo>
                  <a:pt x="6" y="22"/>
                </a:lnTo>
                <a:lnTo>
                  <a:pt x="0" y="0"/>
                </a:lnTo>
                <a:lnTo>
                  <a:pt x="536" y="0"/>
                </a:lnTo>
                <a:close/>
              </a:path>
            </a:pathLst>
          </a:custGeom>
          <a:solidFill>
            <a:schemeClr val="accent2"/>
          </a:solidFill>
          <a:ln>
            <a:noFill/>
          </a:ln>
        </p:spPr>
        <p:txBody>
          <a:bodyPr vert="horz" wrap="square" lIns="121920" tIns="60960" rIns="121920" bIns="60960"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5" name="TextBox 4"/>
          <p:cNvSpPr txBox="1"/>
          <p:nvPr/>
        </p:nvSpPr>
        <p:spPr>
          <a:xfrm>
            <a:off x="1792043" y="3396401"/>
            <a:ext cx="1297150" cy="420564"/>
          </a:xfrm>
          <a:prstGeom prst="rect">
            <a:avLst/>
          </a:prstGeom>
          <a:noFill/>
        </p:spPr>
        <p:txBody>
          <a:bodyPr wrap="none" rtlCol="0">
            <a:spAutoFit/>
          </a:bodyPr>
          <a:lstStyle/>
          <a:p>
            <a:pPr defTabSz="1088390"/>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投入</a:t>
            </a:r>
            <a:r>
              <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rPr>
              <a:t>20%</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椭圆 5"/>
          <p:cNvSpPr/>
          <p:nvPr/>
        </p:nvSpPr>
        <p:spPr>
          <a:xfrm>
            <a:off x="4065432" y="2800128"/>
            <a:ext cx="1684989" cy="1684989"/>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r>
              <a:rPr lang="en-US" altLang="zh-CN" sz="2135" dirty="0">
                <a:solidFill>
                  <a:prstClr val="white"/>
                </a:solidFill>
                <a:latin typeface="Calibri" panose="020F0502020204030204"/>
                <a:ea typeface="宋体" panose="02010600030101010101" pitchFamily="2" charset="-122"/>
              </a:rPr>
              <a:t> </a:t>
            </a:r>
            <a:endParaRPr lang="zh-CN" altLang="en-US" sz="2135" dirty="0">
              <a:solidFill>
                <a:prstClr val="white"/>
              </a:solidFill>
              <a:latin typeface="Calibri" panose="020F0502020204030204"/>
              <a:ea typeface="宋体" panose="02010600030101010101" pitchFamily="2" charset="-122"/>
            </a:endParaRPr>
          </a:p>
        </p:txBody>
      </p:sp>
      <p:sp>
        <p:nvSpPr>
          <p:cNvPr id="7" name="Freeform 6"/>
          <p:cNvSpPr/>
          <p:nvPr/>
        </p:nvSpPr>
        <p:spPr bwMode="auto">
          <a:xfrm>
            <a:off x="4103945" y="3657040"/>
            <a:ext cx="1607964" cy="789365"/>
          </a:xfrm>
          <a:custGeom>
            <a:avLst/>
            <a:gdLst>
              <a:gd name="T0" fmla="*/ 550 w 550"/>
              <a:gd name="T1" fmla="*/ 0 h 270"/>
              <a:gd name="T2" fmla="*/ 550 w 550"/>
              <a:gd name="T3" fmla="*/ 0 h 270"/>
              <a:gd name="T4" fmla="*/ 548 w 550"/>
              <a:gd name="T5" fmla="*/ 26 h 270"/>
              <a:gd name="T6" fmla="*/ 544 w 550"/>
              <a:gd name="T7" fmla="*/ 54 h 270"/>
              <a:gd name="T8" fmla="*/ 536 w 550"/>
              <a:gd name="T9" fmla="*/ 80 h 270"/>
              <a:gd name="T10" fmla="*/ 526 w 550"/>
              <a:gd name="T11" fmla="*/ 104 h 270"/>
              <a:gd name="T12" fmla="*/ 514 w 550"/>
              <a:gd name="T13" fmla="*/ 128 h 270"/>
              <a:gd name="T14" fmla="*/ 502 w 550"/>
              <a:gd name="T15" fmla="*/ 150 h 270"/>
              <a:gd name="T16" fmla="*/ 486 w 550"/>
              <a:gd name="T17" fmla="*/ 172 h 270"/>
              <a:gd name="T18" fmla="*/ 468 w 550"/>
              <a:gd name="T19" fmla="*/ 190 h 270"/>
              <a:gd name="T20" fmla="*/ 448 w 550"/>
              <a:gd name="T21" fmla="*/ 208 h 270"/>
              <a:gd name="T22" fmla="*/ 428 w 550"/>
              <a:gd name="T23" fmla="*/ 224 h 270"/>
              <a:gd name="T24" fmla="*/ 404 w 550"/>
              <a:gd name="T25" fmla="*/ 238 h 270"/>
              <a:gd name="T26" fmla="*/ 380 w 550"/>
              <a:gd name="T27" fmla="*/ 248 h 270"/>
              <a:gd name="T28" fmla="*/ 356 w 550"/>
              <a:gd name="T29" fmla="*/ 258 h 270"/>
              <a:gd name="T30" fmla="*/ 330 w 550"/>
              <a:gd name="T31" fmla="*/ 264 h 270"/>
              <a:gd name="T32" fmla="*/ 302 w 550"/>
              <a:gd name="T33" fmla="*/ 268 h 270"/>
              <a:gd name="T34" fmla="*/ 274 w 550"/>
              <a:gd name="T35" fmla="*/ 270 h 270"/>
              <a:gd name="T36" fmla="*/ 274 w 550"/>
              <a:gd name="T37" fmla="*/ 270 h 270"/>
              <a:gd name="T38" fmla="*/ 246 w 550"/>
              <a:gd name="T39" fmla="*/ 268 h 270"/>
              <a:gd name="T40" fmla="*/ 220 w 550"/>
              <a:gd name="T41" fmla="*/ 264 h 270"/>
              <a:gd name="T42" fmla="*/ 194 w 550"/>
              <a:gd name="T43" fmla="*/ 258 h 270"/>
              <a:gd name="T44" fmla="*/ 168 w 550"/>
              <a:gd name="T45" fmla="*/ 248 h 270"/>
              <a:gd name="T46" fmla="*/ 144 w 550"/>
              <a:gd name="T47" fmla="*/ 238 h 270"/>
              <a:gd name="T48" fmla="*/ 122 w 550"/>
              <a:gd name="T49" fmla="*/ 224 h 270"/>
              <a:gd name="T50" fmla="*/ 102 w 550"/>
              <a:gd name="T51" fmla="*/ 208 h 270"/>
              <a:gd name="T52" fmla="*/ 82 w 550"/>
              <a:gd name="T53" fmla="*/ 190 h 270"/>
              <a:gd name="T54" fmla="*/ 64 w 550"/>
              <a:gd name="T55" fmla="*/ 172 h 270"/>
              <a:gd name="T56" fmla="*/ 48 w 550"/>
              <a:gd name="T57" fmla="*/ 150 h 270"/>
              <a:gd name="T58" fmla="*/ 34 w 550"/>
              <a:gd name="T59" fmla="*/ 128 h 270"/>
              <a:gd name="T60" fmla="*/ 22 w 550"/>
              <a:gd name="T61" fmla="*/ 104 h 270"/>
              <a:gd name="T62" fmla="*/ 14 w 550"/>
              <a:gd name="T63" fmla="*/ 80 h 270"/>
              <a:gd name="T64" fmla="*/ 6 w 550"/>
              <a:gd name="T65" fmla="*/ 54 h 270"/>
              <a:gd name="T66" fmla="*/ 2 w 550"/>
              <a:gd name="T67" fmla="*/ 26 h 270"/>
              <a:gd name="T68" fmla="*/ 0 w 550"/>
              <a:gd name="T69" fmla="*/ 0 h 270"/>
              <a:gd name="T70" fmla="*/ 550 w 550"/>
              <a:gd name="T71"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0" h="270">
                <a:moveTo>
                  <a:pt x="550" y="0"/>
                </a:moveTo>
                <a:lnTo>
                  <a:pt x="550" y="0"/>
                </a:lnTo>
                <a:lnTo>
                  <a:pt x="548" y="26"/>
                </a:lnTo>
                <a:lnTo>
                  <a:pt x="544" y="54"/>
                </a:lnTo>
                <a:lnTo>
                  <a:pt x="536" y="80"/>
                </a:lnTo>
                <a:lnTo>
                  <a:pt x="526" y="104"/>
                </a:lnTo>
                <a:lnTo>
                  <a:pt x="514" y="128"/>
                </a:lnTo>
                <a:lnTo>
                  <a:pt x="502" y="150"/>
                </a:lnTo>
                <a:lnTo>
                  <a:pt x="486" y="172"/>
                </a:lnTo>
                <a:lnTo>
                  <a:pt x="468" y="190"/>
                </a:lnTo>
                <a:lnTo>
                  <a:pt x="448" y="208"/>
                </a:lnTo>
                <a:lnTo>
                  <a:pt x="428" y="224"/>
                </a:lnTo>
                <a:lnTo>
                  <a:pt x="404" y="238"/>
                </a:lnTo>
                <a:lnTo>
                  <a:pt x="380" y="248"/>
                </a:lnTo>
                <a:lnTo>
                  <a:pt x="356" y="258"/>
                </a:lnTo>
                <a:lnTo>
                  <a:pt x="330" y="264"/>
                </a:lnTo>
                <a:lnTo>
                  <a:pt x="302" y="268"/>
                </a:lnTo>
                <a:lnTo>
                  <a:pt x="274" y="270"/>
                </a:lnTo>
                <a:lnTo>
                  <a:pt x="274" y="270"/>
                </a:lnTo>
                <a:lnTo>
                  <a:pt x="246" y="268"/>
                </a:lnTo>
                <a:lnTo>
                  <a:pt x="220" y="264"/>
                </a:lnTo>
                <a:lnTo>
                  <a:pt x="194" y="258"/>
                </a:lnTo>
                <a:lnTo>
                  <a:pt x="168" y="248"/>
                </a:lnTo>
                <a:lnTo>
                  <a:pt x="144" y="238"/>
                </a:lnTo>
                <a:lnTo>
                  <a:pt x="122" y="224"/>
                </a:lnTo>
                <a:lnTo>
                  <a:pt x="102" y="208"/>
                </a:lnTo>
                <a:lnTo>
                  <a:pt x="82" y="190"/>
                </a:lnTo>
                <a:lnTo>
                  <a:pt x="64" y="172"/>
                </a:lnTo>
                <a:lnTo>
                  <a:pt x="48" y="150"/>
                </a:lnTo>
                <a:lnTo>
                  <a:pt x="34" y="128"/>
                </a:lnTo>
                <a:lnTo>
                  <a:pt x="22" y="104"/>
                </a:lnTo>
                <a:lnTo>
                  <a:pt x="14" y="80"/>
                </a:lnTo>
                <a:lnTo>
                  <a:pt x="6" y="54"/>
                </a:lnTo>
                <a:lnTo>
                  <a:pt x="2" y="26"/>
                </a:lnTo>
                <a:lnTo>
                  <a:pt x="0" y="0"/>
                </a:lnTo>
                <a:lnTo>
                  <a:pt x="550" y="0"/>
                </a:lnTo>
                <a:close/>
              </a:path>
            </a:pathLst>
          </a:custGeom>
          <a:solidFill>
            <a:schemeClr val="accent3"/>
          </a:solidFill>
          <a:ln>
            <a:noFill/>
          </a:ln>
        </p:spPr>
        <p:txBody>
          <a:bodyPr vert="horz" wrap="square" lIns="121920" tIns="60960" rIns="121920" bIns="60960"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8" name="TextBox 7"/>
          <p:cNvSpPr txBox="1"/>
          <p:nvPr/>
        </p:nvSpPr>
        <p:spPr>
          <a:xfrm>
            <a:off x="4199382" y="3396401"/>
            <a:ext cx="1297150" cy="420564"/>
          </a:xfrm>
          <a:prstGeom prst="rect">
            <a:avLst/>
          </a:prstGeom>
          <a:noFill/>
        </p:spPr>
        <p:txBody>
          <a:bodyPr wrap="none" rtlCol="0">
            <a:spAutoFit/>
          </a:bodyPr>
          <a:lstStyle/>
          <a:p>
            <a:pPr defTabSz="1088390"/>
            <a:r>
              <a:rPr lang="zh-CN" altLang="en-US" sz="2135" dirty="0">
                <a:solidFill>
                  <a:prstClr val="black">
                    <a:lumMod val="75000"/>
                    <a:lumOff val="25000"/>
                  </a:prstClr>
                </a:solidFill>
                <a:latin typeface="微软雅黑" panose="020B0503020204020204" pitchFamily="34" charset="-122"/>
                <a:ea typeface="微软雅黑" panose="020B0503020204020204" pitchFamily="34" charset="-122"/>
              </a:rPr>
              <a:t>支出</a:t>
            </a:r>
            <a:r>
              <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rPr>
              <a:t>40%</a:t>
            </a:r>
            <a:endParaRPr lang="en-US" altLang="zh-CN" sz="213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 name="椭圆 8"/>
          <p:cNvSpPr/>
          <p:nvPr/>
        </p:nvSpPr>
        <p:spPr>
          <a:xfrm>
            <a:off x="6441579" y="2800128"/>
            <a:ext cx="1684989" cy="1684989"/>
          </a:xfrm>
          <a:prstGeom prst="ellipse">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r>
              <a:rPr lang="en-US" altLang="zh-CN" sz="2135" dirty="0">
                <a:solidFill>
                  <a:prstClr val="white"/>
                </a:solidFill>
                <a:latin typeface="Calibri" panose="020F0502020204030204"/>
                <a:ea typeface="宋体" panose="02010600030101010101" pitchFamily="2" charset="-122"/>
              </a:rPr>
              <a:t> </a:t>
            </a:r>
            <a:endParaRPr lang="zh-CN" altLang="en-US" sz="2135" dirty="0">
              <a:solidFill>
                <a:prstClr val="white"/>
              </a:solidFill>
              <a:latin typeface="Calibri" panose="020F0502020204030204"/>
              <a:ea typeface="宋体" panose="02010600030101010101" pitchFamily="2" charset="-122"/>
            </a:endParaRPr>
          </a:p>
        </p:txBody>
      </p:sp>
      <p:sp>
        <p:nvSpPr>
          <p:cNvPr id="10" name="Freeform 7"/>
          <p:cNvSpPr/>
          <p:nvPr/>
        </p:nvSpPr>
        <p:spPr bwMode="auto">
          <a:xfrm>
            <a:off x="6480093" y="3429003"/>
            <a:ext cx="1607964" cy="1017403"/>
          </a:xfrm>
          <a:custGeom>
            <a:avLst/>
            <a:gdLst>
              <a:gd name="T0" fmla="*/ 540 w 550"/>
              <a:gd name="T1" fmla="*/ 0 h 348"/>
              <a:gd name="T2" fmla="*/ 540 w 550"/>
              <a:gd name="T3" fmla="*/ 0 h 348"/>
              <a:gd name="T4" fmla="*/ 544 w 550"/>
              <a:gd name="T5" fmla="*/ 18 h 348"/>
              <a:gd name="T6" fmla="*/ 546 w 550"/>
              <a:gd name="T7" fmla="*/ 36 h 348"/>
              <a:gd name="T8" fmla="*/ 548 w 550"/>
              <a:gd name="T9" fmla="*/ 54 h 348"/>
              <a:gd name="T10" fmla="*/ 550 w 550"/>
              <a:gd name="T11" fmla="*/ 74 h 348"/>
              <a:gd name="T12" fmla="*/ 550 w 550"/>
              <a:gd name="T13" fmla="*/ 74 h 348"/>
              <a:gd name="T14" fmla="*/ 548 w 550"/>
              <a:gd name="T15" fmla="*/ 102 h 348"/>
              <a:gd name="T16" fmla="*/ 544 w 550"/>
              <a:gd name="T17" fmla="*/ 128 h 348"/>
              <a:gd name="T18" fmla="*/ 536 w 550"/>
              <a:gd name="T19" fmla="*/ 154 h 348"/>
              <a:gd name="T20" fmla="*/ 528 w 550"/>
              <a:gd name="T21" fmla="*/ 180 h 348"/>
              <a:gd name="T22" fmla="*/ 516 w 550"/>
              <a:gd name="T23" fmla="*/ 204 h 348"/>
              <a:gd name="T24" fmla="*/ 502 w 550"/>
              <a:gd name="T25" fmla="*/ 226 h 348"/>
              <a:gd name="T26" fmla="*/ 486 w 550"/>
              <a:gd name="T27" fmla="*/ 248 h 348"/>
              <a:gd name="T28" fmla="*/ 468 w 550"/>
              <a:gd name="T29" fmla="*/ 268 h 348"/>
              <a:gd name="T30" fmla="*/ 450 w 550"/>
              <a:gd name="T31" fmla="*/ 286 h 348"/>
              <a:gd name="T32" fmla="*/ 428 w 550"/>
              <a:gd name="T33" fmla="*/ 300 h 348"/>
              <a:gd name="T34" fmla="*/ 406 w 550"/>
              <a:gd name="T35" fmla="*/ 314 h 348"/>
              <a:gd name="T36" fmla="*/ 382 w 550"/>
              <a:gd name="T37" fmla="*/ 326 h 348"/>
              <a:gd name="T38" fmla="*/ 356 w 550"/>
              <a:gd name="T39" fmla="*/ 336 h 348"/>
              <a:gd name="T40" fmla="*/ 330 w 550"/>
              <a:gd name="T41" fmla="*/ 342 h 348"/>
              <a:gd name="T42" fmla="*/ 302 w 550"/>
              <a:gd name="T43" fmla="*/ 346 h 348"/>
              <a:gd name="T44" fmla="*/ 274 w 550"/>
              <a:gd name="T45" fmla="*/ 348 h 348"/>
              <a:gd name="T46" fmla="*/ 274 w 550"/>
              <a:gd name="T47" fmla="*/ 348 h 348"/>
              <a:gd name="T48" fmla="*/ 246 w 550"/>
              <a:gd name="T49" fmla="*/ 346 h 348"/>
              <a:gd name="T50" fmla="*/ 220 w 550"/>
              <a:gd name="T51" fmla="*/ 342 h 348"/>
              <a:gd name="T52" fmla="*/ 192 w 550"/>
              <a:gd name="T53" fmla="*/ 336 h 348"/>
              <a:gd name="T54" fmla="*/ 168 w 550"/>
              <a:gd name="T55" fmla="*/ 326 h 348"/>
              <a:gd name="T56" fmla="*/ 144 w 550"/>
              <a:gd name="T57" fmla="*/ 314 h 348"/>
              <a:gd name="T58" fmla="*/ 120 w 550"/>
              <a:gd name="T59" fmla="*/ 300 h 348"/>
              <a:gd name="T60" fmla="*/ 100 w 550"/>
              <a:gd name="T61" fmla="*/ 286 h 348"/>
              <a:gd name="T62" fmla="*/ 80 w 550"/>
              <a:gd name="T63" fmla="*/ 268 h 348"/>
              <a:gd name="T64" fmla="*/ 62 w 550"/>
              <a:gd name="T65" fmla="*/ 248 h 348"/>
              <a:gd name="T66" fmla="*/ 46 w 550"/>
              <a:gd name="T67" fmla="*/ 226 h 348"/>
              <a:gd name="T68" fmla="*/ 32 w 550"/>
              <a:gd name="T69" fmla="*/ 204 h 348"/>
              <a:gd name="T70" fmla="*/ 22 w 550"/>
              <a:gd name="T71" fmla="*/ 180 h 348"/>
              <a:gd name="T72" fmla="*/ 12 w 550"/>
              <a:gd name="T73" fmla="*/ 154 h 348"/>
              <a:gd name="T74" fmla="*/ 6 w 550"/>
              <a:gd name="T75" fmla="*/ 128 h 348"/>
              <a:gd name="T76" fmla="*/ 2 w 550"/>
              <a:gd name="T77" fmla="*/ 102 h 348"/>
              <a:gd name="T78" fmla="*/ 0 w 550"/>
              <a:gd name="T79" fmla="*/ 74 h 348"/>
              <a:gd name="T80" fmla="*/ 0 w 550"/>
              <a:gd name="T81" fmla="*/ 74 h 348"/>
              <a:gd name="T82" fmla="*/ 0 w 550"/>
              <a:gd name="T83" fmla="*/ 54 h 348"/>
              <a:gd name="T84" fmla="*/ 2 w 550"/>
              <a:gd name="T85" fmla="*/ 36 h 348"/>
              <a:gd name="T86" fmla="*/ 6 w 550"/>
              <a:gd name="T87" fmla="*/ 18 h 348"/>
              <a:gd name="T88" fmla="*/ 10 w 550"/>
              <a:gd name="T89" fmla="*/ 0 h 348"/>
              <a:gd name="T90" fmla="*/ 540 w 550"/>
              <a:gd name="T91"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50" h="348">
                <a:moveTo>
                  <a:pt x="540" y="0"/>
                </a:moveTo>
                <a:lnTo>
                  <a:pt x="540" y="0"/>
                </a:lnTo>
                <a:lnTo>
                  <a:pt x="544" y="18"/>
                </a:lnTo>
                <a:lnTo>
                  <a:pt x="546" y="36"/>
                </a:lnTo>
                <a:lnTo>
                  <a:pt x="548" y="54"/>
                </a:lnTo>
                <a:lnTo>
                  <a:pt x="550" y="74"/>
                </a:lnTo>
                <a:lnTo>
                  <a:pt x="550" y="74"/>
                </a:lnTo>
                <a:lnTo>
                  <a:pt x="548" y="102"/>
                </a:lnTo>
                <a:lnTo>
                  <a:pt x="544" y="128"/>
                </a:lnTo>
                <a:lnTo>
                  <a:pt x="536" y="154"/>
                </a:lnTo>
                <a:lnTo>
                  <a:pt x="528" y="180"/>
                </a:lnTo>
                <a:lnTo>
                  <a:pt x="516" y="204"/>
                </a:lnTo>
                <a:lnTo>
                  <a:pt x="502" y="226"/>
                </a:lnTo>
                <a:lnTo>
                  <a:pt x="486" y="248"/>
                </a:lnTo>
                <a:lnTo>
                  <a:pt x="468" y="268"/>
                </a:lnTo>
                <a:lnTo>
                  <a:pt x="450" y="286"/>
                </a:lnTo>
                <a:lnTo>
                  <a:pt x="428" y="300"/>
                </a:lnTo>
                <a:lnTo>
                  <a:pt x="406" y="314"/>
                </a:lnTo>
                <a:lnTo>
                  <a:pt x="382" y="326"/>
                </a:lnTo>
                <a:lnTo>
                  <a:pt x="356" y="336"/>
                </a:lnTo>
                <a:lnTo>
                  <a:pt x="330" y="342"/>
                </a:lnTo>
                <a:lnTo>
                  <a:pt x="302" y="346"/>
                </a:lnTo>
                <a:lnTo>
                  <a:pt x="274" y="348"/>
                </a:lnTo>
                <a:lnTo>
                  <a:pt x="274" y="348"/>
                </a:lnTo>
                <a:lnTo>
                  <a:pt x="246" y="346"/>
                </a:lnTo>
                <a:lnTo>
                  <a:pt x="220" y="342"/>
                </a:lnTo>
                <a:lnTo>
                  <a:pt x="192" y="336"/>
                </a:lnTo>
                <a:lnTo>
                  <a:pt x="168" y="326"/>
                </a:lnTo>
                <a:lnTo>
                  <a:pt x="144" y="314"/>
                </a:lnTo>
                <a:lnTo>
                  <a:pt x="120" y="300"/>
                </a:lnTo>
                <a:lnTo>
                  <a:pt x="100" y="286"/>
                </a:lnTo>
                <a:lnTo>
                  <a:pt x="80" y="268"/>
                </a:lnTo>
                <a:lnTo>
                  <a:pt x="62" y="248"/>
                </a:lnTo>
                <a:lnTo>
                  <a:pt x="46" y="226"/>
                </a:lnTo>
                <a:lnTo>
                  <a:pt x="32" y="204"/>
                </a:lnTo>
                <a:lnTo>
                  <a:pt x="22" y="180"/>
                </a:lnTo>
                <a:lnTo>
                  <a:pt x="12" y="154"/>
                </a:lnTo>
                <a:lnTo>
                  <a:pt x="6" y="128"/>
                </a:lnTo>
                <a:lnTo>
                  <a:pt x="2" y="102"/>
                </a:lnTo>
                <a:lnTo>
                  <a:pt x="0" y="74"/>
                </a:lnTo>
                <a:lnTo>
                  <a:pt x="0" y="74"/>
                </a:lnTo>
                <a:lnTo>
                  <a:pt x="0" y="54"/>
                </a:lnTo>
                <a:lnTo>
                  <a:pt x="2" y="36"/>
                </a:lnTo>
                <a:lnTo>
                  <a:pt x="6" y="18"/>
                </a:lnTo>
                <a:lnTo>
                  <a:pt x="10" y="0"/>
                </a:lnTo>
                <a:lnTo>
                  <a:pt x="540" y="0"/>
                </a:lnTo>
                <a:close/>
              </a:path>
            </a:pathLst>
          </a:custGeom>
          <a:solidFill>
            <a:schemeClr val="accent4"/>
          </a:solidFill>
          <a:ln>
            <a:noFill/>
          </a:ln>
        </p:spPr>
        <p:txBody>
          <a:bodyPr vert="horz" wrap="square" lIns="121920" tIns="60960" rIns="121920" bIns="60960"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1" name="TextBox 10"/>
          <p:cNvSpPr txBox="1"/>
          <p:nvPr/>
        </p:nvSpPr>
        <p:spPr>
          <a:xfrm>
            <a:off x="6552458" y="3396401"/>
            <a:ext cx="1297150" cy="420564"/>
          </a:xfrm>
          <a:prstGeom prst="rect">
            <a:avLst/>
          </a:prstGeom>
          <a:noFill/>
        </p:spPr>
        <p:txBody>
          <a:bodyPr wrap="none" rtlCol="0">
            <a:spAutoFit/>
          </a:bodyPr>
          <a:lstStyle/>
          <a:p>
            <a:pPr defTabSz="1088390"/>
            <a:r>
              <a:rPr lang="zh-CN" altLang="en-US" sz="2135" dirty="0">
                <a:solidFill>
                  <a:prstClr val="white"/>
                </a:solidFill>
                <a:latin typeface="微软雅黑" panose="020B0503020204020204" pitchFamily="34" charset="-122"/>
                <a:ea typeface="微软雅黑" panose="020B0503020204020204" pitchFamily="34" charset="-122"/>
              </a:rPr>
              <a:t>利润</a:t>
            </a:r>
            <a:r>
              <a:rPr lang="en-US" altLang="zh-CN" sz="2135" dirty="0">
                <a:solidFill>
                  <a:prstClr val="white"/>
                </a:solidFill>
                <a:latin typeface="微软雅黑" panose="020B0503020204020204" pitchFamily="34" charset="-122"/>
                <a:ea typeface="微软雅黑" panose="020B0503020204020204" pitchFamily="34" charset="-122"/>
              </a:rPr>
              <a:t>60%</a:t>
            </a:r>
            <a:endParaRPr lang="en-US" altLang="zh-CN" sz="2135" dirty="0">
              <a:solidFill>
                <a:prstClr val="white"/>
              </a:solidFill>
              <a:latin typeface="微软雅黑" panose="020B0503020204020204" pitchFamily="34" charset="-122"/>
              <a:ea typeface="微软雅黑" panose="020B0503020204020204" pitchFamily="34" charset="-122"/>
            </a:endParaRPr>
          </a:p>
        </p:txBody>
      </p:sp>
      <p:sp>
        <p:nvSpPr>
          <p:cNvPr id="12" name="椭圆 11"/>
          <p:cNvSpPr/>
          <p:nvPr/>
        </p:nvSpPr>
        <p:spPr>
          <a:xfrm>
            <a:off x="8817727" y="2800128"/>
            <a:ext cx="1684989" cy="1684989"/>
          </a:xfrm>
          <a:prstGeom prst="ellipse">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r>
              <a:rPr lang="en-US" altLang="zh-CN" sz="2135" dirty="0">
                <a:solidFill>
                  <a:prstClr val="white"/>
                </a:solidFill>
                <a:latin typeface="Calibri" panose="020F0502020204030204"/>
                <a:ea typeface="宋体" panose="02010600030101010101" pitchFamily="2" charset="-122"/>
              </a:rPr>
              <a:t> </a:t>
            </a:r>
            <a:endParaRPr lang="zh-CN" altLang="en-US" sz="2135" dirty="0">
              <a:solidFill>
                <a:prstClr val="white"/>
              </a:solidFill>
              <a:latin typeface="Calibri" panose="020F0502020204030204"/>
              <a:ea typeface="宋体" panose="02010600030101010101" pitchFamily="2" charset="-122"/>
            </a:endParaRPr>
          </a:p>
        </p:txBody>
      </p:sp>
      <p:sp>
        <p:nvSpPr>
          <p:cNvPr id="13" name="Freeform 8"/>
          <p:cNvSpPr/>
          <p:nvPr/>
        </p:nvSpPr>
        <p:spPr bwMode="auto">
          <a:xfrm>
            <a:off x="8856242" y="3113256"/>
            <a:ext cx="1607964" cy="1333149"/>
          </a:xfrm>
          <a:custGeom>
            <a:avLst/>
            <a:gdLst>
              <a:gd name="T0" fmla="*/ 482 w 550"/>
              <a:gd name="T1" fmla="*/ 0 h 456"/>
              <a:gd name="T2" fmla="*/ 482 w 550"/>
              <a:gd name="T3" fmla="*/ 0 h 456"/>
              <a:gd name="T4" fmla="*/ 496 w 550"/>
              <a:gd name="T5" fmla="*/ 18 h 456"/>
              <a:gd name="T6" fmla="*/ 510 w 550"/>
              <a:gd name="T7" fmla="*/ 38 h 456"/>
              <a:gd name="T8" fmla="*/ 522 w 550"/>
              <a:gd name="T9" fmla="*/ 60 h 456"/>
              <a:gd name="T10" fmla="*/ 532 w 550"/>
              <a:gd name="T11" fmla="*/ 82 h 456"/>
              <a:gd name="T12" fmla="*/ 540 w 550"/>
              <a:gd name="T13" fmla="*/ 106 h 456"/>
              <a:gd name="T14" fmla="*/ 546 w 550"/>
              <a:gd name="T15" fmla="*/ 130 h 456"/>
              <a:gd name="T16" fmla="*/ 550 w 550"/>
              <a:gd name="T17" fmla="*/ 156 h 456"/>
              <a:gd name="T18" fmla="*/ 550 w 550"/>
              <a:gd name="T19" fmla="*/ 182 h 456"/>
              <a:gd name="T20" fmla="*/ 550 w 550"/>
              <a:gd name="T21" fmla="*/ 182 h 456"/>
              <a:gd name="T22" fmla="*/ 548 w 550"/>
              <a:gd name="T23" fmla="*/ 210 h 456"/>
              <a:gd name="T24" fmla="*/ 544 w 550"/>
              <a:gd name="T25" fmla="*/ 236 h 456"/>
              <a:gd name="T26" fmla="*/ 538 w 550"/>
              <a:gd name="T27" fmla="*/ 262 h 456"/>
              <a:gd name="T28" fmla="*/ 528 w 550"/>
              <a:gd name="T29" fmla="*/ 288 h 456"/>
              <a:gd name="T30" fmla="*/ 518 w 550"/>
              <a:gd name="T31" fmla="*/ 312 h 456"/>
              <a:gd name="T32" fmla="*/ 504 w 550"/>
              <a:gd name="T33" fmla="*/ 334 h 456"/>
              <a:gd name="T34" fmla="*/ 488 w 550"/>
              <a:gd name="T35" fmla="*/ 356 h 456"/>
              <a:gd name="T36" fmla="*/ 470 w 550"/>
              <a:gd name="T37" fmla="*/ 376 h 456"/>
              <a:gd name="T38" fmla="*/ 450 w 550"/>
              <a:gd name="T39" fmla="*/ 394 h 456"/>
              <a:gd name="T40" fmla="*/ 430 w 550"/>
              <a:gd name="T41" fmla="*/ 408 h 456"/>
              <a:gd name="T42" fmla="*/ 406 w 550"/>
              <a:gd name="T43" fmla="*/ 422 h 456"/>
              <a:gd name="T44" fmla="*/ 382 w 550"/>
              <a:gd name="T45" fmla="*/ 434 h 456"/>
              <a:gd name="T46" fmla="*/ 358 w 550"/>
              <a:gd name="T47" fmla="*/ 444 h 456"/>
              <a:gd name="T48" fmla="*/ 330 w 550"/>
              <a:gd name="T49" fmla="*/ 450 h 456"/>
              <a:gd name="T50" fmla="*/ 304 w 550"/>
              <a:gd name="T51" fmla="*/ 454 h 456"/>
              <a:gd name="T52" fmla="*/ 276 w 550"/>
              <a:gd name="T53" fmla="*/ 456 h 456"/>
              <a:gd name="T54" fmla="*/ 276 w 550"/>
              <a:gd name="T55" fmla="*/ 456 h 456"/>
              <a:gd name="T56" fmla="*/ 248 w 550"/>
              <a:gd name="T57" fmla="*/ 454 h 456"/>
              <a:gd name="T58" fmla="*/ 220 w 550"/>
              <a:gd name="T59" fmla="*/ 450 h 456"/>
              <a:gd name="T60" fmla="*/ 194 w 550"/>
              <a:gd name="T61" fmla="*/ 444 h 456"/>
              <a:gd name="T62" fmla="*/ 168 w 550"/>
              <a:gd name="T63" fmla="*/ 434 h 456"/>
              <a:gd name="T64" fmla="*/ 144 w 550"/>
              <a:gd name="T65" fmla="*/ 422 h 456"/>
              <a:gd name="T66" fmla="*/ 122 w 550"/>
              <a:gd name="T67" fmla="*/ 408 h 456"/>
              <a:gd name="T68" fmla="*/ 100 w 550"/>
              <a:gd name="T69" fmla="*/ 394 h 456"/>
              <a:gd name="T70" fmla="*/ 82 w 550"/>
              <a:gd name="T71" fmla="*/ 376 h 456"/>
              <a:gd name="T72" fmla="*/ 64 w 550"/>
              <a:gd name="T73" fmla="*/ 356 h 456"/>
              <a:gd name="T74" fmla="*/ 48 w 550"/>
              <a:gd name="T75" fmla="*/ 334 h 456"/>
              <a:gd name="T76" fmla="*/ 34 w 550"/>
              <a:gd name="T77" fmla="*/ 312 h 456"/>
              <a:gd name="T78" fmla="*/ 22 w 550"/>
              <a:gd name="T79" fmla="*/ 288 h 456"/>
              <a:gd name="T80" fmla="*/ 14 w 550"/>
              <a:gd name="T81" fmla="*/ 262 h 456"/>
              <a:gd name="T82" fmla="*/ 6 w 550"/>
              <a:gd name="T83" fmla="*/ 236 h 456"/>
              <a:gd name="T84" fmla="*/ 2 w 550"/>
              <a:gd name="T85" fmla="*/ 210 h 456"/>
              <a:gd name="T86" fmla="*/ 0 w 550"/>
              <a:gd name="T87" fmla="*/ 182 h 456"/>
              <a:gd name="T88" fmla="*/ 0 w 550"/>
              <a:gd name="T89" fmla="*/ 182 h 456"/>
              <a:gd name="T90" fmla="*/ 2 w 550"/>
              <a:gd name="T91" fmla="*/ 156 h 456"/>
              <a:gd name="T92" fmla="*/ 6 w 550"/>
              <a:gd name="T93" fmla="*/ 130 h 456"/>
              <a:gd name="T94" fmla="*/ 12 w 550"/>
              <a:gd name="T95" fmla="*/ 106 h 456"/>
              <a:gd name="T96" fmla="*/ 20 w 550"/>
              <a:gd name="T97" fmla="*/ 82 h 456"/>
              <a:gd name="T98" fmla="*/ 30 w 550"/>
              <a:gd name="T99" fmla="*/ 60 h 456"/>
              <a:gd name="T100" fmla="*/ 40 w 550"/>
              <a:gd name="T101" fmla="*/ 38 h 456"/>
              <a:gd name="T102" fmla="*/ 54 w 550"/>
              <a:gd name="T103" fmla="*/ 18 h 456"/>
              <a:gd name="T104" fmla="*/ 70 w 550"/>
              <a:gd name="T105" fmla="*/ 0 h 456"/>
              <a:gd name="T106" fmla="*/ 482 w 550"/>
              <a:gd name="T107" fmla="*/ 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0" h="456">
                <a:moveTo>
                  <a:pt x="482" y="0"/>
                </a:moveTo>
                <a:lnTo>
                  <a:pt x="482" y="0"/>
                </a:lnTo>
                <a:lnTo>
                  <a:pt x="496" y="18"/>
                </a:lnTo>
                <a:lnTo>
                  <a:pt x="510" y="38"/>
                </a:lnTo>
                <a:lnTo>
                  <a:pt x="522" y="60"/>
                </a:lnTo>
                <a:lnTo>
                  <a:pt x="532" y="82"/>
                </a:lnTo>
                <a:lnTo>
                  <a:pt x="540" y="106"/>
                </a:lnTo>
                <a:lnTo>
                  <a:pt x="546" y="130"/>
                </a:lnTo>
                <a:lnTo>
                  <a:pt x="550" y="156"/>
                </a:lnTo>
                <a:lnTo>
                  <a:pt x="550" y="182"/>
                </a:lnTo>
                <a:lnTo>
                  <a:pt x="550" y="182"/>
                </a:lnTo>
                <a:lnTo>
                  <a:pt x="548" y="210"/>
                </a:lnTo>
                <a:lnTo>
                  <a:pt x="544" y="236"/>
                </a:lnTo>
                <a:lnTo>
                  <a:pt x="538" y="262"/>
                </a:lnTo>
                <a:lnTo>
                  <a:pt x="528" y="288"/>
                </a:lnTo>
                <a:lnTo>
                  <a:pt x="518" y="312"/>
                </a:lnTo>
                <a:lnTo>
                  <a:pt x="504" y="334"/>
                </a:lnTo>
                <a:lnTo>
                  <a:pt x="488" y="356"/>
                </a:lnTo>
                <a:lnTo>
                  <a:pt x="470" y="376"/>
                </a:lnTo>
                <a:lnTo>
                  <a:pt x="450" y="394"/>
                </a:lnTo>
                <a:lnTo>
                  <a:pt x="430" y="408"/>
                </a:lnTo>
                <a:lnTo>
                  <a:pt x="406" y="422"/>
                </a:lnTo>
                <a:lnTo>
                  <a:pt x="382" y="434"/>
                </a:lnTo>
                <a:lnTo>
                  <a:pt x="358" y="444"/>
                </a:lnTo>
                <a:lnTo>
                  <a:pt x="330" y="450"/>
                </a:lnTo>
                <a:lnTo>
                  <a:pt x="304" y="454"/>
                </a:lnTo>
                <a:lnTo>
                  <a:pt x="276" y="456"/>
                </a:lnTo>
                <a:lnTo>
                  <a:pt x="276" y="456"/>
                </a:lnTo>
                <a:lnTo>
                  <a:pt x="248" y="454"/>
                </a:lnTo>
                <a:lnTo>
                  <a:pt x="220" y="450"/>
                </a:lnTo>
                <a:lnTo>
                  <a:pt x="194" y="444"/>
                </a:lnTo>
                <a:lnTo>
                  <a:pt x="168" y="434"/>
                </a:lnTo>
                <a:lnTo>
                  <a:pt x="144" y="422"/>
                </a:lnTo>
                <a:lnTo>
                  <a:pt x="122" y="408"/>
                </a:lnTo>
                <a:lnTo>
                  <a:pt x="100" y="394"/>
                </a:lnTo>
                <a:lnTo>
                  <a:pt x="82" y="376"/>
                </a:lnTo>
                <a:lnTo>
                  <a:pt x="64" y="356"/>
                </a:lnTo>
                <a:lnTo>
                  <a:pt x="48" y="334"/>
                </a:lnTo>
                <a:lnTo>
                  <a:pt x="34" y="312"/>
                </a:lnTo>
                <a:lnTo>
                  <a:pt x="22" y="288"/>
                </a:lnTo>
                <a:lnTo>
                  <a:pt x="14" y="262"/>
                </a:lnTo>
                <a:lnTo>
                  <a:pt x="6" y="236"/>
                </a:lnTo>
                <a:lnTo>
                  <a:pt x="2" y="210"/>
                </a:lnTo>
                <a:lnTo>
                  <a:pt x="0" y="182"/>
                </a:lnTo>
                <a:lnTo>
                  <a:pt x="0" y="182"/>
                </a:lnTo>
                <a:lnTo>
                  <a:pt x="2" y="156"/>
                </a:lnTo>
                <a:lnTo>
                  <a:pt x="6" y="130"/>
                </a:lnTo>
                <a:lnTo>
                  <a:pt x="12" y="106"/>
                </a:lnTo>
                <a:lnTo>
                  <a:pt x="20" y="82"/>
                </a:lnTo>
                <a:lnTo>
                  <a:pt x="30" y="60"/>
                </a:lnTo>
                <a:lnTo>
                  <a:pt x="40" y="38"/>
                </a:lnTo>
                <a:lnTo>
                  <a:pt x="54" y="18"/>
                </a:lnTo>
                <a:lnTo>
                  <a:pt x="70" y="0"/>
                </a:lnTo>
                <a:lnTo>
                  <a:pt x="482" y="0"/>
                </a:lnTo>
                <a:close/>
              </a:path>
            </a:pathLst>
          </a:custGeom>
          <a:solidFill>
            <a:schemeClr val="accent5"/>
          </a:solidFill>
          <a:ln>
            <a:noFill/>
          </a:ln>
        </p:spPr>
        <p:txBody>
          <a:bodyPr vert="horz" wrap="square" lIns="121920" tIns="60960" rIns="121920" bIns="60960"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4" name="TextBox 13"/>
          <p:cNvSpPr txBox="1"/>
          <p:nvPr/>
        </p:nvSpPr>
        <p:spPr>
          <a:xfrm>
            <a:off x="8947278" y="3396401"/>
            <a:ext cx="1297150" cy="420564"/>
          </a:xfrm>
          <a:prstGeom prst="rect">
            <a:avLst/>
          </a:prstGeom>
          <a:noFill/>
        </p:spPr>
        <p:txBody>
          <a:bodyPr wrap="none" rtlCol="0">
            <a:spAutoFit/>
          </a:bodyPr>
          <a:lstStyle/>
          <a:p>
            <a:pPr defTabSz="1088390"/>
            <a:r>
              <a:rPr lang="zh-CN" altLang="en-US" sz="2135" dirty="0">
                <a:solidFill>
                  <a:prstClr val="white"/>
                </a:solidFill>
                <a:latin typeface="微软雅黑" panose="020B0503020204020204" pitchFamily="34" charset="-122"/>
                <a:ea typeface="微软雅黑" panose="020B0503020204020204" pitchFamily="34" charset="-122"/>
              </a:rPr>
              <a:t>完成</a:t>
            </a:r>
            <a:r>
              <a:rPr lang="en-US" altLang="zh-CN" sz="2135" dirty="0">
                <a:solidFill>
                  <a:prstClr val="white"/>
                </a:solidFill>
                <a:latin typeface="微软雅黑" panose="020B0503020204020204" pitchFamily="34" charset="-122"/>
                <a:ea typeface="微软雅黑" panose="020B0503020204020204" pitchFamily="34" charset="-122"/>
              </a:rPr>
              <a:t>80%</a:t>
            </a:r>
            <a:endParaRPr lang="en-US" altLang="zh-CN" sz="2135" dirty="0">
              <a:solidFill>
                <a:prstClr val="white"/>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1081512" y="4731925"/>
            <a:ext cx="2828176" cy="905321"/>
            <a:chOff x="794684" y="3476935"/>
            <a:chExt cx="2121132" cy="678991"/>
          </a:xfrm>
        </p:grpSpPr>
        <p:sp>
          <p:nvSpPr>
            <p:cNvPr id="16" name="Text Placeholder 2"/>
            <p:cNvSpPr txBox="1"/>
            <p:nvPr/>
          </p:nvSpPr>
          <p:spPr bwMode="auto">
            <a:xfrm>
              <a:off x="1093404" y="3476935"/>
              <a:ext cx="1523692" cy="268421"/>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添加会议主题</a:t>
              </a:r>
              <a:endParaRPr lang="en-AU"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7" name="Text Placeholder 2"/>
            <p:cNvSpPr txBox="1"/>
            <p:nvPr/>
          </p:nvSpPr>
          <p:spPr bwMode="auto">
            <a:xfrm>
              <a:off x="794684" y="3734008"/>
              <a:ext cx="2121132"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内容需概括精炼不用多</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余的文字修饰</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481779" y="4731925"/>
            <a:ext cx="2828176" cy="905321"/>
            <a:chOff x="2627784" y="3476935"/>
            <a:chExt cx="2121132" cy="678991"/>
          </a:xfrm>
        </p:grpSpPr>
        <p:sp>
          <p:nvSpPr>
            <p:cNvPr id="19" name="Text Placeholder 2"/>
            <p:cNvSpPr txBox="1"/>
            <p:nvPr/>
          </p:nvSpPr>
          <p:spPr bwMode="auto">
            <a:xfrm>
              <a:off x="2926504" y="3476935"/>
              <a:ext cx="1523692" cy="268421"/>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添加会议主题</a:t>
              </a:r>
              <a:endParaRPr lang="en-AU"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0" name="Text Placeholder 2"/>
            <p:cNvSpPr txBox="1"/>
            <p:nvPr/>
          </p:nvSpPr>
          <p:spPr bwMode="auto">
            <a:xfrm>
              <a:off x="2627784" y="3734008"/>
              <a:ext cx="2121132"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内容需概括精炼不用多</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余的文字修饰</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882045" y="4731925"/>
            <a:ext cx="2828176" cy="905321"/>
            <a:chOff x="4427984" y="3476935"/>
            <a:chExt cx="2121132" cy="678991"/>
          </a:xfrm>
        </p:grpSpPr>
        <p:sp>
          <p:nvSpPr>
            <p:cNvPr id="22" name="Text Placeholder 2"/>
            <p:cNvSpPr txBox="1"/>
            <p:nvPr/>
          </p:nvSpPr>
          <p:spPr bwMode="auto">
            <a:xfrm>
              <a:off x="4726704" y="3476935"/>
              <a:ext cx="1523692" cy="268421"/>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添加会议主题</a:t>
              </a:r>
              <a:endParaRPr lang="en-AU"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3" name="Text Placeholder 2"/>
            <p:cNvSpPr txBox="1"/>
            <p:nvPr/>
          </p:nvSpPr>
          <p:spPr bwMode="auto">
            <a:xfrm>
              <a:off x="4427984" y="3734008"/>
              <a:ext cx="2121132"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内容需概括精炼不用多</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余的文字修饰</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8282312" y="4731925"/>
            <a:ext cx="2828176" cy="905321"/>
            <a:chOff x="6195284" y="3476935"/>
            <a:chExt cx="2121132" cy="678991"/>
          </a:xfrm>
        </p:grpSpPr>
        <p:sp>
          <p:nvSpPr>
            <p:cNvPr id="25" name="Text Placeholder 2"/>
            <p:cNvSpPr txBox="1"/>
            <p:nvPr/>
          </p:nvSpPr>
          <p:spPr bwMode="auto">
            <a:xfrm>
              <a:off x="6494004" y="3476935"/>
              <a:ext cx="1523692" cy="268421"/>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添加会议主题</a:t>
              </a:r>
              <a:endParaRPr lang="en-AU"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6" name="Text Placeholder 2"/>
            <p:cNvSpPr txBox="1"/>
            <p:nvPr/>
          </p:nvSpPr>
          <p:spPr bwMode="auto">
            <a:xfrm>
              <a:off x="6195284" y="3734008"/>
              <a:ext cx="2121132" cy="421918"/>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内容需概括精炼不用多</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a:p>
              <a:pPr algn="ct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余的文字修饰</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3"/>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60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2" presetClass="entr" presetSubtype="4"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2000"/>
                            </p:stCondLst>
                            <p:childTnLst>
                              <p:par>
                                <p:cTn id="38" presetID="22" presetClass="entr" presetSubtype="8"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left)">
                                      <p:cBhvr>
                                        <p:cTn id="40" dur="500"/>
                                        <p:tgtEl>
                                          <p:spTgt spid="5"/>
                                        </p:tgtEl>
                                      </p:cBhvr>
                                    </p:animEffect>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childTnLst>
                          </p:cTn>
                        </p:par>
                        <p:par>
                          <p:cTn id="53" fill="hold">
                            <p:stCondLst>
                              <p:cond delay="400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p:stCondLst>
                              <p:cond delay="4500"/>
                            </p:stCondLst>
                            <p:childTnLst>
                              <p:par>
                                <p:cTn id="58" presetID="22" presetClass="entr" presetSubtype="4"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500"/>
                                        <p:tgtEl>
                                          <p:spTgt spid="13"/>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500"/>
                                        <p:tgtEl>
                                          <p:spTgt spid="14"/>
                                        </p:tgtEl>
                                      </p:cBhvr>
                                    </p:animEffect>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1000"/>
                                        <p:tgtEl>
                                          <p:spTgt spid="15"/>
                                        </p:tgtEl>
                                      </p:cBhvr>
                                    </p:animEffect>
                                    <p:anim calcmode="lin" valueType="num">
                                      <p:cBhvr>
                                        <p:cTn id="69" dur="1000" fill="hold"/>
                                        <p:tgtEl>
                                          <p:spTgt spid="15"/>
                                        </p:tgtEl>
                                        <p:attrNameLst>
                                          <p:attrName>ppt_x</p:attrName>
                                        </p:attrNameLst>
                                      </p:cBhvr>
                                      <p:tavLst>
                                        <p:tav tm="0">
                                          <p:val>
                                            <p:strVal val="#ppt_x"/>
                                          </p:val>
                                        </p:tav>
                                        <p:tav tm="100000">
                                          <p:val>
                                            <p:strVal val="#ppt_x"/>
                                          </p:val>
                                        </p:tav>
                                      </p:tavLst>
                                    </p:anim>
                                    <p:anim calcmode="lin" valueType="num">
                                      <p:cBhvr>
                                        <p:cTn id="70" dur="10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2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40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60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p:bldP spid="9" grpId="0" animBg="1"/>
      <p:bldP spid="10" grpId="0" animBg="1"/>
      <p:bldP spid="11" grpId="0"/>
      <p:bldP spid="12" grpId="0" animBg="1"/>
      <p:bldP spid="13" grpId="0" animBg="1"/>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595" y="-2"/>
            <a:ext cx="12233595" cy="6858002"/>
            <a:chOff x="-41595" y="-2"/>
            <a:chExt cx="12233595" cy="6858002"/>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7" name="图片 6"/>
            <p:cNvPicPr>
              <a:picLocks noChangeAspect="1"/>
            </p:cNvPicPr>
            <p:nvPr/>
          </p:nvPicPr>
          <p:blipFill>
            <a:blip r:embed="rId4"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5" cstate="screen"/>
            <a:stretch>
              <a:fillRect/>
            </a:stretch>
          </p:blipFill>
          <p:spPr>
            <a:xfrm>
              <a:off x="-41594" y="6169196"/>
              <a:ext cx="12233594" cy="688804"/>
            </a:xfrm>
            <a:prstGeom prst="rect">
              <a:avLst/>
            </a:prstGeom>
          </p:spPr>
        </p:pic>
      </p:grpSp>
      <p:sp>
        <p:nvSpPr>
          <p:cNvPr id="2" name="文本框 1"/>
          <p:cNvSpPr txBox="1"/>
          <p:nvPr/>
        </p:nvSpPr>
        <p:spPr>
          <a:xfrm flipH="1">
            <a:off x="1388906" y="1203147"/>
            <a:ext cx="2748195"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过渡页</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527236" y="2609380"/>
            <a:ext cx="5827236"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048932" y="1727830"/>
            <a:ext cx="2441694"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第三部分</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1+#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0" y="5115013"/>
            <a:ext cx="9552384" cy="850452"/>
          </a:xfrm>
          <a:prstGeom prst="rect">
            <a:avLst/>
          </a:prstGeom>
          <a:solidFill>
            <a:schemeClr val="bg1">
              <a:lumMod val="85000"/>
            </a:schemeClr>
          </a:solidFill>
          <a:ln w="9525">
            <a:solidFill>
              <a:srgbClr val="EAEAEA"/>
            </a:solidFill>
            <a:miter lim="800000"/>
          </a:ln>
        </p:spPr>
        <p:txBody>
          <a:bodyPr wrap="none" lIns="89465" tIns="44732" rIns="89465" bIns="44732" anchor="ctr"/>
          <a:lstStyle/>
          <a:p>
            <a:pPr defTabSz="1088390"/>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3" name="Line 43"/>
          <p:cNvSpPr>
            <a:spLocks noChangeShapeType="1"/>
          </p:cNvSpPr>
          <p:nvPr/>
        </p:nvSpPr>
        <p:spPr bwMode="auto">
          <a:xfrm rot="5400000">
            <a:off x="4378144" y="2004286"/>
            <a:ext cx="0" cy="7359865"/>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65" tIns="44732" rIns="89465" bIns="44732"/>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4" name="Rectangle 6"/>
          <p:cNvSpPr>
            <a:spLocks noChangeArrowheads="1"/>
          </p:cNvSpPr>
          <p:nvPr/>
        </p:nvSpPr>
        <p:spPr bwMode="auto">
          <a:xfrm>
            <a:off x="3699989" y="3273940"/>
            <a:ext cx="5852396" cy="844989"/>
          </a:xfrm>
          <a:prstGeom prst="rect">
            <a:avLst/>
          </a:prstGeom>
          <a:solidFill>
            <a:schemeClr val="bg1">
              <a:lumMod val="85000"/>
            </a:schemeClr>
          </a:solidFill>
          <a:ln w="9525">
            <a:solidFill>
              <a:srgbClr val="EAEAEA"/>
            </a:solidFill>
            <a:miter lim="800000"/>
          </a:ln>
        </p:spPr>
        <p:txBody>
          <a:bodyPr wrap="none" lIns="89465" tIns="44732" rIns="89465" bIns="44732" anchor="ctr"/>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5" name="Line 43"/>
          <p:cNvSpPr>
            <a:spLocks noChangeShapeType="1"/>
          </p:cNvSpPr>
          <p:nvPr/>
        </p:nvSpPr>
        <p:spPr bwMode="auto">
          <a:xfrm rot="16200000" flipH="1">
            <a:off x="6438955" y="2013266"/>
            <a:ext cx="0" cy="3743437"/>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65" tIns="44732" rIns="89465" bIns="44732"/>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6" name="Rectangle 5"/>
          <p:cNvSpPr>
            <a:spLocks noChangeArrowheads="1"/>
          </p:cNvSpPr>
          <p:nvPr/>
        </p:nvSpPr>
        <p:spPr bwMode="auto">
          <a:xfrm rot="5400000">
            <a:off x="7970725" y="4418976"/>
            <a:ext cx="2325495" cy="841360"/>
          </a:xfrm>
          <a:prstGeom prst="rect">
            <a:avLst/>
          </a:prstGeom>
          <a:solidFill>
            <a:srgbClr val="FFFFFF"/>
          </a:solidFill>
          <a:ln w="9525">
            <a:solidFill>
              <a:srgbClr val="EAEAEA"/>
            </a:solidFill>
            <a:miter lim="800000"/>
          </a:ln>
        </p:spPr>
        <p:txBody>
          <a:bodyPr wrap="none" lIns="89465" tIns="44732" rIns="89465" bIns="44732" anchor="ctr"/>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7" name="Line 44"/>
          <p:cNvSpPr>
            <a:spLocks noChangeShapeType="1"/>
          </p:cNvSpPr>
          <p:nvPr/>
        </p:nvSpPr>
        <p:spPr bwMode="auto">
          <a:xfrm>
            <a:off x="9151145" y="4401184"/>
            <a:ext cx="0" cy="402968"/>
          </a:xfrm>
          <a:prstGeom prst="line">
            <a:avLst/>
          </a:prstGeom>
          <a:noFill/>
          <a:ln w="12700">
            <a:solidFill>
              <a:schemeClr val="tx1">
                <a:lumMod val="65000"/>
                <a:lumOff val="35000"/>
              </a:schemeClr>
            </a:solidFill>
            <a:prstDash val="sysDash"/>
            <a:round/>
            <a:tailEnd type="triangle" w="lg" len="lg"/>
          </a:ln>
          <a:extLst>
            <a:ext uri="{909E8E84-426E-40DD-AFC4-6F175D3DCCD1}">
              <a14:hiddenFill xmlns:a14="http://schemas.microsoft.com/office/drawing/2010/main">
                <a:noFill/>
              </a14:hiddenFill>
            </a:ext>
          </a:extLst>
        </p:spPr>
        <p:txBody>
          <a:bodyPr lIns="89465" tIns="44732" rIns="89465" bIns="44732"/>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8" name="Rectangle 7"/>
          <p:cNvSpPr>
            <a:spLocks noChangeArrowheads="1"/>
          </p:cNvSpPr>
          <p:nvPr/>
        </p:nvSpPr>
        <p:spPr bwMode="auto">
          <a:xfrm>
            <a:off x="4180765" y="1502307"/>
            <a:ext cx="5371620" cy="850452"/>
          </a:xfrm>
          <a:prstGeom prst="rect">
            <a:avLst/>
          </a:prstGeom>
          <a:solidFill>
            <a:schemeClr val="bg1">
              <a:lumMod val="85000"/>
            </a:schemeClr>
          </a:solidFill>
          <a:ln w="9525">
            <a:solidFill>
              <a:srgbClr val="EAEAEA"/>
            </a:solidFill>
            <a:miter lim="800000"/>
          </a:ln>
        </p:spPr>
        <p:txBody>
          <a:bodyPr wrap="none" lIns="89465" tIns="44732" rIns="89465" bIns="44732" anchor="ctr"/>
          <a:lstStyle/>
          <a:p>
            <a:pPr defTabSz="1088390"/>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9" name="Line 43"/>
          <p:cNvSpPr>
            <a:spLocks noChangeShapeType="1"/>
          </p:cNvSpPr>
          <p:nvPr/>
        </p:nvSpPr>
        <p:spPr bwMode="auto">
          <a:xfrm rot="5400000">
            <a:off x="6435740" y="144155"/>
            <a:ext cx="0" cy="3737015"/>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65" tIns="44732" rIns="89465" bIns="44732"/>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10" name="Rectangle 8"/>
          <p:cNvSpPr>
            <a:spLocks noChangeArrowheads="1"/>
          </p:cNvSpPr>
          <p:nvPr/>
        </p:nvSpPr>
        <p:spPr bwMode="auto">
          <a:xfrm rot="5400000">
            <a:off x="2490663" y="2389936"/>
            <a:ext cx="2616623" cy="841360"/>
          </a:xfrm>
          <a:prstGeom prst="rect">
            <a:avLst/>
          </a:prstGeom>
          <a:solidFill>
            <a:schemeClr val="bg1">
              <a:lumMod val="85000"/>
            </a:schemeClr>
          </a:solidFill>
          <a:ln w="9525">
            <a:solidFill>
              <a:srgbClr val="EAEAEA"/>
            </a:solidFill>
            <a:miter lim="800000"/>
          </a:ln>
        </p:spPr>
        <p:txBody>
          <a:bodyPr wrap="none" lIns="89465" tIns="44732" rIns="89465" bIns="44732" anchor="ctr"/>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11" name="Line 42"/>
          <p:cNvSpPr>
            <a:spLocks noChangeShapeType="1"/>
          </p:cNvSpPr>
          <p:nvPr/>
        </p:nvSpPr>
        <p:spPr bwMode="auto">
          <a:xfrm>
            <a:off x="3779528" y="2578917"/>
            <a:ext cx="0" cy="453415"/>
          </a:xfrm>
          <a:prstGeom prst="line">
            <a:avLst/>
          </a:prstGeom>
          <a:noFill/>
          <a:ln w="9525">
            <a:solidFill>
              <a:schemeClr val="tx1">
                <a:lumMod val="65000"/>
                <a:lumOff val="35000"/>
              </a:schemeClr>
            </a:solidFill>
            <a:prstDash val="lgDash"/>
            <a:round/>
            <a:tailEnd type="triangle" w="lg" len="lg"/>
          </a:ln>
          <a:extLst>
            <a:ext uri="{909E8E84-426E-40DD-AFC4-6F175D3DCCD1}">
              <a14:hiddenFill xmlns:a14="http://schemas.microsoft.com/office/drawing/2010/main">
                <a:noFill/>
              </a14:hiddenFill>
            </a:ext>
          </a:extLst>
        </p:spPr>
        <p:txBody>
          <a:bodyPr lIns="89465" tIns="44732" rIns="89465" bIns="44732"/>
          <a:lstStyle/>
          <a:p>
            <a:pPr defTabSz="1088390">
              <a:defRPr/>
            </a:pPr>
            <a:endParaRPr lang="zh-CN" altLang="en-US" sz="2135" kern="0" dirty="0">
              <a:solidFill>
                <a:sysClr val="windowText" lastClr="000000"/>
              </a:solidFill>
              <a:latin typeface="Calibri" panose="020F0502020204030204"/>
              <a:ea typeface="微软雅黑" panose="020B0503020204020204" pitchFamily="34" charset="-122"/>
            </a:endParaRPr>
          </a:p>
        </p:txBody>
      </p:sp>
      <p:sp>
        <p:nvSpPr>
          <p:cNvPr id="12" name="Oval 38"/>
          <p:cNvSpPr>
            <a:spLocks noChangeArrowheads="1"/>
          </p:cNvSpPr>
          <p:nvPr/>
        </p:nvSpPr>
        <p:spPr bwMode="auto">
          <a:xfrm>
            <a:off x="8453325" y="1220755"/>
            <a:ext cx="1374643" cy="1358160"/>
          </a:xfrm>
          <a:prstGeom prst="ellipse">
            <a:avLst/>
          </a:prstGeom>
          <a:solidFill>
            <a:schemeClr val="accent1"/>
          </a:solidFill>
          <a:ln w="19050">
            <a:noFill/>
            <a:round/>
          </a:ln>
        </p:spPr>
        <p:txBody>
          <a:bodyPr wrap="none" lIns="89465" tIns="44732" rIns="89465" bIns="44732" anchor="ctr"/>
          <a:lstStyle/>
          <a:p>
            <a:pPr algn="ctr" defTabSz="1088390">
              <a:defRPr/>
            </a:pPr>
            <a:r>
              <a:rPr lang="zh-CN" altLang="en-US" sz="2000" kern="0" dirty="0">
                <a:solidFill>
                  <a:prstClr val="white"/>
                </a:solidFill>
                <a:latin typeface="Calibri" panose="020F0502020204030204"/>
                <a:ea typeface="微软雅黑" panose="020B0503020204020204" pitchFamily="34" charset="-122"/>
              </a:rPr>
              <a:t>起点</a:t>
            </a:r>
            <a:endParaRPr lang="zh-CN" altLang="en-US" sz="2000" kern="0" dirty="0">
              <a:solidFill>
                <a:prstClr val="white"/>
              </a:solidFill>
              <a:latin typeface="Calibri" panose="020F0502020204030204"/>
              <a:ea typeface="微软雅黑" panose="020B0503020204020204" pitchFamily="34" charset="-122"/>
            </a:endParaRPr>
          </a:p>
        </p:txBody>
      </p:sp>
      <p:sp>
        <p:nvSpPr>
          <p:cNvPr id="13" name="矩形 12"/>
          <p:cNvSpPr/>
          <p:nvPr/>
        </p:nvSpPr>
        <p:spPr>
          <a:xfrm>
            <a:off x="4849410" y="1568569"/>
            <a:ext cx="3550847" cy="459670"/>
          </a:xfrm>
          <a:prstGeom prst="rect">
            <a:avLst/>
          </a:prstGeom>
        </p:spPr>
        <p:txBody>
          <a:bodyPr wrap="square" lIns="89465" tIns="44732" rIns="89465" bIns="44732" anchor="ctr">
            <a:spAutoFit/>
          </a:bodyPr>
          <a:lstStyle/>
          <a:p>
            <a:pPr algn="ct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Oval 38"/>
          <p:cNvSpPr>
            <a:spLocks noChangeArrowheads="1"/>
          </p:cNvSpPr>
          <p:nvPr/>
        </p:nvSpPr>
        <p:spPr bwMode="auto">
          <a:xfrm>
            <a:off x="3111649" y="1220755"/>
            <a:ext cx="1374643" cy="1358160"/>
          </a:xfrm>
          <a:prstGeom prst="ellipse">
            <a:avLst/>
          </a:prstGeom>
          <a:solidFill>
            <a:schemeClr val="accent2"/>
          </a:solidFill>
          <a:ln w="19050">
            <a:noFill/>
            <a:round/>
          </a:ln>
        </p:spPr>
        <p:txBody>
          <a:bodyPr wrap="none" lIns="89465" tIns="44732" rIns="89465" bIns="44732" anchor="ctr"/>
          <a:lstStyle/>
          <a:p>
            <a:pPr algn="ctr" defTabSz="1088390">
              <a:defRPr/>
            </a:pPr>
            <a:r>
              <a:rPr lang="zh-CN" altLang="en-US" sz="2000" kern="0" dirty="0">
                <a:solidFill>
                  <a:prstClr val="white"/>
                </a:solidFill>
                <a:latin typeface="Calibri" panose="020F0502020204030204"/>
                <a:ea typeface="微软雅黑" panose="020B0503020204020204" pitchFamily="34" charset="-122"/>
              </a:rPr>
              <a:t>第一季度</a:t>
            </a:r>
            <a:endParaRPr lang="zh-CN" altLang="en-US" sz="2000" kern="0" dirty="0">
              <a:solidFill>
                <a:prstClr val="white"/>
              </a:solidFill>
              <a:latin typeface="Calibri" panose="020F0502020204030204"/>
              <a:ea typeface="微软雅黑" panose="020B0503020204020204" pitchFamily="34" charset="-122"/>
            </a:endParaRPr>
          </a:p>
        </p:txBody>
      </p:sp>
      <p:sp>
        <p:nvSpPr>
          <p:cNvPr id="15" name="Oval 38"/>
          <p:cNvSpPr>
            <a:spLocks noChangeArrowheads="1"/>
          </p:cNvSpPr>
          <p:nvPr/>
        </p:nvSpPr>
        <p:spPr bwMode="auto">
          <a:xfrm>
            <a:off x="3111649" y="2997828"/>
            <a:ext cx="1374643" cy="1358160"/>
          </a:xfrm>
          <a:prstGeom prst="ellipse">
            <a:avLst/>
          </a:prstGeom>
          <a:solidFill>
            <a:schemeClr val="accent3"/>
          </a:solidFill>
          <a:ln w="19050">
            <a:noFill/>
            <a:round/>
          </a:ln>
        </p:spPr>
        <p:txBody>
          <a:bodyPr wrap="none" lIns="89465" tIns="44732" rIns="89465" bIns="44732" anchor="ctr"/>
          <a:lstStyle/>
          <a:p>
            <a:pPr algn="ctr" defTabSz="1088390">
              <a:defRPr/>
            </a:pPr>
            <a:r>
              <a:rPr lang="zh-CN" altLang="en-US" sz="2000" kern="0" dirty="0">
                <a:solidFill>
                  <a:prstClr val="white"/>
                </a:solidFill>
                <a:latin typeface="Calibri" panose="020F0502020204030204"/>
                <a:ea typeface="微软雅黑" panose="020B0503020204020204" pitchFamily="34" charset="-122"/>
              </a:rPr>
              <a:t>第二季度</a:t>
            </a:r>
            <a:endParaRPr lang="zh-CN" altLang="en-US" sz="2000" kern="0" dirty="0">
              <a:solidFill>
                <a:prstClr val="white"/>
              </a:solidFill>
              <a:latin typeface="Calibri" panose="020F0502020204030204"/>
              <a:ea typeface="微软雅黑" panose="020B0503020204020204" pitchFamily="34" charset="-122"/>
            </a:endParaRPr>
          </a:p>
        </p:txBody>
      </p:sp>
      <p:sp>
        <p:nvSpPr>
          <p:cNvPr id="16" name="矩形 15"/>
          <p:cNvSpPr/>
          <p:nvPr/>
        </p:nvSpPr>
        <p:spPr>
          <a:xfrm>
            <a:off x="4574135" y="3447074"/>
            <a:ext cx="3550847" cy="459670"/>
          </a:xfrm>
          <a:prstGeom prst="rect">
            <a:avLst/>
          </a:prstGeom>
        </p:spPr>
        <p:txBody>
          <a:bodyPr wrap="square" lIns="89465" tIns="44732" rIns="89465" bIns="44732" anchor="ctr">
            <a:spAutoFit/>
          </a:bodyPr>
          <a:lstStyle/>
          <a:p>
            <a:pPr algn="ct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7" name="Oval 38"/>
          <p:cNvSpPr>
            <a:spLocks noChangeArrowheads="1"/>
          </p:cNvSpPr>
          <p:nvPr/>
        </p:nvSpPr>
        <p:spPr bwMode="auto">
          <a:xfrm>
            <a:off x="8463825" y="2997828"/>
            <a:ext cx="1374643" cy="1358160"/>
          </a:xfrm>
          <a:prstGeom prst="ellipse">
            <a:avLst/>
          </a:prstGeom>
          <a:solidFill>
            <a:schemeClr val="accent4"/>
          </a:solidFill>
          <a:ln w="19050">
            <a:noFill/>
            <a:round/>
          </a:ln>
        </p:spPr>
        <p:txBody>
          <a:bodyPr wrap="none" lIns="89465" tIns="44732" rIns="89465" bIns="44732" anchor="ctr"/>
          <a:lstStyle/>
          <a:p>
            <a:pPr algn="ctr" defTabSz="1088390">
              <a:defRPr/>
            </a:pPr>
            <a:r>
              <a:rPr lang="zh-CN" altLang="en-US" sz="2000" kern="0" dirty="0">
                <a:solidFill>
                  <a:prstClr val="white"/>
                </a:solidFill>
                <a:latin typeface="Calibri" panose="020F0502020204030204"/>
                <a:ea typeface="微软雅黑" panose="020B0503020204020204" pitchFamily="34" charset="-122"/>
              </a:rPr>
              <a:t>第三季度</a:t>
            </a:r>
            <a:endParaRPr lang="zh-CN" altLang="en-US" sz="2000" kern="0" dirty="0">
              <a:solidFill>
                <a:prstClr val="white"/>
              </a:solidFill>
              <a:latin typeface="Calibri" panose="020F0502020204030204"/>
              <a:ea typeface="微软雅黑" panose="020B0503020204020204" pitchFamily="34" charset="-122"/>
            </a:endParaRPr>
          </a:p>
        </p:txBody>
      </p:sp>
      <p:sp>
        <p:nvSpPr>
          <p:cNvPr id="18" name="Oval 38"/>
          <p:cNvSpPr>
            <a:spLocks noChangeArrowheads="1"/>
          </p:cNvSpPr>
          <p:nvPr/>
        </p:nvSpPr>
        <p:spPr bwMode="auto">
          <a:xfrm>
            <a:off x="8463825" y="4852212"/>
            <a:ext cx="1374643" cy="1358160"/>
          </a:xfrm>
          <a:prstGeom prst="ellipse">
            <a:avLst/>
          </a:prstGeom>
          <a:solidFill>
            <a:schemeClr val="accent5"/>
          </a:solidFill>
          <a:ln w="19050">
            <a:noFill/>
            <a:round/>
          </a:ln>
        </p:spPr>
        <p:txBody>
          <a:bodyPr wrap="none" lIns="89465" tIns="44732" rIns="89465" bIns="44732" anchor="ctr"/>
          <a:lstStyle/>
          <a:p>
            <a:pPr algn="ctr" defTabSz="1088390">
              <a:defRPr/>
            </a:pPr>
            <a:r>
              <a:rPr lang="zh-CN" altLang="en-US" sz="2000" kern="0" dirty="0">
                <a:solidFill>
                  <a:prstClr val="white"/>
                </a:solidFill>
                <a:latin typeface="Calibri" panose="020F0502020204030204"/>
                <a:ea typeface="微软雅黑" panose="020B0503020204020204" pitchFamily="34" charset="-122"/>
              </a:rPr>
              <a:t>第四季度</a:t>
            </a:r>
            <a:endParaRPr lang="zh-CN" altLang="en-US" sz="2000" kern="0" dirty="0">
              <a:solidFill>
                <a:prstClr val="white"/>
              </a:solidFill>
              <a:latin typeface="Calibri" panose="020F0502020204030204"/>
              <a:ea typeface="微软雅黑" panose="020B0503020204020204" pitchFamily="34" charset="-122"/>
            </a:endParaRPr>
          </a:p>
        </p:txBody>
      </p:sp>
      <p:sp>
        <p:nvSpPr>
          <p:cNvPr id="19" name="矩形 18"/>
          <p:cNvSpPr/>
          <p:nvPr/>
        </p:nvSpPr>
        <p:spPr>
          <a:xfrm>
            <a:off x="1163885" y="5224561"/>
            <a:ext cx="6894192" cy="459670"/>
          </a:xfrm>
          <a:prstGeom prst="rect">
            <a:avLst/>
          </a:prstGeom>
        </p:spPr>
        <p:txBody>
          <a:bodyPr wrap="square" lIns="89465" tIns="44732" rIns="89465" bIns="44732" anchor="ctr">
            <a:spAutoFit/>
          </a:bodyPr>
          <a:lstStyle/>
          <a:p>
            <a:pPr algn="ctr" defTabSz="1088390">
              <a:lnSpc>
                <a:spcPct val="15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50000">
                                          <p:cBhvr additive="base">
                                            <p:cTn id="7"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 presetClass="entr" presetSubtype="1" fill="hold" grpId="0" nodeType="afterEffect" p14:presetBounceEnd="50000">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14:bounceEnd="50000">
                                          <p:cBhvr additive="base">
                                            <p:cTn id="1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3"/>
                                            </p:tgtEl>
                                            <p:attrNameLst>
                                              <p:attrName>style.visibility</p:attrName>
                                            </p:attrNameLst>
                                          </p:cBhvr>
                                          <p:to>
                                            <p:strVal val="visible"/>
                                          </p:to>
                                        </p:set>
                                        <p:animEffect transition="in" filter="wipe(left)">
                                          <p:cBhvr>
                                            <p:cTn id="24" dur="100"/>
                                            <p:tgtEl>
                                              <p:spTgt spid="13"/>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3"/>
                                            </p:tgtEl>
                                          </p:cBhvr>
                                          <p:to x="80000" y="100000"/>
                                        </p:animScale>
                                        <p:anim by="(#ppt_w*0.10)" calcmode="lin" valueType="num">
                                          <p:cBhvr>
                                            <p:cTn id="27" dur="50" autoRev="1" fill="hold">
                                              <p:stCondLst>
                                                <p:cond delay="0"/>
                                              </p:stCondLst>
                                            </p:cTn>
                                            <p:tgtEl>
                                              <p:spTgt spid="13"/>
                                            </p:tgtEl>
                                            <p:attrNameLst>
                                              <p:attrName>ppt_x</p:attrName>
                                            </p:attrNameLst>
                                          </p:cBhvr>
                                        </p:anim>
                                        <p:anim by="(-#ppt_w*0.10)" calcmode="lin" valueType="num">
                                          <p:cBhvr>
                                            <p:cTn id="28" dur="50" autoRev="1" fill="hold">
                                              <p:stCondLst>
                                                <p:cond delay="0"/>
                                              </p:stCondLst>
                                            </p:cTn>
                                            <p:tgtEl>
                                              <p:spTgt spid="13"/>
                                            </p:tgtEl>
                                            <p:attrNameLst>
                                              <p:attrName>ppt_y</p:attrName>
                                            </p:attrNameLst>
                                          </p:cBhvr>
                                        </p:anim>
                                        <p:animRot by="-480000">
                                          <p:cBhvr>
                                            <p:cTn id="29" dur="50" autoRev="1" fill="hold">
                                              <p:stCondLst>
                                                <p:cond delay="0"/>
                                              </p:stCondLst>
                                            </p:cTn>
                                            <p:tgtEl>
                                              <p:spTgt spid="13"/>
                                            </p:tgtEl>
                                            <p:attrNameLst>
                                              <p:attrName>r</p:attrName>
                                            </p:attrNameLst>
                                          </p:cBhvr>
                                        </p:animRot>
                                      </p:childTnLst>
                                    </p:cTn>
                                  </p:par>
                                </p:childTnLst>
                              </p:cTn>
                            </p:par>
                            <p:par>
                              <p:cTn id="30" fill="hold">
                                <p:stCondLst>
                                  <p:cond delay="2049"/>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49"/>
                                </p:stCondLst>
                                <p:childTnLst>
                                  <p:par>
                                    <p:cTn id="38" presetID="2" presetClass="entr" presetSubtype="1" fill="hold" grpId="0" nodeType="afterEffect" p14:presetBounceEnd="50000">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14:bounceEnd="50000">
                                          <p:cBhvr additive="base">
                                            <p:cTn id="40"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15"/>
                                            </p:tgtEl>
                                            <p:attrNameLst>
                                              <p:attrName>ppt_y</p:attrName>
                                            </p:attrNameLst>
                                          </p:cBhvr>
                                          <p:tavLst>
                                            <p:tav tm="0">
                                              <p:val>
                                                <p:strVal val="0-#ppt_h/2"/>
                                              </p:val>
                                            </p:tav>
                                            <p:tav tm="100000">
                                              <p:val>
                                                <p:strVal val="#ppt_y"/>
                                              </p:val>
                                            </p:tav>
                                          </p:tavLst>
                                        </p:anim>
                                      </p:childTnLst>
                                    </p:cTn>
                                  </p:par>
                                </p:childTnLst>
                              </p:cTn>
                            </p:par>
                            <p:par>
                              <p:cTn id="42" fill="hold">
                                <p:stCondLst>
                                  <p:cond delay="3049"/>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49"/>
                                </p:stCondLst>
                                <p:childTnLst>
                                  <p:par>
                                    <p:cTn id="50" presetID="2" presetClass="entr" presetSubtype="1" fill="hold" grpId="0" nodeType="afterEffect" p14:presetBounceEnd="50000">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14:bounceEnd="50000">
                                          <p:cBhvr additive="base">
                                            <p:cTn id="52"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53" dur="50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49"/>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16"/>
                                            </p:tgtEl>
                                          </p:cBhvr>
                                          <p:to x="80000" y="100000"/>
                                        </p:animScale>
                                        <p:anim by="(#ppt_w*0.10)" calcmode="lin" valueType="num">
                                          <p:cBhvr>
                                            <p:cTn id="60" dur="50" autoRev="1" fill="hold">
                                              <p:stCondLst>
                                                <p:cond delay="0"/>
                                              </p:stCondLst>
                                            </p:cTn>
                                            <p:tgtEl>
                                              <p:spTgt spid="16"/>
                                            </p:tgtEl>
                                            <p:attrNameLst>
                                              <p:attrName>ppt_x</p:attrName>
                                            </p:attrNameLst>
                                          </p:cBhvr>
                                        </p:anim>
                                        <p:anim by="(-#ppt_w*0.10)" calcmode="lin" valueType="num">
                                          <p:cBhvr>
                                            <p:cTn id="61" dur="50" autoRev="1" fill="hold">
                                              <p:stCondLst>
                                                <p:cond delay="0"/>
                                              </p:stCondLst>
                                            </p:cTn>
                                            <p:tgtEl>
                                              <p:spTgt spid="16"/>
                                            </p:tgtEl>
                                            <p:attrNameLst>
                                              <p:attrName>ppt_y</p:attrName>
                                            </p:attrNameLst>
                                          </p:cBhvr>
                                        </p:anim>
                                        <p:animRot by="-480000">
                                          <p:cBhvr>
                                            <p:cTn id="62" dur="50" autoRev="1" fill="hold">
                                              <p:stCondLst>
                                                <p:cond delay="0"/>
                                              </p:stCondLst>
                                            </p:cTn>
                                            <p:tgtEl>
                                              <p:spTgt spid="16"/>
                                            </p:tgtEl>
                                            <p:attrNameLst>
                                              <p:attrName>r</p:attrName>
                                            </p:attrNameLst>
                                          </p:cBhvr>
                                        </p:animRot>
                                      </p:childTnLst>
                                    </p:cTn>
                                  </p:par>
                                </p:childTnLst>
                              </p:cTn>
                            </p:par>
                            <p:par>
                              <p:cTn id="63" fill="hold">
                                <p:stCondLst>
                                  <p:cond delay="4599"/>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099"/>
                                </p:stCondLst>
                                <p:childTnLst>
                                  <p:par>
                                    <p:cTn id="71" presetID="2" presetClass="entr" presetSubtype="1" fill="hold" grpId="0" nodeType="afterEffect" p14:presetBounceEnd="50000">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14:bounceEnd="50000">
                                          <p:cBhvr additive="base">
                                            <p:cTn id="73"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74" dur="500" fill="hold"/>
                                            <p:tgtEl>
                                              <p:spTgt spid="18"/>
                                            </p:tgtEl>
                                            <p:attrNameLst>
                                              <p:attrName>ppt_y</p:attrName>
                                            </p:attrNameLst>
                                          </p:cBhvr>
                                          <p:tavLst>
                                            <p:tav tm="0">
                                              <p:val>
                                                <p:strVal val="0-#ppt_h/2"/>
                                              </p:val>
                                            </p:tav>
                                            <p:tav tm="100000">
                                              <p:val>
                                                <p:strVal val="#ppt_y"/>
                                              </p:val>
                                            </p:tav>
                                          </p:tavLst>
                                        </p:anim>
                                      </p:childTnLst>
                                    </p:cTn>
                                  </p:par>
                                </p:childTnLst>
                              </p:cTn>
                            </p:par>
                            <p:par>
                              <p:cTn id="75" fill="hold">
                                <p:stCondLst>
                                  <p:cond delay="5599"/>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099"/>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9"/>
                                            </p:tgtEl>
                                            <p:attrNameLst>
                                              <p:attrName>style.visibility</p:attrName>
                                            </p:attrNameLst>
                                          </p:cBhvr>
                                          <p:to>
                                            <p:strVal val="visible"/>
                                          </p:to>
                                        </p:set>
                                        <p:animEffect transition="in" filter="wipe(left)">
                                          <p:cBhvr>
                                            <p:cTn id="85" dur="100"/>
                                            <p:tgtEl>
                                              <p:spTgt spid="1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9"/>
                                            </p:tgtEl>
                                          </p:cBhvr>
                                          <p:to x="80000" y="100000"/>
                                        </p:animScale>
                                        <p:anim by="(#ppt_w*0.10)" calcmode="lin" valueType="num">
                                          <p:cBhvr>
                                            <p:cTn id="88" dur="50" autoRev="1" fill="hold">
                                              <p:stCondLst>
                                                <p:cond delay="0"/>
                                              </p:stCondLst>
                                            </p:cTn>
                                            <p:tgtEl>
                                              <p:spTgt spid="19"/>
                                            </p:tgtEl>
                                            <p:attrNameLst>
                                              <p:attrName>ppt_x</p:attrName>
                                            </p:attrNameLst>
                                          </p:cBhvr>
                                        </p:anim>
                                        <p:anim by="(-#ppt_w*0.10)" calcmode="lin" valueType="num">
                                          <p:cBhvr>
                                            <p:cTn id="89" dur="50" autoRev="1" fill="hold">
                                              <p:stCondLst>
                                                <p:cond delay="0"/>
                                              </p:stCondLst>
                                            </p:cTn>
                                            <p:tgtEl>
                                              <p:spTgt spid="19"/>
                                            </p:tgtEl>
                                            <p:attrNameLst>
                                              <p:attrName>ppt_y</p:attrName>
                                            </p:attrNameLst>
                                          </p:cBhvr>
                                        </p:anim>
                                        <p:animRot by="-480000">
                                          <p:cBhvr>
                                            <p:cTn id="90"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13"/>
                                            </p:tgtEl>
                                            <p:attrNameLst>
                                              <p:attrName>style.visibility</p:attrName>
                                            </p:attrNameLst>
                                          </p:cBhvr>
                                          <p:to>
                                            <p:strVal val="visible"/>
                                          </p:to>
                                        </p:set>
                                        <p:animEffect transition="in" filter="wipe(left)">
                                          <p:cBhvr>
                                            <p:cTn id="24" dur="100"/>
                                            <p:tgtEl>
                                              <p:spTgt spid="13"/>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13"/>
                                            </p:tgtEl>
                                          </p:cBhvr>
                                          <p:to x="80000" y="100000"/>
                                        </p:animScale>
                                        <p:anim by="(#ppt_w*0.10)" calcmode="lin" valueType="num">
                                          <p:cBhvr>
                                            <p:cTn id="27" dur="50" autoRev="1" fill="hold">
                                              <p:stCondLst>
                                                <p:cond delay="0"/>
                                              </p:stCondLst>
                                            </p:cTn>
                                            <p:tgtEl>
                                              <p:spTgt spid="13"/>
                                            </p:tgtEl>
                                            <p:attrNameLst>
                                              <p:attrName>ppt_x</p:attrName>
                                            </p:attrNameLst>
                                          </p:cBhvr>
                                        </p:anim>
                                        <p:anim by="(-#ppt_w*0.10)" calcmode="lin" valueType="num">
                                          <p:cBhvr>
                                            <p:cTn id="28" dur="50" autoRev="1" fill="hold">
                                              <p:stCondLst>
                                                <p:cond delay="0"/>
                                              </p:stCondLst>
                                            </p:cTn>
                                            <p:tgtEl>
                                              <p:spTgt spid="13"/>
                                            </p:tgtEl>
                                            <p:attrNameLst>
                                              <p:attrName>ppt_y</p:attrName>
                                            </p:attrNameLst>
                                          </p:cBhvr>
                                        </p:anim>
                                        <p:animRot by="-480000">
                                          <p:cBhvr>
                                            <p:cTn id="29" dur="50" autoRev="1" fill="hold">
                                              <p:stCondLst>
                                                <p:cond delay="0"/>
                                              </p:stCondLst>
                                            </p:cTn>
                                            <p:tgtEl>
                                              <p:spTgt spid="13"/>
                                            </p:tgtEl>
                                            <p:attrNameLst>
                                              <p:attrName>r</p:attrName>
                                            </p:attrNameLst>
                                          </p:cBhvr>
                                        </p:animRot>
                                      </p:childTnLst>
                                    </p:cTn>
                                  </p:par>
                                </p:childTnLst>
                              </p:cTn>
                            </p:par>
                            <p:par>
                              <p:cTn id="30" fill="hold">
                                <p:stCondLst>
                                  <p:cond delay="2049"/>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49"/>
                                </p:stCondLst>
                                <p:childTnLst>
                                  <p:par>
                                    <p:cTn id="38" presetID="2" presetClass="entr" presetSubtype="1"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0-#ppt_h/2"/>
                                              </p:val>
                                            </p:tav>
                                            <p:tav tm="100000">
                                              <p:val>
                                                <p:strVal val="#ppt_y"/>
                                              </p:val>
                                            </p:tav>
                                          </p:tavLst>
                                        </p:anim>
                                      </p:childTnLst>
                                    </p:cTn>
                                  </p:par>
                                </p:childTnLst>
                              </p:cTn>
                            </p:par>
                            <p:par>
                              <p:cTn id="42" fill="hold">
                                <p:stCondLst>
                                  <p:cond delay="3049"/>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49"/>
                                </p:stCondLst>
                                <p:childTnLst>
                                  <p:par>
                                    <p:cTn id="50" presetID="2" presetClass="entr" presetSubtype="1"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0-#ppt_h/2"/>
                                              </p:val>
                                            </p:tav>
                                            <p:tav tm="100000">
                                              <p:val>
                                                <p:strVal val="#ppt_y"/>
                                              </p:val>
                                            </p:tav>
                                          </p:tavLst>
                                        </p:anim>
                                      </p:childTnLst>
                                    </p:cTn>
                                  </p:par>
                                </p:childTnLst>
                              </p:cTn>
                            </p:par>
                            <p:par>
                              <p:cTn id="54" fill="hold">
                                <p:stCondLst>
                                  <p:cond delay="4049"/>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16"/>
                                            </p:tgtEl>
                                            <p:attrNameLst>
                                              <p:attrName>style.visibility</p:attrName>
                                            </p:attrNameLst>
                                          </p:cBhvr>
                                          <p:to>
                                            <p:strVal val="visible"/>
                                          </p:to>
                                        </p:set>
                                        <p:animEffect transition="in" filter="wipe(left)">
                                          <p:cBhvr>
                                            <p:cTn id="57" dur="100"/>
                                            <p:tgtEl>
                                              <p:spTgt spid="16"/>
                                            </p:tgtEl>
                                          </p:cBhvr>
                                        </p:animEffect>
                                      </p:childTnLst>
                                    </p:cTn>
                                  </p:par>
                                  <p:par>
                                    <p:cTn id="58" presetID="36" presetClass="emph" presetSubtype="0" fill="hold" grpId="1" nodeType="withEffect">
                                      <p:stCondLst>
                                        <p:cond delay="0"/>
                                      </p:stCondLst>
                                      <p:iterate type="lt">
                                        <p:tmPct val="30000"/>
                                      </p:iterate>
                                      <p:childTnLst>
                                        <p:animScale>
                                          <p:cBhvr>
                                            <p:cTn id="59" dur="50" autoRev="1" fill="hold">
                                              <p:stCondLst>
                                                <p:cond delay="0"/>
                                              </p:stCondLst>
                                            </p:cTn>
                                            <p:tgtEl>
                                              <p:spTgt spid="16"/>
                                            </p:tgtEl>
                                          </p:cBhvr>
                                          <p:to x="80000" y="100000"/>
                                        </p:animScale>
                                        <p:anim by="(#ppt_w*0.10)" calcmode="lin" valueType="num">
                                          <p:cBhvr>
                                            <p:cTn id="60" dur="50" autoRev="1" fill="hold">
                                              <p:stCondLst>
                                                <p:cond delay="0"/>
                                              </p:stCondLst>
                                            </p:cTn>
                                            <p:tgtEl>
                                              <p:spTgt spid="16"/>
                                            </p:tgtEl>
                                            <p:attrNameLst>
                                              <p:attrName>ppt_x</p:attrName>
                                            </p:attrNameLst>
                                          </p:cBhvr>
                                        </p:anim>
                                        <p:anim by="(-#ppt_w*0.10)" calcmode="lin" valueType="num">
                                          <p:cBhvr>
                                            <p:cTn id="61" dur="50" autoRev="1" fill="hold">
                                              <p:stCondLst>
                                                <p:cond delay="0"/>
                                              </p:stCondLst>
                                            </p:cTn>
                                            <p:tgtEl>
                                              <p:spTgt spid="16"/>
                                            </p:tgtEl>
                                            <p:attrNameLst>
                                              <p:attrName>ppt_y</p:attrName>
                                            </p:attrNameLst>
                                          </p:cBhvr>
                                        </p:anim>
                                        <p:animRot by="-480000">
                                          <p:cBhvr>
                                            <p:cTn id="62" dur="50" autoRev="1" fill="hold">
                                              <p:stCondLst>
                                                <p:cond delay="0"/>
                                              </p:stCondLst>
                                            </p:cTn>
                                            <p:tgtEl>
                                              <p:spTgt spid="16"/>
                                            </p:tgtEl>
                                            <p:attrNameLst>
                                              <p:attrName>r</p:attrName>
                                            </p:attrNameLst>
                                          </p:cBhvr>
                                        </p:animRot>
                                      </p:childTnLst>
                                    </p:cTn>
                                  </p:par>
                                </p:childTnLst>
                              </p:cTn>
                            </p:par>
                            <p:par>
                              <p:cTn id="63" fill="hold">
                                <p:stCondLst>
                                  <p:cond delay="4599"/>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099"/>
                                </p:stCondLst>
                                <p:childTnLst>
                                  <p:par>
                                    <p:cTn id="71" presetID="2" presetClass="entr" presetSubtype="1"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 calcmode="lin" valueType="num">
                                          <p:cBhvr additive="base">
                                            <p:cTn id="73" dur="500" fill="hold"/>
                                            <p:tgtEl>
                                              <p:spTgt spid="18"/>
                                            </p:tgtEl>
                                            <p:attrNameLst>
                                              <p:attrName>ppt_x</p:attrName>
                                            </p:attrNameLst>
                                          </p:cBhvr>
                                          <p:tavLst>
                                            <p:tav tm="0">
                                              <p:val>
                                                <p:strVal val="#ppt_x"/>
                                              </p:val>
                                            </p:tav>
                                            <p:tav tm="100000">
                                              <p:val>
                                                <p:strVal val="#ppt_x"/>
                                              </p:val>
                                            </p:tav>
                                          </p:tavLst>
                                        </p:anim>
                                        <p:anim calcmode="lin" valueType="num">
                                          <p:cBhvr additive="base">
                                            <p:cTn id="74" dur="500" fill="hold"/>
                                            <p:tgtEl>
                                              <p:spTgt spid="18"/>
                                            </p:tgtEl>
                                            <p:attrNameLst>
                                              <p:attrName>ppt_y</p:attrName>
                                            </p:attrNameLst>
                                          </p:cBhvr>
                                          <p:tavLst>
                                            <p:tav tm="0">
                                              <p:val>
                                                <p:strVal val="0-#ppt_h/2"/>
                                              </p:val>
                                            </p:tav>
                                            <p:tav tm="100000">
                                              <p:val>
                                                <p:strVal val="#ppt_y"/>
                                              </p:val>
                                            </p:tav>
                                          </p:tavLst>
                                        </p:anim>
                                      </p:childTnLst>
                                    </p:cTn>
                                  </p:par>
                                </p:childTnLst>
                              </p:cTn>
                            </p:par>
                            <p:par>
                              <p:cTn id="75" fill="hold">
                                <p:stCondLst>
                                  <p:cond delay="5599"/>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099"/>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9"/>
                                            </p:tgtEl>
                                            <p:attrNameLst>
                                              <p:attrName>style.visibility</p:attrName>
                                            </p:attrNameLst>
                                          </p:cBhvr>
                                          <p:to>
                                            <p:strVal val="visible"/>
                                          </p:to>
                                        </p:set>
                                        <p:animEffect transition="in" filter="wipe(left)">
                                          <p:cBhvr>
                                            <p:cTn id="85" dur="100"/>
                                            <p:tgtEl>
                                              <p:spTgt spid="19"/>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9"/>
                                            </p:tgtEl>
                                          </p:cBhvr>
                                          <p:to x="80000" y="100000"/>
                                        </p:animScale>
                                        <p:anim by="(#ppt_w*0.10)" calcmode="lin" valueType="num">
                                          <p:cBhvr>
                                            <p:cTn id="88" dur="50" autoRev="1" fill="hold">
                                              <p:stCondLst>
                                                <p:cond delay="0"/>
                                              </p:stCondLst>
                                            </p:cTn>
                                            <p:tgtEl>
                                              <p:spTgt spid="19"/>
                                            </p:tgtEl>
                                            <p:attrNameLst>
                                              <p:attrName>ppt_x</p:attrName>
                                            </p:attrNameLst>
                                          </p:cBhvr>
                                        </p:anim>
                                        <p:anim by="(-#ppt_w*0.10)" calcmode="lin" valueType="num">
                                          <p:cBhvr>
                                            <p:cTn id="89" dur="50" autoRev="1" fill="hold">
                                              <p:stCondLst>
                                                <p:cond delay="0"/>
                                              </p:stCondLst>
                                            </p:cTn>
                                            <p:tgtEl>
                                              <p:spTgt spid="19"/>
                                            </p:tgtEl>
                                            <p:attrNameLst>
                                              <p:attrName>ppt_y</p:attrName>
                                            </p:attrNameLst>
                                          </p:cBhvr>
                                        </p:anim>
                                        <p:animRot by="-480000">
                                          <p:cBhvr>
                                            <p:cTn id="90" dur="50" autoRev="1" fill="hold">
                                              <p:stCondLst>
                                                <p:cond delay="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3" grpId="1"/>
          <p:bldP spid="14" grpId="0" animBg="1"/>
          <p:bldP spid="15" grpId="0" animBg="1"/>
          <p:bldP spid="16" grpId="0"/>
          <p:bldP spid="16" grpId="1"/>
          <p:bldP spid="17" grpId="0" animBg="1"/>
          <p:bldP spid="18" grpId="0" animBg="1"/>
          <p:bldP spid="19" grpId="0"/>
          <p:bldP spid="19" grpId="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33353" y="1869989"/>
            <a:ext cx="3702035" cy="4343320"/>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3" name="AutoShape 12"/>
          <p:cNvSpPr>
            <a:spLocks noChangeArrowheads="1"/>
          </p:cNvSpPr>
          <p:nvPr/>
        </p:nvSpPr>
        <p:spPr bwMode="auto">
          <a:xfrm>
            <a:off x="2033353" y="1474932"/>
            <a:ext cx="3702035" cy="790115"/>
          </a:xfrm>
          <a:prstGeom prst="homePlate">
            <a:avLst>
              <a:gd name="adj" fmla="val 63872"/>
            </a:avLst>
          </a:prstGeom>
          <a:solidFill>
            <a:schemeClr val="accent1"/>
          </a:solidFill>
          <a:ln w="9525">
            <a:noFill/>
            <a:miter lim="800000"/>
          </a:ln>
        </p:spPr>
        <p:txBody>
          <a:bodyPr wrap="none" lIns="91460" tIns="45729" rIns="91460" bIns="45729" anchor="ctr"/>
          <a:lstStyle/>
          <a:p>
            <a:pPr algn="ctr" defTabSz="1088390"/>
            <a:r>
              <a:rPr lang="zh-CN" altLang="en-US" sz="2135" b="1" dirty="0">
                <a:solidFill>
                  <a:prstClr val="white"/>
                </a:solidFill>
                <a:latin typeface="微软雅黑" panose="020B0503020204020204" pitchFamily="34" charset="-122"/>
                <a:ea typeface="微软雅黑" panose="020B0503020204020204" pitchFamily="34" charset="-122"/>
              </a:rPr>
              <a:t>添加文字</a:t>
            </a:r>
            <a:endParaRPr lang="zh-CN" altLang="en-US" sz="2135" b="1" dirty="0">
              <a:solidFill>
                <a:prstClr val="white"/>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2177388" y="2540902"/>
            <a:ext cx="3558000" cy="3293227"/>
          </a:xfrm>
          <a:prstGeom prst="rect">
            <a:avLst/>
          </a:prstGeom>
          <a:noFill/>
        </p:spPr>
        <p:txBody>
          <a:bodyPr wrap="square" lIns="91460" tIns="45729" rIns="91460" bIns="45729" rtlCol="0">
            <a:spAutoFit/>
          </a:bodyPr>
          <a:lstStyle/>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 name="矩形 4"/>
          <p:cNvSpPr/>
          <p:nvPr/>
        </p:nvSpPr>
        <p:spPr>
          <a:xfrm>
            <a:off x="6426413" y="1869989"/>
            <a:ext cx="3702035" cy="4343320"/>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6" name="AutoShape 12"/>
          <p:cNvSpPr>
            <a:spLocks noChangeArrowheads="1"/>
          </p:cNvSpPr>
          <p:nvPr/>
        </p:nvSpPr>
        <p:spPr bwMode="auto">
          <a:xfrm flipH="1">
            <a:off x="6426413" y="1474932"/>
            <a:ext cx="3702035" cy="790115"/>
          </a:xfrm>
          <a:prstGeom prst="homePlate">
            <a:avLst>
              <a:gd name="adj" fmla="val 63872"/>
            </a:avLst>
          </a:prstGeom>
          <a:solidFill>
            <a:schemeClr val="accent2"/>
          </a:solidFill>
          <a:ln w="9525">
            <a:noFill/>
            <a:miter lim="800000"/>
          </a:ln>
        </p:spPr>
        <p:txBody>
          <a:bodyPr wrap="none" lIns="91460" tIns="45729" rIns="91460" bIns="45729" anchor="ctr"/>
          <a:lstStyle/>
          <a:p>
            <a:pPr algn="ctr" defTabSz="1088390"/>
            <a:r>
              <a:rPr lang="zh-CN" altLang="en-US" sz="2135" b="1" dirty="0">
                <a:solidFill>
                  <a:prstClr val="white"/>
                </a:solidFill>
                <a:latin typeface="微软雅黑" panose="020B0503020204020204" pitchFamily="34" charset="-122"/>
                <a:ea typeface="微软雅黑" panose="020B0503020204020204" pitchFamily="34" charset="-122"/>
              </a:rPr>
              <a:t>添加文字</a:t>
            </a:r>
            <a:endParaRPr lang="zh-CN" altLang="en-US" sz="2135" b="1" dirty="0">
              <a:solidFill>
                <a:prstClr val="white"/>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6570448" y="2540902"/>
            <a:ext cx="3558000" cy="3293227"/>
          </a:xfrm>
          <a:prstGeom prst="rect">
            <a:avLst/>
          </a:prstGeom>
          <a:noFill/>
        </p:spPr>
        <p:txBody>
          <a:bodyPr wrap="square" lIns="91460" tIns="45729" rIns="91460" bIns="45729" rtlCol="0">
            <a:spAutoFit/>
          </a:bodyPr>
          <a:lstStyle/>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4"/>
                                        </p:tgtEl>
                                        <p:attrNameLst>
                                          <p:attrName>style.visibility</p:attrName>
                                        </p:attrNameLst>
                                      </p:cBhvr>
                                      <p:to>
                                        <p:strVal val="visible"/>
                                      </p:to>
                                    </p:set>
                                    <p:animEffect transition="in" filter="wipe(left)">
                                      <p:cBhvr>
                                        <p:cTn id="16" dur="100"/>
                                        <p:tgtEl>
                                          <p:spTgt spid="4"/>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4"/>
                                        </p:tgtEl>
                                      </p:cBhvr>
                                      <p:to x="80000" y="100000"/>
                                    </p:animScale>
                                    <p:anim by="(#ppt_w*0.10)" calcmode="lin" valueType="num">
                                      <p:cBhvr>
                                        <p:cTn id="19" dur="50" autoRev="1" fill="hold">
                                          <p:stCondLst>
                                            <p:cond delay="0"/>
                                          </p:stCondLst>
                                        </p:cTn>
                                        <p:tgtEl>
                                          <p:spTgt spid="4"/>
                                        </p:tgtEl>
                                        <p:attrNameLst>
                                          <p:attrName>ppt_x</p:attrName>
                                        </p:attrNameLst>
                                      </p:cBhvr>
                                    </p:anim>
                                    <p:anim by="(-#ppt_w*0.10)" calcmode="lin" valueType="num">
                                      <p:cBhvr>
                                        <p:cTn id="20" dur="50" autoRev="1" fill="hold">
                                          <p:stCondLst>
                                            <p:cond delay="0"/>
                                          </p:stCondLst>
                                        </p:cTn>
                                        <p:tgtEl>
                                          <p:spTgt spid="4"/>
                                        </p:tgtEl>
                                        <p:attrNameLst>
                                          <p:attrName>ppt_y</p:attrName>
                                        </p:attrNameLst>
                                      </p:cBhvr>
                                    </p:anim>
                                    <p:animRot by="-480000">
                                      <p:cBhvr>
                                        <p:cTn id="21" dur="50" autoRev="1" fill="hold">
                                          <p:stCondLst>
                                            <p:cond delay="0"/>
                                          </p:stCondLst>
                                        </p:cTn>
                                        <p:tgtEl>
                                          <p:spTgt spid="4"/>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up)">
                                      <p:cBhvr>
                                        <p:cTn id="30" dur="500"/>
                                        <p:tgtEl>
                                          <p:spTgt spid="5"/>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7"/>
                                        </p:tgtEl>
                                        <p:attrNameLst>
                                          <p:attrName>style.visibility</p:attrName>
                                        </p:attrNameLst>
                                      </p:cBhvr>
                                      <p:to>
                                        <p:strVal val="visible"/>
                                      </p:to>
                                    </p:set>
                                    <p:animEffect transition="in" filter="wipe(left)">
                                      <p:cBhvr>
                                        <p:cTn id="34" dur="100"/>
                                        <p:tgtEl>
                                          <p:spTgt spid="7"/>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7"/>
                                        </p:tgtEl>
                                      </p:cBhvr>
                                      <p:to x="80000" y="100000"/>
                                    </p:animScale>
                                    <p:anim by="(#ppt_w*0.10)" calcmode="lin" valueType="num">
                                      <p:cBhvr>
                                        <p:cTn id="37" dur="50" autoRev="1" fill="hold">
                                          <p:stCondLst>
                                            <p:cond delay="0"/>
                                          </p:stCondLst>
                                        </p:cTn>
                                        <p:tgtEl>
                                          <p:spTgt spid="7"/>
                                        </p:tgtEl>
                                        <p:attrNameLst>
                                          <p:attrName>ppt_x</p:attrName>
                                        </p:attrNameLst>
                                      </p:cBhvr>
                                    </p:anim>
                                    <p:anim by="(-#ppt_w*0.10)" calcmode="lin" valueType="num">
                                      <p:cBhvr>
                                        <p:cTn id="38" dur="50" autoRev="1" fill="hold">
                                          <p:stCondLst>
                                            <p:cond delay="0"/>
                                          </p:stCondLst>
                                        </p:cTn>
                                        <p:tgtEl>
                                          <p:spTgt spid="7"/>
                                        </p:tgtEl>
                                        <p:attrNameLst>
                                          <p:attrName>ppt_y</p:attrName>
                                        </p:attrNameLst>
                                      </p:cBhvr>
                                    </p:anim>
                                    <p:animRot by="-480000">
                                      <p:cBhvr>
                                        <p:cTn id="39"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P spid="5" grpId="0" animBg="1"/>
      <p:bldP spid="6" grpId="0" animBg="1"/>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81773" y="1892300"/>
            <a:ext cx="7706783" cy="1627717"/>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8390">
              <a:defRPr/>
            </a:pPr>
            <a:endParaRPr lang="zh-CN" altLang="en-US" sz="2135">
              <a:solidFill>
                <a:prstClr val="white"/>
              </a:solidFill>
              <a:latin typeface="Calibri" panose="020F0502020204030204"/>
              <a:ea typeface="宋体" panose="02010600030101010101" pitchFamily="2" charset="-122"/>
            </a:endParaRPr>
          </a:p>
        </p:txBody>
      </p:sp>
      <p:grpSp>
        <p:nvGrpSpPr>
          <p:cNvPr id="3" name="组合 2"/>
          <p:cNvGrpSpPr/>
          <p:nvPr/>
        </p:nvGrpSpPr>
        <p:grpSpPr bwMode="auto">
          <a:xfrm>
            <a:off x="2211255" y="2387602"/>
            <a:ext cx="1936751" cy="637118"/>
            <a:chOff x="1677848" y="1867118"/>
            <a:chExt cx="1453992" cy="477352"/>
          </a:xfrm>
        </p:grpSpPr>
        <p:sp>
          <p:nvSpPr>
            <p:cNvPr id="4" name="圆角矩形 3"/>
            <p:cNvSpPr/>
            <p:nvPr/>
          </p:nvSpPr>
          <p:spPr>
            <a:xfrm>
              <a:off x="1677848" y="1867118"/>
              <a:ext cx="1453992" cy="477352"/>
            </a:xfrm>
            <a:prstGeom prst="roundRect">
              <a:avLst>
                <a:gd name="adj" fmla="val 248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8390">
                <a:defRPr/>
              </a:pPr>
              <a:endParaRPr lang="zh-CN" altLang="en-US" sz="2135">
                <a:solidFill>
                  <a:prstClr val="white"/>
                </a:solidFill>
                <a:latin typeface="Calibri" panose="020F0502020204030204"/>
                <a:ea typeface="宋体" panose="02010600030101010101" pitchFamily="2" charset="-122"/>
              </a:endParaRPr>
            </a:p>
          </p:txBody>
        </p:sp>
        <p:sp>
          <p:nvSpPr>
            <p:cNvPr id="5" name="矩形 35"/>
            <p:cNvSpPr>
              <a:spLocks noChangeArrowheads="1"/>
            </p:cNvSpPr>
            <p:nvPr/>
          </p:nvSpPr>
          <p:spPr bwMode="auto">
            <a:xfrm>
              <a:off x="2164746" y="1921128"/>
              <a:ext cx="890580" cy="315102"/>
            </a:xfrm>
            <a:prstGeom prst="rect">
              <a:avLst/>
            </a:prstGeom>
            <a:noFill/>
            <a:ln w="9525">
              <a:noFill/>
              <a:miter lim="800000"/>
            </a:ln>
          </p:spPr>
          <p:txBody>
            <a:bodyPr>
              <a:spAutoFit/>
            </a:bodyPr>
            <a:lstStyle/>
            <a:p>
              <a:pPr defTabSz="1088390"/>
              <a:r>
                <a:rPr lang="en-US" altLang="zh-CN" sz="2135" b="1">
                  <a:solidFill>
                    <a:prstClr val="white"/>
                  </a:solidFill>
                  <a:latin typeface="微软雅黑" panose="020B0503020204020204" pitchFamily="34" charset="-122"/>
                  <a:ea typeface="微软雅黑" panose="020B0503020204020204" pitchFamily="34" charset="-122"/>
                </a:rPr>
                <a:t>32500</a:t>
              </a:r>
              <a:endParaRPr lang="zh-CN" altLang="en-US" sz="2135" b="1">
                <a:solidFill>
                  <a:prstClr val="white"/>
                </a:solidFill>
                <a:latin typeface="微软雅黑" panose="020B0503020204020204" pitchFamily="34" charset="-122"/>
                <a:ea typeface="微软雅黑" panose="020B0503020204020204" pitchFamily="34" charset="-122"/>
              </a:endParaRPr>
            </a:p>
          </p:txBody>
        </p:sp>
      </p:grpSp>
      <p:cxnSp>
        <p:nvCxnSpPr>
          <p:cNvPr id="15" name="直接连接符 14"/>
          <p:cNvCxnSpPr/>
          <p:nvPr/>
        </p:nvCxnSpPr>
        <p:spPr>
          <a:xfrm>
            <a:off x="8186605" y="2262718"/>
            <a:ext cx="0" cy="89323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8362288" y="2262718"/>
            <a:ext cx="2514600" cy="892360"/>
          </a:xfrm>
          <a:prstGeom prst="rect">
            <a:avLst/>
          </a:prstGeom>
        </p:spPr>
        <p:txBody>
          <a:bodyPr>
            <a:spAutoFit/>
          </a:bodyPr>
          <a:lstStyle/>
          <a:p>
            <a:pPr defTabSz="1088390">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3375421" y="4000500"/>
            <a:ext cx="7706784" cy="1625600"/>
          </a:xfrm>
          <a:prstGeom prst="roundRect">
            <a:avLst>
              <a:gd name="adj" fmla="val 3818"/>
            </a:avLst>
          </a:prstGeom>
          <a:noFill/>
          <a:ln w="190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8390">
              <a:defRPr/>
            </a:pPr>
            <a:endParaRPr lang="zh-CN" altLang="en-US" sz="2135">
              <a:solidFill>
                <a:prstClr val="white"/>
              </a:solidFill>
              <a:latin typeface="Calibri" panose="020F0502020204030204"/>
              <a:ea typeface="宋体" panose="02010600030101010101" pitchFamily="2" charset="-122"/>
            </a:endParaRPr>
          </a:p>
        </p:txBody>
      </p:sp>
      <p:cxnSp>
        <p:nvCxnSpPr>
          <p:cNvPr id="19" name="直接连接符 18"/>
          <p:cNvCxnSpPr/>
          <p:nvPr/>
        </p:nvCxnSpPr>
        <p:spPr>
          <a:xfrm>
            <a:off x="8180255" y="4368801"/>
            <a:ext cx="0" cy="89323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8355939" y="4368800"/>
            <a:ext cx="2514600" cy="892360"/>
          </a:xfrm>
          <a:prstGeom prst="rect">
            <a:avLst/>
          </a:prstGeom>
        </p:spPr>
        <p:txBody>
          <a:bodyPr>
            <a:spAutoFit/>
          </a:bodyPr>
          <a:lstStyle/>
          <a:p>
            <a:pPr defTabSz="1088390">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nvGrpSpPr>
          <p:cNvPr id="21" name="组合 20"/>
          <p:cNvGrpSpPr/>
          <p:nvPr/>
        </p:nvGrpSpPr>
        <p:grpSpPr bwMode="auto">
          <a:xfrm>
            <a:off x="2204905" y="4493683"/>
            <a:ext cx="1938867" cy="637116"/>
            <a:chOff x="1673457" y="3447102"/>
            <a:chExt cx="1453992" cy="477352"/>
          </a:xfrm>
        </p:grpSpPr>
        <p:sp>
          <p:nvSpPr>
            <p:cNvPr id="22" name="圆角矩形 21"/>
            <p:cNvSpPr/>
            <p:nvPr/>
          </p:nvSpPr>
          <p:spPr>
            <a:xfrm>
              <a:off x="1673457" y="3447102"/>
              <a:ext cx="1453992" cy="477352"/>
            </a:xfrm>
            <a:prstGeom prst="roundRect">
              <a:avLst>
                <a:gd name="adj" fmla="val 248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8390">
                <a:defRPr/>
              </a:pPr>
              <a:endParaRPr lang="zh-CN" altLang="en-US" sz="2135">
                <a:solidFill>
                  <a:prstClr val="white"/>
                </a:solidFill>
                <a:latin typeface="Calibri" panose="020F0502020204030204"/>
                <a:ea typeface="宋体" panose="02010600030101010101" pitchFamily="2" charset="-122"/>
              </a:endParaRPr>
            </a:p>
          </p:txBody>
        </p:sp>
        <p:sp>
          <p:nvSpPr>
            <p:cNvPr id="23" name="矩形 78"/>
            <p:cNvSpPr>
              <a:spLocks noChangeArrowheads="1"/>
            </p:cNvSpPr>
            <p:nvPr/>
          </p:nvSpPr>
          <p:spPr bwMode="auto">
            <a:xfrm>
              <a:off x="2106095" y="3501111"/>
              <a:ext cx="890580" cy="315103"/>
            </a:xfrm>
            <a:prstGeom prst="rect">
              <a:avLst/>
            </a:prstGeom>
            <a:noFill/>
            <a:ln w="9525">
              <a:noFill/>
              <a:miter lim="800000"/>
            </a:ln>
          </p:spPr>
          <p:txBody>
            <a:bodyPr>
              <a:spAutoFit/>
            </a:bodyPr>
            <a:lstStyle/>
            <a:p>
              <a:pPr defTabSz="1088390"/>
              <a:r>
                <a:rPr lang="en-US" altLang="zh-CN" sz="2135" b="1">
                  <a:solidFill>
                    <a:prstClr val="white"/>
                  </a:solidFill>
                  <a:latin typeface="微软雅黑" panose="020B0503020204020204" pitchFamily="34" charset="-122"/>
                  <a:ea typeface="微软雅黑" panose="020B0503020204020204" pitchFamily="34" charset="-122"/>
                </a:rPr>
                <a:t>12340</a:t>
              </a:r>
              <a:endParaRPr lang="zh-CN" altLang="en-US" sz="2135" b="1">
                <a:solidFill>
                  <a:prstClr val="white"/>
                </a:solidFill>
                <a:latin typeface="微软雅黑" panose="020B0503020204020204" pitchFamily="34" charset="-122"/>
                <a:ea typeface="微软雅黑" panose="020B0503020204020204" pitchFamily="34" charset="-122"/>
              </a:endParaRPr>
            </a:p>
          </p:txBody>
        </p:sp>
      </p:grpSp>
      <p:grpSp>
        <p:nvGrpSpPr>
          <p:cNvPr id="33" name="Group 71"/>
          <p:cNvGrpSpPr>
            <a:grpSpLocks noChangeAspect="1"/>
          </p:cNvGrpSpPr>
          <p:nvPr/>
        </p:nvGrpSpPr>
        <p:grpSpPr>
          <a:xfrm>
            <a:off x="4469673" y="2313333"/>
            <a:ext cx="303707" cy="792000"/>
            <a:chOff x="2323306" y="2203133"/>
            <a:chExt cx="979488" cy="2554287"/>
          </a:xfrm>
          <a:solidFill>
            <a:schemeClr val="accent1"/>
          </a:solidFill>
        </p:grpSpPr>
        <p:sp>
          <p:nvSpPr>
            <p:cNvPr id="43"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44"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34" name="Group 72"/>
          <p:cNvGrpSpPr>
            <a:grpSpLocks noChangeAspect="1"/>
          </p:cNvGrpSpPr>
          <p:nvPr/>
        </p:nvGrpSpPr>
        <p:grpSpPr>
          <a:xfrm>
            <a:off x="4933641" y="2313333"/>
            <a:ext cx="303707" cy="792000"/>
            <a:chOff x="2323306" y="2203133"/>
            <a:chExt cx="979488" cy="2554287"/>
          </a:xfrm>
          <a:solidFill>
            <a:schemeClr val="accent1"/>
          </a:solidFill>
        </p:grpSpPr>
        <p:sp>
          <p:nvSpPr>
            <p:cNvPr id="41"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42"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35" name="Group 73"/>
          <p:cNvGrpSpPr>
            <a:grpSpLocks noChangeAspect="1"/>
          </p:cNvGrpSpPr>
          <p:nvPr/>
        </p:nvGrpSpPr>
        <p:grpSpPr>
          <a:xfrm>
            <a:off x="5397609" y="2313333"/>
            <a:ext cx="303707" cy="792000"/>
            <a:chOff x="2323306" y="2203133"/>
            <a:chExt cx="979488" cy="2554287"/>
          </a:xfrm>
          <a:solidFill>
            <a:schemeClr val="accent1"/>
          </a:solidFill>
        </p:grpSpPr>
        <p:sp>
          <p:nvSpPr>
            <p:cNvPr id="39"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40"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36" name="Group 74"/>
          <p:cNvGrpSpPr>
            <a:grpSpLocks noChangeAspect="1"/>
          </p:cNvGrpSpPr>
          <p:nvPr/>
        </p:nvGrpSpPr>
        <p:grpSpPr>
          <a:xfrm>
            <a:off x="6325543" y="2313333"/>
            <a:ext cx="303707" cy="792000"/>
            <a:chOff x="2323306" y="2203133"/>
            <a:chExt cx="979488" cy="2554287"/>
          </a:xfrm>
          <a:solidFill>
            <a:schemeClr val="tx1">
              <a:lumMod val="65000"/>
              <a:lumOff val="35000"/>
            </a:schemeClr>
          </a:solidFill>
        </p:grpSpPr>
        <p:sp>
          <p:nvSpPr>
            <p:cNvPr id="37"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38"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46" name="Group 169"/>
          <p:cNvGrpSpPr>
            <a:grpSpLocks noChangeAspect="1"/>
          </p:cNvGrpSpPr>
          <p:nvPr/>
        </p:nvGrpSpPr>
        <p:grpSpPr>
          <a:xfrm>
            <a:off x="4435092" y="4448044"/>
            <a:ext cx="357241" cy="813989"/>
            <a:chOff x="3672681" y="1899920"/>
            <a:chExt cx="1293813" cy="2947988"/>
          </a:xfrm>
          <a:solidFill>
            <a:schemeClr val="accent2"/>
          </a:solidFill>
        </p:grpSpPr>
        <p:sp>
          <p:nvSpPr>
            <p:cNvPr id="59"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60"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47" name="Group 170"/>
          <p:cNvGrpSpPr>
            <a:grpSpLocks noChangeAspect="1"/>
          </p:cNvGrpSpPr>
          <p:nvPr/>
        </p:nvGrpSpPr>
        <p:grpSpPr>
          <a:xfrm>
            <a:off x="4899246" y="4444360"/>
            <a:ext cx="357241" cy="813989"/>
            <a:chOff x="3672681" y="1899920"/>
            <a:chExt cx="1293813" cy="2947988"/>
          </a:xfrm>
          <a:solidFill>
            <a:schemeClr val="accent2"/>
          </a:solidFill>
        </p:grpSpPr>
        <p:sp>
          <p:nvSpPr>
            <p:cNvPr id="57"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58"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48" name="Group 171"/>
          <p:cNvGrpSpPr>
            <a:grpSpLocks noChangeAspect="1"/>
          </p:cNvGrpSpPr>
          <p:nvPr/>
        </p:nvGrpSpPr>
        <p:grpSpPr>
          <a:xfrm>
            <a:off x="5363401" y="4444360"/>
            <a:ext cx="357241" cy="813989"/>
            <a:chOff x="3672681" y="1899920"/>
            <a:chExt cx="1293813" cy="2947988"/>
          </a:xfrm>
          <a:solidFill>
            <a:schemeClr val="accent2"/>
          </a:solidFill>
        </p:grpSpPr>
        <p:sp>
          <p:nvSpPr>
            <p:cNvPr id="5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5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49" name="Group 172"/>
          <p:cNvGrpSpPr>
            <a:grpSpLocks noChangeAspect="1"/>
          </p:cNvGrpSpPr>
          <p:nvPr/>
        </p:nvGrpSpPr>
        <p:grpSpPr>
          <a:xfrm>
            <a:off x="5827556" y="4444360"/>
            <a:ext cx="357241" cy="813989"/>
            <a:chOff x="3672681" y="1899920"/>
            <a:chExt cx="1293813" cy="2947988"/>
          </a:xfrm>
          <a:solidFill>
            <a:schemeClr val="tx1">
              <a:lumMod val="65000"/>
              <a:lumOff val="35000"/>
            </a:schemeClr>
          </a:solidFill>
        </p:grpSpPr>
        <p:sp>
          <p:nvSpPr>
            <p:cNvPr id="53"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54"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50" name="Group 173"/>
          <p:cNvGrpSpPr>
            <a:grpSpLocks noChangeAspect="1"/>
          </p:cNvGrpSpPr>
          <p:nvPr/>
        </p:nvGrpSpPr>
        <p:grpSpPr>
          <a:xfrm>
            <a:off x="6291709" y="4449784"/>
            <a:ext cx="357241" cy="813989"/>
            <a:chOff x="3672681" y="1899920"/>
            <a:chExt cx="1293813" cy="2947988"/>
          </a:xfrm>
          <a:solidFill>
            <a:schemeClr val="tx1">
              <a:lumMod val="65000"/>
              <a:lumOff val="35000"/>
            </a:schemeClr>
          </a:solidFill>
        </p:grpSpPr>
        <p:sp>
          <p:nvSpPr>
            <p:cNvPr id="51"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52"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61" name="Group 74"/>
          <p:cNvGrpSpPr>
            <a:grpSpLocks noChangeAspect="1"/>
          </p:cNvGrpSpPr>
          <p:nvPr/>
        </p:nvGrpSpPr>
        <p:grpSpPr>
          <a:xfrm>
            <a:off x="5861577" y="2313333"/>
            <a:ext cx="303707" cy="792000"/>
            <a:chOff x="2323306" y="2203133"/>
            <a:chExt cx="979488" cy="2554287"/>
          </a:xfrm>
          <a:solidFill>
            <a:schemeClr val="accent1"/>
          </a:solidFill>
        </p:grpSpPr>
        <p:sp>
          <p:nvSpPr>
            <p:cNvPr id="62"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63"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nvGrpSpPr>
          <p:cNvPr id="70" name="组合 69"/>
          <p:cNvGrpSpPr/>
          <p:nvPr/>
        </p:nvGrpSpPr>
        <p:grpSpPr>
          <a:xfrm>
            <a:off x="1076623" y="1892829"/>
            <a:ext cx="1626592" cy="1626592"/>
            <a:chOff x="755576" y="1419622"/>
            <a:chExt cx="1219944" cy="1219944"/>
          </a:xfrm>
        </p:grpSpPr>
        <p:sp>
          <p:nvSpPr>
            <p:cNvPr id="7" name="Oval 25"/>
            <p:cNvSpPr/>
            <p:nvPr/>
          </p:nvSpPr>
          <p:spPr>
            <a:xfrm>
              <a:off x="755576" y="1419622"/>
              <a:ext cx="1219944" cy="1219944"/>
            </a:xfrm>
            <a:prstGeom prst="ellipse">
              <a:avLst/>
            </a:prstGeom>
            <a:solidFill>
              <a:schemeClr val="accent1"/>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1088390">
                <a:defRPr/>
              </a:pPr>
              <a:endParaRPr lang="en-US" sz="2135" kern="0">
                <a:solidFill>
                  <a:sysClr val="window" lastClr="FFFFFF"/>
                </a:solidFill>
                <a:latin typeface="Calibri" panose="020F0502020204030204"/>
              </a:endParaRPr>
            </a:p>
          </p:txBody>
        </p:sp>
        <p:grpSp>
          <p:nvGrpSpPr>
            <p:cNvPr id="67" name="Group 71"/>
            <p:cNvGrpSpPr>
              <a:grpSpLocks noChangeAspect="1"/>
            </p:cNvGrpSpPr>
            <p:nvPr/>
          </p:nvGrpSpPr>
          <p:grpSpPr>
            <a:xfrm>
              <a:off x="1205157" y="1600664"/>
              <a:ext cx="328962" cy="857860"/>
              <a:chOff x="2323306" y="2203133"/>
              <a:chExt cx="979488" cy="2554287"/>
            </a:xfrm>
            <a:solidFill>
              <a:schemeClr val="bg1"/>
            </a:solidFill>
          </p:grpSpPr>
          <p:sp>
            <p:nvSpPr>
              <p:cNvPr id="68" name="Freeform 3"/>
              <p:cNvSpPr>
                <a:spLocks noChangeArrowheads="1"/>
              </p:cNvSpPr>
              <p:nvPr/>
            </p:nvSpPr>
            <p:spPr bwMode="auto">
              <a:xfrm>
                <a:off x="2323306" y="2720658"/>
                <a:ext cx="979488" cy="2036762"/>
              </a:xfrm>
              <a:custGeom>
                <a:avLst/>
                <a:gdLst>
                  <a:gd name="T0" fmla="*/ 2093 w 2719"/>
                  <a:gd name="T1" fmla="*/ 0 h 5657"/>
                  <a:gd name="T2" fmla="*/ 2093 w 2719"/>
                  <a:gd name="T3" fmla="*/ 0 h 5657"/>
                  <a:gd name="T4" fmla="*/ 625 w 2719"/>
                  <a:gd name="T5" fmla="*/ 0 h 5657"/>
                  <a:gd name="T6" fmla="*/ 0 w 2719"/>
                  <a:gd name="T7" fmla="*/ 625 h 5657"/>
                  <a:gd name="T8" fmla="*/ 0 w 2719"/>
                  <a:gd name="T9" fmla="*/ 2499 h 5657"/>
                  <a:gd name="T10" fmla="*/ 250 w 2719"/>
                  <a:gd name="T11" fmla="*/ 2718 h 5657"/>
                  <a:gd name="T12" fmla="*/ 468 w 2719"/>
                  <a:gd name="T13" fmla="*/ 2499 h 5657"/>
                  <a:gd name="T14" fmla="*/ 468 w 2719"/>
                  <a:gd name="T15" fmla="*/ 1032 h 5657"/>
                  <a:gd name="T16" fmla="*/ 531 w 2719"/>
                  <a:gd name="T17" fmla="*/ 938 h 5657"/>
                  <a:gd name="T18" fmla="*/ 625 w 2719"/>
                  <a:gd name="T19" fmla="*/ 1032 h 5657"/>
                  <a:gd name="T20" fmla="*/ 625 w 2719"/>
                  <a:gd name="T21" fmla="*/ 2781 h 5657"/>
                  <a:gd name="T22" fmla="*/ 625 w 2719"/>
                  <a:gd name="T23" fmla="*/ 3093 h 5657"/>
                  <a:gd name="T24" fmla="*/ 625 w 2719"/>
                  <a:gd name="T25" fmla="*/ 5312 h 5657"/>
                  <a:gd name="T26" fmla="*/ 937 w 2719"/>
                  <a:gd name="T27" fmla="*/ 5656 h 5657"/>
                  <a:gd name="T28" fmla="*/ 937 w 2719"/>
                  <a:gd name="T29" fmla="*/ 5656 h 5657"/>
                  <a:gd name="T30" fmla="*/ 1218 w 2719"/>
                  <a:gd name="T31" fmla="*/ 5312 h 5657"/>
                  <a:gd name="T32" fmla="*/ 1218 w 2719"/>
                  <a:gd name="T33" fmla="*/ 3156 h 5657"/>
                  <a:gd name="T34" fmla="*/ 1375 w 2719"/>
                  <a:gd name="T35" fmla="*/ 3031 h 5657"/>
                  <a:gd name="T36" fmla="*/ 1531 w 2719"/>
                  <a:gd name="T37" fmla="*/ 3156 h 5657"/>
                  <a:gd name="T38" fmla="*/ 1531 w 2719"/>
                  <a:gd name="T39" fmla="*/ 5312 h 5657"/>
                  <a:gd name="T40" fmla="*/ 1781 w 2719"/>
                  <a:gd name="T41" fmla="*/ 5656 h 5657"/>
                  <a:gd name="T42" fmla="*/ 1781 w 2719"/>
                  <a:gd name="T43" fmla="*/ 5656 h 5657"/>
                  <a:gd name="T44" fmla="*/ 2093 w 2719"/>
                  <a:gd name="T45" fmla="*/ 5312 h 5657"/>
                  <a:gd name="T46" fmla="*/ 2093 w 2719"/>
                  <a:gd name="T47" fmla="*/ 3093 h 5657"/>
                  <a:gd name="T48" fmla="*/ 2093 w 2719"/>
                  <a:gd name="T49" fmla="*/ 2781 h 5657"/>
                  <a:gd name="T50" fmla="*/ 2093 w 2719"/>
                  <a:gd name="T51" fmla="*/ 1032 h 5657"/>
                  <a:gd name="T52" fmla="*/ 2218 w 2719"/>
                  <a:gd name="T53" fmla="*/ 938 h 5657"/>
                  <a:gd name="T54" fmla="*/ 2250 w 2719"/>
                  <a:gd name="T55" fmla="*/ 1032 h 5657"/>
                  <a:gd name="T56" fmla="*/ 2250 w 2719"/>
                  <a:gd name="T57" fmla="*/ 2499 h 5657"/>
                  <a:gd name="T58" fmla="*/ 2468 w 2719"/>
                  <a:gd name="T59" fmla="*/ 2718 h 5657"/>
                  <a:gd name="T60" fmla="*/ 2718 w 2719"/>
                  <a:gd name="T61" fmla="*/ 2499 h 5657"/>
                  <a:gd name="T62" fmla="*/ 2718 w 2719"/>
                  <a:gd name="T63" fmla="*/ 625 h 5657"/>
                  <a:gd name="T64" fmla="*/ 2093 w 2719"/>
                  <a:gd name="T65" fmla="*/ 0 h 5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9" h="5657">
                    <a:moveTo>
                      <a:pt x="2093" y="0"/>
                    </a:moveTo>
                    <a:lnTo>
                      <a:pt x="2093" y="0"/>
                    </a:lnTo>
                    <a:cubicBezTo>
                      <a:pt x="625" y="0"/>
                      <a:pt x="625" y="0"/>
                      <a:pt x="625" y="0"/>
                    </a:cubicBezTo>
                    <a:cubicBezTo>
                      <a:pt x="218" y="0"/>
                      <a:pt x="0" y="188"/>
                      <a:pt x="0" y="625"/>
                    </a:cubicBezTo>
                    <a:cubicBezTo>
                      <a:pt x="0" y="2499"/>
                      <a:pt x="0" y="2499"/>
                      <a:pt x="0" y="2499"/>
                    </a:cubicBezTo>
                    <a:cubicBezTo>
                      <a:pt x="0" y="2624"/>
                      <a:pt x="93" y="2718"/>
                      <a:pt x="250" y="2718"/>
                    </a:cubicBezTo>
                    <a:cubicBezTo>
                      <a:pt x="375" y="2718"/>
                      <a:pt x="468" y="2624"/>
                      <a:pt x="468" y="2499"/>
                    </a:cubicBezTo>
                    <a:cubicBezTo>
                      <a:pt x="468" y="2499"/>
                      <a:pt x="468" y="1188"/>
                      <a:pt x="468" y="1032"/>
                    </a:cubicBezTo>
                    <a:cubicBezTo>
                      <a:pt x="468" y="938"/>
                      <a:pt x="531" y="938"/>
                      <a:pt x="531" y="938"/>
                    </a:cubicBezTo>
                    <a:cubicBezTo>
                      <a:pt x="593" y="938"/>
                      <a:pt x="625" y="938"/>
                      <a:pt x="625" y="1032"/>
                    </a:cubicBezTo>
                    <a:cubicBezTo>
                      <a:pt x="625" y="1188"/>
                      <a:pt x="625" y="2249"/>
                      <a:pt x="625" y="2781"/>
                    </a:cubicBezTo>
                    <a:cubicBezTo>
                      <a:pt x="625" y="3093"/>
                      <a:pt x="625" y="3093"/>
                      <a:pt x="625" y="3093"/>
                    </a:cubicBezTo>
                    <a:cubicBezTo>
                      <a:pt x="625" y="5312"/>
                      <a:pt x="625" y="5312"/>
                      <a:pt x="625" y="5312"/>
                    </a:cubicBezTo>
                    <a:cubicBezTo>
                      <a:pt x="625" y="5468"/>
                      <a:pt x="781" y="5656"/>
                      <a:pt x="937" y="5656"/>
                    </a:cubicBezTo>
                    <a:lnTo>
                      <a:pt x="937" y="5656"/>
                    </a:lnTo>
                    <a:cubicBezTo>
                      <a:pt x="1093" y="5656"/>
                      <a:pt x="1218" y="5468"/>
                      <a:pt x="1218" y="5312"/>
                    </a:cubicBezTo>
                    <a:cubicBezTo>
                      <a:pt x="1218" y="5312"/>
                      <a:pt x="1218" y="3249"/>
                      <a:pt x="1218" y="3156"/>
                    </a:cubicBezTo>
                    <a:cubicBezTo>
                      <a:pt x="1218" y="3031"/>
                      <a:pt x="1250" y="3031"/>
                      <a:pt x="1375" y="3031"/>
                    </a:cubicBezTo>
                    <a:cubicBezTo>
                      <a:pt x="1406" y="3031"/>
                      <a:pt x="1531" y="3031"/>
                      <a:pt x="1531" y="3156"/>
                    </a:cubicBezTo>
                    <a:cubicBezTo>
                      <a:pt x="1531" y="3249"/>
                      <a:pt x="1531" y="5312"/>
                      <a:pt x="1531" y="5312"/>
                    </a:cubicBezTo>
                    <a:cubicBezTo>
                      <a:pt x="1531" y="5468"/>
                      <a:pt x="1562" y="5656"/>
                      <a:pt x="1781" y="5656"/>
                    </a:cubicBezTo>
                    <a:lnTo>
                      <a:pt x="1781" y="5656"/>
                    </a:lnTo>
                    <a:cubicBezTo>
                      <a:pt x="1937" y="5656"/>
                      <a:pt x="2093" y="5468"/>
                      <a:pt x="2093" y="5312"/>
                    </a:cubicBezTo>
                    <a:cubicBezTo>
                      <a:pt x="2093" y="3093"/>
                      <a:pt x="2093" y="3093"/>
                      <a:pt x="2093" y="3093"/>
                    </a:cubicBezTo>
                    <a:cubicBezTo>
                      <a:pt x="2093" y="2781"/>
                      <a:pt x="2093" y="2781"/>
                      <a:pt x="2093" y="2781"/>
                    </a:cubicBezTo>
                    <a:cubicBezTo>
                      <a:pt x="2093" y="2249"/>
                      <a:pt x="2093" y="1188"/>
                      <a:pt x="2093" y="1032"/>
                    </a:cubicBezTo>
                    <a:cubicBezTo>
                      <a:pt x="2093" y="938"/>
                      <a:pt x="2156" y="938"/>
                      <a:pt x="2218" y="938"/>
                    </a:cubicBezTo>
                    <a:cubicBezTo>
                      <a:pt x="2218" y="938"/>
                      <a:pt x="2250" y="938"/>
                      <a:pt x="2250" y="1032"/>
                    </a:cubicBezTo>
                    <a:cubicBezTo>
                      <a:pt x="2250" y="1188"/>
                      <a:pt x="2250" y="2499"/>
                      <a:pt x="2250" y="2499"/>
                    </a:cubicBezTo>
                    <a:cubicBezTo>
                      <a:pt x="2250" y="2624"/>
                      <a:pt x="2375" y="2718"/>
                      <a:pt x="2468" y="2718"/>
                    </a:cubicBezTo>
                    <a:cubicBezTo>
                      <a:pt x="2562" y="2718"/>
                      <a:pt x="2718" y="2624"/>
                      <a:pt x="2718" y="2499"/>
                    </a:cubicBezTo>
                    <a:cubicBezTo>
                      <a:pt x="2718" y="625"/>
                      <a:pt x="2718" y="625"/>
                      <a:pt x="2718" y="625"/>
                    </a:cubicBezTo>
                    <a:cubicBezTo>
                      <a:pt x="2718" y="188"/>
                      <a:pt x="2531" y="0"/>
                      <a:pt x="2093"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69" name="Freeform 4"/>
              <p:cNvSpPr>
                <a:spLocks noChangeArrowheads="1"/>
              </p:cNvSpPr>
              <p:nvPr/>
            </p:nvSpPr>
            <p:spPr bwMode="auto">
              <a:xfrm>
                <a:off x="2626519" y="2203133"/>
                <a:ext cx="382587" cy="360362"/>
              </a:xfrm>
              <a:custGeom>
                <a:avLst/>
                <a:gdLst>
                  <a:gd name="T0" fmla="*/ 532 w 1064"/>
                  <a:gd name="T1" fmla="*/ 0 h 1001"/>
                  <a:gd name="T2" fmla="*/ 532 w 1064"/>
                  <a:gd name="T3" fmla="*/ 0 h 1001"/>
                  <a:gd name="T4" fmla="*/ 0 w 1064"/>
                  <a:gd name="T5" fmla="*/ 531 h 1001"/>
                  <a:gd name="T6" fmla="*/ 532 w 1064"/>
                  <a:gd name="T7" fmla="*/ 1000 h 1001"/>
                  <a:gd name="T8" fmla="*/ 1063 w 1064"/>
                  <a:gd name="T9" fmla="*/ 531 h 1001"/>
                  <a:gd name="T10" fmla="*/ 532 w 1064"/>
                  <a:gd name="T11" fmla="*/ 0 h 1001"/>
                </a:gdLst>
                <a:ahLst/>
                <a:cxnLst>
                  <a:cxn ang="0">
                    <a:pos x="T0" y="T1"/>
                  </a:cxn>
                  <a:cxn ang="0">
                    <a:pos x="T2" y="T3"/>
                  </a:cxn>
                  <a:cxn ang="0">
                    <a:pos x="T4" y="T5"/>
                  </a:cxn>
                  <a:cxn ang="0">
                    <a:pos x="T6" y="T7"/>
                  </a:cxn>
                  <a:cxn ang="0">
                    <a:pos x="T8" y="T9"/>
                  </a:cxn>
                  <a:cxn ang="0">
                    <a:pos x="T10" y="T11"/>
                  </a:cxn>
                </a:cxnLst>
                <a:rect l="0" t="0" r="r" b="b"/>
                <a:pathLst>
                  <a:path w="1064" h="1001">
                    <a:moveTo>
                      <a:pt x="532" y="0"/>
                    </a:moveTo>
                    <a:lnTo>
                      <a:pt x="532" y="0"/>
                    </a:lnTo>
                    <a:cubicBezTo>
                      <a:pt x="219" y="0"/>
                      <a:pt x="0" y="219"/>
                      <a:pt x="0" y="531"/>
                    </a:cubicBezTo>
                    <a:cubicBezTo>
                      <a:pt x="0" y="812"/>
                      <a:pt x="219" y="1000"/>
                      <a:pt x="532" y="1000"/>
                    </a:cubicBezTo>
                    <a:cubicBezTo>
                      <a:pt x="782" y="1000"/>
                      <a:pt x="1063" y="812"/>
                      <a:pt x="1063" y="531"/>
                    </a:cubicBezTo>
                    <a:cubicBezTo>
                      <a:pt x="1063" y="219"/>
                      <a:pt x="782" y="0"/>
                      <a:pt x="532" y="0"/>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grpSp>
        <p:nvGrpSpPr>
          <p:cNvPr id="77" name="组合 76"/>
          <p:cNvGrpSpPr/>
          <p:nvPr/>
        </p:nvGrpSpPr>
        <p:grpSpPr>
          <a:xfrm>
            <a:off x="1076721" y="3999440"/>
            <a:ext cx="1625600" cy="1625600"/>
            <a:chOff x="755650" y="4219575"/>
            <a:chExt cx="1219200" cy="1219200"/>
          </a:xfrm>
        </p:grpSpPr>
        <p:sp>
          <p:nvSpPr>
            <p:cNvPr id="72" name="Oval 25"/>
            <p:cNvSpPr/>
            <p:nvPr/>
          </p:nvSpPr>
          <p:spPr bwMode="auto">
            <a:xfrm>
              <a:off x="755650" y="4219575"/>
              <a:ext cx="1219200" cy="1219200"/>
            </a:xfrm>
            <a:prstGeom prst="ellipse">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anchor="ctr"/>
            <a:lstStyle/>
            <a:p>
              <a:pPr algn="ctr" defTabSz="1088390">
                <a:defRPr/>
              </a:pPr>
              <a:endParaRPr lang="en-US" sz="2135" kern="0">
                <a:solidFill>
                  <a:sysClr val="window" lastClr="FFFFFF"/>
                </a:solidFill>
                <a:latin typeface="Calibri" panose="020F0502020204030204"/>
              </a:endParaRPr>
            </a:p>
          </p:txBody>
        </p:sp>
        <p:grpSp>
          <p:nvGrpSpPr>
            <p:cNvPr id="74" name="Group 169"/>
            <p:cNvGrpSpPr>
              <a:grpSpLocks noChangeAspect="1"/>
            </p:cNvGrpSpPr>
            <p:nvPr/>
          </p:nvGrpSpPr>
          <p:grpSpPr>
            <a:xfrm>
              <a:off x="1163370" y="4369183"/>
              <a:ext cx="403760" cy="919984"/>
              <a:chOff x="3672681" y="1899920"/>
              <a:chExt cx="1293813" cy="2947988"/>
            </a:xfrm>
            <a:solidFill>
              <a:schemeClr val="bg1"/>
            </a:solidFill>
          </p:grpSpPr>
          <p:sp>
            <p:nvSpPr>
              <p:cNvPr id="75" name="Freeform 1"/>
              <p:cNvSpPr>
                <a:spLocks noChangeArrowheads="1"/>
              </p:cNvSpPr>
              <p:nvPr/>
            </p:nvSpPr>
            <p:spPr bwMode="auto">
              <a:xfrm>
                <a:off x="3672681" y="2428558"/>
                <a:ext cx="1293813" cy="2419350"/>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sp>
            <p:nvSpPr>
              <p:cNvPr id="76" name="Freeform 2"/>
              <p:cNvSpPr>
                <a:spLocks noChangeArrowheads="1"/>
              </p:cNvSpPr>
              <p:nvPr/>
            </p:nvSpPr>
            <p:spPr bwMode="auto">
              <a:xfrm>
                <a:off x="4077494" y="1899920"/>
                <a:ext cx="495300" cy="495300"/>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p:spPr>
            <p:txBody>
              <a:bodyPr wrap="none" anchor="ctr"/>
              <a:lstStyle/>
              <a:p>
                <a:pPr defTabSz="1088390">
                  <a:defRPr/>
                </a:pPr>
                <a:endParaRPr lang="en-US" sz="2135" b="1">
                  <a:solidFill>
                    <a:prstClr val="white">
                      <a:lumMod val="65000"/>
                    </a:prstClr>
                  </a:solidFill>
                  <a:latin typeface="Calibri" panose="020F0502020204030204"/>
                </a:endParaRPr>
              </a:p>
            </p:txBody>
          </p:sp>
        </p:grpSp>
      </p:grpSp>
      <p:sp>
        <p:nvSpPr>
          <p:cNvPr id="133" name="TextBox 132"/>
          <p:cNvSpPr txBox="1"/>
          <p:nvPr/>
        </p:nvSpPr>
        <p:spPr>
          <a:xfrm>
            <a:off x="6839528" y="2407707"/>
            <a:ext cx="1172116" cy="666786"/>
          </a:xfrm>
          <a:prstGeom prst="rect">
            <a:avLst/>
          </a:prstGeom>
          <a:noFill/>
        </p:spPr>
        <p:txBody>
          <a:bodyPr wrap="none" rtlCol="0">
            <a:spAutoFit/>
          </a:bodyPr>
          <a:lstStyle/>
          <a:p>
            <a:pPr defTabSz="1088390"/>
            <a:r>
              <a:rPr lang="en-US" altLang="zh-CN" sz="3735" dirty="0">
                <a:solidFill>
                  <a:prstClr val="black">
                    <a:lumMod val="65000"/>
                    <a:lumOff val="35000"/>
                  </a:prstClr>
                </a:solidFill>
                <a:latin typeface="微软雅黑" panose="020B0503020204020204" pitchFamily="34" charset="-122"/>
                <a:ea typeface="微软雅黑" panose="020B0503020204020204" pitchFamily="34" charset="-122"/>
              </a:rPr>
              <a:t>80%</a:t>
            </a:r>
            <a:endParaRPr lang="zh-CN" altLang="en-US" sz="37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6839528" y="4555576"/>
            <a:ext cx="1172116" cy="666786"/>
          </a:xfrm>
          <a:prstGeom prst="rect">
            <a:avLst/>
          </a:prstGeom>
          <a:noFill/>
        </p:spPr>
        <p:txBody>
          <a:bodyPr wrap="none" rtlCol="0">
            <a:spAutoFit/>
          </a:bodyPr>
          <a:lstStyle/>
          <a:p>
            <a:pPr defTabSz="1088390"/>
            <a:r>
              <a:rPr lang="en-US" altLang="zh-CN" sz="3735" dirty="0">
                <a:solidFill>
                  <a:prstClr val="black">
                    <a:lumMod val="65000"/>
                    <a:lumOff val="35000"/>
                  </a:prstClr>
                </a:solidFill>
                <a:latin typeface="微软雅黑" panose="020B0503020204020204" pitchFamily="34" charset="-122"/>
                <a:ea typeface="微软雅黑" panose="020B0503020204020204" pitchFamily="34" charset="-122"/>
              </a:rPr>
              <a:t>70%</a:t>
            </a:r>
            <a:endParaRPr lang="zh-CN" altLang="en-US" sz="37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
                                        <p:tgtEl>
                                          <p:spTgt spid="70"/>
                                        </p:tgtEl>
                                      </p:cBhvr>
                                    </p:animEffect>
                                  </p:childTnLst>
                                </p:cTn>
                              </p:par>
                            </p:childTnLst>
                          </p:cTn>
                        </p:par>
                        <p:par>
                          <p:cTn id="8" fill="hold">
                            <p:stCondLst>
                              <p:cond delay="500"/>
                            </p:stCondLst>
                            <p:childTnLst>
                              <p:par>
                                <p:cTn id="9" presetID="6" presetClass="emph" presetSubtype="0" fill="hold" nodeType="afterEffect">
                                  <p:stCondLst>
                                    <p:cond delay="0"/>
                                  </p:stCondLst>
                                  <p:childTnLst>
                                    <p:animScale>
                                      <p:cBhvr>
                                        <p:cTn id="10" dur="100" fill="hold"/>
                                        <p:tgtEl>
                                          <p:spTgt spid="70"/>
                                        </p:tgtEl>
                                      </p:cBhvr>
                                      <p:by x="105000" y="105000"/>
                                    </p:animScale>
                                  </p:childTnLst>
                                </p:cTn>
                              </p:par>
                            </p:childTnLst>
                          </p:cTn>
                        </p:par>
                        <p:par>
                          <p:cTn id="11" fill="hold">
                            <p:stCondLst>
                              <p:cond delay="1000"/>
                            </p:stCondLst>
                            <p:childTnLst>
                              <p:par>
                                <p:cTn id="12" presetID="6" presetClass="emph" presetSubtype="0" fill="hold" nodeType="afterEffect">
                                  <p:stCondLst>
                                    <p:cond delay="0"/>
                                  </p:stCondLst>
                                  <p:childTnLst>
                                    <p:animScale>
                                      <p:cBhvr>
                                        <p:cTn id="13" dur="100" fill="hold"/>
                                        <p:tgtEl>
                                          <p:spTgt spid="70"/>
                                        </p:tgtEl>
                                      </p:cBhvr>
                                      <p:by x="95000" y="95000"/>
                                    </p:animScale>
                                  </p:childTnLst>
                                </p:cTn>
                              </p:par>
                            </p:childTnLst>
                          </p:cTn>
                        </p:par>
                        <p:par>
                          <p:cTn id="14" fill="hold">
                            <p:stCondLst>
                              <p:cond delay="1500"/>
                            </p:stCondLst>
                            <p:childTnLst>
                              <p:par>
                                <p:cTn id="15" presetID="6" presetClass="emph" presetSubtype="0" fill="hold" nodeType="afterEffect">
                                  <p:stCondLst>
                                    <p:cond delay="0"/>
                                  </p:stCondLst>
                                  <p:childTnLst>
                                    <p:animScale>
                                      <p:cBhvr>
                                        <p:cTn id="16" dur="100" fill="hold"/>
                                        <p:tgtEl>
                                          <p:spTgt spid="70"/>
                                        </p:tgtEl>
                                      </p:cBhvr>
                                      <p:by x="105000" y="105000"/>
                                    </p:animScale>
                                  </p:childTnLst>
                                </p:cTn>
                              </p:par>
                            </p:childTnLst>
                          </p:cTn>
                        </p:par>
                        <p:par>
                          <p:cTn id="17" fill="hold">
                            <p:stCondLst>
                              <p:cond delay="2000"/>
                            </p:stCondLst>
                            <p:childTnLst>
                              <p:par>
                                <p:cTn id="18" presetID="6" presetClass="emph" presetSubtype="0" fill="hold" nodeType="afterEffect">
                                  <p:stCondLst>
                                    <p:cond delay="0"/>
                                  </p:stCondLst>
                                  <p:childTnLst>
                                    <p:animScale>
                                      <p:cBhvr>
                                        <p:cTn id="19" dur="100" fill="hold"/>
                                        <p:tgtEl>
                                          <p:spTgt spid="70"/>
                                        </p:tgtEl>
                                      </p:cBhvr>
                                      <p:by x="95000" y="95000"/>
                                    </p:animScale>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200"/>
                                        <p:tgtEl>
                                          <p:spTgt spid="3"/>
                                        </p:tgtEl>
                                      </p:cBhvr>
                                    </p:animEffect>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300" fill="hold"/>
                                        <p:tgtEl>
                                          <p:spTgt spid="2"/>
                                        </p:tgtEl>
                                        <p:attrNameLst>
                                          <p:attrName>ppt_x</p:attrName>
                                        </p:attrNameLst>
                                      </p:cBhvr>
                                      <p:tavLst>
                                        <p:tav tm="0">
                                          <p:val>
                                            <p:strVal val="0-#ppt_w/2"/>
                                          </p:val>
                                        </p:tav>
                                        <p:tav tm="100000">
                                          <p:val>
                                            <p:strVal val="#ppt_x"/>
                                          </p:val>
                                        </p:tav>
                                      </p:tavLst>
                                    </p:anim>
                                    <p:anim calcmode="lin" valueType="num">
                                      <p:cBhvr additive="base">
                                        <p:cTn id="28" dur="3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300"/>
                                        <p:tgtEl>
                                          <p:spTgt spid="33"/>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300"/>
                                        <p:tgtEl>
                                          <p:spTgt spid="34"/>
                                        </p:tgtEl>
                                      </p:cBhvr>
                                    </p:animEffect>
                                  </p:childTnLst>
                                </p:cTn>
                              </p:par>
                            </p:childTnLst>
                          </p:cTn>
                        </p:par>
                        <p:par>
                          <p:cTn id="37" fill="hold">
                            <p:stCondLst>
                              <p:cond delay="4500"/>
                            </p:stCondLst>
                            <p:childTnLst>
                              <p:par>
                                <p:cTn id="38" presetID="10"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300"/>
                                        <p:tgtEl>
                                          <p:spTgt spid="35"/>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300"/>
                                        <p:tgtEl>
                                          <p:spTgt spid="61"/>
                                        </p:tgtEl>
                                      </p:cBhvr>
                                    </p:animEffect>
                                  </p:childTnLst>
                                </p:cTn>
                              </p:par>
                            </p:childTnLst>
                          </p:cTn>
                        </p:par>
                        <p:par>
                          <p:cTn id="45" fill="hold">
                            <p:stCondLst>
                              <p:cond delay="5500"/>
                            </p:stCondLst>
                            <p:childTnLst>
                              <p:par>
                                <p:cTn id="46" presetID="10" presetClass="entr" presetSubtype="0" fill="hold"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300"/>
                                        <p:tgtEl>
                                          <p:spTgt spid="36"/>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33"/>
                                        </p:tgtEl>
                                        <p:attrNameLst>
                                          <p:attrName>style.visibility</p:attrName>
                                        </p:attrNameLst>
                                      </p:cBhvr>
                                      <p:to>
                                        <p:strVal val="visible"/>
                                      </p:to>
                                    </p:set>
                                    <p:animEffect transition="in" filter="fade">
                                      <p:cBhvr>
                                        <p:cTn id="52" dur="300"/>
                                        <p:tgtEl>
                                          <p:spTgt spid="133"/>
                                        </p:tgtEl>
                                      </p:cBhvr>
                                    </p:animEffect>
                                  </p:childTnLst>
                                </p:cTn>
                              </p:par>
                            </p:childTnLst>
                          </p:cTn>
                        </p:par>
                        <p:par>
                          <p:cTn id="53" fill="hold">
                            <p:stCondLst>
                              <p:cond delay="6500"/>
                            </p:stCondLst>
                            <p:childTnLst>
                              <p:par>
                                <p:cTn id="54" presetID="22" presetClass="entr" presetSubtype="1"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300"/>
                                        <p:tgtEl>
                                          <p:spTgt spid="15"/>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300"/>
                                        <p:tgtEl>
                                          <p:spTgt spid="16"/>
                                        </p:tgtEl>
                                      </p:cBhvr>
                                    </p:animEffect>
                                    <p:anim calcmode="lin" valueType="num">
                                      <p:cBhvr>
                                        <p:cTn id="61" dur="300" fill="hold"/>
                                        <p:tgtEl>
                                          <p:spTgt spid="16"/>
                                        </p:tgtEl>
                                        <p:attrNameLst>
                                          <p:attrName>ppt_x</p:attrName>
                                        </p:attrNameLst>
                                      </p:cBhvr>
                                      <p:tavLst>
                                        <p:tav tm="0">
                                          <p:val>
                                            <p:strVal val="#ppt_x"/>
                                          </p:val>
                                        </p:tav>
                                        <p:tav tm="100000">
                                          <p:val>
                                            <p:strVal val="#ppt_x"/>
                                          </p:val>
                                        </p:tav>
                                      </p:tavLst>
                                    </p:anim>
                                    <p:anim calcmode="lin" valueType="num">
                                      <p:cBhvr>
                                        <p:cTn id="62" dur="300" fill="hold"/>
                                        <p:tgtEl>
                                          <p:spTgt spid="16"/>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10" presetClass="entr" presetSubtype="0" fill="hold" nodeType="afterEffect">
                                  <p:stCondLst>
                                    <p:cond delay="0"/>
                                  </p:stCondLst>
                                  <p:childTnLst>
                                    <p:set>
                                      <p:cBhvr>
                                        <p:cTn id="65" dur="1" fill="hold">
                                          <p:stCondLst>
                                            <p:cond delay="0"/>
                                          </p:stCondLst>
                                        </p:cTn>
                                        <p:tgtEl>
                                          <p:spTgt spid="77"/>
                                        </p:tgtEl>
                                        <p:attrNameLst>
                                          <p:attrName>style.visibility</p:attrName>
                                        </p:attrNameLst>
                                      </p:cBhvr>
                                      <p:to>
                                        <p:strVal val="visible"/>
                                      </p:to>
                                    </p:set>
                                    <p:animEffect transition="in" filter="fade">
                                      <p:cBhvr>
                                        <p:cTn id="66" dur="100"/>
                                        <p:tgtEl>
                                          <p:spTgt spid="77"/>
                                        </p:tgtEl>
                                      </p:cBhvr>
                                    </p:animEffect>
                                  </p:childTnLst>
                                </p:cTn>
                              </p:par>
                            </p:childTnLst>
                          </p:cTn>
                        </p:par>
                        <p:par>
                          <p:cTn id="67" fill="hold">
                            <p:stCondLst>
                              <p:cond delay="8000"/>
                            </p:stCondLst>
                            <p:childTnLst>
                              <p:par>
                                <p:cTn id="68" presetID="6" presetClass="emph" presetSubtype="0" fill="hold" nodeType="afterEffect">
                                  <p:stCondLst>
                                    <p:cond delay="0"/>
                                  </p:stCondLst>
                                  <p:childTnLst>
                                    <p:animScale>
                                      <p:cBhvr>
                                        <p:cTn id="69" dur="100" fill="hold"/>
                                        <p:tgtEl>
                                          <p:spTgt spid="77"/>
                                        </p:tgtEl>
                                      </p:cBhvr>
                                      <p:by x="105000" y="105000"/>
                                    </p:animScale>
                                  </p:childTnLst>
                                </p:cTn>
                              </p:par>
                            </p:childTnLst>
                          </p:cTn>
                        </p:par>
                        <p:par>
                          <p:cTn id="70" fill="hold">
                            <p:stCondLst>
                              <p:cond delay="8500"/>
                            </p:stCondLst>
                            <p:childTnLst>
                              <p:par>
                                <p:cTn id="71" presetID="6" presetClass="emph" presetSubtype="0" fill="hold" nodeType="afterEffect">
                                  <p:stCondLst>
                                    <p:cond delay="0"/>
                                  </p:stCondLst>
                                  <p:childTnLst>
                                    <p:animScale>
                                      <p:cBhvr>
                                        <p:cTn id="72" dur="100" fill="hold"/>
                                        <p:tgtEl>
                                          <p:spTgt spid="77"/>
                                        </p:tgtEl>
                                      </p:cBhvr>
                                      <p:by x="95000" y="95000"/>
                                    </p:animScale>
                                  </p:childTnLst>
                                </p:cTn>
                              </p:par>
                            </p:childTnLst>
                          </p:cTn>
                        </p:par>
                        <p:par>
                          <p:cTn id="73" fill="hold">
                            <p:stCondLst>
                              <p:cond delay="9000"/>
                            </p:stCondLst>
                            <p:childTnLst>
                              <p:par>
                                <p:cTn id="74" presetID="6" presetClass="emph" presetSubtype="0" fill="hold" nodeType="afterEffect">
                                  <p:stCondLst>
                                    <p:cond delay="0"/>
                                  </p:stCondLst>
                                  <p:childTnLst>
                                    <p:animScale>
                                      <p:cBhvr>
                                        <p:cTn id="75" dur="100" fill="hold"/>
                                        <p:tgtEl>
                                          <p:spTgt spid="77"/>
                                        </p:tgtEl>
                                      </p:cBhvr>
                                      <p:by x="105000" y="105000"/>
                                    </p:animScale>
                                  </p:childTnLst>
                                </p:cTn>
                              </p:par>
                            </p:childTnLst>
                          </p:cTn>
                        </p:par>
                        <p:par>
                          <p:cTn id="76" fill="hold">
                            <p:stCondLst>
                              <p:cond delay="9500"/>
                            </p:stCondLst>
                            <p:childTnLst>
                              <p:par>
                                <p:cTn id="77" presetID="6" presetClass="emph" presetSubtype="0" fill="hold" nodeType="afterEffect">
                                  <p:stCondLst>
                                    <p:cond delay="0"/>
                                  </p:stCondLst>
                                  <p:childTnLst>
                                    <p:animScale>
                                      <p:cBhvr>
                                        <p:cTn id="78" dur="100" fill="hold"/>
                                        <p:tgtEl>
                                          <p:spTgt spid="77"/>
                                        </p:tgtEl>
                                      </p:cBhvr>
                                      <p:by x="95000" y="95000"/>
                                    </p:animScale>
                                  </p:childTnLst>
                                </p:cTn>
                              </p:par>
                            </p:childTnLst>
                          </p:cTn>
                        </p:par>
                        <p:par>
                          <p:cTn id="79" fill="hold">
                            <p:stCondLst>
                              <p:cond delay="10000"/>
                            </p:stCondLst>
                            <p:childTnLst>
                              <p:par>
                                <p:cTn id="80" presetID="22" presetClass="entr" presetSubtype="8"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200"/>
                                        <p:tgtEl>
                                          <p:spTgt spid="21"/>
                                        </p:tgtEl>
                                      </p:cBhvr>
                                    </p:animEffect>
                                  </p:childTnLst>
                                </p:cTn>
                              </p:par>
                            </p:childTnLst>
                          </p:cTn>
                        </p:par>
                        <p:par>
                          <p:cTn id="83" fill="hold">
                            <p:stCondLst>
                              <p:cond delay="105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300" fill="hold"/>
                                        <p:tgtEl>
                                          <p:spTgt spid="17"/>
                                        </p:tgtEl>
                                        <p:attrNameLst>
                                          <p:attrName>ppt_x</p:attrName>
                                        </p:attrNameLst>
                                      </p:cBhvr>
                                      <p:tavLst>
                                        <p:tav tm="0">
                                          <p:val>
                                            <p:strVal val="0-#ppt_w/2"/>
                                          </p:val>
                                        </p:tav>
                                        <p:tav tm="100000">
                                          <p:val>
                                            <p:strVal val="#ppt_x"/>
                                          </p:val>
                                        </p:tav>
                                      </p:tavLst>
                                    </p:anim>
                                    <p:anim calcmode="lin" valueType="num">
                                      <p:cBhvr additive="base">
                                        <p:cTn id="87" dur="3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11000"/>
                            </p:stCondLst>
                            <p:childTnLst>
                              <p:par>
                                <p:cTn id="89" presetID="10" presetClass="entr" presetSubtype="0" fill="hold" nodeType="after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300"/>
                                        <p:tgtEl>
                                          <p:spTgt spid="46"/>
                                        </p:tgtEl>
                                      </p:cBhvr>
                                    </p:animEffect>
                                  </p:childTnLst>
                                </p:cTn>
                              </p:par>
                            </p:childTnLst>
                          </p:cTn>
                        </p:par>
                        <p:par>
                          <p:cTn id="92" fill="hold">
                            <p:stCondLst>
                              <p:cond delay="11500"/>
                            </p:stCondLst>
                            <p:childTnLst>
                              <p:par>
                                <p:cTn id="93" presetID="10" presetClass="entr" presetSubtype="0"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fade">
                                      <p:cBhvr>
                                        <p:cTn id="95" dur="300"/>
                                        <p:tgtEl>
                                          <p:spTgt spid="47"/>
                                        </p:tgtEl>
                                      </p:cBhvr>
                                    </p:animEffect>
                                  </p:childTnLst>
                                </p:cTn>
                              </p:par>
                            </p:childTnLst>
                          </p:cTn>
                        </p:par>
                        <p:par>
                          <p:cTn id="96" fill="hold">
                            <p:stCondLst>
                              <p:cond delay="12000"/>
                            </p:stCondLst>
                            <p:childTnLst>
                              <p:par>
                                <p:cTn id="97" presetID="10" presetClass="entr" presetSubtype="0" fill="hold" nodeType="afterEffect">
                                  <p:stCondLst>
                                    <p:cond delay="0"/>
                                  </p:stCondLst>
                                  <p:childTnLst>
                                    <p:set>
                                      <p:cBhvr>
                                        <p:cTn id="98" dur="1" fill="hold">
                                          <p:stCondLst>
                                            <p:cond delay="0"/>
                                          </p:stCondLst>
                                        </p:cTn>
                                        <p:tgtEl>
                                          <p:spTgt spid="48"/>
                                        </p:tgtEl>
                                        <p:attrNameLst>
                                          <p:attrName>style.visibility</p:attrName>
                                        </p:attrNameLst>
                                      </p:cBhvr>
                                      <p:to>
                                        <p:strVal val="visible"/>
                                      </p:to>
                                    </p:set>
                                    <p:animEffect transition="in" filter="fade">
                                      <p:cBhvr>
                                        <p:cTn id="99" dur="300"/>
                                        <p:tgtEl>
                                          <p:spTgt spid="48"/>
                                        </p:tgtEl>
                                      </p:cBhvr>
                                    </p:animEffect>
                                  </p:childTnLst>
                                </p:cTn>
                              </p:par>
                            </p:childTnLst>
                          </p:cTn>
                        </p:par>
                        <p:par>
                          <p:cTn id="100" fill="hold">
                            <p:stCondLst>
                              <p:cond delay="12500"/>
                            </p:stCondLst>
                            <p:childTnLst>
                              <p:par>
                                <p:cTn id="101" presetID="10" presetClass="entr" presetSubtype="0" fill="hold" nodeType="afterEffect">
                                  <p:stCondLst>
                                    <p:cond delay="0"/>
                                  </p:stCondLst>
                                  <p:childTnLst>
                                    <p:set>
                                      <p:cBhvr>
                                        <p:cTn id="102" dur="1" fill="hold">
                                          <p:stCondLst>
                                            <p:cond delay="0"/>
                                          </p:stCondLst>
                                        </p:cTn>
                                        <p:tgtEl>
                                          <p:spTgt spid="49"/>
                                        </p:tgtEl>
                                        <p:attrNameLst>
                                          <p:attrName>style.visibility</p:attrName>
                                        </p:attrNameLst>
                                      </p:cBhvr>
                                      <p:to>
                                        <p:strVal val="visible"/>
                                      </p:to>
                                    </p:set>
                                    <p:animEffect transition="in" filter="fade">
                                      <p:cBhvr>
                                        <p:cTn id="103" dur="300"/>
                                        <p:tgtEl>
                                          <p:spTgt spid="49"/>
                                        </p:tgtEl>
                                      </p:cBhvr>
                                    </p:animEffect>
                                  </p:childTnLst>
                                </p:cTn>
                              </p:par>
                            </p:childTnLst>
                          </p:cTn>
                        </p:par>
                        <p:par>
                          <p:cTn id="104" fill="hold">
                            <p:stCondLst>
                              <p:cond delay="13000"/>
                            </p:stCondLst>
                            <p:childTnLst>
                              <p:par>
                                <p:cTn id="105" presetID="10" presetClass="entr" presetSubtype="0" fill="hold" nodeType="afterEffect">
                                  <p:stCondLst>
                                    <p:cond delay="0"/>
                                  </p:stCondLst>
                                  <p:childTnLst>
                                    <p:set>
                                      <p:cBhvr>
                                        <p:cTn id="106" dur="1" fill="hold">
                                          <p:stCondLst>
                                            <p:cond delay="0"/>
                                          </p:stCondLst>
                                        </p:cTn>
                                        <p:tgtEl>
                                          <p:spTgt spid="50"/>
                                        </p:tgtEl>
                                        <p:attrNameLst>
                                          <p:attrName>style.visibility</p:attrName>
                                        </p:attrNameLst>
                                      </p:cBhvr>
                                      <p:to>
                                        <p:strVal val="visible"/>
                                      </p:to>
                                    </p:set>
                                    <p:animEffect transition="in" filter="fade">
                                      <p:cBhvr>
                                        <p:cTn id="107" dur="300"/>
                                        <p:tgtEl>
                                          <p:spTgt spid="50"/>
                                        </p:tgtEl>
                                      </p:cBhvr>
                                    </p:animEffect>
                                  </p:childTnLst>
                                </p:cTn>
                              </p:par>
                            </p:childTnLst>
                          </p:cTn>
                        </p:par>
                        <p:par>
                          <p:cTn id="108" fill="hold">
                            <p:stCondLst>
                              <p:cond delay="13500"/>
                            </p:stCondLst>
                            <p:childTnLst>
                              <p:par>
                                <p:cTn id="109" presetID="10" presetClass="entr" presetSubtype="0" fill="hold" grpId="0" nodeType="afterEffect">
                                  <p:stCondLst>
                                    <p:cond delay="0"/>
                                  </p:stCondLst>
                                  <p:childTnLst>
                                    <p:set>
                                      <p:cBhvr>
                                        <p:cTn id="110" dur="1" fill="hold">
                                          <p:stCondLst>
                                            <p:cond delay="0"/>
                                          </p:stCondLst>
                                        </p:cTn>
                                        <p:tgtEl>
                                          <p:spTgt spid="134"/>
                                        </p:tgtEl>
                                        <p:attrNameLst>
                                          <p:attrName>style.visibility</p:attrName>
                                        </p:attrNameLst>
                                      </p:cBhvr>
                                      <p:to>
                                        <p:strVal val="visible"/>
                                      </p:to>
                                    </p:set>
                                    <p:animEffect transition="in" filter="fade">
                                      <p:cBhvr>
                                        <p:cTn id="111" dur="300"/>
                                        <p:tgtEl>
                                          <p:spTgt spid="134"/>
                                        </p:tgtEl>
                                      </p:cBhvr>
                                    </p:animEffect>
                                  </p:childTnLst>
                                </p:cTn>
                              </p:par>
                            </p:childTnLst>
                          </p:cTn>
                        </p:par>
                        <p:par>
                          <p:cTn id="112" fill="hold">
                            <p:stCondLst>
                              <p:cond delay="14000"/>
                            </p:stCondLst>
                            <p:childTnLst>
                              <p:par>
                                <p:cTn id="113" presetID="22" presetClass="entr" presetSubtype="1" fill="hold" nodeType="after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up)">
                                      <p:cBhvr>
                                        <p:cTn id="115" dur="300"/>
                                        <p:tgtEl>
                                          <p:spTgt spid="19"/>
                                        </p:tgtEl>
                                      </p:cBhvr>
                                    </p:animEffect>
                                  </p:childTnLst>
                                </p:cTn>
                              </p:par>
                            </p:childTnLst>
                          </p:cTn>
                        </p:par>
                        <p:par>
                          <p:cTn id="116" fill="hold">
                            <p:stCondLst>
                              <p:cond delay="14500"/>
                            </p:stCondLst>
                            <p:childTnLst>
                              <p:par>
                                <p:cTn id="117" presetID="42" presetClass="entr" presetSubtype="0"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Effect transition="in" filter="fade">
                                      <p:cBhvr>
                                        <p:cTn id="119" dur="300"/>
                                        <p:tgtEl>
                                          <p:spTgt spid="20"/>
                                        </p:tgtEl>
                                      </p:cBhvr>
                                    </p:animEffect>
                                    <p:anim calcmode="lin" valueType="num">
                                      <p:cBhvr>
                                        <p:cTn id="120" dur="300" fill="hold"/>
                                        <p:tgtEl>
                                          <p:spTgt spid="20"/>
                                        </p:tgtEl>
                                        <p:attrNameLst>
                                          <p:attrName>ppt_x</p:attrName>
                                        </p:attrNameLst>
                                      </p:cBhvr>
                                      <p:tavLst>
                                        <p:tav tm="0">
                                          <p:val>
                                            <p:strVal val="#ppt_x"/>
                                          </p:val>
                                        </p:tav>
                                        <p:tav tm="100000">
                                          <p:val>
                                            <p:strVal val="#ppt_x"/>
                                          </p:val>
                                        </p:tav>
                                      </p:tavLst>
                                    </p:anim>
                                    <p:anim calcmode="lin" valueType="num">
                                      <p:cBhvr>
                                        <p:cTn id="121" dur="3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p:bldP spid="17" grpId="0" animBg="1"/>
      <p:bldP spid="20" grpId="0"/>
      <p:bldP spid="133" grpId="0"/>
      <p:bldP spid="1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595" y="-2"/>
            <a:ext cx="12233595" cy="6858002"/>
            <a:chOff x="-41595" y="-2"/>
            <a:chExt cx="12233595" cy="6858002"/>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7" name="图片 6"/>
            <p:cNvPicPr>
              <a:picLocks noChangeAspect="1"/>
            </p:cNvPicPr>
            <p:nvPr/>
          </p:nvPicPr>
          <p:blipFill>
            <a:blip r:embed="rId4"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5" cstate="screen"/>
            <a:stretch>
              <a:fillRect/>
            </a:stretch>
          </p:blipFill>
          <p:spPr>
            <a:xfrm>
              <a:off x="-41594" y="6169196"/>
              <a:ext cx="12233594" cy="688804"/>
            </a:xfrm>
            <a:prstGeom prst="rect">
              <a:avLst/>
            </a:prstGeom>
          </p:spPr>
        </p:pic>
      </p:grpSp>
      <p:sp>
        <p:nvSpPr>
          <p:cNvPr id="2" name="文本框 1"/>
          <p:cNvSpPr txBox="1"/>
          <p:nvPr/>
        </p:nvSpPr>
        <p:spPr>
          <a:xfrm flipH="1">
            <a:off x="1684882" y="1004555"/>
            <a:ext cx="2163217" cy="1107996"/>
          </a:xfrm>
          <a:prstGeom prst="rect">
            <a:avLst/>
          </a:prstGeom>
          <a:noFill/>
        </p:spPr>
        <p:txBody>
          <a:bodyPr wrap="square" rtlCol="0">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rPr>
              <a:t>前 言</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14" name="圆角矩形 13"/>
          <p:cNvSpPr/>
          <p:nvPr/>
        </p:nvSpPr>
        <p:spPr bwMode="auto">
          <a:xfrm>
            <a:off x="4267240" y="1004555"/>
            <a:ext cx="7029409" cy="3785455"/>
          </a:xfrm>
          <a:prstGeom prst="roundRect">
            <a:avLst>
              <a:gd name="adj" fmla="val 3926"/>
            </a:avLst>
          </a:prstGeom>
          <a:noFill/>
          <a:ln w="25400" cap="flat" cmpd="sng" algn="ctr">
            <a:solidFill>
              <a:srgbClr val="C00000"/>
            </a:solidFill>
            <a:prstDash val="solid"/>
            <a:round/>
            <a:headEnd type="none" w="med" len="med"/>
            <a:tailEnd type="none" w="med" len="med"/>
          </a:ln>
          <a:effectLst/>
        </p:spPr>
        <p:txBody>
          <a:bodyPr vert="horz" wrap="square" lIns="91438" tIns="45719" rIns="91438" bIns="45719" numCol="1" rtlCol="0" anchor="t" anchorCtr="0" compatLnSpc="1"/>
          <a:lstStyle/>
          <a:p>
            <a:pPr defTabSz="815975"/>
            <a:endParaRPr lang="zh-CN" altLang="en-US"/>
          </a:p>
        </p:txBody>
      </p:sp>
      <p:sp>
        <p:nvSpPr>
          <p:cNvPr id="15" name="Rectangle 11"/>
          <p:cNvSpPr>
            <a:spLocks noChangeArrowheads="1"/>
          </p:cNvSpPr>
          <p:nvPr/>
        </p:nvSpPr>
        <p:spPr bwMode="auto">
          <a:xfrm>
            <a:off x="4267240" y="1150925"/>
            <a:ext cx="6857914" cy="3581934"/>
          </a:xfrm>
          <a:prstGeom prst="rect">
            <a:avLst/>
          </a:prstGeom>
          <a:noFill/>
          <a:ln w="9525" cap="flat" cmpd="sng">
            <a:noFill/>
            <a:beve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3" tIns="36286" rIns="72573" bIns="36286">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algn="just" eaLnBrk="0" hangingPunct="0">
              <a:lnSpc>
                <a:spcPct val="150000"/>
              </a:lnSpc>
            </a:pP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岁月流转，时光飞逝，转眼间</a:t>
            </a:r>
            <a:r>
              <a:rPr lang="en-US" altLang="zh-CN"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2015</a:t>
            </a: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年的工作又接近尾声。</a:t>
            </a:r>
            <a:endPar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0" hangingPunct="0">
              <a:lnSpc>
                <a:spcPct val="150000"/>
              </a:lnSpc>
            </a:pP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回首过去一年的工作，经过全体领导及员工的共同努力，公司经营业绩保持良好，行业地位、社会形象日渐提升，各项工作全面发展。</a:t>
            </a:r>
            <a:endParaRPr lang="en-US" altLang="zh-CN"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eaLnBrk="0" hangingPunct="0">
              <a:lnSpc>
                <a:spcPct val="150000"/>
              </a:lnSpc>
            </a:pPr>
            <a:r>
              <a:rPr lang="en-US" altLang="zh-CN"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新起点、新希望。站在</a:t>
            </a:r>
            <a:r>
              <a:rPr lang="en-US" altLang="zh-CN"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2016</a:t>
            </a:r>
            <a:r>
              <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年的起点，我们将继承和发扬过去工作中存在的优点，汲取经验，摒弃不足，满怀信心，以更清醒的头脑、更旺盛的斗志、更奋发的姿态和更充沛的干劲，向我们的既定目标进发！</a:t>
            </a:r>
            <a:endParaRPr lang="zh-CN" altLang="en-US" sz="19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1000"/>
                                        <p:tgtEl>
                                          <p:spTgt spid="14"/>
                                        </p:tgtEl>
                                      </p:cBhvr>
                                    </p:animEffect>
                                  </p:childTnLst>
                                </p:cTn>
                              </p:par>
                            </p:childTnLst>
                          </p:cTn>
                        </p:par>
                        <p:par>
                          <p:cTn id="14" fill="hold">
                            <p:stCondLst>
                              <p:cond delay="2000"/>
                            </p:stCondLst>
                            <p:childTnLst>
                              <p:par>
                                <p:cTn id="15" presetID="14" presetClass="entr" presetSubtype="10" fill="hold" nodeType="afterEffect">
                                  <p:stCondLst>
                                    <p:cond delay="0"/>
                                  </p:stCondLst>
                                  <p:childTnLst>
                                    <p:set>
                                      <p:cBhvr>
                                        <p:cTn id="1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17" dur="1000"/>
                                        <p:tgtEl>
                                          <p:spTgt spid="15">
                                            <p:txEl>
                                              <p:pRg st="0" end="0"/>
                                            </p:txEl>
                                          </p:spTgt>
                                        </p:tgtEl>
                                      </p:cBhvr>
                                    </p:animEffect>
                                  </p:childTnLst>
                                </p:cTn>
                              </p:par>
                              <p:par>
                                <p:cTn id="18" presetID="14" presetClass="entr" presetSubtype="10" fill="hold" nodeType="with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randombar(horizontal)">
                                      <p:cBhvr>
                                        <p:cTn id="20" dur="1000"/>
                                        <p:tgtEl>
                                          <p:spTgt spid="15">
                                            <p:txEl>
                                              <p:pRg st="1" end="1"/>
                                            </p:txEl>
                                          </p:spTgt>
                                        </p:tgtEl>
                                      </p:cBhvr>
                                    </p:animEffect>
                                  </p:childTnLst>
                                </p:cTn>
                              </p:par>
                              <p:par>
                                <p:cTn id="21" presetID="14" presetClass="entr" presetSubtype="10" fill="hold" nodeType="with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randombar(horizontal)">
                                      <p:cBhvr>
                                        <p:cTn id="23" dur="100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25615" y="2189774"/>
            <a:ext cx="4318231" cy="143983"/>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398919" y="2189774"/>
            <a:ext cx="4318231" cy="143983"/>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5654223"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10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182032"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20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4702231"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30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222427"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40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3742623"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50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262821"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60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783017"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70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303215"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80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823412"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90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298749" y="1891359"/>
            <a:ext cx="545318" cy="338540"/>
          </a:xfrm>
          <a:prstGeom prst="rect">
            <a:avLst/>
          </a:prstGeom>
          <a:noFill/>
        </p:spPr>
        <p:txBody>
          <a:bodyPr wrap="none" lIns="91428" tIns="45713" rIns="91428" bIns="45713" rtlCol="0">
            <a:spAutoFit/>
          </a:bodyPr>
          <a:lstStyle/>
          <a:p>
            <a:pPr defTabSz="1088390"/>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100</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6219039"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10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696715"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20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7176519"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30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7656321"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40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136124"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50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8615928"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60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9095731"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70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9575533"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80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10055337" y="1891359"/>
            <a:ext cx="425092"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90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10490283" y="1891359"/>
            <a:ext cx="545318" cy="338540"/>
          </a:xfrm>
          <a:prstGeom prst="rect">
            <a:avLst/>
          </a:prstGeom>
          <a:noFill/>
        </p:spPr>
        <p:txBody>
          <a:bodyPr wrap="none" lIns="91428" tIns="45713" rIns="91428" bIns="45713" rtlCol="0">
            <a:spAutoFit/>
          </a:bodyPr>
          <a:lstStyle/>
          <a:p>
            <a:pPr defTabSz="1088390"/>
            <a:r>
              <a:rPr lang="en-US" altLang="zh-CN" sz="1600">
                <a:solidFill>
                  <a:prstClr val="black">
                    <a:lumMod val="65000"/>
                    <a:lumOff val="35000"/>
                  </a:prstClr>
                </a:solidFill>
                <a:latin typeface="微软雅黑" panose="020B0503020204020204" pitchFamily="34" charset="-122"/>
                <a:ea typeface="微软雅黑" panose="020B0503020204020204" pitchFamily="34" charset="-122"/>
              </a:rPr>
              <a:t>100</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6" name="五边形 45"/>
          <p:cNvSpPr/>
          <p:nvPr/>
        </p:nvSpPr>
        <p:spPr>
          <a:xfrm flipH="1">
            <a:off x="2667227" y="2731759"/>
            <a:ext cx="3176619"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47" name="五边形 46"/>
          <p:cNvSpPr/>
          <p:nvPr/>
        </p:nvSpPr>
        <p:spPr>
          <a:xfrm flipH="1">
            <a:off x="3890230" y="3283692"/>
            <a:ext cx="1953615"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48" name="五边形 47"/>
          <p:cNvSpPr/>
          <p:nvPr/>
        </p:nvSpPr>
        <p:spPr>
          <a:xfrm flipH="1">
            <a:off x="3147030" y="3835626"/>
            <a:ext cx="2696815"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49" name="五边形 48"/>
          <p:cNvSpPr/>
          <p:nvPr/>
        </p:nvSpPr>
        <p:spPr>
          <a:xfrm flipH="1">
            <a:off x="1556651" y="4387559"/>
            <a:ext cx="4287195"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50" name="五边形 49"/>
          <p:cNvSpPr/>
          <p:nvPr/>
        </p:nvSpPr>
        <p:spPr>
          <a:xfrm flipH="1">
            <a:off x="2303215" y="4939492"/>
            <a:ext cx="3540631"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51" name="五边形 50"/>
          <p:cNvSpPr/>
          <p:nvPr/>
        </p:nvSpPr>
        <p:spPr>
          <a:xfrm flipH="1">
            <a:off x="3444827" y="5491424"/>
            <a:ext cx="2399019"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52" name="五边形 51"/>
          <p:cNvSpPr/>
          <p:nvPr/>
        </p:nvSpPr>
        <p:spPr>
          <a:xfrm flipH="1">
            <a:off x="4404434" y="6043831"/>
            <a:ext cx="1439412" cy="323925"/>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81710" y="2728582"/>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2880827" y="3281141"/>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2165547" y="3832685"/>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632382" y="4376273"/>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383685" y="4936315"/>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2433242" y="5488873"/>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3384790" y="6040417"/>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0" name="五边形 59"/>
          <p:cNvSpPr/>
          <p:nvPr/>
        </p:nvSpPr>
        <p:spPr>
          <a:xfrm>
            <a:off x="6398918" y="2731759"/>
            <a:ext cx="1621415"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61" name="五边形 60"/>
          <p:cNvSpPr/>
          <p:nvPr/>
        </p:nvSpPr>
        <p:spPr>
          <a:xfrm>
            <a:off x="6398919" y="3283692"/>
            <a:ext cx="3060824"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62" name="五边形 61"/>
          <p:cNvSpPr/>
          <p:nvPr/>
        </p:nvSpPr>
        <p:spPr>
          <a:xfrm>
            <a:off x="6398918" y="3835626"/>
            <a:ext cx="1919213"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63" name="五边形 62"/>
          <p:cNvSpPr/>
          <p:nvPr/>
        </p:nvSpPr>
        <p:spPr>
          <a:xfrm>
            <a:off x="6398918" y="4387559"/>
            <a:ext cx="4091364"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64" name="五边形 63"/>
          <p:cNvSpPr/>
          <p:nvPr/>
        </p:nvSpPr>
        <p:spPr>
          <a:xfrm>
            <a:off x="6398918" y="4939492"/>
            <a:ext cx="3358623"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65" name="五边形 64"/>
          <p:cNvSpPr/>
          <p:nvPr/>
        </p:nvSpPr>
        <p:spPr>
          <a:xfrm>
            <a:off x="6398919" y="5491424"/>
            <a:ext cx="3656419"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66" name="五边形 65"/>
          <p:cNvSpPr/>
          <p:nvPr/>
        </p:nvSpPr>
        <p:spPr>
          <a:xfrm>
            <a:off x="6398917" y="6043831"/>
            <a:ext cx="2878819" cy="32392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3" rIns="91428" bIns="45713" rtlCol="0" anchor="ctr"/>
          <a:lstStyle/>
          <a:p>
            <a:pPr algn="ctr" defTabSz="1088390"/>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8082123" y="2728582"/>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9536304" y="3292429"/>
            <a:ext cx="559744" cy="318086"/>
          </a:xfrm>
          <a:prstGeom prst="rect">
            <a:avLst/>
          </a:prstGeom>
          <a:noFill/>
        </p:spPr>
        <p:txBody>
          <a:bodyPr wrap="none" lIns="91428" tIns="45713" rIns="91428" bIns="45713" rtlCol="0">
            <a:spAutoFit/>
          </a:bodyPr>
          <a:lstStyle/>
          <a:p>
            <a:pPr defTabSz="1088390"/>
            <a:r>
              <a:rPr lang="zh-CN" altLang="en-US" sz="1465">
                <a:solidFill>
                  <a:prstClr val="black">
                    <a:lumMod val="65000"/>
                    <a:lumOff val="35000"/>
                  </a:prstClr>
                </a:solidFill>
                <a:latin typeface="微软雅黑" panose="020B0503020204020204" pitchFamily="34" charset="-122"/>
                <a:ea typeface="微软雅黑" panose="020B0503020204020204" pitchFamily="34" charset="-122"/>
              </a:rPr>
              <a:t>文字</a:t>
            </a:r>
            <a:endParaRPr lang="zh-CN" altLang="en-US" sz="1465">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8362210" y="3832685"/>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0467718" y="4376273"/>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9808438" y="4936315"/>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10073471" y="5488873"/>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9373525" y="6040417"/>
            <a:ext cx="1005379" cy="338540"/>
          </a:xfrm>
          <a:prstGeom prst="rect">
            <a:avLst/>
          </a:prstGeom>
          <a:noFill/>
        </p:spPr>
        <p:txBody>
          <a:bodyPr wrap="none" lIns="91428" tIns="45713" rIns="91428" bIns="45713" rtlCol="0">
            <a:spAutoFit/>
          </a:bodyPr>
          <a:lstStyle/>
          <a:p>
            <a:pPr defTabSz="1088390"/>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输入文字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5938574" y="2693712"/>
            <a:ext cx="365782" cy="400095"/>
          </a:xfrm>
          <a:prstGeom prst="rect">
            <a:avLst/>
          </a:prstGeom>
          <a:noFill/>
        </p:spPr>
        <p:txBody>
          <a:bodyPr wrap="none" lIns="91428" tIns="45713" rIns="91428" bIns="45713" rtlCol="0">
            <a:spAutoFit/>
          </a:bodyPr>
          <a:lstStyle/>
          <a:p>
            <a:pPr defTabSz="1088390"/>
            <a:r>
              <a:rPr lang="en-US" altLang="zh-CN" sz="2000">
                <a:solidFill>
                  <a:prstClr val="black">
                    <a:lumMod val="65000"/>
                    <a:lumOff val="35000"/>
                  </a:prstClr>
                </a:solidFill>
                <a:latin typeface="微软雅黑" panose="020B0503020204020204" pitchFamily="34" charset="-122"/>
                <a:ea typeface="微软雅黑" panose="020B0503020204020204" pitchFamily="34" charset="-122"/>
              </a:rPr>
              <a:t>A</a:t>
            </a:r>
            <a:endParaRPr lang="zh-CN" altLang="en-US" sz="20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5938573" y="3245645"/>
            <a:ext cx="344942" cy="400095"/>
          </a:xfrm>
          <a:prstGeom prst="rect">
            <a:avLst/>
          </a:prstGeom>
          <a:noFill/>
        </p:spPr>
        <p:txBody>
          <a:bodyPr wrap="none" lIns="91428" tIns="45713" rIns="91428" bIns="45713" rtlCol="0">
            <a:spAutoFit/>
          </a:bodyPr>
          <a:lstStyle/>
          <a:p>
            <a:pPr defTabSz="1088390"/>
            <a:r>
              <a:rPr lang="en-US" altLang="zh-CN" sz="2000">
                <a:solidFill>
                  <a:prstClr val="black">
                    <a:lumMod val="65000"/>
                    <a:lumOff val="35000"/>
                  </a:prstClr>
                </a:solidFill>
                <a:latin typeface="微软雅黑" panose="020B0503020204020204" pitchFamily="34" charset="-122"/>
                <a:ea typeface="微软雅黑" panose="020B0503020204020204" pitchFamily="34" charset="-122"/>
              </a:rPr>
              <a:t>B</a:t>
            </a:r>
            <a:endParaRPr lang="zh-CN" altLang="en-US" sz="20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5938574" y="3797579"/>
            <a:ext cx="356164" cy="400095"/>
          </a:xfrm>
          <a:prstGeom prst="rect">
            <a:avLst/>
          </a:prstGeom>
          <a:noFill/>
        </p:spPr>
        <p:txBody>
          <a:bodyPr wrap="none" lIns="91428" tIns="45713" rIns="91428" bIns="45713" rtlCol="0">
            <a:spAutoFit/>
          </a:bodyPr>
          <a:lstStyle/>
          <a:p>
            <a:pPr defTabSz="1088390"/>
            <a:r>
              <a:rPr lang="en-US" altLang="zh-CN" sz="2000">
                <a:solidFill>
                  <a:prstClr val="black">
                    <a:lumMod val="65000"/>
                    <a:lumOff val="35000"/>
                  </a:prstClr>
                </a:solidFill>
                <a:latin typeface="微软雅黑" panose="020B0503020204020204" pitchFamily="34" charset="-122"/>
                <a:ea typeface="微软雅黑" panose="020B0503020204020204" pitchFamily="34" charset="-122"/>
              </a:rPr>
              <a:t>C</a:t>
            </a:r>
            <a:endParaRPr lang="zh-CN" altLang="en-US" sz="20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5938574" y="4349512"/>
            <a:ext cx="380208" cy="400095"/>
          </a:xfrm>
          <a:prstGeom prst="rect">
            <a:avLst/>
          </a:prstGeom>
          <a:noFill/>
        </p:spPr>
        <p:txBody>
          <a:bodyPr wrap="none" lIns="91428" tIns="45713" rIns="91428" bIns="45713" rtlCol="0">
            <a:spAutoFit/>
          </a:bodyPr>
          <a:lstStyle/>
          <a:p>
            <a:pPr defTabSz="1088390"/>
            <a:r>
              <a:rPr lang="en-US" altLang="zh-CN" sz="2000">
                <a:solidFill>
                  <a:prstClr val="black">
                    <a:lumMod val="65000"/>
                    <a:lumOff val="35000"/>
                  </a:prstClr>
                </a:solidFill>
                <a:latin typeface="微软雅黑" panose="020B0503020204020204" pitchFamily="34" charset="-122"/>
                <a:ea typeface="微软雅黑" panose="020B0503020204020204" pitchFamily="34" charset="-122"/>
              </a:rPr>
              <a:t>D</a:t>
            </a:r>
            <a:endParaRPr lang="zh-CN" altLang="en-US" sz="20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5938573" y="4901445"/>
            <a:ext cx="325706" cy="400095"/>
          </a:xfrm>
          <a:prstGeom prst="rect">
            <a:avLst/>
          </a:prstGeom>
          <a:noFill/>
        </p:spPr>
        <p:txBody>
          <a:bodyPr wrap="none" lIns="91428" tIns="45713" rIns="91428" bIns="45713" rtlCol="0">
            <a:spAutoFit/>
          </a:bodyPr>
          <a:lstStyle/>
          <a:p>
            <a:pPr defTabSz="1088390"/>
            <a:r>
              <a:rPr lang="en-US" altLang="zh-CN" sz="2000">
                <a:solidFill>
                  <a:prstClr val="black">
                    <a:lumMod val="65000"/>
                    <a:lumOff val="35000"/>
                  </a:prstClr>
                </a:solidFill>
                <a:latin typeface="微软雅黑" panose="020B0503020204020204" pitchFamily="34" charset="-122"/>
                <a:ea typeface="微软雅黑" panose="020B0503020204020204" pitchFamily="34" charset="-122"/>
              </a:rPr>
              <a:t>E</a:t>
            </a:r>
            <a:endParaRPr lang="zh-CN" altLang="en-US" sz="20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5938575" y="5453379"/>
            <a:ext cx="320897" cy="400095"/>
          </a:xfrm>
          <a:prstGeom prst="rect">
            <a:avLst/>
          </a:prstGeom>
          <a:noFill/>
        </p:spPr>
        <p:txBody>
          <a:bodyPr wrap="none" lIns="91428" tIns="45713" rIns="91428" bIns="45713" rtlCol="0">
            <a:spAutoFit/>
          </a:bodyPr>
          <a:lstStyle/>
          <a:p>
            <a:pPr defTabSz="1088390"/>
            <a:r>
              <a:rPr lang="en-US" altLang="zh-CN" sz="2000">
                <a:solidFill>
                  <a:prstClr val="black">
                    <a:lumMod val="65000"/>
                    <a:lumOff val="35000"/>
                  </a:prstClr>
                </a:solidFill>
                <a:latin typeface="微软雅黑" panose="020B0503020204020204" pitchFamily="34" charset="-122"/>
                <a:ea typeface="微软雅黑" panose="020B0503020204020204" pitchFamily="34" charset="-122"/>
              </a:rPr>
              <a:t>F</a:t>
            </a:r>
            <a:endParaRPr lang="zh-CN" altLang="en-US" sz="20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5938574" y="6005313"/>
            <a:ext cx="375400" cy="400095"/>
          </a:xfrm>
          <a:prstGeom prst="rect">
            <a:avLst/>
          </a:prstGeom>
          <a:noFill/>
        </p:spPr>
        <p:txBody>
          <a:bodyPr wrap="none" lIns="91428" tIns="45713" rIns="91428" bIns="45713" rtlCol="0">
            <a:spAutoFit/>
          </a:bodyPr>
          <a:lstStyle/>
          <a:p>
            <a:pPr defTabSz="1088390"/>
            <a:r>
              <a:rPr lang="en-US" altLang="zh-CN" sz="2000">
                <a:solidFill>
                  <a:prstClr val="black">
                    <a:lumMod val="65000"/>
                    <a:lumOff val="35000"/>
                  </a:prstClr>
                </a:solidFill>
                <a:latin typeface="微软雅黑" panose="020B0503020204020204" pitchFamily="34" charset="-122"/>
                <a:ea typeface="微软雅黑" panose="020B0503020204020204" pitchFamily="34" charset="-122"/>
              </a:rPr>
              <a:t>G</a:t>
            </a:r>
            <a:endParaRPr lang="zh-CN" altLang="en-US" sz="200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81" name="矩形 80"/>
          <p:cNvSpPr/>
          <p:nvPr/>
        </p:nvSpPr>
        <p:spPr>
          <a:xfrm>
            <a:off x="4175801" y="1077974"/>
            <a:ext cx="3840401" cy="463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r>
              <a:rPr lang="zh-CN" altLang="en-US" sz="2135" dirty="0">
                <a:solidFill>
                  <a:prstClr val="white"/>
                </a:solidFill>
                <a:latin typeface="微软雅黑" panose="020B0503020204020204" pitchFamily="34" charset="-122"/>
                <a:ea typeface="微软雅黑" panose="020B0503020204020204" pitchFamily="34" charset="-122"/>
              </a:rPr>
              <a:t>点击添加小标题</a:t>
            </a:r>
            <a:endParaRPr lang="zh-CN" altLang="en-US" sz="2135"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barn(outVertical)">
                                      <p:cBhvr>
                                        <p:cTn id="7" dur="500"/>
                                        <p:tgtEl>
                                          <p:spTgt spid="8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1000"/>
                                        <p:tgtEl>
                                          <p:spTgt spid="27"/>
                                        </p:tgtEl>
                                      </p:cBhvr>
                                    </p:animEffect>
                                    <p:anim calcmode="lin" valueType="num">
                                      <p:cBhvr>
                                        <p:cTn id="28" dur="1000" fill="hold"/>
                                        <p:tgtEl>
                                          <p:spTgt spid="27"/>
                                        </p:tgtEl>
                                        <p:attrNameLst>
                                          <p:attrName>ppt_x</p:attrName>
                                        </p:attrNameLst>
                                      </p:cBhvr>
                                      <p:tavLst>
                                        <p:tav tm="0">
                                          <p:val>
                                            <p:strVal val="#ppt_x"/>
                                          </p:val>
                                        </p:tav>
                                        <p:tav tm="100000">
                                          <p:val>
                                            <p:strVal val="#ppt_x"/>
                                          </p:val>
                                        </p:tav>
                                      </p:tavLst>
                                    </p:anim>
                                    <p:anim calcmode="lin" valueType="num">
                                      <p:cBhvr>
                                        <p:cTn id="29" dur="1000" fill="hold"/>
                                        <p:tgtEl>
                                          <p:spTgt spid="27"/>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30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6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0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1000"/>
                                        <p:tgtEl>
                                          <p:spTgt spid="33"/>
                                        </p:tgtEl>
                                      </p:cBhvr>
                                    </p:animEffect>
                                    <p:anim calcmode="lin" valueType="num">
                                      <p:cBhvr>
                                        <p:cTn id="58" dur="1000" fill="hold"/>
                                        <p:tgtEl>
                                          <p:spTgt spid="33"/>
                                        </p:tgtEl>
                                        <p:attrNameLst>
                                          <p:attrName>ppt_x</p:attrName>
                                        </p:attrNameLst>
                                      </p:cBhvr>
                                      <p:tavLst>
                                        <p:tav tm="0">
                                          <p:val>
                                            <p:strVal val="#ppt_x"/>
                                          </p:val>
                                        </p:tav>
                                        <p:tav tm="100000">
                                          <p:val>
                                            <p:strVal val="#ppt_x"/>
                                          </p:val>
                                        </p:tav>
                                      </p:tavLst>
                                    </p:anim>
                                    <p:anim calcmode="lin" valueType="num">
                                      <p:cBhvr>
                                        <p:cTn id="59" dur="1000" fill="hold"/>
                                        <p:tgtEl>
                                          <p:spTgt spid="33"/>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8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90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1000"/>
                                        <p:tgtEl>
                                          <p:spTgt spid="35"/>
                                        </p:tgtEl>
                                      </p:cBhvr>
                                    </p:animEffect>
                                    <p:anim calcmode="lin" valueType="num">
                                      <p:cBhvr>
                                        <p:cTn id="68" dur="1000" fill="hold"/>
                                        <p:tgtEl>
                                          <p:spTgt spid="35"/>
                                        </p:tgtEl>
                                        <p:attrNameLst>
                                          <p:attrName>ppt_x</p:attrName>
                                        </p:attrNameLst>
                                      </p:cBhvr>
                                      <p:tavLst>
                                        <p:tav tm="0">
                                          <p:val>
                                            <p:strVal val="#ppt_x"/>
                                          </p:val>
                                        </p:tav>
                                        <p:tav tm="100000">
                                          <p:val>
                                            <p:strVal val="#ppt_x"/>
                                          </p:val>
                                        </p:tav>
                                      </p:tavLst>
                                    </p:anim>
                                    <p:anim calcmode="lin" valueType="num">
                                      <p:cBhvr>
                                        <p:cTn id="69" dur="1000" fill="hold"/>
                                        <p:tgtEl>
                                          <p:spTgt spid="35"/>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1000"/>
                                        <p:tgtEl>
                                          <p:spTgt spid="36"/>
                                        </p:tgtEl>
                                      </p:cBhvr>
                                    </p:animEffect>
                                    <p:anim calcmode="lin" valueType="num">
                                      <p:cBhvr>
                                        <p:cTn id="73" dur="1000" fill="hold"/>
                                        <p:tgtEl>
                                          <p:spTgt spid="36"/>
                                        </p:tgtEl>
                                        <p:attrNameLst>
                                          <p:attrName>ppt_x</p:attrName>
                                        </p:attrNameLst>
                                      </p:cBhvr>
                                      <p:tavLst>
                                        <p:tav tm="0">
                                          <p:val>
                                            <p:strVal val="#ppt_x"/>
                                          </p:val>
                                        </p:tav>
                                        <p:tav tm="100000">
                                          <p:val>
                                            <p:strVal val="#ppt_x"/>
                                          </p:val>
                                        </p:tav>
                                      </p:tavLst>
                                    </p:anim>
                                    <p:anim calcmode="lin" valueType="num">
                                      <p:cBhvr>
                                        <p:cTn id="74" dur="1000" fill="hold"/>
                                        <p:tgtEl>
                                          <p:spTgt spid="3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00"/>
                                  </p:stCondLst>
                                  <p:childTnLst>
                                    <p:set>
                                      <p:cBhvr>
                                        <p:cTn id="76" dur="1" fill="hold">
                                          <p:stCondLst>
                                            <p:cond delay="0"/>
                                          </p:stCondLst>
                                        </p:cTn>
                                        <p:tgtEl>
                                          <p:spTgt spid="37"/>
                                        </p:tgtEl>
                                        <p:attrNameLst>
                                          <p:attrName>style.visibility</p:attrName>
                                        </p:attrNameLst>
                                      </p:cBhvr>
                                      <p:to>
                                        <p:strVal val="visible"/>
                                      </p:to>
                                    </p:set>
                                    <p:animEffect transition="in" filter="fade">
                                      <p:cBhvr>
                                        <p:cTn id="77" dur="1000"/>
                                        <p:tgtEl>
                                          <p:spTgt spid="37"/>
                                        </p:tgtEl>
                                      </p:cBhvr>
                                    </p:animEffect>
                                    <p:anim calcmode="lin" valueType="num">
                                      <p:cBhvr>
                                        <p:cTn id="78" dur="1000" fill="hold"/>
                                        <p:tgtEl>
                                          <p:spTgt spid="37"/>
                                        </p:tgtEl>
                                        <p:attrNameLst>
                                          <p:attrName>ppt_x</p:attrName>
                                        </p:attrNameLst>
                                      </p:cBhvr>
                                      <p:tavLst>
                                        <p:tav tm="0">
                                          <p:val>
                                            <p:strVal val="#ppt_x"/>
                                          </p:val>
                                        </p:tav>
                                        <p:tav tm="100000">
                                          <p:val>
                                            <p:strVal val="#ppt_x"/>
                                          </p:val>
                                        </p:tav>
                                      </p:tavLst>
                                    </p:anim>
                                    <p:anim calcmode="lin" valueType="num">
                                      <p:cBhvr>
                                        <p:cTn id="79" dur="1000" fill="hold"/>
                                        <p:tgtEl>
                                          <p:spTgt spid="3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1000"/>
                                        <p:tgtEl>
                                          <p:spTgt spid="38"/>
                                        </p:tgtEl>
                                      </p:cBhvr>
                                    </p:animEffect>
                                    <p:anim calcmode="lin" valueType="num">
                                      <p:cBhvr>
                                        <p:cTn id="83" dur="1000" fill="hold"/>
                                        <p:tgtEl>
                                          <p:spTgt spid="38"/>
                                        </p:tgtEl>
                                        <p:attrNameLst>
                                          <p:attrName>ppt_x</p:attrName>
                                        </p:attrNameLst>
                                      </p:cBhvr>
                                      <p:tavLst>
                                        <p:tav tm="0">
                                          <p:val>
                                            <p:strVal val="#ppt_x"/>
                                          </p:val>
                                        </p:tav>
                                        <p:tav tm="100000">
                                          <p:val>
                                            <p:strVal val="#ppt_x"/>
                                          </p:val>
                                        </p:tav>
                                      </p:tavLst>
                                    </p:anim>
                                    <p:anim calcmode="lin" valueType="num">
                                      <p:cBhvr>
                                        <p:cTn id="84" dur="1000" fill="hold"/>
                                        <p:tgtEl>
                                          <p:spTgt spid="3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400"/>
                                  </p:stCondLst>
                                  <p:childTnLst>
                                    <p:set>
                                      <p:cBhvr>
                                        <p:cTn id="91" dur="1" fill="hold">
                                          <p:stCondLst>
                                            <p:cond delay="0"/>
                                          </p:stCondLst>
                                        </p:cTn>
                                        <p:tgtEl>
                                          <p:spTgt spid="40"/>
                                        </p:tgtEl>
                                        <p:attrNameLst>
                                          <p:attrName>style.visibility</p:attrName>
                                        </p:attrNameLst>
                                      </p:cBhvr>
                                      <p:to>
                                        <p:strVal val="visible"/>
                                      </p:to>
                                    </p:set>
                                    <p:animEffect transition="in" filter="fade">
                                      <p:cBhvr>
                                        <p:cTn id="92" dur="1000"/>
                                        <p:tgtEl>
                                          <p:spTgt spid="40"/>
                                        </p:tgtEl>
                                      </p:cBhvr>
                                    </p:animEffect>
                                    <p:anim calcmode="lin" valueType="num">
                                      <p:cBhvr>
                                        <p:cTn id="93" dur="1000" fill="hold"/>
                                        <p:tgtEl>
                                          <p:spTgt spid="40"/>
                                        </p:tgtEl>
                                        <p:attrNameLst>
                                          <p:attrName>ppt_x</p:attrName>
                                        </p:attrNameLst>
                                      </p:cBhvr>
                                      <p:tavLst>
                                        <p:tav tm="0">
                                          <p:val>
                                            <p:strVal val="#ppt_x"/>
                                          </p:val>
                                        </p:tav>
                                        <p:tav tm="100000">
                                          <p:val>
                                            <p:strVal val="#ppt_x"/>
                                          </p:val>
                                        </p:tav>
                                      </p:tavLst>
                                    </p:anim>
                                    <p:anim calcmode="lin" valueType="num">
                                      <p:cBhvr>
                                        <p:cTn id="94" dur="1000" fill="hold"/>
                                        <p:tgtEl>
                                          <p:spTgt spid="40"/>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5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1000"/>
                                        <p:tgtEl>
                                          <p:spTgt spid="41"/>
                                        </p:tgtEl>
                                      </p:cBhvr>
                                    </p:animEffect>
                                    <p:anim calcmode="lin" valueType="num">
                                      <p:cBhvr>
                                        <p:cTn id="98" dur="1000" fill="hold"/>
                                        <p:tgtEl>
                                          <p:spTgt spid="41"/>
                                        </p:tgtEl>
                                        <p:attrNameLst>
                                          <p:attrName>ppt_x</p:attrName>
                                        </p:attrNameLst>
                                      </p:cBhvr>
                                      <p:tavLst>
                                        <p:tav tm="0">
                                          <p:val>
                                            <p:strVal val="#ppt_x"/>
                                          </p:val>
                                        </p:tav>
                                        <p:tav tm="100000">
                                          <p:val>
                                            <p:strVal val="#ppt_x"/>
                                          </p:val>
                                        </p:tav>
                                      </p:tavLst>
                                    </p:anim>
                                    <p:anim calcmode="lin" valueType="num">
                                      <p:cBhvr>
                                        <p:cTn id="99" dur="1000" fill="hold"/>
                                        <p:tgtEl>
                                          <p:spTgt spid="41"/>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600"/>
                                  </p:stCondLst>
                                  <p:childTnLst>
                                    <p:set>
                                      <p:cBhvr>
                                        <p:cTn id="101" dur="1" fill="hold">
                                          <p:stCondLst>
                                            <p:cond delay="0"/>
                                          </p:stCondLst>
                                        </p:cTn>
                                        <p:tgtEl>
                                          <p:spTgt spid="42"/>
                                        </p:tgtEl>
                                        <p:attrNameLst>
                                          <p:attrName>style.visibility</p:attrName>
                                        </p:attrNameLst>
                                      </p:cBhvr>
                                      <p:to>
                                        <p:strVal val="visible"/>
                                      </p:to>
                                    </p:set>
                                    <p:animEffect transition="in" filter="fade">
                                      <p:cBhvr>
                                        <p:cTn id="102" dur="1000"/>
                                        <p:tgtEl>
                                          <p:spTgt spid="42"/>
                                        </p:tgtEl>
                                      </p:cBhvr>
                                    </p:animEffect>
                                    <p:anim calcmode="lin" valueType="num">
                                      <p:cBhvr>
                                        <p:cTn id="103" dur="1000" fill="hold"/>
                                        <p:tgtEl>
                                          <p:spTgt spid="42"/>
                                        </p:tgtEl>
                                        <p:attrNameLst>
                                          <p:attrName>ppt_x</p:attrName>
                                        </p:attrNameLst>
                                      </p:cBhvr>
                                      <p:tavLst>
                                        <p:tav tm="0">
                                          <p:val>
                                            <p:strVal val="#ppt_x"/>
                                          </p:val>
                                        </p:tav>
                                        <p:tav tm="100000">
                                          <p:val>
                                            <p:strVal val="#ppt_x"/>
                                          </p:val>
                                        </p:tav>
                                      </p:tavLst>
                                    </p:anim>
                                    <p:anim calcmode="lin" valueType="num">
                                      <p:cBhvr>
                                        <p:cTn id="104" dur="1000" fill="hold"/>
                                        <p:tgtEl>
                                          <p:spTgt spid="42"/>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700"/>
                                  </p:stCondLst>
                                  <p:childTnLst>
                                    <p:set>
                                      <p:cBhvr>
                                        <p:cTn id="106" dur="1" fill="hold">
                                          <p:stCondLst>
                                            <p:cond delay="0"/>
                                          </p:stCondLst>
                                        </p:cTn>
                                        <p:tgtEl>
                                          <p:spTgt spid="43"/>
                                        </p:tgtEl>
                                        <p:attrNameLst>
                                          <p:attrName>style.visibility</p:attrName>
                                        </p:attrNameLst>
                                      </p:cBhvr>
                                      <p:to>
                                        <p:strVal val="visible"/>
                                      </p:to>
                                    </p:set>
                                    <p:animEffect transition="in" filter="fade">
                                      <p:cBhvr>
                                        <p:cTn id="107" dur="1000"/>
                                        <p:tgtEl>
                                          <p:spTgt spid="43"/>
                                        </p:tgtEl>
                                      </p:cBhvr>
                                    </p:animEffect>
                                    <p:anim calcmode="lin" valueType="num">
                                      <p:cBhvr>
                                        <p:cTn id="108" dur="1000" fill="hold"/>
                                        <p:tgtEl>
                                          <p:spTgt spid="43"/>
                                        </p:tgtEl>
                                        <p:attrNameLst>
                                          <p:attrName>ppt_x</p:attrName>
                                        </p:attrNameLst>
                                      </p:cBhvr>
                                      <p:tavLst>
                                        <p:tav tm="0">
                                          <p:val>
                                            <p:strVal val="#ppt_x"/>
                                          </p:val>
                                        </p:tav>
                                        <p:tav tm="100000">
                                          <p:val>
                                            <p:strVal val="#ppt_x"/>
                                          </p:val>
                                        </p:tav>
                                      </p:tavLst>
                                    </p:anim>
                                    <p:anim calcmode="lin" valueType="num">
                                      <p:cBhvr>
                                        <p:cTn id="109" dur="1000" fill="hold"/>
                                        <p:tgtEl>
                                          <p:spTgt spid="43"/>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800"/>
                                  </p:stCondLst>
                                  <p:childTnLst>
                                    <p:set>
                                      <p:cBhvr>
                                        <p:cTn id="111" dur="1" fill="hold">
                                          <p:stCondLst>
                                            <p:cond delay="0"/>
                                          </p:stCondLst>
                                        </p:cTn>
                                        <p:tgtEl>
                                          <p:spTgt spid="44"/>
                                        </p:tgtEl>
                                        <p:attrNameLst>
                                          <p:attrName>style.visibility</p:attrName>
                                        </p:attrNameLst>
                                      </p:cBhvr>
                                      <p:to>
                                        <p:strVal val="visible"/>
                                      </p:to>
                                    </p:set>
                                    <p:animEffect transition="in" filter="fade">
                                      <p:cBhvr>
                                        <p:cTn id="112" dur="1000"/>
                                        <p:tgtEl>
                                          <p:spTgt spid="44"/>
                                        </p:tgtEl>
                                      </p:cBhvr>
                                    </p:animEffect>
                                    <p:anim calcmode="lin" valueType="num">
                                      <p:cBhvr>
                                        <p:cTn id="113" dur="1000" fill="hold"/>
                                        <p:tgtEl>
                                          <p:spTgt spid="44"/>
                                        </p:tgtEl>
                                        <p:attrNameLst>
                                          <p:attrName>ppt_x</p:attrName>
                                        </p:attrNameLst>
                                      </p:cBhvr>
                                      <p:tavLst>
                                        <p:tav tm="0">
                                          <p:val>
                                            <p:strVal val="#ppt_x"/>
                                          </p:val>
                                        </p:tav>
                                        <p:tav tm="100000">
                                          <p:val>
                                            <p:strVal val="#ppt_x"/>
                                          </p:val>
                                        </p:tav>
                                      </p:tavLst>
                                    </p:anim>
                                    <p:anim calcmode="lin" valueType="num">
                                      <p:cBhvr>
                                        <p:cTn id="114" dur="1000" fill="hold"/>
                                        <p:tgtEl>
                                          <p:spTgt spid="44"/>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900"/>
                                  </p:stCondLst>
                                  <p:childTnLst>
                                    <p:set>
                                      <p:cBhvr>
                                        <p:cTn id="116" dur="1" fill="hold">
                                          <p:stCondLst>
                                            <p:cond delay="0"/>
                                          </p:stCondLst>
                                        </p:cTn>
                                        <p:tgtEl>
                                          <p:spTgt spid="45"/>
                                        </p:tgtEl>
                                        <p:attrNameLst>
                                          <p:attrName>style.visibility</p:attrName>
                                        </p:attrNameLst>
                                      </p:cBhvr>
                                      <p:to>
                                        <p:strVal val="visible"/>
                                      </p:to>
                                    </p:set>
                                    <p:animEffect transition="in" filter="fade">
                                      <p:cBhvr>
                                        <p:cTn id="117" dur="1000"/>
                                        <p:tgtEl>
                                          <p:spTgt spid="45"/>
                                        </p:tgtEl>
                                      </p:cBhvr>
                                    </p:animEffect>
                                    <p:anim calcmode="lin" valueType="num">
                                      <p:cBhvr>
                                        <p:cTn id="118" dur="1000" fill="hold"/>
                                        <p:tgtEl>
                                          <p:spTgt spid="45"/>
                                        </p:tgtEl>
                                        <p:attrNameLst>
                                          <p:attrName>ppt_x</p:attrName>
                                        </p:attrNameLst>
                                      </p:cBhvr>
                                      <p:tavLst>
                                        <p:tav tm="0">
                                          <p:val>
                                            <p:strVal val="#ppt_x"/>
                                          </p:val>
                                        </p:tav>
                                        <p:tav tm="100000">
                                          <p:val>
                                            <p:strVal val="#ppt_x"/>
                                          </p:val>
                                        </p:tav>
                                      </p:tavLst>
                                    </p:anim>
                                    <p:anim calcmode="lin" valueType="num">
                                      <p:cBhvr>
                                        <p:cTn id="119" dur="1000" fill="hold"/>
                                        <p:tgtEl>
                                          <p:spTgt spid="45"/>
                                        </p:tgtEl>
                                        <p:attrNameLst>
                                          <p:attrName>ppt_y</p:attrName>
                                        </p:attrNameLst>
                                      </p:cBhvr>
                                      <p:tavLst>
                                        <p:tav tm="0">
                                          <p:val>
                                            <p:strVal val="#ppt_y-.1"/>
                                          </p:val>
                                        </p:tav>
                                        <p:tav tm="100000">
                                          <p:val>
                                            <p:strVal val="#ppt_y"/>
                                          </p:val>
                                        </p:tav>
                                      </p:tavLst>
                                    </p:anim>
                                  </p:childTnLst>
                                </p:cTn>
                              </p:par>
                            </p:childTnLst>
                          </p:cTn>
                        </p:par>
                        <p:par>
                          <p:cTn id="120" fill="hold">
                            <p:stCondLst>
                              <p:cond delay="2500"/>
                            </p:stCondLst>
                            <p:childTnLst>
                              <p:par>
                                <p:cTn id="121" presetID="2" presetClass="entr" presetSubtype="4" decel="100000" fill="hold" grpId="0" nodeType="afterEffect">
                                  <p:stCondLst>
                                    <p:cond delay="0"/>
                                  </p:stCondLst>
                                  <p:childTnLst>
                                    <p:set>
                                      <p:cBhvr>
                                        <p:cTn id="122" dur="1" fill="hold">
                                          <p:stCondLst>
                                            <p:cond delay="0"/>
                                          </p:stCondLst>
                                        </p:cTn>
                                        <p:tgtEl>
                                          <p:spTgt spid="74"/>
                                        </p:tgtEl>
                                        <p:attrNameLst>
                                          <p:attrName>style.visibility</p:attrName>
                                        </p:attrNameLst>
                                      </p:cBhvr>
                                      <p:to>
                                        <p:strVal val="visible"/>
                                      </p:to>
                                    </p:set>
                                    <p:anim calcmode="lin" valueType="num">
                                      <p:cBhvr additive="base">
                                        <p:cTn id="123" dur="500" fill="hold"/>
                                        <p:tgtEl>
                                          <p:spTgt spid="74"/>
                                        </p:tgtEl>
                                        <p:attrNameLst>
                                          <p:attrName>ppt_x</p:attrName>
                                        </p:attrNameLst>
                                      </p:cBhvr>
                                      <p:tavLst>
                                        <p:tav tm="0">
                                          <p:val>
                                            <p:strVal val="#ppt_x"/>
                                          </p:val>
                                        </p:tav>
                                        <p:tav tm="100000">
                                          <p:val>
                                            <p:strVal val="#ppt_x"/>
                                          </p:val>
                                        </p:tav>
                                      </p:tavLst>
                                    </p:anim>
                                    <p:anim calcmode="lin" valueType="num">
                                      <p:cBhvr additive="base">
                                        <p:cTn id="124" dur="500" fill="hold"/>
                                        <p:tgtEl>
                                          <p:spTgt spid="74"/>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5"/>
                                        </p:tgtEl>
                                        <p:attrNameLst>
                                          <p:attrName>style.visibility</p:attrName>
                                        </p:attrNameLst>
                                      </p:cBhvr>
                                      <p:to>
                                        <p:strVal val="visible"/>
                                      </p:to>
                                    </p:set>
                                    <p:anim calcmode="lin" valueType="num">
                                      <p:cBhvr additive="base">
                                        <p:cTn id="127" dur="500" fill="hold"/>
                                        <p:tgtEl>
                                          <p:spTgt spid="75"/>
                                        </p:tgtEl>
                                        <p:attrNameLst>
                                          <p:attrName>ppt_x</p:attrName>
                                        </p:attrNameLst>
                                      </p:cBhvr>
                                      <p:tavLst>
                                        <p:tav tm="0">
                                          <p:val>
                                            <p:strVal val="#ppt_x"/>
                                          </p:val>
                                        </p:tav>
                                        <p:tav tm="100000">
                                          <p:val>
                                            <p:strVal val="#ppt_x"/>
                                          </p:val>
                                        </p:tav>
                                      </p:tavLst>
                                    </p:anim>
                                    <p:anim calcmode="lin" valueType="num">
                                      <p:cBhvr additive="base">
                                        <p:cTn id="128" dur="500" fill="hold"/>
                                        <p:tgtEl>
                                          <p:spTgt spid="75"/>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6"/>
                                        </p:tgtEl>
                                        <p:attrNameLst>
                                          <p:attrName>style.visibility</p:attrName>
                                        </p:attrNameLst>
                                      </p:cBhvr>
                                      <p:to>
                                        <p:strVal val="visible"/>
                                      </p:to>
                                    </p:set>
                                    <p:anim calcmode="lin" valueType="num">
                                      <p:cBhvr additive="base">
                                        <p:cTn id="131" dur="500" fill="hold"/>
                                        <p:tgtEl>
                                          <p:spTgt spid="76"/>
                                        </p:tgtEl>
                                        <p:attrNameLst>
                                          <p:attrName>ppt_x</p:attrName>
                                        </p:attrNameLst>
                                      </p:cBhvr>
                                      <p:tavLst>
                                        <p:tav tm="0">
                                          <p:val>
                                            <p:strVal val="#ppt_x"/>
                                          </p:val>
                                        </p:tav>
                                        <p:tav tm="100000">
                                          <p:val>
                                            <p:strVal val="#ppt_x"/>
                                          </p:val>
                                        </p:tav>
                                      </p:tavLst>
                                    </p:anim>
                                    <p:anim calcmode="lin" valueType="num">
                                      <p:cBhvr additive="base">
                                        <p:cTn id="132" dur="500" fill="hold"/>
                                        <p:tgtEl>
                                          <p:spTgt spid="76"/>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7"/>
                                        </p:tgtEl>
                                        <p:attrNameLst>
                                          <p:attrName>style.visibility</p:attrName>
                                        </p:attrNameLst>
                                      </p:cBhvr>
                                      <p:to>
                                        <p:strVal val="visible"/>
                                      </p:to>
                                    </p:set>
                                    <p:anim calcmode="lin" valueType="num">
                                      <p:cBhvr additive="base">
                                        <p:cTn id="135" dur="500" fill="hold"/>
                                        <p:tgtEl>
                                          <p:spTgt spid="77"/>
                                        </p:tgtEl>
                                        <p:attrNameLst>
                                          <p:attrName>ppt_x</p:attrName>
                                        </p:attrNameLst>
                                      </p:cBhvr>
                                      <p:tavLst>
                                        <p:tav tm="0">
                                          <p:val>
                                            <p:strVal val="#ppt_x"/>
                                          </p:val>
                                        </p:tav>
                                        <p:tav tm="100000">
                                          <p:val>
                                            <p:strVal val="#ppt_x"/>
                                          </p:val>
                                        </p:tav>
                                      </p:tavLst>
                                    </p:anim>
                                    <p:anim calcmode="lin" valueType="num">
                                      <p:cBhvr additive="base">
                                        <p:cTn id="136" dur="500" fill="hold"/>
                                        <p:tgtEl>
                                          <p:spTgt spid="77"/>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8"/>
                                        </p:tgtEl>
                                        <p:attrNameLst>
                                          <p:attrName>style.visibility</p:attrName>
                                        </p:attrNameLst>
                                      </p:cBhvr>
                                      <p:to>
                                        <p:strVal val="visible"/>
                                      </p:to>
                                    </p:set>
                                    <p:anim calcmode="lin" valueType="num">
                                      <p:cBhvr additive="base">
                                        <p:cTn id="139" dur="500" fill="hold"/>
                                        <p:tgtEl>
                                          <p:spTgt spid="78"/>
                                        </p:tgtEl>
                                        <p:attrNameLst>
                                          <p:attrName>ppt_x</p:attrName>
                                        </p:attrNameLst>
                                      </p:cBhvr>
                                      <p:tavLst>
                                        <p:tav tm="0">
                                          <p:val>
                                            <p:strVal val="#ppt_x"/>
                                          </p:val>
                                        </p:tav>
                                        <p:tav tm="100000">
                                          <p:val>
                                            <p:strVal val="#ppt_x"/>
                                          </p:val>
                                        </p:tav>
                                      </p:tavLst>
                                    </p:anim>
                                    <p:anim calcmode="lin" valueType="num">
                                      <p:cBhvr additive="base">
                                        <p:cTn id="140" dur="500" fill="hold"/>
                                        <p:tgtEl>
                                          <p:spTgt spid="78"/>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79"/>
                                        </p:tgtEl>
                                        <p:attrNameLst>
                                          <p:attrName>style.visibility</p:attrName>
                                        </p:attrNameLst>
                                      </p:cBhvr>
                                      <p:to>
                                        <p:strVal val="visible"/>
                                      </p:to>
                                    </p:set>
                                    <p:anim calcmode="lin" valueType="num">
                                      <p:cBhvr additive="base">
                                        <p:cTn id="143" dur="500" fill="hold"/>
                                        <p:tgtEl>
                                          <p:spTgt spid="79"/>
                                        </p:tgtEl>
                                        <p:attrNameLst>
                                          <p:attrName>ppt_x</p:attrName>
                                        </p:attrNameLst>
                                      </p:cBhvr>
                                      <p:tavLst>
                                        <p:tav tm="0">
                                          <p:val>
                                            <p:strVal val="#ppt_x"/>
                                          </p:val>
                                        </p:tav>
                                        <p:tav tm="100000">
                                          <p:val>
                                            <p:strVal val="#ppt_x"/>
                                          </p:val>
                                        </p:tav>
                                      </p:tavLst>
                                    </p:anim>
                                    <p:anim calcmode="lin" valueType="num">
                                      <p:cBhvr additive="base">
                                        <p:cTn id="144" dur="500" fill="hold"/>
                                        <p:tgtEl>
                                          <p:spTgt spid="79"/>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80"/>
                                        </p:tgtEl>
                                        <p:attrNameLst>
                                          <p:attrName>style.visibility</p:attrName>
                                        </p:attrNameLst>
                                      </p:cBhvr>
                                      <p:to>
                                        <p:strVal val="visible"/>
                                      </p:to>
                                    </p:set>
                                    <p:anim calcmode="lin" valueType="num">
                                      <p:cBhvr additive="base">
                                        <p:cTn id="147" dur="500" fill="hold"/>
                                        <p:tgtEl>
                                          <p:spTgt spid="80"/>
                                        </p:tgtEl>
                                        <p:attrNameLst>
                                          <p:attrName>ppt_x</p:attrName>
                                        </p:attrNameLst>
                                      </p:cBhvr>
                                      <p:tavLst>
                                        <p:tav tm="0">
                                          <p:val>
                                            <p:strVal val="#ppt_x"/>
                                          </p:val>
                                        </p:tav>
                                        <p:tav tm="100000">
                                          <p:val>
                                            <p:strVal val="#ppt_x"/>
                                          </p:val>
                                        </p:tav>
                                      </p:tavLst>
                                    </p:anim>
                                    <p:anim calcmode="lin" valueType="num">
                                      <p:cBhvr additive="base">
                                        <p:cTn id="148" dur="500" fill="hold"/>
                                        <p:tgtEl>
                                          <p:spTgt spid="80"/>
                                        </p:tgtEl>
                                        <p:attrNameLst>
                                          <p:attrName>ppt_y</p:attrName>
                                        </p:attrNameLst>
                                      </p:cBhvr>
                                      <p:tavLst>
                                        <p:tav tm="0">
                                          <p:val>
                                            <p:strVal val="1+#ppt_h/2"/>
                                          </p:val>
                                        </p:tav>
                                        <p:tav tm="100000">
                                          <p:val>
                                            <p:strVal val="#ppt_y"/>
                                          </p:val>
                                        </p:tav>
                                      </p:tavLst>
                                    </p:anim>
                                  </p:childTnLst>
                                </p:cTn>
                              </p:par>
                            </p:childTnLst>
                          </p:cTn>
                        </p:par>
                        <p:par>
                          <p:cTn id="149" fill="hold">
                            <p:stCondLst>
                              <p:cond delay="3000"/>
                            </p:stCondLst>
                            <p:childTnLst>
                              <p:par>
                                <p:cTn id="150" presetID="22" presetClass="entr" presetSubtype="8" fill="hold" grpId="0" nodeType="afterEffect">
                                  <p:stCondLst>
                                    <p:cond delay="0"/>
                                  </p:stCondLst>
                                  <p:childTnLst>
                                    <p:set>
                                      <p:cBhvr>
                                        <p:cTn id="151" dur="1" fill="hold">
                                          <p:stCondLst>
                                            <p:cond delay="0"/>
                                          </p:stCondLst>
                                        </p:cTn>
                                        <p:tgtEl>
                                          <p:spTgt spid="60"/>
                                        </p:tgtEl>
                                        <p:attrNameLst>
                                          <p:attrName>style.visibility</p:attrName>
                                        </p:attrNameLst>
                                      </p:cBhvr>
                                      <p:to>
                                        <p:strVal val="visible"/>
                                      </p:to>
                                    </p:set>
                                    <p:animEffect transition="in" filter="wipe(left)">
                                      <p:cBhvr>
                                        <p:cTn id="152" dur="500"/>
                                        <p:tgtEl>
                                          <p:spTgt spid="60"/>
                                        </p:tgtEl>
                                      </p:cBhvr>
                                    </p:animEffect>
                                  </p:childTnLst>
                                </p:cTn>
                              </p:par>
                              <p:par>
                                <p:cTn id="153" presetID="22" presetClass="entr" presetSubtype="8" fill="hold" grpId="0" nodeType="withEffect">
                                  <p:stCondLst>
                                    <p:cond delay="100"/>
                                  </p:stCondLst>
                                  <p:childTnLst>
                                    <p:set>
                                      <p:cBhvr>
                                        <p:cTn id="154" dur="1" fill="hold">
                                          <p:stCondLst>
                                            <p:cond delay="0"/>
                                          </p:stCondLst>
                                        </p:cTn>
                                        <p:tgtEl>
                                          <p:spTgt spid="61"/>
                                        </p:tgtEl>
                                        <p:attrNameLst>
                                          <p:attrName>style.visibility</p:attrName>
                                        </p:attrNameLst>
                                      </p:cBhvr>
                                      <p:to>
                                        <p:strVal val="visible"/>
                                      </p:to>
                                    </p:set>
                                    <p:animEffect transition="in" filter="wipe(left)">
                                      <p:cBhvr>
                                        <p:cTn id="155" dur="500"/>
                                        <p:tgtEl>
                                          <p:spTgt spid="61"/>
                                        </p:tgtEl>
                                      </p:cBhvr>
                                    </p:animEffect>
                                  </p:childTnLst>
                                </p:cTn>
                              </p:par>
                              <p:par>
                                <p:cTn id="156" presetID="22" presetClass="entr" presetSubtype="8" fill="hold" grpId="0" nodeType="withEffect">
                                  <p:stCondLst>
                                    <p:cond delay="200"/>
                                  </p:stCondLst>
                                  <p:childTnLst>
                                    <p:set>
                                      <p:cBhvr>
                                        <p:cTn id="157" dur="1" fill="hold">
                                          <p:stCondLst>
                                            <p:cond delay="0"/>
                                          </p:stCondLst>
                                        </p:cTn>
                                        <p:tgtEl>
                                          <p:spTgt spid="62"/>
                                        </p:tgtEl>
                                        <p:attrNameLst>
                                          <p:attrName>style.visibility</p:attrName>
                                        </p:attrNameLst>
                                      </p:cBhvr>
                                      <p:to>
                                        <p:strVal val="visible"/>
                                      </p:to>
                                    </p:set>
                                    <p:animEffect transition="in" filter="wipe(left)">
                                      <p:cBhvr>
                                        <p:cTn id="158" dur="500"/>
                                        <p:tgtEl>
                                          <p:spTgt spid="62"/>
                                        </p:tgtEl>
                                      </p:cBhvr>
                                    </p:animEffect>
                                  </p:childTnLst>
                                </p:cTn>
                              </p:par>
                              <p:par>
                                <p:cTn id="159" presetID="22" presetClass="entr" presetSubtype="8" fill="hold" grpId="0" nodeType="withEffect">
                                  <p:stCondLst>
                                    <p:cond delay="300"/>
                                  </p:stCondLst>
                                  <p:childTnLst>
                                    <p:set>
                                      <p:cBhvr>
                                        <p:cTn id="160" dur="1" fill="hold">
                                          <p:stCondLst>
                                            <p:cond delay="0"/>
                                          </p:stCondLst>
                                        </p:cTn>
                                        <p:tgtEl>
                                          <p:spTgt spid="63"/>
                                        </p:tgtEl>
                                        <p:attrNameLst>
                                          <p:attrName>style.visibility</p:attrName>
                                        </p:attrNameLst>
                                      </p:cBhvr>
                                      <p:to>
                                        <p:strVal val="visible"/>
                                      </p:to>
                                    </p:set>
                                    <p:animEffect transition="in" filter="wipe(left)">
                                      <p:cBhvr>
                                        <p:cTn id="161" dur="500"/>
                                        <p:tgtEl>
                                          <p:spTgt spid="63"/>
                                        </p:tgtEl>
                                      </p:cBhvr>
                                    </p:animEffect>
                                  </p:childTnLst>
                                </p:cTn>
                              </p:par>
                              <p:par>
                                <p:cTn id="162" presetID="22" presetClass="entr" presetSubtype="8" fill="hold" grpId="0" nodeType="withEffect">
                                  <p:stCondLst>
                                    <p:cond delay="400"/>
                                  </p:stCondLst>
                                  <p:childTnLst>
                                    <p:set>
                                      <p:cBhvr>
                                        <p:cTn id="163" dur="1" fill="hold">
                                          <p:stCondLst>
                                            <p:cond delay="0"/>
                                          </p:stCondLst>
                                        </p:cTn>
                                        <p:tgtEl>
                                          <p:spTgt spid="64"/>
                                        </p:tgtEl>
                                        <p:attrNameLst>
                                          <p:attrName>style.visibility</p:attrName>
                                        </p:attrNameLst>
                                      </p:cBhvr>
                                      <p:to>
                                        <p:strVal val="visible"/>
                                      </p:to>
                                    </p:set>
                                    <p:animEffect transition="in" filter="wipe(left)">
                                      <p:cBhvr>
                                        <p:cTn id="164" dur="500"/>
                                        <p:tgtEl>
                                          <p:spTgt spid="64"/>
                                        </p:tgtEl>
                                      </p:cBhvr>
                                    </p:animEffect>
                                  </p:childTnLst>
                                </p:cTn>
                              </p:par>
                              <p:par>
                                <p:cTn id="165" presetID="22" presetClass="entr" presetSubtype="8" fill="hold" grpId="0" nodeType="withEffect">
                                  <p:stCondLst>
                                    <p:cond delay="500"/>
                                  </p:stCondLst>
                                  <p:childTnLst>
                                    <p:set>
                                      <p:cBhvr>
                                        <p:cTn id="166" dur="1" fill="hold">
                                          <p:stCondLst>
                                            <p:cond delay="0"/>
                                          </p:stCondLst>
                                        </p:cTn>
                                        <p:tgtEl>
                                          <p:spTgt spid="65"/>
                                        </p:tgtEl>
                                        <p:attrNameLst>
                                          <p:attrName>style.visibility</p:attrName>
                                        </p:attrNameLst>
                                      </p:cBhvr>
                                      <p:to>
                                        <p:strVal val="visible"/>
                                      </p:to>
                                    </p:set>
                                    <p:animEffect transition="in" filter="wipe(left)">
                                      <p:cBhvr>
                                        <p:cTn id="167" dur="500"/>
                                        <p:tgtEl>
                                          <p:spTgt spid="65"/>
                                        </p:tgtEl>
                                      </p:cBhvr>
                                    </p:animEffect>
                                  </p:childTnLst>
                                </p:cTn>
                              </p:par>
                              <p:par>
                                <p:cTn id="168" presetID="22" presetClass="entr" presetSubtype="8" fill="hold" grpId="0" nodeType="withEffect">
                                  <p:stCondLst>
                                    <p:cond delay="600"/>
                                  </p:stCondLst>
                                  <p:childTnLst>
                                    <p:set>
                                      <p:cBhvr>
                                        <p:cTn id="169" dur="1" fill="hold">
                                          <p:stCondLst>
                                            <p:cond delay="0"/>
                                          </p:stCondLst>
                                        </p:cTn>
                                        <p:tgtEl>
                                          <p:spTgt spid="66"/>
                                        </p:tgtEl>
                                        <p:attrNameLst>
                                          <p:attrName>style.visibility</p:attrName>
                                        </p:attrNameLst>
                                      </p:cBhvr>
                                      <p:to>
                                        <p:strVal val="visible"/>
                                      </p:to>
                                    </p:set>
                                    <p:animEffect transition="in" filter="wipe(left)">
                                      <p:cBhvr>
                                        <p:cTn id="170" dur="500"/>
                                        <p:tgtEl>
                                          <p:spTgt spid="66"/>
                                        </p:tgtEl>
                                      </p:cBhvr>
                                    </p:animEffect>
                                  </p:childTnLst>
                                </p:cTn>
                              </p:par>
                              <p:par>
                                <p:cTn id="171" presetID="22" presetClass="entr" presetSubtype="2" fill="hold" grpId="0" nodeType="withEffect">
                                  <p:stCondLst>
                                    <p:cond delay="0"/>
                                  </p:stCondLst>
                                  <p:childTnLst>
                                    <p:set>
                                      <p:cBhvr>
                                        <p:cTn id="172" dur="1" fill="hold">
                                          <p:stCondLst>
                                            <p:cond delay="0"/>
                                          </p:stCondLst>
                                        </p:cTn>
                                        <p:tgtEl>
                                          <p:spTgt spid="46"/>
                                        </p:tgtEl>
                                        <p:attrNameLst>
                                          <p:attrName>style.visibility</p:attrName>
                                        </p:attrNameLst>
                                      </p:cBhvr>
                                      <p:to>
                                        <p:strVal val="visible"/>
                                      </p:to>
                                    </p:set>
                                    <p:animEffect transition="in" filter="wipe(right)">
                                      <p:cBhvr>
                                        <p:cTn id="173" dur="500"/>
                                        <p:tgtEl>
                                          <p:spTgt spid="46"/>
                                        </p:tgtEl>
                                      </p:cBhvr>
                                    </p:animEffect>
                                  </p:childTnLst>
                                </p:cTn>
                              </p:par>
                              <p:par>
                                <p:cTn id="174" presetID="22" presetClass="entr" presetSubtype="2" fill="hold" grpId="0" nodeType="withEffect">
                                  <p:stCondLst>
                                    <p:cond delay="100"/>
                                  </p:stCondLst>
                                  <p:childTnLst>
                                    <p:set>
                                      <p:cBhvr>
                                        <p:cTn id="175" dur="1" fill="hold">
                                          <p:stCondLst>
                                            <p:cond delay="0"/>
                                          </p:stCondLst>
                                        </p:cTn>
                                        <p:tgtEl>
                                          <p:spTgt spid="47"/>
                                        </p:tgtEl>
                                        <p:attrNameLst>
                                          <p:attrName>style.visibility</p:attrName>
                                        </p:attrNameLst>
                                      </p:cBhvr>
                                      <p:to>
                                        <p:strVal val="visible"/>
                                      </p:to>
                                    </p:set>
                                    <p:animEffect transition="in" filter="wipe(right)">
                                      <p:cBhvr>
                                        <p:cTn id="176" dur="500"/>
                                        <p:tgtEl>
                                          <p:spTgt spid="47"/>
                                        </p:tgtEl>
                                      </p:cBhvr>
                                    </p:animEffect>
                                  </p:childTnLst>
                                </p:cTn>
                              </p:par>
                              <p:par>
                                <p:cTn id="177" presetID="22" presetClass="entr" presetSubtype="2" fill="hold" grpId="0" nodeType="withEffect">
                                  <p:stCondLst>
                                    <p:cond delay="200"/>
                                  </p:stCondLst>
                                  <p:childTnLst>
                                    <p:set>
                                      <p:cBhvr>
                                        <p:cTn id="178" dur="1" fill="hold">
                                          <p:stCondLst>
                                            <p:cond delay="0"/>
                                          </p:stCondLst>
                                        </p:cTn>
                                        <p:tgtEl>
                                          <p:spTgt spid="48"/>
                                        </p:tgtEl>
                                        <p:attrNameLst>
                                          <p:attrName>style.visibility</p:attrName>
                                        </p:attrNameLst>
                                      </p:cBhvr>
                                      <p:to>
                                        <p:strVal val="visible"/>
                                      </p:to>
                                    </p:set>
                                    <p:animEffect transition="in" filter="wipe(right)">
                                      <p:cBhvr>
                                        <p:cTn id="179" dur="500"/>
                                        <p:tgtEl>
                                          <p:spTgt spid="48"/>
                                        </p:tgtEl>
                                      </p:cBhvr>
                                    </p:animEffect>
                                  </p:childTnLst>
                                </p:cTn>
                              </p:par>
                              <p:par>
                                <p:cTn id="180" presetID="22" presetClass="entr" presetSubtype="2" fill="hold" grpId="0" nodeType="withEffect">
                                  <p:stCondLst>
                                    <p:cond delay="300"/>
                                  </p:stCondLst>
                                  <p:childTnLst>
                                    <p:set>
                                      <p:cBhvr>
                                        <p:cTn id="181" dur="1" fill="hold">
                                          <p:stCondLst>
                                            <p:cond delay="0"/>
                                          </p:stCondLst>
                                        </p:cTn>
                                        <p:tgtEl>
                                          <p:spTgt spid="49"/>
                                        </p:tgtEl>
                                        <p:attrNameLst>
                                          <p:attrName>style.visibility</p:attrName>
                                        </p:attrNameLst>
                                      </p:cBhvr>
                                      <p:to>
                                        <p:strVal val="visible"/>
                                      </p:to>
                                    </p:set>
                                    <p:animEffect transition="in" filter="wipe(right)">
                                      <p:cBhvr>
                                        <p:cTn id="182" dur="500"/>
                                        <p:tgtEl>
                                          <p:spTgt spid="49"/>
                                        </p:tgtEl>
                                      </p:cBhvr>
                                    </p:animEffect>
                                  </p:childTnLst>
                                </p:cTn>
                              </p:par>
                              <p:par>
                                <p:cTn id="183" presetID="22" presetClass="entr" presetSubtype="2" fill="hold" grpId="0" nodeType="withEffect">
                                  <p:stCondLst>
                                    <p:cond delay="400"/>
                                  </p:stCondLst>
                                  <p:childTnLst>
                                    <p:set>
                                      <p:cBhvr>
                                        <p:cTn id="184" dur="1" fill="hold">
                                          <p:stCondLst>
                                            <p:cond delay="0"/>
                                          </p:stCondLst>
                                        </p:cTn>
                                        <p:tgtEl>
                                          <p:spTgt spid="50"/>
                                        </p:tgtEl>
                                        <p:attrNameLst>
                                          <p:attrName>style.visibility</p:attrName>
                                        </p:attrNameLst>
                                      </p:cBhvr>
                                      <p:to>
                                        <p:strVal val="visible"/>
                                      </p:to>
                                    </p:set>
                                    <p:animEffect transition="in" filter="wipe(right)">
                                      <p:cBhvr>
                                        <p:cTn id="185" dur="500"/>
                                        <p:tgtEl>
                                          <p:spTgt spid="50"/>
                                        </p:tgtEl>
                                      </p:cBhvr>
                                    </p:animEffect>
                                  </p:childTnLst>
                                </p:cTn>
                              </p:par>
                              <p:par>
                                <p:cTn id="186" presetID="22" presetClass="entr" presetSubtype="2" fill="hold" grpId="0" nodeType="withEffect">
                                  <p:stCondLst>
                                    <p:cond delay="500"/>
                                  </p:stCondLst>
                                  <p:childTnLst>
                                    <p:set>
                                      <p:cBhvr>
                                        <p:cTn id="187" dur="1" fill="hold">
                                          <p:stCondLst>
                                            <p:cond delay="0"/>
                                          </p:stCondLst>
                                        </p:cTn>
                                        <p:tgtEl>
                                          <p:spTgt spid="51"/>
                                        </p:tgtEl>
                                        <p:attrNameLst>
                                          <p:attrName>style.visibility</p:attrName>
                                        </p:attrNameLst>
                                      </p:cBhvr>
                                      <p:to>
                                        <p:strVal val="visible"/>
                                      </p:to>
                                    </p:set>
                                    <p:animEffect transition="in" filter="wipe(right)">
                                      <p:cBhvr>
                                        <p:cTn id="188" dur="500"/>
                                        <p:tgtEl>
                                          <p:spTgt spid="51"/>
                                        </p:tgtEl>
                                      </p:cBhvr>
                                    </p:animEffect>
                                  </p:childTnLst>
                                </p:cTn>
                              </p:par>
                              <p:par>
                                <p:cTn id="189" presetID="22" presetClass="entr" presetSubtype="2" fill="hold" grpId="0" nodeType="withEffect">
                                  <p:stCondLst>
                                    <p:cond delay="600"/>
                                  </p:stCondLst>
                                  <p:childTnLst>
                                    <p:set>
                                      <p:cBhvr>
                                        <p:cTn id="190" dur="1" fill="hold">
                                          <p:stCondLst>
                                            <p:cond delay="0"/>
                                          </p:stCondLst>
                                        </p:cTn>
                                        <p:tgtEl>
                                          <p:spTgt spid="52"/>
                                        </p:tgtEl>
                                        <p:attrNameLst>
                                          <p:attrName>style.visibility</p:attrName>
                                        </p:attrNameLst>
                                      </p:cBhvr>
                                      <p:to>
                                        <p:strVal val="visible"/>
                                      </p:to>
                                    </p:set>
                                    <p:animEffect transition="in" filter="wipe(right)">
                                      <p:cBhvr>
                                        <p:cTn id="191" dur="500"/>
                                        <p:tgtEl>
                                          <p:spTgt spid="52"/>
                                        </p:tgtEl>
                                      </p:cBhvr>
                                    </p:animEffect>
                                  </p:childTnLst>
                                </p:cTn>
                              </p:par>
                            </p:childTnLst>
                          </p:cTn>
                        </p:par>
                        <p:par>
                          <p:cTn id="192" fill="hold">
                            <p:stCondLst>
                              <p:cond delay="3500"/>
                            </p:stCondLst>
                            <p:childTnLst>
                              <p:par>
                                <p:cTn id="193" presetID="22" presetClass="entr" presetSubtype="8" fill="hold" grpId="0" nodeType="afterEffect">
                                  <p:stCondLst>
                                    <p:cond delay="0"/>
                                  </p:stCondLst>
                                  <p:childTnLst>
                                    <p:set>
                                      <p:cBhvr>
                                        <p:cTn id="194" dur="1" fill="hold">
                                          <p:stCondLst>
                                            <p:cond delay="0"/>
                                          </p:stCondLst>
                                        </p:cTn>
                                        <p:tgtEl>
                                          <p:spTgt spid="67"/>
                                        </p:tgtEl>
                                        <p:attrNameLst>
                                          <p:attrName>style.visibility</p:attrName>
                                        </p:attrNameLst>
                                      </p:cBhvr>
                                      <p:to>
                                        <p:strVal val="visible"/>
                                      </p:to>
                                    </p:set>
                                    <p:animEffect transition="in" filter="wipe(left)">
                                      <p:cBhvr>
                                        <p:cTn id="195" dur="500"/>
                                        <p:tgtEl>
                                          <p:spTgt spid="67"/>
                                        </p:tgtEl>
                                      </p:cBhvr>
                                    </p:animEffect>
                                  </p:childTnLst>
                                </p:cTn>
                              </p:par>
                              <p:par>
                                <p:cTn id="196" presetID="22" presetClass="entr" presetSubtype="8" fill="hold" grpId="0" nodeType="withEffect">
                                  <p:stCondLst>
                                    <p:cond delay="0"/>
                                  </p:stCondLst>
                                  <p:childTnLst>
                                    <p:set>
                                      <p:cBhvr>
                                        <p:cTn id="197" dur="1" fill="hold">
                                          <p:stCondLst>
                                            <p:cond delay="0"/>
                                          </p:stCondLst>
                                        </p:cTn>
                                        <p:tgtEl>
                                          <p:spTgt spid="68"/>
                                        </p:tgtEl>
                                        <p:attrNameLst>
                                          <p:attrName>style.visibility</p:attrName>
                                        </p:attrNameLst>
                                      </p:cBhvr>
                                      <p:to>
                                        <p:strVal val="visible"/>
                                      </p:to>
                                    </p:set>
                                    <p:animEffect transition="in" filter="wipe(left)">
                                      <p:cBhvr>
                                        <p:cTn id="198" dur="500"/>
                                        <p:tgtEl>
                                          <p:spTgt spid="68"/>
                                        </p:tgtEl>
                                      </p:cBhvr>
                                    </p:animEffect>
                                  </p:childTnLst>
                                </p:cTn>
                              </p:par>
                              <p:par>
                                <p:cTn id="199" presetID="22" presetClass="entr" presetSubtype="8" fill="hold" grpId="0" nodeType="withEffect">
                                  <p:stCondLst>
                                    <p:cond delay="0"/>
                                  </p:stCondLst>
                                  <p:childTnLst>
                                    <p:set>
                                      <p:cBhvr>
                                        <p:cTn id="200" dur="1" fill="hold">
                                          <p:stCondLst>
                                            <p:cond delay="0"/>
                                          </p:stCondLst>
                                        </p:cTn>
                                        <p:tgtEl>
                                          <p:spTgt spid="69"/>
                                        </p:tgtEl>
                                        <p:attrNameLst>
                                          <p:attrName>style.visibility</p:attrName>
                                        </p:attrNameLst>
                                      </p:cBhvr>
                                      <p:to>
                                        <p:strVal val="visible"/>
                                      </p:to>
                                    </p:set>
                                    <p:animEffect transition="in" filter="wipe(left)">
                                      <p:cBhvr>
                                        <p:cTn id="201" dur="500"/>
                                        <p:tgtEl>
                                          <p:spTgt spid="69"/>
                                        </p:tgtEl>
                                      </p:cBhvr>
                                    </p:animEffect>
                                  </p:childTnLst>
                                </p:cTn>
                              </p:par>
                              <p:par>
                                <p:cTn id="202" presetID="22" presetClass="entr" presetSubtype="8" fill="hold" grpId="0" nodeType="withEffect">
                                  <p:stCondLst>
                                    <p:cond delay="0"/>
                                  </p:stCondLst>
                                  <p:childTnLst>
                                    <p:set>
                                      <p:cBhvr>
                                        <p:cTn id="203" dur="1" fill="hold">
                                          <p:stCondLst>
                                            <p:cond delay="0"/>
                                          </p:stCondLst>
                                        </p:cTn>
                                        <p:tgtEl>
                                          <p:spTgt spid="70"/>
                                        </p:tgtEl>
                                        <p:attrNameLst>
                                          <p:attrName>style.visibility</p:attrName>
                                        </p:attrNameLst>
                                      </p:cBhvr>
                                      <p:to>
                                        <p:strVal val="visible"/>
                                      </p:to>
                                    </p:set>
                                    <p:animEffect transition="in" filter="wipe(left)">
                                      <p:cBhvr>
                                        <p:cTn id="204" dur="500"/>
                                        <p:tgtEl>
                                          <p:spTgt spid="70"/>
                                        </p:tgtEl>
                                      </p:cBhvr>
                                    </p:animEffect>
                                  </p:childTnLst>
                                </p:cTn>
                              </p:par>
                              <p:par>
                                <p:cTn id="205" presetID="22" presetClass="entr" presetSubtype="8" fill="hold" grpId="0" nodeType="withEffect">
                                  <p:stCondLst>
                                    <p:cond delay="0"/>
                                  </p:stCondLst>
                                  <p:childTnLst>
                                    <p:set>
                                      <p:cBhvr>
                                        <p:cTn id="206" dur="1" fill="hold">
                                          <p:stCondLst>
                                            <p:cond delay="0"/>
                                          </p:stCondLst>
                                        </p:cTn>
                                        <p:tgtEl>
                                          <p:spTgt spid="71"/>
                                        </p:tgtEl>
                                        <p:attrNameLst>
                                          <p:attrName>style.visibility</p:attrName>
                                        </p:attrNameLst>
                                      </p:cBhvr>
                                      <p:to>
                                        <p:strVal val="visible"/>
                                      </p:to>
                                    </p:set>
                                    <p:animEffect transition="in" filter="wipe(left)">
                                      <p:cBhvr>
                                        <p:cTn id="207" dur="500"/>
                                        <p:tgtEl>
                                          <p:spTgt spid="71"/>
                                        </p:tgtEl>
                                      </p:cBhvr>
                                    </p:animEffect>
                                  </p:childTnLst>
                                </p:cTn>
                              </p:par>
                              <p:par>
                                <p:cTn id="208" presetID="22" presetClass="entr" presetSubtype="8" fill="hold" grpId="0" nodeType="withEffect">
                                  <p:stCondLst>
                                    <p:cond delay="0"/>
                                  </p:stCondLst>
                                  <p:childTnLst>
                                    <p:set>
                                      <p:cBhvr>
                                        <p:cTn id="209" dur="1" fill="hold">
                                          <p:stCondLst>
                                            <p:cond delay="0"/>
                                          </p:stCondLst>
                                        </p:cTn>
                                        <p:tgtEl>
                                          <p:spTgt spid="72"/>
                                        </p:tgtEl>
                                        <p:attrNameLst>
                                          <p:attrName>style.visibility</p:attrName>
                                        </p:attrNameLst>
                                      </p:cBhvr>
                                      <p:to>
                                        <p:strVal val="visible"/>
                                      </p:to>
                                    </p:set>
                                    <p:animEffect transition="in" filter="wipe(left)">
                                      <p:cBhvr>
                                        <p:cTn id="210" dur="500"/>
                                        <p:tgtEl>
                                          <p:spTgt spid="72"/>
                                        </p:tgtEl>
                                      </p:cBhvr>
                                    </p:animEffect>
                                  </p:childTnLst>
                                </p:cTn>
                              </p:par>
                              <p:par>
                                <p:cTn id="211" presetID="22" presetClass="entr" presetSubtype="8" fill="hold" grpId="0" nodeType="withEffect">
                                  <p:stCondLst>
                                    <p:cond delay="0"/>
                                  </p:stCondLst>
                                  <p:childTnLst>
                                    <p:set>
                                      <p:cBhvr>
                                        <p:cTn id="212" dur="1" fill="hold">
                                          <p:stCondLst>
                                            <p:cond delay="0"/>
                                          </p:stCondLst>
                                        </p:cTn>
                                        <p:tgtEl>
                                          <p:spTgt spid="73"/>
                                        </p:tgtEl>
                                        <p:attrNameLst>
                                          <p:attrName>style.visibility</p:attrName>
                                        </p:attrNameLst>
                                      </p:cBhvr>
                                      <p:to>
                                        <p:strVal val="visible"/>
                                      </p:to>
                                    </p:set>
                                    <p:animEffect transition="in" filter="wipe(left)">
                                      <p:cBhvr>
                                        <p:cTn id="213" dur="500"/>
                                        <p:tgtEl>
                                          <p:spTgt spid="73"/>
                                        </p:tgtEl>
                                      </p:cBhvr>
                                    </p:animEffect>
                                  </p:childTnLst>
                                </p:cTn>
                              </p:par>
                              <p:par>
                                <p:cTn id="214" presetID="22" presetClass="entr" presetSubtype="2" fill="hold" grpId="0" nodeType="withEffect">
                                  <p:stCondLst>
                                    <p:cond delay="0"/>
                                  </p:stCondLst>
                                  <p:childTnLst>
                                    <p:set>
                                      <p:cBhvr>
                                        <p:cTn id="215" dur="1" fill="hold">
                                          <p:stCondLst>
                                            <p:cond delay="0"/>
                                          </p:stCondLst>
                                        </p:cTn>
                                        <p:tgtEl>
                                          <p:spTgt spid="53"/>
                                        </p:tgtEl>
                                        <p:attrNameLst>
                                          <p:attrName>style.visibility</p:attrName>
                                        </p:attrNameLst>
                                      </p:cBhvr>
                                      <p:to>
                                        <p:strVal val="visible"/>
                                      </p:to>
                                    </p:set>
                                    <p:animEffect transition="in" filter="wipe(right)">
                                      <p:cBhvr>
                                        <p:cTn id="216" dur="500"/>
                                        <p:tgtEl>
                                          <p:spTgt spid="53"/>
                                        </p:tgtEl>
                                      </p:cBhvr>
                                    </p:animEffect>
                                  </p:childTnLst>
                                </p:cTn>
                              </p:par>
                              <p:par>
                                <p:cTn id="217" presetID="22" presetClass="entr" presetSubtype="2" fill="hold" grpId="0" nodeType="withEffect">
                                  <p:stCondLst>
                                    <p:cond delay="0"/>
                                  </p:stCondLst>
                                  <p:childTnLst>
                                    <p:set>
                                      <p:cBhvr>
                                        <p:cTn id="218" dur="1" fill="hold">
                                          <p:stCondLst>
                                            <p:cond delay="0"/>
                                          </p:stCondLst>
                                        </p:cTn>
                                        <p:tgtEl>
                                          <p:spTgt spid="54"/>
                                        </p:tgtEl>
                                        <p:attrNameLst>
                                          <p:attrName>style.visibility</p:attrName>
                                        </p:attrNameLst>
                                      </p:cBhvr>
                                      <p:to>
                                        <p:strVal val="visible"/>
                                      </p:to>
                                    </p:set>
                                    <p:animEffect transition="in" filter="wipe(right)">
                                      <p:cBhvr>
                                        <p:cTn id="219" dur="500"/>
                                        <p:tgtEl>
                                          <p:spTgt spid="54"/>
                                        </p:tgtEl>
                                      </p:cBhvr>
                                    </p:animEffect>
                                  </p:childTnLst>
                                </p:cTn>
                              </p:par>
                              <p:par>
                                <p:cTn id="220" presetID="22" presetClass="entr" presetSubtype="2" fill="hold" grpId="0" nodeType="withEffect">
                                  <p:stCondLst>
                                    <p:cond delay="0"/>
                                  </p:stCondLst>
                                  <p:childTnLst>
                                    <p:set>
                                      <p:cBhvr>
                                        <p:cTn id="221" dur="1" fill="hold">
                                          <p:stCondLst>
                                            <p:cond delay="0"/>
                                          </p:stCondLst>
                                        </p:cTn>
                                        <p:tgtEl>
                                          <p:spTgt spid="55"/>
                                        </p:tgtEl>
                                        <p:attrNameLst>
                                          <p:attrName>style.visibility</p:attrName>
                                        </p:attrNameLst>
                                      </p:cBhvr>
                                      <p:to>
                                        <p:strVal val="visible"/>
                                      </p:to>
                                    </p:set>
                                    <p:animEffect transition="in" filter="wipe(right)">
                                      <p:cBhvr>
                                        <p:cTn id="222" dur="500"/>
                                        <p:tgtEl>
                                          <p:spTgt spid="55"/>
                                        </p:tgtEl>
                                      </p:cBhvr>
                                    </p:animEffect>
                                  </p:childTnLst>
                                </p:cTn>
                              </p:par>
                              <p:par>
                                <p:cTn id="223" presetID="22" presetClass="entr" presetSubtype="2" fill="hold" grpId="0" nodeType="withEffect">
                                  <p:stCondLst>
                                    <p:cond delay="0"/>
                                  </p:stCondLst>
                                  <p:childTnLst>
                                    <p:set>
                                      <p:cBhvr>
                                        <p:cTn id="224" dur="1" fill="hold">
                                          <p:stCondLst>
                                            <p:cond delay="0"/>
                                          </p:stCondLst>
                                        </p:cTn>
                                        <p:tgtEl>
                                          <p:spTgt spid="56"/>
                                        </p:tgtEl>
                                        <p:attrNameLst>
                                          <p:attrName>style.visibility</p:attrName>
                                        </p:attrNameLst>
                                      </p:cBhvr>
                                      <p:to>
                                        <p:strVal val="visible"/>
                                      </p:to>
                                    </p:set>
                                    <p:animEffect transition="in" filter="wipe(right)">
                                      <p:cBhvr>
                                        <p:cTn id="225" dur="500"/>
                                        <p:tgtEl>
                                          <p:spTgt spid="56"/>
                                        </p:tgtEl>
                                      </p:cBhvr>
                                    </p:animEffect>
                                  </p:childTnLst>
                                </p:cTn>
                              </p:par>
                              <p:par>
                                <p:cTn id="226" presetID="22" presetClass="entr" presetSubtype="2" fill="hold" grpId="0" nodeType="withEffect">
                                  <p:stCondLst>
                                    <p:cond delay="0"/>
                                  </p:stCondLst>
                                  <p:childTnLst>
                                    <p:set>
                                      <p:cBhvr>
                                        <p:cTn id="227" dur="1" fill="hold">
                                          <p:stCondLst>
                                            <p:cond delay="0"/>
                                          </p:stCondLst>
                                        </p:cTn>
                                        <p:tgtEl>
                                          <p:spTgt spid="57"/>
                                        </p:tgtEl>
                                        <p:attrNameLst>
                                          <p:attrName>style.visibility</p:attrName>
                                        </p:attrNameLst>
                                      </p:cBhvr>
                                      <p:to>
                                        <p:strVal val="visible"/>
                                      </p:to>
                                    </p:set>
                                    <p:animEffect transition="in" filter="wipe(right)">
                                      <p:cBhvr>
                                        <p:cTn id="228" dur="500"/>
                                        <p:tgtEl>
                                          <p:spTgt spid="57"/>
                                        </p:tgtEl>
                                      </p:cBhvr>
                                    </p:animEffect>
                                  </p:childTnLst>
                                </p:cTn>
                              </p:par>
                              <p:par>
                                <p:cTn id="229" presetID="22" presetClass="entr" presetSubtype="2" fill="hold" grpId="0" nodeType="withEffect">
                                  <p:stCondLst>
                                    <p:cond delay="0"/>
                                  </p:stCondLst>
                                  <p:childTnLst>
                                    <p:set>
                                      <p:cBhvr>
                                        <p:cTn id="230" dur="1" fill="hold">
                                          <p:stCondLst>
                                            <p:cond delay="0"/>
                                          </p:stCondLst>
                                        </p:cTn>
                                        <p:tgtEl>
                                          <p:spTgt spid="58"/>
                                        </p:tgtEl>
                                        <p:attrNameLst>
                                          <p:attrName>style.visibility</p:attrName>
                                        </p:attrNameLst>
                                      </p:cBhvr>
                                      <p:to>
                                        <p:strVal val="visible"/>
                                      </p:to>
                                    </p:set>
                                    <p:animEffect transition="in" filter="wipe(right)">
                                      <p:cBhvr>
                                        <p:cTn id="231" dur="500"/>
                                        <p:tgtEl>
                                          <p:spTgt spid="58"/>
                                        </p:tgtEl>
                                      </p:cBhvr>
                                    </p:animEffect>
                                  </p:childTnLst>
                                </p:cTn>
                              </p:par>
                              <p:par>
                                <p:cTn id="232" presetID="22" presetClass="entr" presetSubtype="2" fill="hold" grpId="0" nodeType="withEffect">
                                  <p:stCondLst>
                                    <p:cond delay="0"/>
                                  </p:stCondLst>
                                  <p:childTnLst>
                                    <p:set>
                                      <p:cBhvr>
                                        <p:cTn id="233" dur="1" fill="hold">
                                          <p:stCondLst>
                                            <p:cond delay="0"/>
                                          </p:stCondLst>
                                        </p:cTn>
                                        <p:tgtEl>
                                          <p:spTgt spid="59"/>
                                        </p:tgtEl>
                                        <p:attrNameLst>
                                          <p:attrName>style.visibility</p:attrName>
                                        </p:attrNameLst>
                                      </p:cBhvr>
                                      <p:to>
                                        <p:strVal val="visible"/>
                                      </p:to>
                                    </p:set>
                                    <p:animEffect transition="in" filter="wipe(right)">
                                      <p:cBhvr>
                                        <p:cTn id="2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rot="18900000">
            <a:off x="7235155" y="1817961"/>
            <a:ext cx="1746079" cy="1746584"/>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3" rIns="91428" bIns="45713" numCol="1" spcCol="0" rtlCol="0" fromWordArt="0" anchor="ctr" anchorCtr="0" forceAA="0" compatLnSpc="1">
            <a:noAutofit/>
          </a:bodyPr>
          <a:lstStyle/>
          <a:p>
            <a:pPr algn="ctr" defTabSz="1088390"/>
            <a:endParaRPr lang="ko-KR" altLang="en-US" sz="2135" dirty="0">
              <a:solidFill>
                <a:prstClr val="white"/>
              </a:solidFill>
              <a:latin typeface="微软雅黑" panose="020B0503020204020204" pitchFamily="34" charset="-122"/>
              <a:ea typeface="Malgun Gothic" panose="020B0503020000020004" pitchFamily="34" charset="-127"/>
            </a:endParaRPr>
          </a:p>
        </p:txBody>
      </p:sp>
      <p:sp>
        <p:nvSpPr>
          <p:cNvPr id="3" name="Freeform 6"/>
          <p:cNvSpPr/>
          <p:nvPr/>
        </p:nvSpPr>
        <p:spPr bwMode="auto">
          <a:xfrm rot="18900000">
            <a:off x="7886146" y="3082700"/>
            <a:ext cx="1749189" cy="1746584"/>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3" rIns="91428" bIns="45713" numCol="1" spcCol="0" rtlCol="0" fromWordArt="0" anchor="ctr" anchorCtr="0" forceAA="0" compatLnSpc="1">
            <a:noAutofit/>
          </a:bodyPr>
          <a:lstStyle/>
          <a:p>
            <a:pPr algn="ctr" defTabSz="1088390"/>
            <a:endParaRPr lang="ko-KR" altLang="en-US" sz="2135" dirty="0">
              <a:solidFill>
                <a:prstClr val="white"/>
              </a:solidFill>
              <a:latin typeface="微软雅黑" panose="020B0503020204020204" pitchFamily="34" charset="-122"/>
              <a:ea typeface="Malgun Gothic" panose="020B0503020000020004" pitchFamily="34" charset="-127"/>
            </a:endParaRPr>
          </a:p>
        </p:txBody>
      </p:sp>
      <p:sp>
        <p:nvSpPr>
          <p:cNvPr id="4" name="Freeform 5"/>
          <p:cNvSpPr/>
          <p:nvPr/>
        </p:nvSpPr>
        <p:spPr bwMode="auto">
          <a:xfrm rot="18900000">
            <a:off x="6624427" y="3736536"/>
            <a:ext cx="1746079" cy="1746584"/>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3" rIns="91428" bIns="45713" numCol="1" spcCol="0" rtlCol="0" fromWordArt="0" anchor="ctr" anchorCtr="0" forceAA="0" compatLnSpc="1">
            <a:noAutofit/>
          </a:bodyPr>
          <a:lstStyle/>
          <a:p>
            <a:pPr algn="ctr" defTabSz="1088390"/>
            <a:endParaRPr lang="ko-KR" altLang="en-US" sz="2135" dirty="0">
              <a:solidFill>
                <a:prstClr val="white"/>
              </a:solidFill>
              <a:latin typeface="微软雅黑" panose="020B0503020204020204" pitchFamily="34" charset="-122"/>
              <a:ea typeface="Malgun Gothic" panose="020B0503020000020004" pitchFamily="34" charset="-127"/>
            </a:endParaRPr>
          </a:p>
        </p:txBody>
      </p:sp>
      <p:sp>
        <p:nvSpPr>
          <p:cNvPr id="5" name="Freeform 8"/>
          <p:cNvSpPr/>
          <p:nvPr/>
        </p:nvSpPr>
        <p:spPr bwMode="auto">
          <a:xfrm rot="18900000">
            <a:off x="5971882" y="2471793"/>
            <a:ext cx="1746079" cy="1746584"/>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8" tIns="45713" rIns="91428" bIns="45713" numCol="1" spcCol="0" rtlCol="0" fromWordArt="0" anchor="ctr" anchorCtr="0" forceAA="0" compatLnSpc="1">
            <a:noAutofit/>
          </a:bodyPr>
          <a:lstStyle/>
          <a:p>
            <a:pPr algn="ctr" defTabSz="1088390"/>
            <a:endParaRPr lang="ko-KR" altLang="en-US" sz="2135" dirty="0">
              <a:solidFill>
                <a:prstClr val="white"/>
              </a:solidFill>
              <a:latin typeface="微软雅黑" panose="020B0503020204020204" pitchFamily="34" charset="-122"/>
              <a:ea typeface="Malgun Gothic" panose="020B0503020000020004" pitchFamily="34" charset="-127"/>
            </a:endParaRPr>
          </a:p>
        </p:txBody>
      </p:sp>
      <p:cxnSp>
        <p:nvCxnSpPr>
          <p:cNvPr id="6" name="직선 연결선 250"/>
          <p:cNvCxnSpPr/>
          <p:nvPr/>
        </p:nvCxnSpPr>
        <p:spPr>
          <a:xfrm>
            <a:off x="5610255" y="3012125"/>
            <a:ext cx="326272"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 name="직선 연결선 250"/>
          <p:cNvCxnSpPr/>
          <p:nvPr/>
        </p:nvCxnSpPr>
        <p:spPr>
          <a:xfrm>
            <a:off x="5681798" y="5279757"/>
            <a:ext cx="1191732"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8" name="직선 연결선 250"/>
          <p:cNvCxnSpPr/>
          <p:nvPr/>
        </p:nvCxnSpPr>
        <p:spPr>
          <a:xfrm flipH="1">
            <a:off x="8683050" y="2042823"/>
            <a:ext cx="1426020"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9" name="직선 연결선 250"/>
          <p:cNvCxnSpPr/>
          <p:nvPr/>
        </p:nvCxnSpPr>
        <p:spPr>
          <a:xfrm flipH="1">
            <a:off x="9655675" y="4313759"/>
            <a:ext cx="453395" cy="0"/>
          </a:xfrm>
          <a:prstGeom prst="line">
            <a:avLst/>
          </a:prstGeom>
          <a:ln w="6350">
            <a:solidFill>
              <a:schemeClr val="tx1">
                <a:lumMod val="65000"/>
                <a:lumOff val="35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10" name="Text Placeholder 8"/>
          <p:cNvSpPr txBox="1"/>
          <p:nvPr/>
        </p:nvSpPr>
        <p:spPr>
          <a:xfrm>
            <a:off x="691467" y="2448773"/>
            <a:ext cx="3100277" cy="3405112"/>
          </a:xfrm>
          <a:prstGeom prst="rect">
            <a:avLst/>
          </a:prstGeom>
        </p:spPr>
        <p:txBody>
          <a:bodyPr vert="horz" lIns="91428" tIns="45713" rIns="91428" bIns="45713"/>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defTabSz="60960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60960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zh-CN" altLang="en-US" sz="16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cxnSp>
        <p:nvCxnSpPr>
          <p:cNvPr id="11" name="Straight Connector 59"/>
          <p:cNvCxnSpPr/>
          <p:nvPr/>
        </p:nvCxnSpPr>
        <p:spPr>
          <a:xfrm flipV="1">
            <a:off x="4079776" y="1730931"/>
            <a:ext cx="0" cy="4482379"/>
          </a:xfrm>
          <a:prstGeom prst="line">
            <a:avLst/>
          </a:prstGeom>
          <a:ln w="3175">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
        <p:nvSpPr>
          <p:cNvPr id="12" name="矩形 10"/>
          <p:cNvSpPr>
            <a:spLocks noChangeArrowheads="1"/>
          </p:cNvSpPr>
          <p:nvPr/>
        </p:nvSpPr>
        <p:spPr bwMode="auto">
          <a:xfrm>
            <a:off x="4316961" y="2769895"/>
            <a:ext cx="1140031" cy="666963"/>
          </a:xfrm>
          <a:prstGeom prst="rect">
            <a:avLst/>
          </a:prstGeom>
          <a:noFill/>
          <a:ln w="9525">
            <a:noFill/>
            <a:miter lim="800000"/>
          </a:ln>
        </p:spPr>
        <p:txBody>
          <a:bodyPr wrap="none" lIns="91428" tIns="45713" rIns="91428" bIns="45713">
            <a:spAutoFit/>
          </a:bodyPr>
          <a:lstStyle/>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点击此处</a:t>
            </a:r>
            <a:endParaRPr lang="en-US" altLang="zh-CN" sz="1865"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添加内容</a:t>
            </a:r>
            <a:endPar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 name="矩形 10"/>
          <p:cNvSpPr>
            <a:spLocks noChangeArrowheads="1"/>
          </p:cNvSpPr>
          <p:nvPr/>
        </p:nvSpPr>
        <p:spPr bwMode="auto">
          <a:xfrm>
            <a:off x="10262719" y="1786975"/>
            <a:ext cx="1140031" cy="666963"/>
          </a:xfrm>
          <a:prstGeom prst="rect">
            <a:avLst/>
          </a:prstGeom>
          <a:noFill/>
          <a:ln w="9525">
            <a:noFill/>
            <a:miter lim="800000"/>
          </a:ln>
        </p:spPr>
        <p:txBody>
          <a:bodyPr wrap="none" lIns="91428" tIns="45713" rIns="91428" bIns="45713">
            <a:spAutoFit/>
          </a:bodyPr>
          <a:lstStyle/>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点击此处</a:t>
            </a:r>
            <a:endParaRPr lang="en-US" altLang="zh-CN" sz="1865"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添加内容</a:t>
            </a:r>
            <a:endPar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矩形 10"/>
          <p:cNvSpPr>
            <a:spLocks noChangeArrowheads="1"/>
          </p:cNvSpPr>
          <p:nvPr/>
        </p:nvSpPr>
        <p:spPr bwMode="auto">
          <a:xfrm>
            <a:off x="4393603" y="4914669"/>
            <a:ext cx="1140031" cy="666963"/>
          </a:xfrm>
          <a:prstGeom prst="rect">
            <a:avLst/>
          </a:prstGeom>
          <a:noFill/>
          <a:ln w="9525">
            <a:noFill/>
            <a:miter lim="800000"/>
          </a:ln>
        </p:spPr>
        <p:txBody>
          <a:bodyPr wrap="none" lIns="91428" tIns="45713" rIns="91428" bIns="45713">
            <a:spAutoFit/>
          </a:bodyPr>
          <a:lstStyle/>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点击此处</a:t>
            </a:r>
            <a:endParaRPr lang="en-US" altLang="zh-CN" sz="1865"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添加内容</a:t>
            </a:r>
            <a:endPar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5" name="矩形 10"/>
          <p:cNvSpPr>
            <a:spLocks noChangeArrowheads="1"/>
          </p:cNvSpPr>
          <p:nvPr/>
        </p:nvSpPr>
        <p:spPr bwMode="auto">
          <a:xfrm>
            <a:off x="10330429" y="4055432"/>
            <a:ext cx="1140031" cy="666963"/>
          </a:xfrm>
          <a:prstGeom prst="rect">
            <a:avLst/>
          </a:prstGeom>
          <a:noFill/>
          <a:ln w="9525">
            <a:noFill/>
            <a:miter lim="800000"/>
          </a:ln>
        </p:spPr>
        <p:txBody>
          <a:bodyPr wrap="none" lIns="91428" tIns="45713" rIns="91428" bIns="45713">
            <a:spAutoFit/>
          </a:bodyPr>
          <a:lstStyle/>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点击此处</a:t>
            </a:r>
            <a:endParaRPr lang="en-US" altLang="zh-CN" sz="1865"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r>
              <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rPr>
              <a:t>添加内容</a:t>
            </a:r>
            <a:endParaRPr lang="zh-CN" altLang="en-US" sz="18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6" name="Text Placeholder 2"/>
          <p:cNvSpPr txBox="1"/>
          <p:nvPr/>
        </p:nvSpPr>
        <p:spPr bwMode="auto">
          <a:xfrm>
            <a:off x="527382" y="2109470"/>
            <a:ext cx="2031589" cy="357895"/>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添加会议主题</a:t>
            </a:r>
            <a:endParaRPr lang="en-AU"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 calcmode="lin" valueType="num">
                                      <p:cBhvr>
                                        <p:cTn id="24" dur="500" fill="hold"/>
                                        <p:tgtEl>
                                          <p:spTgt spid="5"/>
                                        </p:tgtEl>
                                        <p:attrNameLst>
                                          <p:attrName>style.rotation</p:attrName>
                                        </p:attrNameLst>
                                      </p:cBhvr>
                                      <p:tavLst>
                                        <p:tav tm="0">
                                          <p:val>
                                            <p:fltVal val="360"/>
                                          </p:val>
                                        </p:tav>
                                        <p:tav tm="100000">
                                          <p:val>
                                            <p:fltVal val="0"/>
                                          </p:val>
                                        </p:tav>
                                      </p:tavLst>
                                    </p:anim>
                                    <p:animEffect transition="in" filter="fade">
                                      <p:cBhvr>
                                        <p:cTn id="25" dur="500"/>
                                        <p:tgtEl>
                                          <p:spTgt spid="5"/>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right)">
                                      <p:cBhvr>
                                        <p:cTn id="29" dur="500"/>
                                        <p:tgtEl>
                                          <p:spTgt spid="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 calcmode="lin" valueType="num">
                                      <p:cBhvr>
                                        <p:cTn id="39" dur="500" fill="hold"/>
                                        <p:tgtEl>
                                          <p:spTgt spid="4"/>
                                        </p:tgtEl>
                                        <p:attrNameLst>
                                          <p:attrName>style.rotation</p:attrName>
                                        </p:attrNameLst>
                                      </p:cBhvr>
                                      <p:tavLst>
                                        <p:tav tm="0">
                                          <p:val>
                                            <p:fltVal val="360"/>
                                          </p:val>
                                        </p:tav>
                                        <p:tav tm="100000">
                                          <p:val>
                                            <p:fltVal val="0"/>
                                          </p:val>
                                        </p:tav>
                                      </p:tavLst>
                                    </p:anim>
                                    <p:animEffect transition="in" filter="fade">
                                      <p:cBhvr>
                                        <p:cTn id="40" dur="500"/>
                                        <p:tgtEl>
                                          <p:spTgt spid="4"/>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right)">
                                      <p:cBhvr>
                                        <p:cTn id="44" dur="500"/>
                                        <p:tgtEl>
                                          <p:spTgt spid="7"/>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00"/>
                                        <p:tgtEl>
                                          <p:spTgt spid="14"/>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 calcmode="lin" valueType="num">
                                      <p:cBhvr>
                                        <p:cTn id="54" dur="500" fill="hold"/>
                                        <p:tgtEl>
                                          <p:spTgt spid="3"/>
                                        </p:tgtEl>
                                        <p:attrNameLst>
                                          <p:attrName>style.rotation</p:attrName>
                                        </p:attrNameLst>
                                      </p:cBhvr>
                                      <p:tavLst>
                                        <p:tav tm="0">
                                          <p:val>
                                            <p:fltVal val="360"/>
                                          </p:val>
                                        </p:tav>
                                        <p:tav tm="100000">
                                          <p:val>
                                            <p:fltVal val="0"/>
                                          </p:val>
                                        </p:tav>
                                      </p:tavLst>
                                    </p:anim>
                                    <p:animEffect transition="in" filter="fade">
                                      <p:cBhvr>
                                        <p:cTn id="55" dur="500"/>
                                        <p:tgtEl>
                                          <p:spTgt spid="3"/>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500"/>
                                        <p:tgtEl>
                                          <p:spTgt spid="15"/>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wipe(up)">
                                      <p:cBhvr>
                                        <p:cTn id="67" dur="500"/>
                                        <p:tgtEl>
                                          <p:spTgt spid="11"/>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500"/>
                                        <p:tgtEl>
                                          <p:spTgt spid="16"/>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up)">
                                      <p:cBhvr>
                                        <p:cTn id="7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2" grpId="0"/>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595" y="-2"/>
            <a:ext cx="12233595" cy="6858002"/>
            <a:chOff x="-41595" y="-2"/>
            <a:chExt cx="12233595" cy="6858002"/>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7" name="图片 6"/>
            <p:cNvPicPr>
              <a:picLocks noChangeAspect="1"/>
            </p:cNvPicPr>
            <p:nvPr/>
          </p:nvPicPr>
          <p:blipFill>
            <a:blip r:embed="rId4"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5" cstate="screen"/>
            <a:stretch>
              <a:fillRect/>
            </a:stretch>
          </p:blipFill>
          <p:spPr>
            <a:xfrm>
              <a:off x="-41594" y="6169196"/>
              <a:ext cx="12233594" cy="688804"/>
            </a:xfrm>
            <a:prstGeom prst="rect">
              <a:avLst/>
            </a:prstGeom>
          </p:spPr>
        </p:pic>
      </p:grpSp>
      <p:sp>
        <p:nvSpPr>
          <p:cNvPr id="2" name="文本框 1"/>
          <p:cNvSpPr txBox="1"/>
          <p:nvPr/>
        </p:nvSpPr>
        <p:spPr>
          <a:xfrm flipH="1">
            <a:off x="1388906" y="1203147"/>
            <a:ext cx="2748195"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过渡页</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527236" y="2609380"/>
            <a:ext cx="5827236"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048932" y="1727830"/>
            <a:ext cx="2441694"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第四部分</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1+#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2041255" y="1457785"/>
            <a:ext cx="31318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 name="Freeform 7"/>
          <p:cNvSpPr/>
          <p:nvPr/>
        </p:nvSpPr>
        <p:spPr bwMode="auto">
          <a:xfrm>
            <a:off x="2041255" y="2795097"/>
            <a:ext cx="313184" cy="59192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4" name="Freeform 8"/>
          <p:cNvSpPr/>
          <p:nvPr/>
        </p:nvSpPr>
        <p:spPr bwMode="auto">
          <a:xfrm>
            <a:off x="2443677" y="1457785"/>
            <a:ext cx="31318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5" name="Freeform 9"/>
          <p:cNvSpPr/>
          <p:nvPr/>
        </p:nvSpPr>
        <p:spPr bwMode="auto">
          <a:xfrm>
            <a:off x="2844418" y="1457785"/>
            <a:ext cx="314865"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6" name="Freeform 10"/>
          <p:cNvSpPr/>
          <p:nvPr/>
        </p:nvSpPr>
        <p:spPr bwMode="auto">
          <a:xfrm>
            <a:off x="3241790" y="1457785"/>
            <a:ext cx="314865" cy="1929235"/>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7" name="Freeform 11"/>
          <p:cNvSpPr/>
          <p:nvPr/>
        </p:nvSpPr>
        <p:spPr bwMode="auto">
          <a:xfrm>
            <a:off x="2443677" y="2392049"/>
            <a:ext cx="313184" cy="99497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8" name="Freeform 12"/>
          <p:cNvSpPr/>
          <p:nvPr/>
        </p:nvSpPr>
        <p:spPr bwMode="auto">
          <a:xfrm>
            <a:off x="2844418" y="1975507"/>
            <a:ext cx="314865" cy="1411512"/>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9" name="Freeform 13"/>
          <p:cNvSpPr/>
          <p:nvPr/>
        </p:nvSpPr>
        <p:spPr bwMode="auto">
          <a:xfrm>
            <a:off x="3241790" y="1702313"/>
            <a:ext cx="314865" cy="168470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0" name="Freeform 14"/>
          <p:cNvSpPr/>
          <p:nvPr/>
        </p:nvSpPr>
        <p:spPr bwMode="auto">
          <a:xfrm>
            <a:off x="4199859" y="1457785"/>
            <a:ext cx="31318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1" name="Freeform 15"/>
          <p:cNvSpPr/>
          <p:nvPr/>
        </p:nvSpPr>
        <p:spPr bwMode="auto">
          <a:xfrm>
            <a:off x="4600600" y="1457785"/>
            <a:ext cx="314865"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2" name="Freeform 16"/>
          <p:cNvSpPr/>
          <p:nvPr/>
        </p:nvSpPr>
        <p:spPr bwMode="auto">
          <a:xfrm>
            <a:off x="5003024" y="1457785"/>
            <a:ext cx="314865"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3" name="Freeform 17"/>
          <p:cNvSpPr/>
          <p:nvPr/>
        </p:nvSpPr>
        <p:spPr bwMode="auto">
          <a:xfrm>
            <a:off x="5405448" y="1457785"/>
            <a:ext cx="314865"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4" name="Freeform 18"/>
          <p:cNvSpPr/>
          <p:nvPr/>
        </p:nvSpPr>
        <p:spPr bwMode="auto">
          <a:xfrm>
            <a:off x="4199859" y="3100334"/>
            <a:ext cx="313184" cy="286687"/>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5" name="Freeform 19"/>
          <p:cNvSpPr/>
          <p:nvPr/>
        </p:nvSpPr>
        <p:spPr bwMode="auto">
          <a:xfrm>
            <a:off x="4600600" y="2400476"/>
            <a:ext cx="314865" cy="98654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6" name="Freeform 20"/>
          <p:cNvSpPr/>
          <p:nvPr/>
        </p:nvSpPr>
        <p:spPr bwMode="auto">
          <a:xfrm>
            <a:off x="5003024" y="1702313"/>
            <a:ext cx="314865" cy="168470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7" name="Freeform 21"/>
          <p:cNvSpPr/>
          <p:nvPr/>
        </p:nvSpPr>
        <p:spPr bwMode="auto">
          <a:xfrm>
            <a:off x="5405448" y="2646694"/>
            <a:ext cx="314865" cy="740327"/>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8" name="Freeform 22"/>
          <p:cNvSpPr/>
          <p:nvPr/>
        </p:nvSpPr>
        <p:spPr bwMode="auto">
          <a:xfrm>
            <a:off x="6348362" y="1457785"/>
            <a:ext cx="314865"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9" name="Freeform 23"/>
          <p:cNvSpPr/>
          <p:nvPr/>
        </p:nvSpPr>
        <p:spPr bwMode="auto">
          <a:xfrm>
            <a:off x="6750785" y="1457785"/>
            <a:ext cx="31318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0" name="Freeform 24"/>
          <p:cNvSpPr/>
          <p:nvPr/>
        </p:nvSpPr>
        <p:spPr bwMode="auto">
          <a:xfrm>
            <a:off x="7153205" y="1457785"/>
            <a:ext cx="31318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1" name="Freeform 25"/>
          <p:cNvSpPr/>
          <p:nvPr/>
        </p:nvSpPr>
        <p:spPr bwMode="auto">
          <a:xfrm>
            <a:off x="7553949" y="1457785"/>
            <a:ext cx="314865"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2" name="Freeform 26"/>
          <p:cNvSpPr/>
          <p:nvPr/>
        </p:nvSpPr>
        <p:spPr bwMode="auto">
          <a:xfrm>
            <a:off x="7553949" y="1693878"/>
            <a:ext cx="314865" cy="1693140"/>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3" name="Freeform 27"/>
          <p:cNvSpPr/>
          <p:nvPr/>
        </p:nvSpPr>
        <p:spPr bwMode="auto">
          <a:xfrm>
            <a:off x="7153205" y="2007551"/>
            <a:ext cx="313184" cy="137947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4" name="Freeform 28"/>
          <p:cNvSpPr/>
          <p:nvPr/>
        </p:nvSpPr>
        <p:spPr bwMode="auto">
          <a:xfrm>
            <a:off x="6750785" y="2400476"/>
            <a:ext cx="313184" cy="986541"/>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5" name="Freeform 29"/>
          <p:cNvSpPr/>
          <p:nvPr/>
        </p:nvSpPr>
        <p:spPr bwMode="auto">
          <a:xfrm>
            <a:off x="6348362" y="2808589"/>
            <a:ext cx="314865" cy="57843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6" name="Freeform 30"/>
          <p:cNvSpPr/>
          <p:nvPr/>
        </p:nvSpPr>
        <p:spPr bwMode="auto">
          <a:xfrm>
            <a:off x="8613046" y="1457785"/>
            <a:ext cx="314865" cy="1929235"/>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7" name="Freeform 31"/>
          <p:cNvSpPr/>
          <p:nvPr/>
        </p:nvSpPr>
        <p:spPr bwMode="auto">
          <a:xfrm>
            <a:off x="9010420" y="1457785"/>
            <a:ext cx="314865"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8" name="Freeform 32"/>
          <p:cNvSpPr/>
          <p:nvPr/>
        </p:nvSpPr>
        <p:spPr bwMode="auto">
          <a:xfrm>
            <a:off x="9412840" y="1457785"/>
            <a:ext cx="31318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9" name="Freeform 33"/>
          <p:cNvSpPr/>
          <p:nvPr/>
        </p:nvSpPr>
        <p:spPr bwMode="auto">
          <a:xfrm>
            <a:off x="9815264" y="1457785"/>
            <a:ext cx="313184" cy="1929235"/>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0" name="Freeform 34"/>
          <p:cNvSpPr/>
          <p:nvPr/>
        </p:nvSpPr>
        <p:spPr bwMode="auto">
          <a:xfrm>
            <a:off x="9815264" y="1712430"/>
            <a:ext cx="313184" cy="1674591"/>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1" name="Freeform 35"/>
          <p:cNvSpPr/>
          <p:nvPr/>
        </p:nvSpPr>
        <p:spPr bwMode="auto">
          <a:xfrm>
            <a:off x="9412840" y="1859145"/>
            <a:ext cx="313184" cy="1527872"/>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2" name="Freeform 36"/>
          <p:cNvSpPr/>
          <p:nvPr/>
        </p:nvSpPr>
        <p:spPr bwMode="auto">
          <a:xfrm>
            <a:off x="9010420" y="2975539"/>
            <a:ext cx="314865" cy="41148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3" name="Freeform 37"/>
          <p:cNvSpPr/>
          <p:nvPr/>
        </p:nvSpPr>
        <p:spPr bwMode="auto">
          <a:xfrm>
            <a:off x="8613046" y="2211601"/>
            <a:ext cx="314865" cy="1175417"/>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4" name="Oval 38"/>
          <p:cNvSpPr>
            <a:spLocks noChangeArrowheads="1"/>
          </p:cNvSpPr>
          <p:nvPr/>
        </p:nvSpPr>
        <p:spPr bwMode="auto">
          <a:xfrm>
            <a:off x="2385028" y="3708617"/>
            <a:ext cx="794744" cy="798667"/>
          </a:xfrm>
          <a:prstGeom prst="ellipse">
            <a:avLst/>
          </a:prstGeom>
          <a:solidFill>
            <a:schemeClr val="bg1"/>
          </a:solidFill>
          <a:ln w="12700" cap="flat">
            <a:solidFill>
              <a:schemeClr val="accent1"/>
            </a:solidFill>
            <a:prstDash val="solid"/>
            <a:miter lim="800000"/>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5" name="Freeform 39"/>
          <p:cNvSpPr>
            <a:spLocks noEditPoints="1"/>
          </p:cNvSpPr>
          <p:nvPr/>
        </p:nvSpPr>
        <p:spPr bwMode="auto">
          <a:xfrm>
            <a:off x="2574158" y="3894169"/>
            <a:ext cx="421537" cy="42756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6" name="Oval 40"/>
          <p:cNvSpPr>
            <a:spLocks noChangeArrowheads="1"/>
          </p:cNvSpPr>
          <p:nvPr/>
        </p:nvSpPr>
        <p:spPr bwMode="auto">
          <a:xfrm>
            <a:off x="4553180" y="3708617"/>
            <a:ext cx="797429" cy="798667"/>
          </a:xfrm>
          <a:prstGeom prst="ellipse">
            <a:avLst/>
          </a:prstGeom>
          <a:solidFill>
            <a:schemeClr val="bg1"/>
          </a:solidFill>
          <a:ln w="12700" cap="flat">
            <a:solidFill>
              <a:schemeClr val="accent2"/>
            </a:solidFill>
            <a:prstDash val="solid"/>
            <a:miter lim="800000"/>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7" name="Oval 41"/>
          <p:cNvSpPr>
            <a:spLocks noChangeArrowheads="1"/>
          </p:cNvSpPr>
          <p:nvPr/>
        </p:nvSpPr>
        <p:spPr bwMode="auto">
          <a:xfrm>
            <a:off x="6710657" y="3708617"/>
            <a:ext cx="794744" cy="798667"/>
          </a:xfrm>
          <a:prstGeom prst="ellipse">
            <a:avLst/>
          </a:prstGeom>
          <a:solidFill>
            <a:schemeClr val="bg1"/>
          </a:solidFill>
          <a:ln w="12700" cap="flat">
            <a:solidFill>
              <a:schemeClr val="accent3"/>
            </a:solidFill>
            <a:prstDash val="solid"/>
            <a:miter lim="800000"/>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8" name="Oval 42"/>
          <p:cNvSpPr>
            <a:spLocks noChangeArrowheads="1"/>
          </p:cNvSpPr>
          <p:nvPr/>
        </p:nvSpPr>
        <p:spPr bwMode="auto">
          <a:xfrm>
            <a:off x="8949661" y="3708617"/>
            <a:ext cx="794744" cy="798667"/>
          </a:xfrm>
          <a:prstGeom prst="ellipse">
            <a:avLst/>
          </a:prstGeom>
          <a:solidFill>
            <a:schemeClr val="bg1"/>
          </a:solidFill>
          <a:ln w="12700" cap="flat">
            <a:solidFill>
              <a:schemeClr val="accent4"/>
            </a:solidFill>
            <a:prstDash val="solid"/>
            <a:miter lim="800000"/>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39" name="Freeform 43"/>
          <p:cNvSpPr>
            <a:spLocks noEditPoints="1"/>
          </p:cNvSpPr>
          <p:nvPr/>
        </p:nvSpPr>
        <p:spPr bwMode="auto">
          <a:xfrm>
            <a:off x="6940379" y="3974840"/>
            <a:ext cx="330248" cy="26622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40" name="Freeform 44"/>
          <p:cNvSpPr>
            <a:spLocks noEditPoints="1"/>
          </p:cNvSpPr>
          <p:nvPr/>
        </p:nvSpPr>
        <p:spPr bwMode="auto">
          <a:xfrm>
            <a:off x="4722831" y="3909802"/>
            <a:ext cx="456443" cy="39798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41" name="Freeform 45"/>
          <p:cNvSpPr>
            <a:spLocks noEditPoints="1"/>
          </p:cNvSpPr>
          <p:nvPr/>
        </p:nvSpPr>
        <p:spPr bwMode="auto">
          <a:xfrm>
            <a:off x="9177879" y="3917184"/>
            <a:ext cx="338307" cy="376475"/>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7008" tIns="48504" rIns="97008" bIns="48504" numCol="1" anchor="t" anchorCtr="0" compatLnSpc="1"/>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42" name="TextBox 41"/>
          <p:cNvSpPr txBox="1"/>
          <p:nvPr/>
        </p:nvSpPr>
        <p:spPr>
          <a:xfrm>
            <a:off x="1868258" y="4965171"/>
            <a:ext cx="1877055" cy="1226791"/>
          </a:xfrm>
          <a:prstGeom prst="rect">
            <a:avLst/>
          </a:prstGeom>
          <a:noFill/>
        </p:spPr>
        <p:txBody>
          <a:bodyPr wrap="square" lIns="97008" tIns="48504" rIns="97008" bIns="48504" rtlCol="0">
            <a:spAutoFit/>
          </a:bodyPr>
          <a:lstStyle/>
          <a:p>
            <a:pP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endParaRPr lang="en-US" altLang="zh-CN"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2197893" y="4620893"/>
            <a:ext cx="1881883" cy="287258"/>
          </a:xfrm>
          <a:prstGeom prst="rect">
            <a:avLst/>
          </a:prstGeom>
          <a:noFill/>
        </p:spPr>
        <p:txBody>
          <a:bodyPr wrap="square" lIns="97008" tIns="0" rIns="97008" bIns="0" rtlCol="0" anchor="t">
            <a:spAutoFit/>
          </a:bodyPr>
          <a:lstStyle/>
          <a:p>
            <a:pPr defTabSz="1088390"/>
            <a:r>
              <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051639" y="4965171"/>
            <a:ext cx="1877055" cy="1226791"/>
          </a:xfrm>
          <a:prstGeom prst="rect">
            <a:avLst/>
          </a:prstGeom>
          <a:noFill/>
        </p:spPr>
        <p:txBody>
          <a:bodyPr wrap="square" lIns="97008" tIns="48504" rIns="97008" bIns="48504" rtlCol="0">
            <a:spAutoFit/>
          </a:bodyPr>
          <a:lstStyle/>
          <a:p>
            <a:pPr algn="just"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4406139" y="4661200"/>
            <a:ext cx="1881883" cy="287258"/>
          </a:xfrm>
          <a:prstGeom prst="rect">
            <a:avLst/>
          </a:prstGeom>
          <a:noFill/>
        </p:spPr>
        <p:txBody>
          <a:bodyPr wrap="square" lIns="97008" tIns="0" rIns="97008" bIns="0" rtlCol="0" anchor="t">
            <a:spAutoFit/>
          </a:bodyPr>
          <a:lstStyle/>
          <a:p>
            <a:pPr defTabSz="1088390"/>
            <a:r>
              <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6205673" y="4965171"/>
            <a:ext cx="1877055" cy="1226791"/>
          </a:xfrm>
          <a:prstGeom prst="rect">
            <a:avLst/>
          </a:prstGeom>
          <a:noFill/>
        </p:spPr>
        <p:txBody>
          <a:bodyPr wrap="square" lIns="97008" tIns="48504" rIns="97008" bIns="48504" rtlCol="0">
            <a:spAutoFit/>
          </a:bodyPr>
          <a:lstStyle/>
          <a:p>
            <a:pPr algn="just"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6518373" y="4661200"/>
            <a:ext cx="1881883" cy="287258"/>
          </a:xfrm>
          <a:prstGeom prst="rect">
            <a:avLst/>
          </a:prstGeom>
          <a:noFill/>
        </p:spPr>
        <p:txBody>
          <a:bodyPr wrap="square" lIns="97008" tIns="0" rIns="97008" bIns="0" rtlCol="0" anchor="t">
            <a:spAutoFit/>
          </a:bodyPr>
          <a:lstStyle/>
          <a:p>
            <a:pPr defTabSz="1088390"/>
            <a:r>
              <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8443415" y="4982637"/>
            <a:ext cx="1877055" cy="1226791"/>
          </a:xfrm>
          <a:prstGeom prst="rect">
            <a:avLst/>
          </a:prstGeom>
          <a:noFill/>
        </p:spPr>
        <p:txBody>
          <a:bodyPr wrap="square" lIns="97008" tIns="48504" rIns="97008" bIns="48504" rtlCol="0">
            <a:spAutoFit/>
          </a:bodyPr>
          <a:lstStyle/>
          <a:p>
            <a:pPr algn="just"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a:t>
            </a:r>
            <a:endPar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822629" y="4661200"/>
            <a:ext cx="1881883" cy="287258"/>
          </a:xfrm>
          <a:prstGeom prst="rect">
            <a:avLst/>
          </a:prstGeom>
          <a:noFill/>
        </p:spPr>
        <p:txBody>
          <a:bodyPr wrap="square" lIns="97008" tIns="0" rIns="97008" bIns="0" rtlCol="0" anchor="t">
            <a:spAutoFit/>
          </a:bodyPr>
          <a:lstStyle/>
          <a:p>
            <a:pPr defTabSz="1088390"/>
            <a:r>
              <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rPr>
              <a:t>添加标题</a:t>
            </a:r>
            <a:endParaRPr lang="zh-CN" altLang="en-US" sz="2800" b="1" baseline="-30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ppt_w</p:attrName>
                                        </p:attrNameLst>
                                      </p:cBhvr>
                                      <p:tavLst>
                                        <p:tav tm="0" fmla="#ppt_w*sin(2.5*pi*$)">
                                          <p:val>
                                            <p:fltVal val="0"/>
                                          </p:val>
                                        </p:tav>
                                        <p:tav tm="100000">
                                          <p:val>
                                            <p:fltVal val="1"/>
                                          </p:val>
                                        </p:tav>
                                      </p:tavLst>
                                    </p:anim>
                                    <p:anim calcmode="lin" valueType="num">
                                      <p:cBhvr>
                                        <p:cTn id="9" dur="500" fill="hold"/>
                                        <p:tgtEl>
                                          <p:spTgt spid="3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ppt_w</p:attrName>
                                        </p:attrNameLst>
                                      </p:cBhvr>
                                      <p:tavLst>
                                        <p:tav tm="0" fmla="#ppt_w*sin(2.5*pi*$)">
                                          <p:val>
                                            <p:fltVal val="0"/>
                                          </p:val>
                                        </p:tav>
                                        <p:tav tm="100000">
                                          <p:val>
                                            <p:fltVal val="1"/>
                                          </p:val>
                                        </p:tav>
                                      </p:tavLst>
                                    </p:anim>
                                    <p:anim calcmode="lin" valueType="num">
                                      <p:cBhvr>
                                        <p:cTn id="14" dur="500" fill="hold"/>
                                        <p:tgtEl>
                                          <p:spTgt spid="35"/>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anim calcmode="lin" valueType="num">
                                      <p:cBhvr>
                                        <p:cTn id="55" dur="500" fill="hold"/>
                                        <p:tgtEl>
                                          <p:spTgt spid="36"/>
                                        </p:tgtEl>
                                        <p:attrNameLst>
                                          <p:attrName>ppt_w</p:attrName>
                                        </p:attrNameLst>
                                      </p:cBhvr>
                                      <p:tavLst>
                                        <p:tav tm="0" fmla="#ppt_w*sin(2.5*pi*$)">
                                          <p:val>
                                            <p:fltVal val="0"/>
                                          </p:val>
                                        </p:tav>
                                        <p:tav tm="100000">
                                          <p:val>
                                            <p:fltVal val="1"/>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ppt_w</p:attrName>
                                        </p:attrNameLst>
                                      </p:cBhvr>
                                      <p:tavLst>
                                        <p:tav tm="0" fmla="#ppt_w*sin(2.5*pi*$)">
                                          <p:val>
                                            <p:fltVal val="0"/>
                                          </p:val>
                                        </p:tav>
                                        <p:tav tm="100000">
                                          <p:val>
                                            <p:fltVal val="1"/>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00"/>
                                        <p:tgtEl>
                                          <p:spTgt spid="10"/>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down)">
                                      <p:cBhvr>
                                        <p:cTn id="97" dur="500"/>
                                        <p:tgtEl>
                                          <p:spTgt spid="17"/>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ppt_w</p:attrName>
                                        </p:attrNameLst>
                                      </p:cBhvr>
                                      <p:tavLst>
                                        <p:tav tm="0" fmla="#ppt_w*sin(2.5*pi*$)">
                                          <p:val>
                                            <p:fltVal val="0"/>
                                          </p:val>
                                        </p:tav>
                                        <p:tav tm="100000">
                                          <p:val>
                                            <p:fltVal val="1"/>
                                          </p:val>
                                        </p:tav>
                                      </p:tavLst>
                                    </p:anim>
                                    <p:anim calcmode="lin" valueType="num">
                                      <p:cBhvr>
                                        <p:cTn id="103" dur="500" fill="hold"/>
                                        <p:tgtEl>
                                          <p:spTgt spid="37"/>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anim calcmode="lin" valueType="num">
                                      <p:cBhvr>
                                        <p:cTn id="107" dur="500" fill="hold"/>
                                        <p:tgtEl>
                                          <p:spTgt spid="39"/>
                                        </p:tgtEl>
                                        <p:attrNameLst>
                                          <p:attrName>ppt_w</p:attrName>
                                        </p:attrNameLst>
                                      </p:cBhvr>
                                      <p:tavLst>
                                        <p:tav tm="0" fmla="#ppt_w*sin(2.5*pi*$)">
                                          <p:val>
                                            <p:fltVal val="0"/>
                                          </p:val>
                                        </p:tav>
                                        <p:tav tm="100000">
                                          <p:val>
                                            <p:fltVal val="1"/>
                                          </p:val>
                                        </p:tav>
                                      </p:tavLst>
                                    </p:anim>
                                    <p:anim calcmode="lin" valueType="num">
                                      <p:cBhvr>
                                        <p:cTn id="108" dur="500" fill="hold"/>
                                        <p:tgtEl>
                                          <p:spTgt spid="39"/>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1000"/>
                                        <p:tgtEl>
                                          <p:spTgt spid="46"/>
                                        </p:tgtEl>
                                      </p:cBhvr>
                                    </p:animEffect>
                                    <p:anim calcmode="lin" valueType="num">
                                      <p:cBhvr>
                                        <p:cTn id="118" dur="1000" fill="hold"/>
                                        <p:tgtEl>
                                          <p:spTgt spid="46"/>
                                        </p:tgtEl>
                                        <p:attrNameLst>
                                          <p:attrName>ppt_x</p:attrName>
                                        </p:attrNameLst>
                                      </p:cBhvr>
                                      <p:tavLst>
                                        <p:tav tm="0">
                                          <p:val>
                                            <p:strVal val="#ppt_x"/>
                                          </p:val>
                                        </p:tav>
                                        <p:tav tm="100000">
                                          <p:val>
                                            <p:strVal val="#ppt_x"/>
                                          </p:val>
                                        </p:tav>
                                      </p:tavLst>
                                    </p:anim>
                                    <p:anim calcmode="lin" valueType="num">
                                      <p:cBhvr>
                                        <p:cTn id="119" dur="1000" fill="hold"/>
                                        <p:tgtEl>
                                          <p:spTgt spid="46"/>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down)">
                                      <p:cBhvr>
                                        <p:cTn id="135" dur="500"/>
                                        <p:tgtEl>
                                          <p:spTgt spid="2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down)">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wipe(down)">
                                      <p:cBhvr>
                                        <p:cTn id="144" dur="500"/>
                                        <p:tgtEl>
                                          <p:spTgt spid="22"/>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ppt_w</p:attrName>
                                        </p:attrNameLst>
                                      </p:cBhvr>
                                      <p:tavLst>
                                        <p:tav tm="0" fmla="#ppt_w*sin(2.5*pi*$)">
                                          <p:val>
                                            <p:fltVal val="0"/>
                                          </p:val>
                                        </p:tav>
                                        <p:tav tm="100000">
                                          <p:val>
                                            <p:fltVal val="1"/>
                                          </p:val>
                                        </p:tav>
                                      </p:tavLst>
                                    </p:anim>
                                    <p:anim calcmode="lin" valueType="num">
                                      <p:cBhvr>
                                        <p:cTn id="150" dur="500" fill="hold"/>
                                        <p:tgtEl>
                                          <p:spTgt spid="38"/>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anim calcmode="lin" valueType="num">
                                      <p:cBhvr>
                                        <p:cTn id="154" dur="500" fill="hold"/>
                                        <p:tgtEl>
                                          <p:spTgt spid="41"/>
                                        </p:tgtEl>
                                        <p:attrNameLst>
                                          <p:attrName>ppt_w</p:attrName>
                                        </p:attrNameLst>
                                      </p:cBhvr>
                                      <p:tavLst>
                                        <p:tav tm="0" fmla="#ppt_w*sin(2.5*pi*$)">
                                          <p:val>
                                            <p:fltVal val="0"/>
                                          </p:val>
                                        </p:tav>
                                        <p:tav tm="100000">
                                          <p:val>
                                            <p:fltVal val="1"/>
                                          </p:val>
                                        </p:tav>
                                      </p:tavLst>
                                    </p:anim>
                                    <p:anim calcmode="lin" valueType="num">
                                      <p:cBhvr>
                                        <p:cTn id="155" dur="500" fill="hold"/>
                                        <p:tgtEl>
                                          <p:spTgt spid="41"/>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1000"/>
                                        <p:tgtEl>
                                          <p:spTgt spid="49"/>
                                        </p:tgtEl>
                                      </p:cBhvr>
                                    </p:animEffect>
                                    <p:anim calcmode="lin" valueType="num">
                                      <p:cBhvr>
                                        <p:cTn id="160" dur="1000" fill="hold"/>
                                        <p:tgtEl>
                                          <p:spTgt spid="49"/>
                                        </p:tgtEl>
                                        <p:attrNameLst>
                                          <p:attrName>ppt_x</p:attrName>
                                        </p:attrNameLst>
                                      </p:cBhvr>
                                      <p:tavLst>
                                        <p:tav tm="0">
                                          <p:val>
                                            <p:strVal val="#ppt_x"/>
                                          </p:val>
                                        </p:tav>
                                        <p:tav tm="100000">
                                          <p:val>
                                            <p:strVal val="#ppt_x"/>
                                          </p:val>
                                        </p:tav>
                                      </p:tavLst>
                                    </p:anim>
                                    <p:anim calcmode="lin" valueType="num">
                                      <p:cBhvr>
                                        <p:cTn id="161" dur="1000" fill="hold"/>
                                        <p:tgtEl>
                                          <p:spTgt spid="4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00"/>
                                        <p:tgtEl>
                                          <p:spTgt spid="26"/>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7"/>
                                        </p:tgtEl>
                                        <p:attrNameLst>
                                          <p:attrName>style.visibility</p:attrName>
                                        </p:attrNameLst>
                                      </p:cBhvr>
                                      <p:to>
                                        <p:strVal val="visible"/>
                                      </p:to>
                                    </p:set>
                                    <p:animEffect transition="in" filter="wipe(down)">
                                      <p:cBhvr>
                                        <p:cTn id="172" dur="500"/>
                                        <p:tgtEl>
                                          <p:spTgt spid="27"/>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28"/>
                                        </p:tgtEl>
                                        <p:attrNameLst>
                                          <p:attrName>style.visibility</p:attrName>
                                        </p:attrNameLst>
                                      </p:cBhvr>
                                      <p:to>
                                        <p:strVal val="visible"/>
                                      </p:to>
                                    </p:set>
                                    <p:animEffect transition="in" filter="wipe(down)">
                                      <p:cBhvr>
                                        <p:cTn id="175" dur="500"/>
                                        <p:tgtEl>
                                          <p:spTgt spid="28"/>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29"/>
                                        </p:tgtEl>
                                        <p:attrNameLst>
                                          <p:attrName>style.visibility</p:attrName>
                                        </p:attrNameLst>
                                      </p:cBhvr>
                                      <p:to>
                                        <p:strVal val="visible"/>
                                      </p:to>
                                    </p:set>
                                    <p:animEffect transition="in" filter="wipe(down)">
                                      <p:cBhvr>
                                        <p:cTn id="178" dur="500"/>
                                        <p:tgtEl>
                                          <p:spTgt spid="29"/>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wipe(down)">
                                      <p:cBhvr>
                                        <p:cTn id="182" dur="500"/>
                                        <p:tgtEl>
                                          <p:spTgt spid="33"/>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00"/>
                                        <p:tgtEl>
                                          <p:spTgt spid="32"/>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1"/>
                                        </p:tgtEl>
                                        <p:attrNameLst>
                                          <p:attrName>style.visibility</p:attrName>
                                        </p:attrNameLst>
                                      </p:cBhvr>
                                      <p:to>
                                        <p:strVal val="visible"/>
                                      </p:to>
                                    </p:set>
                                    <p:animEffect transition="in" filter="wipe(down)">
                                      <p:cBhvr>
                                        <p:cTn id="188" dur="500"/>
                                        <p:tgtEl>
                                          <p:spTgt spid="31"/>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0"/>
                                        </p:tgtEl>
                                        <p:attrNameLst>
                                          <p:attrName>style.visibility</p:attrName>
                                        </p:attrNameLst>
                                      </p:cBhvr>
                                      <p:to>
                                        <p:strVal val="visible"/>
                                      </p:to>
                                    </p:set>
                                    <p:animEffect transition="in" filter="wipe(down)">
                                      <p:cBhvr>
                                        <p:cTn id="1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488017" y="3135511"/>
            <a:ext cx="1107016" cy="1109133"/>
            <a:chOff x="1005742" y="1959743"/>
            <a:chExt cx="1189994" cy="1189994"/>
          </a:xfrm>
        </p:grpSpPr>
        <p:sp>
          <p:nvSpPr>
            <p:cNvPr id="3" name="椭圆 2"/>
            <p:cNvSpPr/>
            <p:nvPr/>
          </p:nvSpPr>
          <p:spPr>
            <a:xfrm>
              <a:off x="1060350" y="2014246"/>
              <a:ext cx="1080778" cy="1080987"/>
            </a:xfrm>
            <a:prstGeom prst="ellipse">
              <a:avLst/>
            </a:prstGeom>
            <a:solidFill>
              <a:schemeClr val="accent1"/>
            </a:solidFill>
            <a:ln w="25400" cap="flat" cmpd="sng" algn="ctr">
              <a:noFill/>
              <a:prstDash val="solid"/>
            </a:ln>
            <a:effectLst/>
          </p:spPr>
          <p:txBody>
            <a:bodyPr anchor="ctr"/>
            <a:lstStyle/>
            <a:p>
              <a:pPr algn="ctr" defTabSz="1088390">
                <a:defRPr/>
              </a:pPr>
              <a:r>
                <a:rPr lang="zh-CN" altLang="en-US" sz="1600" kern="0" dirty="0">
                  <a:solidFill>
                    <a:sysClr val="window" lastClr="FFFFFF"/>
                  </a:solidFill>
                  <a:latin typeface="Bodoni MT"/>
                  <a:ea typeface="微软雅黑" panose="020B0503020204020204" pitchFamily="34" charset="-122"/>
                </a:rPr>
                <a:t>内容</a:t>
              </a:r>
              <a:endParaRPr lang="en-US" altLang="zh-CN" sz="1600" kern="0" dirty="0">
                <a:solidFill>
                  <a:sysClr val="window" lastClr="FFFFFF"/>
                </a:solidFill>
                <a:latin typeface="Bodoni MT"/>
                <a:ea typeface="微软雅黑" panose="020B0503020204020204" pitchFamily="34" charset="-122"/>
              </a:endParaRPr>
            </a:p>
            <a:p>
              <a:pPr algn="ctr" defTabSz="1088390">
                <a:defRPr/>
              </a:pPr>
              <a:r>
                <a:rPr lang="zh-CN" altLang="en-US" sz="1600" kern="0" dirty="0">
                  <a:solidFill>
                    <a:sysClr val="window" lastClr="FFFFFF"/>
                  </a:solidFill>
                  <a:latin typeface="Bodoni MT"/>
                  <a:ea typeface="微软雅黑" panose="020B0503020204020204" pitchFamily="34" charset="-122"/>
                </a:rPr>
                <a:t>说明</a:t>
              </a:r>
              <a:endParaRPr lang="zh-CN" altLang="en-US" sz="1600" kern="0" dirty="0">
                <a:solidFill>
                  <a:sysClr val="window" lastClr="FFFFFF"/>
                </a:solidFill>
                <a:latin typeface="Bodoni MT"/>
                <a:ea typeface="微软雅黑" panose="020B0503020204020204" pitchFamily="34" charset="-122"/>
              </a:endParaRPr>
            </a:p>
          </p:txBody>
        </p:sp>
        <p:sp>
          <p:nvSpPr>
            <p:cNvPr id="4" name="椭圆 3"/>
            <p:cNvSpPr/>
            <p:nvPr/>
          </p:nvSpPr>
          <p:spPr>
            <a:xfrm>
              <a:off x="1005742" y="1959743"/>
              <a:ext cx="1189994" cy="1189994"/>
            </a:xfrm>
            <a:prstGeom prst="ellipse">
              <a:avLst/>
            </a:prstGeom>
            <a:noFill/>
            <a:ln w="12700" cap="flat" cmpd="sng" algn="ctr">
              <a:solidFill>
                <a:schemeClr val="accent1"/>
              </a:solidFill>
              <a:prstDash val="solid"/>
            </a:ln>
            <a:effectLst/>
          </p:spPr>
          <p:txBody>
            <a:bodyPr anchor="ctr"/>
            <a:lstStyle/>
            <a:p>
              <a:pPr algn="ctr" defTabSz="1088390">
                <a:defRPr/>
              </a:pPr>
              <a:endParaRPr lang="zh-CN" altLang="en-US" sz="2135" kern="0">
                <a:solidFill>
                  <a:sysClr val="window" lastClr="FFFFFF"/>
                </a:solidFill>
                <a:latin typeface="Bodoni MT"/>
                <a:ea typeface="微软雅黑" panose="020B0503020204020204" pitchFamily="34" charset="-122"/>
              </a:endParaRPr>
            </a:p>
          </p:txBody>
        </p:sp>
      </p:grpSp>
      <p:grpSp>
        <p:nvGrpSpPr>
          <p:cNvPr id="5" name="组合 4"/>
          <p:cNvGrpSpPr/>
          <p:nvPr/>
        </p:nvGrpSpPr>
        <p:grpSpPr bwMode="auto">
          <a:xfrm>
            <a:off x="3429000" y="2401028"/>
            <a:ext cx="1109133" cy="1107016"/>
            <a:chOff x="3750551" y="1408378"/>
            <a:chExt cx="1111514" cy="1111514"/>
          </a:xfrm>
        </p:grpSpPr>
        <p:sp>
          <p:nvSpPr>
            <p:cNvPr id="6" name="椭圆 5"/>
            <p:cNvSpPr/>
            <p:nvPr/>
          </p:nvSpPr>
          <p:spPr>
            <a:xfrm>
              <a:off x="3801460" y="1459384"/>
              <a:ext cx="1009696" cy="1009501"/>
            </a:xfrm>
            <a:prstGeom prst="ellipse">
              <a:avLst/>
            </a:prstGeom>
            <a:solidFill>
              <a:schemeClr val="accent2"/>
            </a:solidFill>
            <a:ln w="25400" cap="flat" cmpd="sng" algn="ctr">
              <a:noFill/>
              <a:prstDash val="solid"/>
            </a:ln>
            <a:effectLst/>
          </p:spPr>
          <p:txBody>
            <a:bodyPr anchor="ctr"/>
            <a:lstStyle/>
            <a:p>
              <a:pPr algn="ctr" defTabSz="1088390">
                <a:defRPr/>
              </a:pPr>
              <a:r>
                <a:rPr lang="zh-CN" altLang="en-US" sz="1600" kern="0" dirty="0">
                  <a:solidFill>
                    <a:sysClr val="window" lastClr="FFFFFF"/>
                  </a:solidFill>
                  <a:latin typeface="Bodoni MT"/>
                  <a:ea typeface="微软雅黑" panose="020B0503020204020204" pitchFamily="34" charset="-122"/>
                </a:rPr>
                <a:t>内容</a:t>
              </a:r>
              <a:endParaRPr lang="en-US" altLang="zh-CN" sz="1600" kern="0" dirty="0">
                <a:solidFill>
                  <a:sysClr val="window" lastClr="FFFFFF"/>
                </a:solidFill>
                <a:latin typeface="Bodoni MT"/>
                <a:ea typeface="微软雅黑" panose="020B0503020204020204" pitchFamily="34" charset="-122"/>
              </a:endParaRPr>
            </a:p>
            <a:p>
              <a:pPr algn="ctr" defTabSz="1088390">
                <a:defRPr/>
              </a:pPr>
              <a:r>
                <a:rPr lang="zh-CN" altLang="en-US" sz="1600" kern="0" dirty="0">
                  <a:solidFill>
                    <a:sysClr val="window" lastClr="FFFFFF"/>
                  </a:solidFill>
                  <a:latin typeface="Bodoni MT"/>
                  <a:ea typeface="微软雅黑" panose="020B0503020204020204" pitchFamily="34" charset="-122"/>
                </a:rPr>
                <a:t>说明</a:t>
              </a:r>
              <a:endParaRPr lang="zh-CN" altLang="en-US" sz="1600" kern="0" dirty="0">
                <a:solidFill>
                  <a:sysClr val="window" lastClr="FFFFFF"/>
                </a:solidFill>
                <a:latin typeface="Bodoni MT"/>
                <a:ea typeface="微软雅黑" panose="020B0503020204020204" pitchFamily="34" charset="-122"/>
              </a:endParaRPr>
            </a:p>
          </p:txBody>
        </p:sp>
        <p:sp>
          <p:nvSpPr>
            <p:cNvPr id="7" name="椭圆 6"/>
            <p:cNvSpPr/>
            <p:nvPr/>
          </p:nvSpPr>
          <p:spPr>
            <a:xfrm>
              <a:off x="3750551" y="1408378"/>
              <a:ext cx="1111514" cy="1111514"/>
            </a:xfrm>
            <a:prstGeom prst="ellipse">
              <a:avLst/>
            </a:prstGeom>
            <a:noFill/>
            <a:ln w="12700" cap="flat" cmpd="sng" algn="ctr">
              <a:solidFill>
                <a:schemeClr val="accent2"/>
              </a:solidFill>
              <a:prstDash val="solid"/>
            </a:ln>
            <a:effectLst/>
          </p:spPr>
          <p:txBody>
            <a:bodyPr anchor="ctr"/>
            <a:lstStyle/>
            <a:p>
              <a:pPr algn="ctr" defTabSz="1088390">
                <a:defRPr/>
              </a:pPr>
              <a:endParaRPr lang="zh-CN" altLang="en-US" sz="2135" kern="0">
                <a:solidFill>
                  <a:sysClr val="window" lastClr="FFFFFF"/>
                </a:solidFill>
                <a:latin typeface="Bodoni MT"/>
                <a:ea typeface="微软雅黑" panose="020B0503020204020204" pitchFamily="34" charset="-122"/>
              </a:endParaRPr>
            </a:p>
          </p:txBody>
        </p:sp>
      </p:grpSp>
      <p:grpSp>
        <p:nvGrpSpPr>
          <p:cNvPr id="8" name="组合 7"/>
          <p:cNvGrpSpPr/>
          <p:nvPr/>
        </p:nvGrpSpPr>
        <p:grpSpPr bwMode="auto">
          <a:xfrm>
            <a:off x="3429000" y="3969478"/>
            <a:ext cx="1109133" cy="1107017"/>
            <a:chOff x="1005742" y="1959742"/>
            <a:chExt cx="1189994" cy="1189994"/>
          </a:xfrm>
        </p:grpSpPr>
        <p:sp>
          <p:nvSpPr>
            <p:cNvPr id="9" name="椭圆 8"/>
            <p:cNvSpPr/>
            <p:nvPr/>
          </p:nvSpPr>
          <p:spPr>
            <a:xfrm>
              <a:off x="1060246" y="2014350"/>
              <a:ext cx="1080987" cy="1080779"/>
            </a:xfrm>
            <a:prstGeom prst="ellipse">
              <a:avLst/>
            </a:prstGeom>
            <a:solidFill>
              <a:schemeClr val="accent3"/>
            </a:solidFill>
            <a:ln w="25400" cap="flat" cmpd="sng" algn="ctr">
              <a:noFill/>
              <a:prstDash val="solid"/>
            </a:ln>
            <a:effectLst/>
          </p:spPr>
          <p:txBody>
            <a:bodyPr anchor="ctr"/>
            <a:lstStyle/>
            <a:p>
              <a:pPr algn="ctr" defTabSz="1088390">
                <a:defRPr/>
              </a:pPr>
              <a:r>
                <a:rPr lang="zh-CN" altLang="en-US" sz="1600" kern="0" dirty="0">
                  <a:solidFill>
                    <a:sysClr val="window" lastClr="FFFFFF"/>
                  </a:solidFill>
                  <a:latin typeface="Bodoni MT"/>
                  <a:ea typeface="微软雅黑" panose="020B0503020204020204" pitchFamily="34" charset="-122"/>
                </a:rPr>
                <a:t>内容</a:t>
              </a:r>
              <a:endParaRPr lang="en-US" altLang="zh-CN" sz="1600" kern="0" dirty="0">
                <a:solidFill>
                  <a:sysClr val="window" lastClr="FFFFFF"/>
                </a:solidFill>
                <a:latin typeface="Bodoni MT"/>
                <a:ea typeface="微软雅黑" panose="020B0503020204020204" pitchFamily="34" charset="-122"/>
              </a:endParaRPr>
            </a:p>
            <a:p>
              <a:pPr algn="ctr" defTabSz="1088390">
                <a:defRPr/>
              </a:pPr>
              <a:r>
                <a:rPr lang="zh-CN" altLang="en-US" sz="1600" kern="0" dirty="0">
                  <a:solidFill>
                    <a:sysClr val="window" lastClr="FFFFFF"/>
                  </a:solidFill>
                  <a:latin typeface="Bodoni MT"/>
                  <a:ea typeface="微软雅黑" panose="020B0503020204020204" pitchFamily="34" charset="-122"/>
                </a:rPr>
                <a:t>说明</a:t>
              </a:r>
              <a:endParaRPr lang="zh-CN" altLang="en-US" sz="1600" kern="0" dirty="0">
                <a:solidFill>
                  <a:sysClr val="window" lastClr="FFFFFF"/>
                </a:solidFill>
                <a:latin typeface="Bodoni MT"/>
                <a:ea typeface="微软雅黑" panose="020B0503020204020204" pitchFamily="34" charset="-122"/>
              </a:endParaRPr>
            </a:p>
          </p:txBody>
        </p:sp>
        <p:sp>
          <p:nvSpPr>
            <p:cNvPr id="10" name="椭圆 9"/>
            <p:cNvSpPr/>
            <p:nvPr/>
          </p:nvSpPr>
          <p:spPr>
            <a:xfrm>
              <a:off x="1005742" y="1959742"/>
              <a:ext cx="1189994" cy="1189994"/>
            </a:xfrm>
            <a:prstGeom prst="ellipse">
              <a:avLst/>
            </a:prstGeom>
            <a:noFill/>
            <a:ln w="12700" cap="flat" cmpd="sng" algn="ctr">
              <a:solidFill>
                <a:schemeClr val="accent3"/>
              </a:solidFill>
              <a:prstDash val="solid"/>
            </a:ln>
            <a:effectLst/>
          </p:spPr>
          <p:txBody>
            <a:bodyPr anchor="ctr"/>
            <a:lstStyle/>
            <a:p>
              <a:pPr algn="ctr" defTabSz="1088390">
                <a:defRPr/>
              </a:pPr>
              <a:endParaRPr lang="zh-CN" altLang="en-US" sz="2135" kern="0">
                <a:solidFill>
                  <a:sysClr val="window" lastClr="FFFFFF"/>
                </a:solidFill>
                <a:latin typeface="Bodoni MT"/>
                <a:ea typeface="微软雅黑" panose="020B0503020204020204" pitchFamily="34" charset="-122"/>
              </a:endParaRPr>
            </a:p>
          </p:txBody>
        </p:sp>
      </p:grpSp>
      <p:grpSp>
        <p:nvGrpSpPr>
          <p:cNvPr id="11" name="组合 10"/>
          <p:cNvGrpSpPr/>
          <p:nvPr/>
        </p:nvGrpSpPr>
        <p:grpSpPr bwMode="auto">
          <a:xfrm>
            <a:off x="5492751" y="1596695"/>
            <a:ext cx="1107016" cy="1109133"/>
            <a:chOff x="1005742" y="1959742"/>
            <a:chExt cx="1189994" cy="1189994"/>
          </a:xfrm>
        </p:grpSpPr>
        <p:sp>
          <p:nvSpPr>
            <p:cNvPr id="12" name="椭圆 11"/>
            <p:cNvSpPr/>
            <p:nvPr/>
          </p:nvSpPr>
          <p:spPr>
            <a:xfrm>
              <a:off x="1060350" y="2014246"/>
              <a:ext cx="1080778" cy="1080987"/>
            </a:xfrm>
            <a:prstGeom prst="ellipse">
              <a:avLst/>
            </a:prstGeom>
            <a:solidFill>
              <a:schemeClr val="accent4"/>
            </a:solidFill>
            <a:ln w="25400" cap="flat" cmpd="sng" algn="ctr">
              <a:noFill/>
              <a:prstDash val="solid"/>
            </a:ln>
            <a:effectLst/>
          </p:spPr>
          <p:txBody>
            <a:bodyPr anchor="ctr"/>
            <a:lstStyle/>
            <a:p>
              <a:pPr algn="ctr" defTabSz="1088390">
                <a:defRPr/>
              </a:pPr>
              <a:r>
                <a:rPr lang="zh-CN" altLang="en-US" sz="1600" kern="0" dirty="0">
                  <a:solidFill>
                    <a:sysClr val="window" lastClr="FFFFFF"/>
                  </a:solidFill>
                  <a:latin typeface="Bodoni MT"/>
                  <a:ea typeface="微软雅黑" panose="020B0503020204020204" pitchFamily="34" charset="-122"/>
                </a:rPr>
                <a:t>内容</a:t>
              </a:r>
              <a:endParaRPr lang="en-US" altLang="zh-CN" sz="1600" kern="0" dirty="0">
                <a:solidFill>
                  <a:sysClr val="window" lastClr="FFFFFF"/>
                </a:solidFill>
                <a:latin typeface="Bodoni MT"/>
                <a:ea typeface="微软雅黑" panose="020B0503020204020204" pitchFamily="34" charset="-122"/>
              </a:endParaRPr>
            </a:p>
            <a:p>
              <a:pPr algn="ctr" defTabSz="1088390">
                <a:defRPr/>
              </a:pPr>
              <a:r>
                <a:rPr lang="zh-CN" altLang="en-US" sz="1600" kern="0" dirty="0">
                  <a:solidFill>
                    <a:sysClr val="window" lastClr="FFFFFF"/>
                  </a:solidFill>
                  <a:latin typeface="Bodoni MT"/>
                  <a:ea typeface="微软雅黑" panose="020B0503020204020204" pitchFamily="34" charset="-122"/>
                </a:rPr>
                <a:t>说明</a:t>
              </a:r>
              <a:endParaRPr lang="zh-CN" altLang="en-US" sz="1600" kern="0" dirty="0">
                <a:solidFill>
                  <a:sysClr val="window" lastClr="FFFFFF"/>
                </a:solidFill>
                <a:latin typeface="Bodoni MT"/>
                <a:ea typeface="微软雅黑" panose="020B0503020204020204" pitchFamily="34" charset="-122"/>
              </a:endParaRPr>
            </a:p>
          </p:txBody>
        </p:sp>
        <p:sp>
          <p:nvSpPr>
            <p:cNvPr id="13" name="椭圆 12"/>
            <p:cNvSpPr/>
            <p:nvPr/>
          </p:nvSpPr>
          <p:spPr>
            <a:xfrm>
              <a:off x="1005742" y="1959742"/>
              <a:ext cx="1189994" cy="1189994"/>
            </a:xfrm>
            <a:prstGeom prst="ellipse">
              <a:avLst/>
            </a:prstGeom>
            <a:noFill/>
            <a:ln w="12700" cap="flat" cmpd="sng" algn="ctr">
              <a:solidFill>
                <a:schemeClr val="accent4"/>
              </a:solidFill>
              <a:prstDash val="solid"/>
            </a:ln>
            <a:effectLst/>
          </p:spPr>
          <p:txBody>
            <a:bodyPr anchor="ctr"/>
            <a:lstStyle/>
            <a:p>
              <a:pPr algn="ctr" defTabSz="1088390">
                <a:defRPr/>
              </a:pPr>
              <a:endParaRPr lang="zh-CN" altLang="en-US" sz="2135" kern="0">
                <a:solidFill>
                  <a:sysClr val="window" lastClr="FFFFFF"/>
                </a:solidFill>
                <a:latin typeface="Bodoni MT"/>
                <a:ea typeface="微软雅黑" panose="020B0503020204020204" pitchFamily="34" charset="-122"/>
              </a:endParaRPr>
            </a:p>
          </p:txBody>
        </p:sp>
      </p:grpSp>
      <p:grpSp>
        <p:nvGrpSpPr>
          <p:cNvPr id="14" name="组合 13"/>
          <p:cNvGrpSpPr/>
          <p:nvPr/>
        </p:nvGrpSpPr>
        <p:grpSpPr bwMode="auto">
          <a:xfrm>
            <a:off x="5505451" y="4818261"/>
            <a:ext cx="1109133" cy="1107016"/>
            <a:chOff x="1005742" y="2208327"/>
            <a:chExt cx="1189994" cy="1189994"/>
          </a:xfrm>
        </p:grpSpPr>
        <p:sp>
          <p:nvSpPr>
            <p:cNvPr id="15" name="椭圆 14"/>
            <p:cNvSpPr/>
            <p:nvPr/>
          </p:nvSpPr>
          <p:spPr>
            <a:xfrm>
              <a:off x="1060246" y="2262935"/>
              <a:ext cx="1080987" cy="1080778"/>
            </a:xfrm>
            <a:prstGeom prst="ellipse">
              <a:avLst/>
            </a:prstGeom>
            <a:solidFill>
              <a:schemeClr val="accent6"/>
            </a:solidFill>
            <a:ln w="25400" cap="flat" cmpd="sng" algn="ctr">
              <a:noFill/>
              <a:prstDash val="solid"/>
            </a:ln>
            <a:effectLst/>
          </p:spPr>
          <p:txBody>
            <a:bodyPr anchor="ctr"/>
            <a:lstStyle/>
            <a:p>
              <a:pPr algn="ctr" defTabSz="1088390">
                <a:defRPr/>
              </a:pPr>
              <a:r>
                <a:rPr lang="zh-CN" altLang="en-US" sz="1600" kern="0" dirty="0">
                  <a:solidFill>
                    <a:sysClr val="window" lastClr="FFFFFF"/>
                  </a:solidFill>
                  <a:latin typeface="Bodoni MT"/>
                  <a:ea typeface="微软雅黑" panose="020B0503020204020204" pitchFamily="34" charset="-122"/>
                </a:rPr>
                <a:t>内容</a:t>
              </a:r>
              <a:endParaRPr lang="en-US" altLang="zh-CN" sz="1600" kern="0" dirty="0">
                <a:solidFill>
                  <a:sysClr val="window" lastClr="FFFFFF"/>
                </a:solidFill>
                <a:latin typeface="Bodoni MT"/>
                <a:ea typeface="微软雅黑" panose="020B0503020204020204" pitchFamily="34" charset="-122"/>
              </a:endParaRPr>
            </a:p>
            <a:p>
              <a:pPr algn="ctr" defTabSz="1088390">
                <a:defRPr/>
              </a:pPr>
              <a:r>
                <a:rPr lang="zh-CN" altLang="en-US" sz="1600" kern="0" dirty="0">
                  <a:solidFill>
                    <a:sysClr val="window" lastClr="FFFFFF"/>
                  </a:solidFill>
                  <a:latin typeface="Bodoni MT"/>
                  <a:ea typeface="微软雅黑" panose="020B0503020204020204" pitchFamily="34" charset="-122"/>
                </a:rPr>
                <a:t>说明</a:t>
              </a:r>
              <a:endParaRPr lang="zh-CN" altLang="en-US" sz="1600" kern="0" dirty="0">
                <a:solidFill>
                  <a:sysClr val="window" lastClr="FFFFFF"/>
                </a:solidFill>
                <a:latin typeface="Bodoni MT"/>
                <a:ea typeface="微软雅黑" panose="020B0503020204020204" pitchFamily="34" charset="-122"/>
              </a:endParaRPr>
            </a:p>
          </p:txBody>
        </p:sp>
        <p:sp>
          <p:nvSpPr>
            <p:cNvPr id="16" name="椭圆 15"/>
            <p:cNvSpPr/>
            <p:nvPr/>
          </p:nvSpPr>
          <p:spPr>
            <a:xfrm>
              <a:off x="1005742" y="2208327"/>
              <a:ext cx="1189994" cy="1189994"/>
            </a:xfrm>
            <a:prstGeom prst="ellipse">
              <a:avLst/>
            </a:prstGeom>
            <a:noFill/>
            <a:ln w="12700" cap="flat" cmpd="sng" algn="ctr">
              <a:solidFill>
                <a:schemeClr val="accent6"/>
              </a:solidFill>
              <a:prstDash val="solid"/>
            </a:ln>
            <a:effectLst/>
          </p:spPr>
          <p:txBody>
            <a:bodyPr anchor="ctr"/>
            <a:lstStyle/>
            <a:p>
              <a:pPr algn="ctr" defTabSz="1088390">
                <a:defRPr/>
              </a:pPr>
              <a:endParaRPr lang="zh-CN" altLang="en-US" sz="2135" kern="0">
                <a:solidFill>
                  <a:sysClr val="window" lastClr="FFFFFF"/>
                </a:solidFill>
                <a:latin typeface="Bodoni MT"/>
                <a:ea typeface="微软雅黑" panose="020B0503020204020204" pitchFamily="34" charset="-122"/>
              </a:endParaRPr>
            </a:p>
          </p:txBody>
        </p:sp>
      </p:grpSp>
      <p:grpSp>
        <p:nvGrpSpPr>
          <p:cNvPr id="17" name="组合 16"/>
          <p:cNvGrpSpPr/>
          <p:nvPr/>
        </p:nvGrpSpPr>
        <p:grpSpPr bwMode="auto">
          <a:xfrm>
            <a:off x="5492751" y="3207478"/>
            <a:ext cx="1107016" cy="1107017"/>
            <a:chOff x="1005742" y="1959742"/>
            <a:chExt cx="1189994" cy="1189994"/>
          </a:xfrm>
        </p:grpSpPr>
        <p:sp>
          <p:nvSpPr>
            <p:cNvPr id="18" name="椭圆 17"/>
            <p:cNvSpPr/>
            <p:nvPr/>
          </p:nvSpPr>
          <p:spPr>
            <a:xfrm>
              <a:off x="1060350" y="2014350"/>
              <a:ext cx="1080778" cy="1080779"/>
            </a:xfrm>
            <a:prstGeom prst="ellipse">
              <a:avLst/>
            </a:prstGeom>
            <a:solidFill>
              <a:schemeClr val="accent5"/>
            </a:solidFill>
            <a:ln w="25400" cap="flat" cmpd="sng" algn="ctr">
              <a:noFill/>
              <a:prstDash val="solid"/>
            </a:ln>
            <a:effectLst/>
          </p:spPr>
          <p:txBody>
            <a:bodyPr anchor="ctr"/>
            <a:lstStyle/>
            <a:p>
              <a:pPr algn="ctr" defTabSz="1088390">
                <a:defRPr/>
              </a:pPr>
              <a:r>
                <a:rPr lang="zh-CN" altLang="en-US" sz="1600" kern="0" dirty="0">
                  <a:solidFill>
                    <a:sysClr val="window" lastClr="FFFFFF"/>
                  </a:solidFill>
                  <a:latin typeface="Bodoni MT"/>
                  <a:ea typeface="微软雅黑" panose="020B0503020204020204" pitchFamily="34" charset="-122"/>
                </a:rPr>
                <a:t>内容</a:t>
              </a:r>
              <a:endParaRPr lang="en-US" altLang="zh-CN" sz="1600" kern="0" dirty="0">
                <a:solidFill>
                  <a:sysClr val="window" lastClr="FFFFFF"/>
                </a:solidFill>
                <a:latin typeface="Bodoni MT"/>
                <a:ea typeface="微软雅黑" panose="020B0503020204020204" pitchFamily="34" charset="-122"/>
              </a:endParaRPr>
            </a:p>
            <a:p>
              <a:pPr algn="ctr" defTabSz="1088390">
                <a:defRPr/>
              </a:pPr>
              <a:r>
                <a:rPr lang="zh-CN" altLang="en-US" sz="1600" kern="0" dirty="0">
                  <a:solidFill>
                    <a:sysClr val="window" lastClr="FFFFFF"/>
                  </a:solidFill>
                  <a:latin typeface="Bodoni MT"/>
                  <a:ea typeface="微软雅黑" panose="020B0503020204020204" pitchFamily="34" charset="-122"/>
                </a:rPr>
                <a:t>说明</a:t>
              </a:r>
              <a:endParaRPr lang="zh-CN" altLang="en-US" sz="1600" kern="0" dirty="0">
                <a:solidFill>
                  <a:sysClr val="window" lastClr="FFFFFF"/>
                </a:solidFill>
                <a:latin typeface="Bodoni MT"/>
                <a:ea typeface="微软雅黑" panose="020B0503020204020204" pitchFamily="34" charset="-122"/>
              </a:endParaRPr>
            </a:p>
          </p:txBody>
        </p:sp>
        <p:sp>
          <p:nvSpPr>
            <p:cNvPr id="19" name="椭圆 18"/>
            <p:cNvSpPr/>
            <p:nvPr/>
          </p:nvSpPr>
          <p:spPr>
            <a:xfrm>
              <a:off x="1005742" y="1959742"/>
              <a:ext cx="1189994" cy="1189994"/>
            </a:xfrm>
            <a:prstGeom prst="ellipse">
              <a:avLst/>
            </a:prstGeom>
            <a:noFill/>
            <a:ln w="12700" cap="flat" cmpd="sng" algn="ctr">
              <a:solidFill>
                <a:schemeClr val="accent5"/>
              </a:solidFill>
              <a:prstDash val="solid"/>
            </a:ln>
            <a:effectLst/>
          </p:spPr>
          <p:txBody>
            <a:bodyPr anchor="ctr"/>
            <a:lstStyle/>
            <a:p>
              <a:pPr algn="ctr" defTabSz="1088390">
                <a:defRPr/>
              </a:pPr>
              <a:endParaRPr lang="zh-CN" altLang="en-US" sz="2135" kern="0">
                <a:solidFill>
                  <a:sysClr val="window" lastClr="FFFFFF"/>
                </a:solidFill>
                <a:latin typeface="Bodoni MT"/>
                <a:ea typeface="微软雅黑" panose="020B0503020204020204" pitchFamily="34" charset="-122"/>
              </a:endParaRPr>
            </a:p>
          </p:txBody>
        </p:sp>
      </p:grpSp>
      <p:cxnSp>
        <p:nvCxnSpPr>
          <p:cNvPr id="20" name="直接连接符 19"/>
          <p:cNvCxnSpPr>
            <a:cxnSpLocks noChangeShapeType="1"/>
            <a:stCxn id="4" idx="7"/>
            <a:endCxn id="7" idx="2"/>
          </p:cNvCxnSpPr>
          <p:nvPr/>
        </p:nvCxnSpPr>
        <p:spPr bwMode="auto">
          <a:xfrm flipV="1">
            <a:off x="2432051" y="2955595"/>
            <a:ext cx="996949" cy="342900"/>
          </a:xfrm>
          <a:prstGeom prst="line">
            <a:avLst/>
          </a:prstGeom>
          <a:noFill/>
          <a:ln w="9525" algn="ctr">
            <a:solidFill>
              <a:schemeClr val="tx1">
                <a:lumMod val="65000"/>
                <a:lumOff val="35000"/>
              </a:schemeClr>
            </a:solidFill>
            <a:prstDash val="sysDot"/>
            <a:round/>
          </a:ln>
        </p:spPr>
      </p:cxnSp>
      <p:cxnSp>
        <p:nvCxnSpPr>
          <p:cNvPr id="21" name="直接连接符 20"/>
          <p:cNvCxnSpPr>
            <a:cxnSpLocks noChangeShapeType="1"/>
            <a:stCxn id="4" idx="5"/>
            <a:endCxn id="10" idx="2"/>
          </p:cNvCxnSpPr>
          <p:nvPr/>
        </p:nvCxnSpPr>
        <p:spPr bwMode="auto">
          <a:xfrm>
            <a:off x="2432051" y="4081661"/>
            <a:ext cx="996949" cy="440267"/>
          </a:xfrm>
          <a:prstGeom prst="line">
            <a:avLst/>
          </a:prstGeom>
          <a:noFill/>
          <a:ln w="9525" algn="ctr">
            <a:solidFill>
              <a:schemeClr val="tx1">
                <a:lumMod val="65000"/>
                <a:lumOff val="35000"/>
              </a:schemeClr>
            </a:solidFill>
            <a:prstDash val="sysDot"/>
            <a:round/>
          </a:ln>
        </p:spPr>
      </p:cxnSp>
      <p:cxnSp>
        <p:nvCxnSpPr>
          <p:cNvPr id="22" name="直接连接符 21"/>
          <p:cNvCxnSpPr>
            <a:cxnSpLocks noChangeShapeType="1"/>
            <a:stCxn id="10" idx="5"/>
            <a:endCxn id="16" idx="2"/>
          </p:cNvCxnSpPr>
          <p:nvPr/>
        </p:nvCxnSpPr>
        <p:spPr bwMode="auto">
          <a:xfrm>
            <a:off x="4375151" y="4913511"/>
            <a:ext cx="1130300" cy="457200"/>
          </a:xfrm>
          <a:prstGeom prst="line">
            <a:avLst/>
          </a:prstGeom>
          <a:noFill/>
          <a:ln w="9525" algn="ctr">
            <a:solidFill>
              <a:schemeClr val="tx1">
                <a:lumMod val="65000"/>
                <a:lumOff val="35000"/>
              </a:schemeClr>
            </a:solidFill>
            <a:prstDash val="sysDot"/>
            <a:round/>
          </a:ln>
        </p:spPr>
      </p:cxnSp>
      <p:cxnSp>
        <p:nvCxnSpPr>
          <p:cNvPr id="23" name="直接连接符 22"/>
          <p:cNvCxnSpPr>
            <a:cxnSpLocks noChangeShapeType="1"/>
            <a:stCxn id="7" idx="7"/>
            <a:endCxn id="13" idx="2"/>
          </p:cNvCxnSpPr>
          <p:nvPr/>
        </p:nvCxnSpPr>
        <p:spPr bwMode="auto">
          <a:xfrm flipV="1">
            <a:off x="4375151" y="2151262"/>
            <a:ext cx="1117600" cy="412749"/>
          </a:xfrm>
          <a:prstGeom prst="line">
            <a:avLst/>
          </a:prstGeom>
          <a:noFill/>
          <a:ln w="9525" algn="ctr">
            <a:solidFill>
              <a:schemeClr val="tx1">
                <a:lumMod val="65000"/>
                <a:lumOff val="35000"/>
              </a:schemeClr>
            </a:solidFill>
            <a:prstDash val="sysDot"/>
            <a:round/>
          </a:ln>
        </p:spPr>
      </p:cxnSp>
      <p:cxnSp>
        <p:nvCxnSpPr>
          <p:cNvPr id="24" name="直接连接符 23"/>
          <p:cNvCxnSpPr>
            <a:cxnSpLocks noChangeShapeType="1"/>
            <a:stCxn id="7" idx="6"/>
            <a:endCxn id="19" idx="1"/>
          </p:cNvCxnSpPr>
          <p:nvPr/>
        </p:nvCxnSpPr>
        <p:spPr bwMode="auto">
          <a:xfrm>
            <a:off x="4538134" y="2955595"/>
            <a:ext cx="1115484" cy="414867"/>
          </a:xfrm>
          <a:prstGeom prst="line">
            <a:avLst/>
          </a:prstGeom>
          <a:noFill/>
          <a:ln w="9525" algn="ctr">
            <a:solidFill>
              <a:schemeClr val="tx1">
                <a:lumMod val="65000"/>
                <a:lumOff val="35000"/>
              </a:schemeClr>
            </a:solidFill>
            <a:prstDash val="sysDot"/>
            <a:round/>
          </a:ln>
        </p:spPr>
      </p:cxnSp>
      <p:cxnSp>
        <p:nvCxnSpPr>
          <p:cNvPr id="25" name="直接连接符 24"/>
          <p:cNvCxnSpPr>
            <a:cxnSpLocks noChangeShapeType="1"/>
            <a:stCxn id="10" idx="6"/>
            <a:endCxn id="19" idx="3"/>
          </p:cNvCxnSpPr>
          <p:nvPr/>
        </p:nvCxnSpPr>
        <p:spPr bwMode="auto">
          <a:xfrm flipV="1">
            <a:off x="4538134" y="4153629"/>
            <a:ext cx="1115484" cy="368300"/>
          </a:xfrm>
          <a:prstGeom prst="line">
            <a:avLst/>
          </a:prstGeom>
          <a:noFill/>
          <a:ln w="9525" algn="ctr">
            <a:solidFill>
              <a:schemeClr val="tx1">
                <a:lumMod val="65000"/>
                <a:lumOff val="35000"/>
              </a:schemeClr>
            </a:solidFill>
            <a:prstDash val="sysDot"/>
            <a:round/>
          </a:ln>
        </p:spPr>
      </p:cxnSp>
      <p:sp>
        <p:nvSpPr>
          <p:cNvPr id="26" name="矩形 25"/>
          <p:cNvSpPr>
            <a:spLocks noChangeArrowheads="1"/>
          </p:cNvSpPr>
          <p:nvPr/>
        </p:nvSpPr>
        <p:spPr bwMode="auto">
          <a:xfrm>
            <a:off x="7046384" y="1929871"/>
            <a:ext cx="3658128" cy="605294"/>
          </a:xfrm>
          <a:prstGeom prst="rect">
            <a:avLst/>
          </a:prstGeom>
          <a:noFill/>
          <a:ln w="9525">
            <a:noFill/>
            <a:miter lim="800000"/>
          </a:ln>
        </p:spPr>
        <p:txBody>
          <a:bodyPr wrap="square">
            <a:spAutoFit/>
          </a:bodyPr>
          <a:lstStyle/>
          <a:p>
            <a:pPr algn="just" defTabSz="1088390">
              <a:lnSpc>
                <a:spcPts val="2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7046384" y="3501588"/>
            <a:ext cx="3658128" cy="605294"/>
          </a:xfrm>
          <a:prstGeom prst="rect">
            <a:avLst/>
          </a:prstGeom>
          <a:noFill/>
          <a:ln w="9525">
            <a:noFill/>
            <a:miter lim="800000"/>
          </a:ln>
        </p:spPr>
        <p:txBody>
          <a:bodyPr wrap="square">
            <a:spAutoFit/>
          </a:bodyPr>
          <a:lstStyle/>
          <a:p>
            <a:pPr algn="just" defTabSz="1088390">
              <a:lnSpc>
                <a:spcPts val="2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8" name="矩形 27"/>
          <p:cNvSpPr>
            <a:spLocks noChangeArrowheads="1"/>
          </p:cNvSpPr>
          <p:nvPr/>
        </p:nvSpPr>
        <p:spPr bwMode="auto">
          <a:xfrm>
            <a:off x="7046384" y="5074377"/>
            <a:ext cx="3562117" cy="605294"/>
          </a:xfrm>
          <a:prstGeom prst="rect">
            <a:avLst/>
          </a:prstGeom>
          <a:noFill/>
          <a:ln w="9525">
            <a:noFill/>
            <a:miter lim="800000"/>
          </a:ln>
        </p:spPr>
        <p:txBody>
          <a:bodyPr wrap="square">
            <a:spAutoFit/>
          </a:bodyPr>
          <a:lstStyle/>
          <a:p>
            <a:pPr algn="just" defTabSz="1088390">
              <a:lnSpc>
                <a:spcPts val="2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 fill="hold"/>
                                        <p:tgtEl>
                                          <p:spTgt spid="2"/>
                                        </p:tgtEl>
                                        <p:attrNameLst>
                                          <p:attrName>ppt_w</p:attrName>
                                        </p:attrNameLst>
                                      </p:cBhvr>
                                      <p:tavLst>
                                        <p:tav tm="0">
                                          <p:val>
                                            <p:fltVal val="0"/>
                                          </p:val>
                                        </p:tav>
                                        <p:tav tm="100000">
                                          <p:val>
                                            <p:strVal val="#ppt_w"/>
                                          </p:val>
                                        </p:tav>
                                      </p:tavLst>
                                    </p:anim>
                                    <p:anim calcmode="lin" valueType="num">
                                      <p:cBhvr>
                                        <p:cTn id="8" dur="200" fill="hold"/>
                                        <p:tgtEl>
                                          <p:spTgt spid="2"/>
                                        </p:tgtEl>
                                        <p:attrNameLst>
                                          <p:attrName>ppt_h</p:attrName>
                                        </p:attrNameLst>
                                      </p:cBhvr>
                                      <p:tavLst>
                                        <p:tav tm="0">
                                          <p:val>
                                            <p:fltVal val="0"/>
                                          </p:val>
                                        </p:tav>
                                        <p:tav tm="100000">
                                          <p:val>
                                            <p:strVal val="#ppt_h"/>
                                          </p:val>
                                        </p:tav>
                                      </p:tavLst>
                                    </p:anim>
                                    <p:animEffect transition="in" filter="fade">
                                      <p:cBhvr>
                                        <p:cTn id="9" dur="200"/>
                                        <p:tgtEl>
                                          <p:spTgt spid="2"/>
                                        </p:tgtEl>
                                      </p:cBhvr>
                                    </p:animEffect>
                                  </p:childTnLst>
                                </p:cTn>
                              </p:par>
                              <p:par>
                                <p:cTn id="10" presetID="6" presetClass="emph" presetSubtype="0" autoRev="1" fill="hold" nodeType="withEffect">
                                  <p:stCondLst>
                                    <p:cond delay="200"/>
                                  </p:stCondLst>
                                  <p:childTnLst>
                                    <p:animScale>
                                      <p:cBhvr>
                                        <p:cTn id="11" dur="200" fill="hold"/>
                                        <p:tgtEl>
                                          <p:spTgt spid="2"/>
                                        </p:tgtEl>
                                      </p:cBhvr>
                                      <p:by x="130000" y="130000"/>
                                    </p:animScale>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autoRev="1" fill="hold" nodeType="withEffect">
                                  <p:stCondLst>
                                    <p:cond delay="200"/>
                                  </p:stCondLst>
                                  <p:childTnLst>
                                    <p:animScale>
                                      <p:cBhvr>
                                        <p:cTn id="26" dur="200" fill="hold"/>
                                        <p:tgtEl>
                                          <p:spTgt spid="5"/>
                                        </p:tgtEl>
                                      </p:cBhvr>
                                      <p:by x="130000" y="130000"/>
                                    </p:animScale>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200" fill="hold"/>
                                        <p:tgtEl>
                                          <p:spTgt spid="8"/>
                                        </p:tgtEl>
                                        <p:attrNameLst>
                                          <p:attrName>ppt_w</p:attrName>
                                        </p:attrNameLst>
                                      </p:cBhvr>
                                      <p:tavLst>
                                        <p:tav tm="0">
                                          <p:val>
                                            <p:fltVal val="0"/>
                                          </p:val>
                                        </p:tav>
                                        <p:tav tm="100000">
                                          <p:val>
                                            <p:strVal val="#ppt_w"/>
                                          </p:val>
                                        </p:tav>
                                      </p:tavLst>
                                    </p:anim>
                                    <p:anim calcmode="lin" valueType="num">
                                      <p:cBhvr>
                                        <p:cTn id="31" dur="200" fill="hold"/>
                                        <p:tgtEl>
                                          <p:spTgt spid="8"/>
                                        </p:tgtEl>
                                        <p:attrNameLst>
                                          <p:attrName>ppt_h</p:attrName>
                                        </p:attrNameLst>
                                      </p:cBhvr>
                                      <p:tavLst>
                                        <p:tav tm="0">
                                          <p:val>
                                            <p:fltVal val="0"/>
                                          </p:val>
                                        </p:tav>
                                        <p:tav tm="100000">
                                          <p:val>
                                            <p:strVal val="#ppt_h"/>
                                          </p:val>
                                        </p:tav>
                                      </p:tavLst>
                                    </p:anim>
                                    <p:animEffect transition="in" filter="fade">
                                      <p:cBhvr>
                                        <p:cTn id="32" dur="200"/>
                                        <p:tgtEl>
                                          <p:spTgt spid="8"/>
                                        </p:tgtEl>
                                      </p:cBhvr>
                                    </p:animEffect>
                                  </p:childTnLst>
                                </p:cTn>
                              </p:par>
                              <p:par>
                                <p:cTn id="33" presetID="6" presetClass="emph" presetSubtype="0" autoRev="1" fill="hold" nodeType="withEffect">
                                  <p:stCondLst>
                                    <p:cond delay="200"/>
                                  </p:stCondLst>
                                  <p:childTnLst>
                                    <p:animScale>
                                      <p:cBhvr>
                                        <p:cTn id="34" dur="200" fill="hold"/>
                                        <p:tgtEl>
                                          <p:spTgt spid="8"/>
                                        </p:tgtEl>
                                      </p:cBhvr>
                                      <p:by x="130000" y="130000"/>
                                    </p:animScale>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200"/>
                                        <p:tgtEl>
                                          <p:spTgt spid="23"/>
                                        </p:tgtEl>
                                      </p:cBhvr>
                                    </p:animEffect>
                                  </p:childTnLst>
                                </p:cTn>
                              </p:par>
                              <p:par>
                                <p:cTn id="39" presetID="22" presetClass="entr" presetSubtype="8"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200"/>
                                        <p:tgtEl>
                                          <p:spTgt spid="24"/>
                                        </p:tgtEl>
                                      </p:cBhvr>
                                    </p:animEffect>
                                  </p:childTnLst>
                                </p:cTn>
                              </p:par>
                              <p:par>
                                <p:cTn id="42" presetID="22" presetClass="entr" presetSubtype="8"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00"/>
                                        <p:tgtEl>
                                          <p:spTgt spid="25"/>
                                        </p:tgtEl>
                                      </p:cBhvr>
                                    </p:animEffect>
                                  </p:childTnLst>
                                </p:cTn>
                              </p:par>
                              <p:par>
                                <p:cTn id="45" presetID="22" presetClass="entr" presetSubtype="8"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200"/>
                                        <p:tgtEl>
                                          <p:spTgt spid="22"/>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200" fill="hold"/>
                                        <p:tgtEl>
                                          <p:spTgt spid="11"/>
                                        </p:tgtEl>
                                        <p:attrNameLst>
                                          <p:attrName>ppt_w</p:attrName>
                                        </p:attrNameLst>
                                      </p:cBhvr>
                                      <p:tavLst>
                                        <p:tav tm="0">
                                          <p:val>
                                            <p:fltVal val="0"/>
                                          </p:val>
                                        </p:tav>
                                        <p:tav tm="100000">
                                          <p:val>
                                            <p:strVal val="#ppt_w"/>
                                          </p:val>
                                        </p:tav>
                                      </p:tavLst>
                                    </p:anim>
                                    <p:anim calcmode="lin" valueType="num">
                                      <p:cBhvr>
                                        <p:cTn id="52" dur="200" fill="hold"/>
                                        <p:tgtEl>
                                          <p:spTgt spid="11"/>
                                        </p:tgtEl>
                                        <p:attrNameLst>
                                          <p:attrName>ppt_h</p:attrName>
                                        </p:attrNameLst>
                                      </p:cBhvr>
                                      <p:tavLst>
                                        <p:tav tm="0">
                                          <p:val>
                                            <p:fltVal val="0"/>
                                          </p:val>
                                        </p:tav>
                                        <p:tav tm="100000">
                                          <p:val>
                                            <p:strVal val="#ppt_h"/>
                                          </p:val>
                                        </p:tav>
                                      </p:tavLst>
                                    </p:anim>
                                    <p:animEffect transition="in" filter="fade">
                                      <p:cBhvr>
                                        <p:cTn id="53" dur="200"/>
                                        <p:tgtEl>
                                          <p:spTgt spid="11"/>
                                        </p:tgtEl>
                                      </p:cBhvr>
                                    </p:animEffect>
                                  </p:childTnLst>
                                </p:cTn>
                              </p:par>
                              <p:par>
                                <p:cTn id="54" presetID="6" presetClass="emph" presetSubtype="0" autoRev="1" fill="hold" nodeType="withEffect">
                                  <p:stCondLst>
                                    <p:cond delay="200"/>
                                  </p:stCondLst>
                                  <p:childTnLst>
                                    <p:animScale>
                                      <p:cBhvr>
                                        <p:cTn id="55" dur="200" fill="hold"/>
                                        <p:tgtEl>
                                          <p:spTgt spid="11"/>
                                        </p:tgtEl>
                                      </p:cBhvr>
                                      <p:by x="130000" y="130000"/>
                                    </p:animScale>
                                  </p:childTnLst>
                                </p:cTn>
                              </p:par>
                            </p:childTnLst>
                          </p:cTn>
                        </p:par>
                        <p:par>
                          <p:cTn id="56" fill="hold">
                            <p:stCondLst>
                              <p:cond delay="3000"/>
                            </p:stCondLst>
                            <p:childTnLst>
                              <p:par>
                                <p:cTn id="57" presetID="53" presetClass="entr" presetSubtype="16"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200" fill="hold"/>
                                        <p:tgtEl>
                                          <p:spTgt spid="17"/>
                                        </p:tgtEl>
                                        <p:attrNameLst>
                                          <p:attrName>ppt_w</p:attrName>
                                        </p:attrNameLst>
                                      </p:cBhvr>
                                      <p:tavLst>
                                        <p:tav tm="0">
                                          <p:val>
                                            <p:fltVal val="0"/>
                                          </p:val>
                                        </p:tav>
                                        <p:tav tm="100000">
                                          <p:val>
                                            <p:strVal val="#ppt_w"/>
                                          </p:val>
                                        </p:tav>
                                      </p:tavLst>
                                    </p:anim>
                                    <p:anim calcmode="lin" valueType="num">
                                      <p:cBhvr>
                                        <p:cTn id="60" dur="200" fill="hold"/>
                                        <p:tgtEl>
                                          <p:spTgt spid="17"/>
                                        </p:tgtEl>
                                        <p:attrNameLst>
                                          <p:attrName>ppt_h</p:attrName>
                                        </p:attrNameLst>
                                      </p:cBhvr>
                                      <p:tavLst>
                                        <p:tav tm="0">
                                          <p:val>
                                            <p:fltVal val="0"/>
                                          </p:val>
                                        </p:tav>
                                        <p:tav tm="100000">
                                          <p:val>
                                            <p:strVal val="#ppt_h"/>
                                          </p:val>
                                        </p:tav>
                                      </p:tavLst>
                                    </p:anim>
                                    <p:animEffect transition="in" filter="fade">
                                      <p:cBhvr>
                                        <p:cTn id="61" dur="200"/>
                                        <p:tgtEl>
                                          <p:spTgt spid="17"/>
                                        </p:tgtEl>
                                      </p:cBhvr>
                                    </p:animEffect>
                                  </p:childTnLst>
                                </p:cTn>
                              </p:par>
                              <p:par>
                                <p:cTn id="62" presetID="6" presetClass="emph" presetSubtype="0" autoRev="1" fill="hold" nodeType="withEffect">
                                  <p:stCondLst>
                                    <p:cond delay="200"/>
                                  </p:stCondLst>
                                  <p:childTnLst>
                                    <p:animScale>
                                      <p:cBhvr>
                                        <p:cTn id="63" dur="200" fill="hold"/>
                                        <p:tgtEl>
                                          <p:spTgt spid="17"/>
                                        </p:tgtEl>
                                      </p:cBhvr>
                                      <p:by x="130000" y="130000"/>
                                    </p:animScale>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200" fill="hold"/>
                                        <p:tgtEl>
                                          <p:spTgt spid="14"/>
                                        </p:tgtEl>
                                        <p:attrNameLst>
                                          <p:attrName>ppt_w</p:attrName>
                                        </p:attrNameLst>
                                      </p:cBhvr>
                                      <p:tavLst>
                                        <p:tav tm="0">
                                          <p:val>
                                            <p:fltVal val="0"/>
                                          </p:val>
                                        </p:tav>
                                        <p:tav tm="100000">
                                          <p:val>
                                            <p:strVal val="#ppt_w"/>
                                          </p:val>
                                        </p:tav>
                                      </p:tavLst>
                                    </p:anim>
                                    <p:anim calcmode="lin" valueType="num">
                                      <p:cBhvr>
                                        <p:cTn id="68" dur="200" fill="hold"/>
                                        <p:tgtEl>
                                          <p:spTgt spid="14"/>
                                        </p:tgtEl>
                                        <p:attrNameLst>
                                          <p:attrName>ppt_h</p:attrName>
                                        </p:attrNameLst>
                                      </p:cBhvr>
                                      <p:tavLst>
                                        <p:tav tm="0">
                                          <p:val>
                                            <p:fltVal val="0"/>
                                          </p:val>
                                        </p:tav>
                                        <p:tav tm="100000">
                                          <p:val>
                                            <p:strVal val="#ppt_h"/>
                                          </p:val>
                                        </p:tav>
                                      </p:tavLst>
                                    </p:anim>
                                    <p:animEffect transition="in" filter="fade">
                                      <p:cBhvr>
                                        <p:cTn id="69" dur="200"/>
                                        <p:tgtEl>
                                          <p:spTgt spid="14"/>
                                        </p:tgtEl>
                                      </p:cBhvr>
                                    </p:animEffect>
                                  </p:childTnLst>
                                </p:cTn>
                              </p:par>
                              <p:par>
                                <p:cTn id="70" presetID="6" presetClass="emph" presetSubtype="0" autoRev="1" fill="hold" nodeType="withEffect">
                                  <p:stCondLst>
                                    <p:cond delay="200"/>
                                  </p:stCondLst>
                                  <p:childTnLst>
                                    <p:animScale>
                                      <p:cBhvr>
                                        <p:cTn id="71" dur="200" fill="hold"/>
                                        <p:tgtEl>
                                          <p:spTgt spid="14"/>
                                        </p:tgtEl>
                                      </p:cBhvr>
                                      <p:by x="130000" y="130000"/>
                                    </p:animScale>
                                  </p:childTnLst>
                                </p:cTn>
                              </p:par>
                            </p:childTnLst>
                          </p:cTn>
                        </p:par>
                        <p:par>
                          <p:cTn id="72" fill="hold">
                            <p:stCondLst>
                              <p:cond delay="4000"/>
                            </p:stCondLst>
                            <p:childTnLst>
                              <p:par>
                                <p:cTn id="73" presetID="12" presetClass="entr" presetSubtype="1"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300"/>
                                        <p:tgtEl>
                                          <p:spTgt spid="26"/>
                                        </p:tgtEl>
                                        <p:attrNameLst>
                                          <p:attrName>ppt_y</p:attrName>
                                        </p:attrNameLst>
                                      </p:cBhvr>
                                      <p:tavLst>
                                        <p:tav tm="0">
                                          <p:val>
                                            <p:strVal val="#ppt_y-#ppt_h*1.125000"/>
                                          </p:val>
                                        </p:tav>
                                        <p:tav tm="100000">
                                          <p:val>
                                            <p:strVal val="#ppt_y"/>
                                          </p:val>
                                        </p:tav>
                                      </p:tavLst>
                                    </p:anim>
                                    <p:animEffect transition="in" filter="wipe(down)">
                                      <p:cBhvr>
                                        <p:cTn id="76" dur="300"/>
                                        <p:tgtEl>
                                          <p:spTgt spid="26"/>
                                        </p:tgtEl>
                                      </p:cBhvr>
                                    </p:animEffect>
                                  </p:childTnLst>
                                </p:cTn>
                              </p:par>
                            </p:childTnLst>
                          </p:cTn>
                        </p:par>
                        <p:par>
                          <p:cTn id="77" fill="hold">
                            <p:stCondLst>
                              <p:cond delay="4500"/>
                            </p:stCondLst>
                            <p:childTnLst>
                              <p:par>
                                <p:cTn id="78" presetID="1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300"/>
                                        <p:tgtEl>
                                          <p:spTgt spid="27"/>
                                        </p:tgtEl>
                                        <p:attrNameLst>
                                          <p:attrName>ppt_y</p:attrName>
                                        </p:attrNameLst>
                                      </p:cBhvr>
                                      <p:tavLst>
                                        <p:tav tm="0">
                                          <p:val>
                                            <p:strVal val="#ppt_y-#ppt_h*1.125000"/>
                                          </p:val>
                                        </p:tav>
                                        <p:tav tm="100000">
                                          <p:val>
                                            <p:strVal val="#ppt_y"/>
                                          </p:val>
                                        </p:tav>
                                      </p:tavLst>
                                    </p:anim>
                                    <p:animEffect transition="in" filter="wipe(down)">
                                      <p:cBhvr>
                                        <p:cTn id="81" dur="300"/>
                                        <p:tgtEl>
                                          <p:spTgt spid="27"/>
                                        </p:tgtEl>
                                      </p:cBhvr>
                                    </p:animEffect>
                                  </p:childTnLst>
                                </p:cTn>
                              </p:par>
                            </p:childTnLst>
                          </p:cTn>
                        </p:par>
                        <p:par>
                          <p:cTn id="82" fill="hold">
                            <p:stCondLst>
                              <p:cond delay="5000"/>
                            </p:stCondLst>
                            <p:childTnLst>
                              <p:par>
                                <p:cTn id="83" presetID="1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300"/>
                                        <p:tgtEl>
                                          <p:spTgt spid="28"/>
                                        </p:tgtEl>
                                        <p:attrNameLst>
                                          <p:attrName>ppt_y</p:attrName>
                                        </p:attrNameLst>
                                      </p:cBhvr>
                                      <p:tavLst>
                                        <p:tav tm="0">
                                          <p:val>
                                            <p:strVal val="#ppt_y-#ppt_h*1.125000"/>
                                          </p:val>
                                        </p:tav>
                                        <p:tav tm="100000">
                                          <p:val>
                                            <p:strVal val="#ppt_y"/>
                                          </p:val>
                                        </p:tav>
                                      </p:tavLst>
                                    </p:anim>
                                    <p:animEffect transition="in" filter="wipe(down)">
                                      <p:cBhvr>
                                        <p:cTn id="86"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06044" y="1965532"/>
            <a:ext cx="4046984" cy="3777649"/>
            <a:chOff x="1356184" y="1198174"/>
            <a:chExt cx="3035238" cy="2833237"/>
          </a:xfrm>
          <a:solidFill>
            <a:srgbClr val="414455"/>
          </a:solidFill>
        </p:grpSpPr>
        <p:grpSp>
          <p:nvGrpSpPr>
            <p:cNvPr id="3" name="组合 2"/>
            <p:cNvGrpSpPr/>
            <p:nvPr/>
          </p:nvGrpSpPr>
          <p:grpSpPr>
            <a:xfrm>
              <a:off x="1356184" y="1198174"/>
              <a:ext cx="3035238" cy="2833237"/>
              <a:chOff x="1356184" y="1198174"/>
              <a:chExt cx="3035238" cy="2833237"/>
            </a:xfrm>
            <a:grpFill/>
          </p:grpSpPr>
          <p:grpSp>
            <p:nvGrpSpPr>
              <p:cNvPr id="5" name="组合 4"/>
              <p:cNvGrpSpPr/>
              <p:nvPr/>
            </p:nvGrpSpPr>
            <p:grpSpPr>
              <a:xfrm>
                <a:off x="1356184" y="2251948"/>
                <a:ext cx="2361706" cy="1779463"/>
                <a:chOff x="1356184" y="2251948"/>
                <a:chExt cx="2361706" cy="1779463"/>
              </a:xfrm>
              <a:grpFill/>
            </p:grpSpPr>
            <p:sp>
              <p:nvSpPr>
                <p:cNvPr id="9" name="Freeform 5"/>
                <p:cNvSpPr>
                  <a:spLocks noEditPoints="1"/>
                </p:cNvSpPr>
                <p:nvPr/>
              </p:nvSpPr>
              <p:spPr bwMode="auto">
                <a:xfrm>
                  <a:off x="1356184" y="2251948"/>
                  <a:ext cx="1464389" cy="895164"/>
                </a:xfrm>
                <a:custGeom>
                  <a:avLst/>
                  <a:gdLst>
                    <a:gd name="T0" fmla="*/ 1069975 w 674"/>
                    <a:gd name="T1" fmla="*/ 654050 h 412"/>
                    <a:gd name="T2" fmla="*/ 1065213 w 674"/>
                    <a:gd name="T3" fmla="*/ 652463 h 412"/>
                    <a:gd name="T4" fmla="*/ 0 w 674"/>
                    <a:gd name="T5" fmla="*/ 522288 h 412"/>
                    <a:gd name="T6" fmla="*/ 4763 w 674"/>
                    <a:gd name="T7" fmla="*/ 519113 h 412"/>
                    <a:gd name="T8" fmla="*/ 641350 w 674"/>
                    <a:gd name="T9" fmla="*/ 0 h 412"/>
                    <a:gd name="T10" fmla="*/ 1069975 w 674"/>
                    <a:gd name="T11" fmla="*/ 654050 h 412"/>
                    <a:gd name="T12" fmla="*/ 7938 w 674"/>
                    <a:gd name="T13" fmla="*/ 519113 h 412"/>
                    <a:gd name="T14" fmla="*/ 1062038 w 674"/>
                    <a:gd name="T15" fmla="*/ 649288 h 412"/>
                    <a:gd name="T16" fmla="*/ 641350 w 674"/>
                    <a:gd name="T17" fmla="*/ 6350 h 412"/>
                    <a:gd name="T18" fmla="*/ 7938 w 674"/>
                    <a:gd name="T19" fmla="*/ 519113 h 4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74" h="412">
                      <a:moveTo>
                        <a:pt x="674" y="412"/>
                      </a:moveTo>
                      <a:lnTo>
                        <a:pt x="671" y="411"/>
                      </a:lnTo>
                      <a:lnTo>
                        <a:pt x="0" y="329"/>
                      </a:lnTo>
                      <a:lnTo>
                        <a:pt x="3" y="327"/>
                      </a:lnTo>
                      <a:lnTo>
                        <a:pt x="404" y="0"/>
                      </a:lnTo>
                      <a:lnTo>
                        <a:pt x="674" y="412"/>
                      </a:lnTo>
                      <a:close/>
                      <a:moveTo>
                        <a:pt x="5" y="327"/>
                      </a:moveTo>
                      <a:lnTo>
                        <a:pt x="669" y="409"/>
                      </a:lnTo>
                      <a:lnTo>
                        <a:pt x="404" y="4"/>
                      </a:lnTo>
                      <a:lnTo>
                        <a:pt x="5" y="327"/>
                      </a:lnTo>
                      <a:close/>
                    </a:path>
                  </a:pathLst>
                </a:custGeom>
                <a:grpFill/>
                <a:ln w="3175">
                  <a:noFill/>
                  <a:round/>
                </a:ln>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0" name="Freeform 6"/>
                <p:cNvSpPr/>
                <p:nvPr/>
              </p:nvSpPr>
              <p:spPr bwMode="auto">
                <a:xfrm>
                  <a:off x="1360529" y="2962429"/>
                  <a:ext cx="827793" cy="929927"/>
                </a:xfrm>
                <a:custGeom>
                  <a:avLst/>
                  <a:gdLst>
                    <a:gd name="T0" fmla="*/ 601663 w 381"/>
                    <a:gd name="T1" fmla="*/ 679450 h 428"/>
                    <a:gd name="T2" fmla="*/ 0 w 381"/>
                    <a:gd name="T3" fmla="*/ 3175 h 428"/>
                    <a:gd name="T4" fmla="*/ 1588 w 381"/>
                    <a:gd name="T5" fmla="*/ 0 h 428"/>
                    <a:gd name="T6" fmla="*/ 604838 w 381"/>
                    <a:gd name="T7" fmla="*/ 677863 h 428"/>
                    <a:gd name="T8" fmla="*/ 601663 w 381"/>
                    <a:gd name="T9" fmla="*/ 679450 h 4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1" h="428">
                      <a:moveTo>
                        <a:pt x="379" y="428"/>
                      </a:moveTo>
                      <a:lnTo>
                        <a:pt x="0" y="2"/>
                      </a:lnTo>
                      <a:lnTo>
                        <a:pt x="1" y="0"/>
                      </a:lnTo>
                      <a:lnTo>
                        <a:pt x="381" y="427"/>
                      </a:lnTo>
                      <a:lnTo>
                        <a:pt x="379" y="428"/>
                      </a:lnTo>
                      <a:close/>
                    </a:path>
                  </a:pathLst>
                </a:custGeom>
                <a:grpFill/>
                <a:ln w="3175">
                  <a:noFill/>
                  <a:round/>
                </a:ln>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1" name="Freeform 7"/>
                <p:cNvSpPr>
                  <a:spLocks noEditPoints="1"/>
                </p:cNvSpPr>
                <p:nvPr/>
              </p:nvSpPr>
              <p:spPr bwMode="auto">
                <a:xfrm>
                  <a:off x="2179630" y="3138420"/>
                  <a:ext cx="1538260" cy="892991"/>
                </a:xfrm>
                <a:custGeom>
                  <a:avLst/>
                  <a:gdLst>
                    <a:gd name="T0" fmla="*/ 1123950 w 708"/>
                    <a:gd name="T1" fmla="*/ 652463 h 411"/>
                    <a:gd name="T2" fmla="*/ 0 w 708"/>
                    <a:gd name="T3" fmla="*/ 552450 h 411"/>
                    <a:gd name="T4" fmla="*/ 463550 w 708"/>
                    <a:gd name="T5" fmla="*/ 0 h 411"/>
                    <a:gd name="T6" fmla="*/ 465138 w 708"/>
                    <a:gd name="T7" fmla="*/ 1588 h 411"/>
                    <a:gd name="T8" fmla="*/ 1123950 w 708"/>
                    <a:gd name="T9" fmla="*/ 652463 h 411"/>
                    <a:gd name="T10" fmla="*/ 7938 w 708"/>
                    <a:gd name="T11" fmla="*/ 547688 h 411"/>
                    <a:gd name="T12" fmla="*/ 1112838 w 708"/>
                    <a:gd name="T13" fmla="*/ 649288 h 411"/>
                    <a:gd name="T14" fmla="*/ 463550 w 708"/>
                    <a:gd name="T15" fmla="*/ 6350 h 411"/>
                    <a:gd name="T16" fmla="*/ 7938 w 708"/>
                    <a:gd name="T17" fmla="*/ 547688 h 4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08" h="411">
                      <a:moveTo>
                        <a:pt x="708" y="411"/>
                      </a:moveTo>
                      <a:lnTo>
                        <a:pt x="0" y="348"/>
                      </a:lnTo>
                      <a:lnTo>
                        <a:pt x="292" y="0"/>
                      </a:lnTo>
                      <a:lnTo>
                        <a:pt x="293" y="1"/>
                      </a:lnTo>
                      <a:lnTo>
                        <a:pt x="708" y="411"/>
                      </a:lnTo>
                      <a:close/>
                      <a:moveTo>
                        <a:pt x="5" y="345"/>
                      </a:moveTo>
                      <a:lnTo>
                        <a:pt x="701" y="409"/>
                      </a:lnTo>
                      <a:lnTo>
                        <a:pt x="292" y="4"/>
                      </a:lnTo>
                      <a:lnTo>
                        <a:pt x="5" y="345"/>
                      </a:lnTo>
                      <a:close/>
                    </a:path>
                  </a:pathLst>
                </a:custGeom>
                <a:grpFill/>
                <a:ln w="3175">
                  <a:noFill/>
                  <a:round/>
                </a:ln>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grpSp>
          <p:grpSp>
            <p:nvGrpSpPr>
              <p:cNvPr id="6" name="组合 5"/>
              <p:cNvGrpSpPr/>
              <p:nvPr/>
            </p:nvGrpSpPr>
            <p:grpSpPr>
              <a:xfrm>
                <a:off x="2231774" y="1198174"/>
                <a:ext cx="2159648" cy="1948937"/>
                <a:chOff x="2231774" y="1198174"/>
                <a:chExt cx="2159648" cy="1948937"/>
              </a:xfrm>
              <a:grpFill/>
            </p:grpSpPr>
            <p:sp>
              <p:nvSpPr>
                <p:cNvPr id="7" name="Freeform 8"/>
                <p:cNvSpPr>
                  <a:spLocks noEditPoints="1"/>
                </p:cNvSpPr>
                <p:nvPr/>
              </p:nvSpPr>
              <p:spPr bwMode="auto">
                <a:xfrm>
                  <a:off x="2853162" y="1232938"/>
                  <a:ext cx="1538260" cy="1914173"/>
                </a:xfrm>
                <a:custGeom>
                  <a:avLst/>
                  <a:gdLst>
                    <a:gd name="T0" fmla="*/ 0 w 708"/>
                    <a:gd name="T1" fmla="*/ 1398588 h 881"/>
                    <a:gd name="T2" fmla="*/ 176213 w 708"/>
                    <a:gd name="T3" fmla="*/ 0 h 881"/>
                    <a:gd name="T4" fmla="*/ 179388 w 708"/>
                    <a:gd name="T5" fmla="*/ 4763 h 881"/>
                    <a:gd name="T6" fmla="*/ 1123950 w 708"/>
                    <a:gd name="T7" fmla="*/ 1160463 h 881"/>
                    <a:gd name="T8" fmla="*/ 1120775 w 708"/>
                    <a:gd name="T9" fmla="*/ 1162050 h 881"/>
                    <a:gd name="T10" fmla="*/ 0 w 708"/>
                    <a:gd name="T11" fmla="*/ 1398588 h 881"/>
                    <a:gd name="T12" fmla="*/ 179388 w 708"/>
                    <a:gd name="T13" fmla="*/ 11113 h 881"/>
                    <a:gd name="T14" fmla="*/ 4763 w 708"/>
                    <a:gd name="T15" fmla="*/ 1393825 h 881"/>
                    <a:gd name="T16" fmla="*/ 1117600 w 708"/>
                    <a:gd name="T17" fmla="*/ 1157288 h 881"/>
                    <a:gd name="T18" fmla="*/ 179388 w 708"/>
                    <a:gd name="T19" fmla="*/ 11113 h 8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8" h="881">
                      <a:moveTo>
                        <a:pt x="0" y="881"/>
                      </a:moveTo>
                      <a:lnTo>
                        <a:pt x="111" y="0"/>
                      </a:lnTo>
                      <a:lnTo>
                        <a:pt x="113" y="3"/>
                      </a:lnTo>
                      <a:lnTo>
                        <a:pt x="708" y="731"/>
                      </a:lnTo>
                      <a:lnTo>
                        <a:pt x="706" y="732"/>
                      </a:lnTo>
                      <a:lnTo>
                        <a:pt x="0" y="881"/>
                      </a:lnTo>
                      <a:close/>
                      <a:moveTo>
                        <a:pt x="113" y="7"/>
                      </a:moveTo>
                      <a:lnTo>
                        <a:pt x="3" y="878"/>
                      </a:lnTo>
                      <a:lnTo>
                        <a:pt x="704" y="729"/>
                      </a:lnTo>
                      <a:lnTo>
                        <a:pt x="113" y="7"/>
                      </a:lnTo>
                      <a:close/>
                    </a:path>
                  </a:pathLst>
                </a:custGeom>
                <a:grpFill/>
                <a:ln w="3175">
                  <a:noFill/>
                  <a:round/>
                </a:ln>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8" name="Freeform 9"/>
                <p:cNvSpPr/>
                <p:nvPr/>
              </p:nvSpPr>
              <p:spPr bwMode="auto">
                <a:xfrm>
                  <a:off x="2231774" y="1198174"/>
                  <a:ext cx="923391" cy="1060291"/>
                </a:xfrm>
                <a:custGeom>
                  <a:avLst/>
                  <a:gdLst>
                    <a:gd name="T0" fmla="*/ 3175 w 425"/>
                    <a:gd name="T1" fmla="*/ 774700 h 488"/>
                    <a:gd name="T2" fmla="*/ 0 w 425"/>
                    <a:gd name="T3" fmla="*/ 771525 h 488"/>
                    <a:gd name="T4" fmla="*/ 673100 w 425"/>
                    <a:gd name="T5" fmla="*/ 0 h 488"/>
                    <a:gd name="T6" fmla="*/ 674688 w 425"/>
                    <a:gd name="T7" fmla="*/ 1588 h 488"/>
                    <a:gd name="T8" fmla="*/ 3175 w 425"/>
                    <a:gd name="T9" fmla="*/ 774700 h 4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5" h="488">
                      <a:moveTo>
                        <a:pt x="2" y="488"/>
                      </a:moveTo>
                      <a:lnTo>
                        <a:pt x="0" y="486"/>
                      </a:lnTo>
                      <a:lnTo>
                        <a:pt x="424" y="0"/>
                      </a:lnTo>
                      <a:lnTo>
                        <a:pt x="425" y="1"/>
                      </a:lnTo>
                      <a:lnTo>
                        <a:pt x="2" y="488"/>
                      </a:lnTo>
                      <a:close/>
                    </a:path>
                  </a:pathLst>
                </a:custGeom>
                <a:grpFill/>
                <a:ln w="3175">
                  <a:noFill/>
                  <a:round/>
                </a:ln>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grpSp>
        </p:grpSp>
        <p:sp>
          <p:nvSpPr>
            <p:cNvPr id="4" name="Freeform 10"/>
            <p:cNvSpPr/>
            <p:nvPr/>
          </p:nvSpPr>
          <p:spPr bwMode="auto">
            <a:xfrm>
              <a:off x="3707027" y="2819029"/>
              <a:ext cx="682223" cy="1210210"/>
            </a:xfrm>
            <a:custGeom>
              <a:avLst/>
              <a:gdLst>
                <a:gd name="T0" fmla="*/ 3175 w 314"/>
                <a:gd name="T1" fmla="*/ 884238 h 557"/>
                <a:gd name="T2" fmla="*/ 0 w 314"/>
                <a:gd name="T3" fmla="*/ 884238 h 557"/>
                <a:gd name="T4" fmla="*/ 495300 w 314"/>
                <a:gd name="T5" fmla="*/ 0 h 557"/>
                <a:gd name="T6" fmla="*/ 498475 w 314"/>
                <a:gd name="T7" fmla="*/ 1588 h 557"/>
                <a:gd name="T8" fmla="*/ 3175 w 314"/>
                <a:gd name="T9" fmla="*/ 884238 h 5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4" h="557">
                  <a:moveTo>
                    <a:pt x="2" y="557"/>
                  </a:moveTo>
                  <a:lnTo>
                    <a:pt x="0" y="557"/>
                  </a:lnTo>
                  <a:lnTo>
                    <a:pt x="312" y="0"/>
                  </a:lnTo>
                  <a:lnTo>
                    <a:pt x="314" y="1"/>
                  </a:lnTo>
                  <a:lnTo>
                    <a:pt x="2" y="557"/>
                  </a:lnTo>
                  <a:close/>
                </a:path>
              </a:pathLst>
            </a:custGeom>
            <a:grpFill/>
            <a:ln w="3175">
              <a:noFill/>
              <a:round/>
            </a:ln>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grpSp>
      <p:sp>
        <p:nvSpPr>
          <p:cNvPr id="12" name="Oval 951"/>
          <p:cNvSpPr>
            <a:spLocks noChangeArrowheads="1"/>
          </p:cNvSpPr>
          <p:nvPr/>
        </p:nvSpPr>
        <p:spPr bwMode="auto">
          <a:xfrm>
            <a:off x="2976397" y="3871737"/>
            <a:ext cx="1399209" cy="1393443"/>
          </a:xfrm>
          <a:prstGeom prst="ellipse">
            <a:avLst/>
          </a:prstGeom>
          <a:solidFill>
            <a:schemeClr val="accent1"/>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13" name="Oval 952"/>
          <p:cNvSpPr>
            <a:spLocks noChangeArrowheads="1"/>
          </p:cNvSpPr>
          <p:nvPr/>
        </p:nvSpPr>
        <p:spPr bwMode="auto">
          <a:xfrm>
            <a:off x="1244043" y="3729784"/>
            <a:ext cx="1034199" cy="1034219"/>
          </a:xfrm>
          <a:prstGeom prst="ellipse">
            <a:avLst/>
          </a:prstGeom>
          <a:solidFill>
            <a:schemeClr val="accent4"/>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14" name="Oval 953"/>
          <p:cNvSpPr>
            <a:spLocks noChangeArrowheads="1"/>
          </p:cNvSpPr>
          <p:nvPr/>
        </p:nvSpPr>
        <p:spPr bwMode="auto">
          <a:xfrm>
            <a:off x="4534934" y="5395544"/>
            <a:ext cx="625733" cy="625745"/>
          </a:xfrm>
          <a:prstGeom prst="ellipse">
            <a:avLst/>
          </a:prstGeom>
          <a:solidFill>
            <a:schemeClr val="accent5"/>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15" name="Oval 954"/>
          <p:cNvSpPr>
            <a:spLocks noChangeArrowheads="1"/>
          </p:cNvSpPr>
          <p:nvPr/>
        </p:nvSpPr>
        <p:spPr bwMode="auto">
          <a:xfrm>
            <a:off x="3492045" y="1504912"/>
            <a:ext cx="1228291" cy="1225419"/>
          </a:xfrm>
          <a:prstGeom prst="ellipse">
            <a:avLst/>
          </a:prstGeom>
          <a:solidFill>
            <a:schemeClr val="accent3"/>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16" name="Oval 955"/>
          <p:cNvSpPr>
            <a:spLocks noChangeArrowheads="1"/>
          </p:cNvSpPr>
          <p:nvPr/>
        </p:nvSpPr>
        <p:spPr bwMode="auto">
          <a:xfrm>
            <a:off x="2738850" y="5383955"/>
            <a:ext cx="344733" cy="347636"/>
          </a:xfrm>
          <a:prstGeom prst="ellipse">
            <a:avLst/>
          </a:prstGeom>
          <a:solidFill>
            <a:schemeClr val="tx2"/>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17" name="Oval 956"/>
          <p:cNvSpPr>
            <a:spLocks noChangeArrowheads="1"/>
          </p:cNvSpPr>
          <p:nvPr/>
        </p:nvSpPr>
        <p:spPr bwMode="auto">
          <a:xfrm>
            <a:off x="5149079" y="3495132"/>
            <a:ext cx="1225395" cy="1222521"/>
          </a:xfrm>
          <a:prstGeom prst="ellipse">
            <a:avLst/>
          </a:prstGeom>
          <a:solidFill>
            <a:schemeClr val="accent2"/>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18" name="Oval 957"/>
          <p:cNvSpPr>
            <a:spLocks noChangeArrowheads="1"/>
          </p:cNvSpPr>
          <p:nvPr/>
        </p:nvSpPr>
        <p:spPr bwMode="auto">
          <a:xfrm>
            <a:off x="2698293" y="3098245"/>
            <a:ext cx="556207" cy="556219"/>
          </a:xfrm>
          <a:prstGeom prst="ellipse">
            <a:avLst/>
          </a:prstGeom>
          <a:solidFill>
            <a:schemeClr val="accent6"/>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19" name="Oval 952"/>
          <p:cNvSpPr>
            <a:spLocks noChangeArrowheads="1"/>
          </p:cNvSpPr>
          <p:nvPr/>
        </p:nvSpPr>
        <p:spPr bwMode="auto">
          <a:xfrm>
            <a:off x="7100693" y="3863353"/>
            <a:ext cx="372427" cy="372795"/>
          </a:xfrm>
          <a:prstGeom prst="ellipse">
            <a:avLst/>
          </a:prstGeom>
          <a:solidFill>
            <a:schemeClr val="accent1"/>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20" name="Oval 952"/>
          <p:cNvSpPr>
            <a:spLocks noChangeArrowheads="1"/>
          </p:cNvSpPr>
          <p:nvPr/>
        </p:nvSpPr>
        <p:spPr bwMode="auto">
          <a:xfrm>
            <a:off x="7100693" y="4407413"/>
            <a:ext cx="372427" cy="372795"/>
          </a:xfrm>
          <a:prstGeom prst="ellipse">
            <a:avLst/>
          </a:prstGeom>
          <a:solidFill>
            <a:schemeClr val="accent2"/>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21" name="Oval 952"/>
          <p:cNvSpPr>
            <a:spLocks noChangeArrowheads="1"/>
          </p:cNvSpPr>
          <p:nvPr/>
        </p:nvSpPr>
        <p:spPr bwMode="auto">
          <a:xfrm>
            <a:off x="7100693" y="4951473"/>
            <a:ext cx="372427" cy="372795"/>
          </a:xfrm>
          <a:prstGeom prst="ellipse">
            <a:avLst/>
          </a:prstGeom>
          <a:solidFill>
            <a:schemeClr val="accent3"/>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22" name="Oval 952"/>
          <p:cNvSpPr>
            <a:spLocks noChangeArrowheads="1"/>
          </p:cNvSpPr>
          <p:nvPr/>
        </p:nvSpPr>
        <p:spPr bwMode="auto">
          <a:xfrm>
            <a:off x="7100693" y="5495535"/>
            <a:ext cx="372427" cy="372795"/>
          </a:xfrm>
          <a:prstGeom prst="ellipse">
            <a:avLst/>
          </a:prstGeom>
          <a:solidFill>
            <a:schemeClr val="accent4"/>
          </a:solidFill>
          <a:ln>
            <a:noFill/>
          </a:ln>
        </p:spPr>
        <p:txBody>
          <a:bodyPr/>
          <a:lstStyle/>
          <a:p>
            <a:pPr defTabSz="1088390"/>
            <a:endParaRPr lang="zh-CN" altLang="zh-CN" sz="2135">
              <a:solidFill>
                <a:prstClr val="black"/>
              </a:solidFill>
              <a:latin typeface="Calibri" panose="020F0502020204030204"/>
              <a:ea typeface="宋体" panose="02010600030101010101" pitchFamily="2" charset="-122"/>
            </a:endParaRPr>
          </a:p>
        </p:txBody>
      </p:sp>
      <p:sp>
        <p:nvSpPr>
          <p:cNvPr id="23" name="Rectangle 971"/>
          <p:cNvSpPr/>
          <p:nvPr/>
        </p:nvSpPr>
        <p:spPr>
          <a:xfrm>
            <a:off x="6021981" y="1316766"/>
            <a:ext cx="4727119" cy="655837"/>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1088390">
              <a:spcBef>
                <a:spcPts val="800"/>
              </a:spcBef>
            </a:pPr>
            <a:endParaRPr lang="bg-BG" altLang="zh-CN" sz="5335" dirty="0">
              <a:solidFill>
                <a:prstClr val="white"/>
              </a:solidFill>
              <a:latin typeface="Calibri" panose="020F0502020204030204"/>
              <a:ea typeface="宋体" panose="02010600030101010101" pitchFamily="2" charset="-122"/>
            </a:endParaRPr>
          </a:p>
        </p:txBody>
      </p:sp>
      <p:sp>
        <p:nvSpPr>
          <p:cNvPr id="24" name="Rectangle 972"/>
          <p:cNvSpPr/>
          <p:nvPr/>
        </p:nvSpPr>
        <p:spPr>
          <a:xfrm>
            <a:off x="8385542" y="2070707"/>
            <a:ext cx="2303605" cy="557733"/>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88390">
              <a:spcBef>
                <a:spcPts val="800"/>
              </a:spcBef>
            </a:pPr>
            <a:endParaRPr lang="bg-BG" altLang="zh-CN" sz="5335" i="1" dirty="0">
              <a:solidFill>
                <a:prstClr val="white"/>
              </a:solidFill>
              <a:latin typeface="Calibri" panose="020F0502020204030204"/>
              <a:ea typeface="宋体" panose="02010600030101010101" pitchFamily="2" charset="-122"/>
            </a:endParaRPr>
          </a:p>
        </p:txBody>
      </p:sp>
      <p:sp>
        <p:nvSpPr>
          <p:cNvPr id="25" name="TextBox 974"/>
          <p:cNvSpPr txBox="1">
            <a:spLocks noChangeArrowheads="1"/>
          </p:cNvSpPr>
          <p:nvPr/>
        </p:nvSpPr>
        <p:spPr bwMode="auto">
          <a:xfrm>
            <a:off x="3513136" y="1824657"/>
            <a:ext cx="1208121"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pitchFamily="34" charset="0"/>
              </a:defRPr>
            </a:lvl1pPr>
            <a:lvl2pPr marL="742950" indent="-285750">
              <a:tabLst>
                <a:tab pos="1704975" algn="l"/>
                <a:tab pos="3314700" algn="l"/>
                <a:tab pos="4752975" algn="l"/>
                <a:tab pos="6372225" algn="l"/>
              </a:tabLst>
              <a:defRPr>
                <a:solidFill>
                  <a:schemeClr val="tx1"/>
                </a:solidFill>
                <a:latin typeface="Calibri" panose="020F0502020204030204" pitchFamily="34" charset="0"/>
              </a:defRPr>
            </a:lvl2pPr>
            <a:lvl3pPr marL="1143000" indent="-228600">
              <a:tabLst>
                <a:tab pos="1704975" algn="l"/>
                <a:tab pos="3314700" algn="l"/>
                <a:tab pos="4752975" algn="l"/>
                <a:tab pos="6372225" algn="l"/>
              </a:tabLst>
              <a:defRPr>
                <a:solidFill>
                  <a:schemeClr val="tx1"/>
                </a:solidFill>
                <a:latin typeface="Calibri" panose="020F0502020204030204" pitchFamily="34" charset="0"/>
              </a:defRPr>
            </a:lvl3pPr>
            <a:lvl4pPr marL="1600200" indent="-228600">
              <a:tabLst>
                <a:tab pos="1704975" algn="l"/>
                <a:tab pos="3314700" algn="l"/>
                <a:tab pos="4752975" algn="l"/>
                <a:tab pos="6372225" algn="l"/>
              </a:tabLst>
              <a:defRPr>
                <a:solidFill>
                  <a:schemeClr val="tx1"/>
                </a:solidFill>
                <a:latin typeface="Calibri" panose="020F0502020204030204" pitchFamily="34" charset="0"/>
              </a:defRPr>
            </a:lvl4pPr>
            <a:lvl5pPr marL="2057400" indent="-228600">
              <a:tabLst>
                <a:tab pos="1704975" algn="l"/>
                <a:tab pos="3314700" algn="l"/>
                <a:tab pos="4752975" algn="l"/>
                <a:tab pos="6372225" algn="l"/>
              </a:tabLst>
              <a:defRPr>
                <a:solidFill>
                  <a:schemeClr val="tx1"/>
                </a:solidFill>
                <a:latin typeface="Calibri" panose="020F0502020204030204"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9pPr>
          </a:lstStyle>
          <a:p>
            <a:pPr algn="ctr" defTabSz="1088390">
              <a:tabLst>
                <a:tab pos="2272665" algn="l"/>
                <a:tab pos="4418965" algn="l"/>
                <a:tab pos="6336665" algn="l"/>
                <a:tab pos="8495665" algn="l"/>
              </a:tabLst>
            </a:pPr>
            <a:r>
              <a:rPr lang="en-US" sz="2665" dirty="0">
                <a:solidFill>
                  <a:prstClr val="white"/>
                </a:solidFill>
                <a:latin typeface="微软雅黑" panose="020B0503020204020204" pitchFamily="34" charset="-122"/>
                <a:ea typeface="微软雅黑" panose="020B0503020204020204" pitchFamily="34" charset="-122"/>
                <a:cs typeface="Roboto Condensed" pitchFamily="2" charset="0"/>
              </a:rPr>
              <a:t>2014</a:t>
            </a:r>
            <a:endParaRPr lang="bg-BG" altLang="zh-CN" sz="2665" dirty="0">
              <a:solidFill>
                <a:prstClr val="white"/>
              </a:solidFill>
              <a:latin typeface="微软雅黑" panose="020B0503020204020204" pitchFamily="34" charset="-122"/>
              <a:ea typeface="微软雅黑" panose="020B0503020204020204" pitchFamily="34" charset="-122"/>
              <a:cs typeface="Roboto Condensed" pitchFamily="2" charset="0"/>
            </a:endParaRPr>
          </a:p>
        </p:txBody>
      </p:sp>
      <p:sp>
        <p:nvSpPr>
          <p:cNvPr id="26" name="TextBox 975"/>
          <p:cNvSpPr txBox="1">
            <a:spLocks noChangeArrowheads="1"/>
          </p:cNvSpPr>
          <p:nvPr/>
        </p:nvSpPr>
        <p:spPr bwMode="auto">
          <a:xfrm>
            <a:off x="5193606" y="3839550"/>
            <a:ext cx="121357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pitchFamily="34" charset="0"/>
              </a:defRPr>
            </a:lvl1pPr>
            <a:lvl2pPr marL="742950" indent="-285750">
              <a:tabLst>
                <a:tab pos="1704975" algn="l"/>
                <a:tab pos="3314700" algn="l"/>
                <a:tab pos="4752975" algn="l"/>
                <a:tab pos="6372225" algn="l"/>
              </a:tabLst>
              <a:defRPr>
                <a:solidFill>
                  <a:schemeClr val="tx1"/>
                </a:solidFill>
                <a:latin typeface="Calibri" panose="020F0502020204030204" pitchFamily="34" charset="0"/>
              </a:defRPr>
            </a:lvl2pPr>
            <a:lvl3pPr marL="1143000" indent="-228600">
              <a:tabLst>
                <a:tab pos="1704975" algn="l"/>
                <a:tab pos="3314700" algn="l"/>
                <a:tab pos="4752975" algn="l"/>
                <a:tab pos="6372225" algn="l"/>
              </a:tabLst>
              <a:defRPr>
                <a:solidFill>
                  <a:schemeClr val="tx1"/>
                </a:solidFill>
                <a:latin typeface="Calibri" panose="020F0502020204030204" pitchFamily="34" charset="0"/>
              </a:defRPr>
            </a:lvl3pPr>
            <a:lvl4pPr marL="1600200" indent="-228600">
              <a:tabLst>
                <a:tab pos="1704975" algn="l"/>
                <a:tab pos="3314700" algn="l"/>
                <a:tab pos="4752975" algn="l"/>
                <a:tab pos="6372225" algn="l"/>
              </a:tabLst>
              <a:defRPr>
                <a:solidFill>
                  <a:schemeClr val="tx1"/>
                </a:solidFill>
                <a:latin typeface="Calibri" panose="020F0502020204030204" pitchFamily="34" charset="0"/>
              </a:defRPr>
            </a:lvl4pPr>
            <a:lvl5pPr marL="2057400" indent="-228600">
              <a:tabLst>
                <a:tab pos="1704975" algn="l"/>
                <a:tab pos="3314700" algn="l"/>
                <a:tab pos="4752975" algn="l"/>
                <a:tab pos="6372225" algn="l"/>
              </a:tabLst>
              <a:defRPr>
                <a:solidFill>
                  <a:schemeClr val="tx1"/>
                </a:solidFill>
                <a:latin typeface="Calibri" panose="020F0502020204030204"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9pPr>
          </a:lstStyle>
          <a:p>
            <a:pPr defTabSz="1088390">
              <a:tabLst>
                <a:tab pos="2272665" algn="l"/>
                <a:tab pos="4418965" algn="l"/>
                <a:tab pos="6336665" algn="l"/>
                <a:tab pos="8495665" algn="l"/>
              </a:tabLst>
            </a:pPr>
            <a:r>
              <a:rPr lang="en-US" sz="2665" dirty="0">
                <a:solidFill>
                  <a:prstClr val="white"/>
                </a:solidFill>
                <a:latin typeface="微软雅黑" panose="020B0503020204020204" pitchFamily="34" charset="-122"/>
                <a:ea typeface="微软雅黑" panose="020B0503020204020204" pitchFamily="34" charset="-122"/>
                <a:cs typeface="Roboto Condensed" pitchFamily="2" charset="0"/>
              </a:rPr>
              <a:t>2015</a:t>
            </a:r>
            <a:endParaRPr lang="bg-BG" altLang="zh-CN" sz="2665" dirty="0">
              <a:solidFill>
                <a:prstClr val="white"/>
              </a:solidFill>
              <a:latin typeface="微软雅黑" panose="020B0503020204020204" pitchFamily="34" charset="-122"/>
              <a:ea typeface="微软雅黑" panose="020B0503020204020204" pitchFamily="34" charset="-122"/>
              <a:cs typeface="Roboto Condensed" pitchFamily="2" charset="0"/>
            </a:endParaRPr>
          </a:p>
        </p:txBody>
      </p:sp>
      <p:sp>
        <p:nvSpPr>
          <p:cNvPr id="27" name="TextBox 976"/>
          <p:cNvSpPr txBox="1">
            <a:spLocks noChangeArrowheads="1"/>
          </p:cNvSpPr>
          <p:nvPr/>
        </p:nvSpPr>
        <p:spPr bwMode="auto">
          <a:xfrm>
            <a:off x="1298548" y="4011992"/>
            <a:ext cx="1004649"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pitchFamily="34" charset="0"/>
              </a:defRPr>
            </a:lvl1pPr>
            <a:lvl2pPr marL="742950" indent="-285750">
              <a:tabLst>
                <a:tab pos="1704975" algn="l"/>
                <a:tab pos="3314700" algn="l"/>
                <a:tab pos="4752975" algn="l"/>
                <a:tab pos="6372225" algn="l"/>
              </a:tabLst>
              <a:defRPr>
                <a:solidFill>
                  <a:schemeClr val="tx1"/>
                </a:solidFill>
                <a:latin typeface="Calibri" panose="020F0502020204030204" pitchFamily="34" charset="0"/>
              </a:defRPr>
            </a:lvl2pPr>
            <a:lvl3pPr marL="1143000" indent="-228600">
              <a:tabLst>
                <a:tab pos="1704975" algn="l"/>
                <a:tab pos="3314700" algn="l"/>
                <a:tab pos="4752975" algn="l"/>
                <a:tab pos="6372225" algn="l"/>
              </a:tabLst>
              <a:defRPr>
                <a:solidFill>
                  <a:schemeClr val="tx1"/>
                </a:solidFill>
                <a:latin typeface="Calibri" panose="020F0502020204030204" pitchFamily="34" charset="0"/>
              </a:defRPr>
            </a:lvl3pPr>
            <a:lvl4pPr marL="1600200" indent="-228600">
              <a:tabLst>
                <a:tab pos="1704975" algn="l"/>
                <a:tab pos="3314700" algn="l"/>
                <a:tab pos="4752975" algn="l"/>
                <a:tab pos="6372225" algn="l"/>
              </a:tabLst>
              <a:defRPr>
                <a:solidFill>
                  <a:schemeClr val="tx1"/>
                </a:solidFill>
                <a:latin typeface="Calibri" panose="020F0502020204030204" pitchFamily="34" charset="0"/>
              </a:defRPr>
            </a:lvl4pPr>
            <a:lvl5pPr marL="2057400" indent="-228600">
              <a:tabLst>
                <a:tab pos="1704975" algn="l"/>
                <a:tab pos="3314700" algn="l"/>
                <a:tab pos="4752975" algn="l"/>
                <a:tab pos="6372225" algn="l"/>
              </a:tabLst>
              <a:defRPr>
                <a:solidFill>
                  <a:schemeClr val="tx1"/>
                </a:solidFill>
                <a:latin typeface="Calibri" panose="020F0502020204030204"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9pPr>
          </a:lstStyle>
          <a:p>
            <a:pPr defTabSz="1088390">
              <a:tabLst>
                <a:tab pos="2272665" algn="l"/>
                <a:tab pos="4418965" algn="l"/>
                <a:tab pos="6336665" algn="l"/>
                <a:tab pos="8495665" algn="l"/>
              </a:tabLst>
            </a:pPr>
            <a:r>
              <a:rPr lang="en-US" sz="2135" dirty="0">
                <a:solidFill>
                  <a:prstClr val="white"/>
                </a:solidFill>
                <a:latin typeface="微软雅黑" panose="020B0503020204020204" pitchFamily="34" charset="-122"/>
                <a:ea typeface="微软雅黑" panose="020B0503020204020204" pitchFamily="34" charset="-122"/>
                <a:cs typeface="Roboto Condensed" pitchFamily="2" charset="0"/>
              </a:rPr>
              <a:t>2013</a:t>
            </a:r>
            <a:endParaRPr lang="bg-BG" altLang="zh-CN" sz="2135" dirty="0">
              <a:solidFill>
                <a:prstClr val="white"/>
              </a:solidFill>
              <a:latin typeface="微软雅黑" panose="020B0503020204020204" pitchFamily="34" charset="-122"/>
              <a:ea typeface="微软雅黑" panose="020B0503020204020204" pitchFamily="34" charset="-122"/>
              <a:cs typeface="Roboto Condensed" pitchFamily="2" charset="0"/>
            </a:endParaRPr>
          </a:p>
        </p:txBody>
      </p:sp>
      <p:sp>
        <p:nvSpPr>
          <p:cNvPr id="28" name="TextBox 977"/>
          <p:cNvSpPr txBox="1">
            <a:spLocks noChangeArrowheads="1"/>
          </p:cNvSpPr>
          <p:nvPr/>
        </p:nvSpPr>
        <p:spPr bwMode="auto">
          <a:xfrm>
            <a:off x="3021457" y="4271651"/>
            <a:ext cx="1400696" cy="625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1704975" algn="l"/>
                <a:tab pos="3314700" algn="l"/>
                <a:tab pos="4752975" algn="l"/>
                <a:tab pos="6372225" algn="l"/>
              </a:tabLst>
              <a:defRPr>
                <a:solidFill>
                  <a:schemeClr val="tx1"/>
                </a:solidFill>
                <a:latin typeface="Calibri" panose="020F0502020204030204" pitchFamily="34" charset="0"/>
              </a:defRPr>
            </a:lvl1pPr>
            <a:lvl2pPr marL="742950" indent="-285750">
              <a:tabLst>
                <a:tab pos="1704975" algn="l"/>
                <a:tab pos="3314700" algn="l"/>
                <a:tab pos="4752975" algn="l"/>
                <a:tab pos="6372225" algn="l"/>
              </a:tabLst>
              <a:defRPr>
                <a:solidFill>
                  <a:schemeClr val="tx1"/>
                </a:solidFill>
                <a:latin typeface="Calibri" panose="020F0502020204030204" pitchFamily="34" charset="0"/>
              </a:defRPr>
            </a:lvl2pPr>
            <a:lvl3pPr marL="1143000" indent="-228600">
              <a:tabLst>
                <a:tab pos="1704975" algn="l"/>
                <a:tab pos="3314700" algn="l"/>
                <a:tab pos="4752975" algn="l"/>
                <a:tab pos="6372225" algn="l"/>
              </a:tabLst>
              <a:defRPr>
                <a:solidFill>
                  <a:schemeClr val="tx1"/>
                </a:solidFill>
                <a:latin typeface="Calibri" panose="020F0502020204030204" pitchFamily="34" charset="0"/>
              </a:defRPr>
            </a:lvl3pPr>
            <a:lvl4pPr marL="1600200" indent="-228600">
              <a:tabLst>
                <a:tab pos="1704975" algn="l"/>
                <a:tab pos="3314700" algn="l"/>
                <a:tab pos="4752975" algn="l"/>
                <a:tab pos="6372225" algn="l"/>
              </a:tabLst>
              <a:defRPr>
                <a:solidFill>
                  <a:schemeClr val="tx1"/>
                </a:solidFill>
                <a:latin typeface="Calibri" panose="020F0502020204030204" pitchFamily="34" charset="0"/>
              </a:defRPr>
            </a:lvl4pPr>
            <a:lvl5pPr marL="2057400" indent="-228600">
              <a:tabLst>
                <a:tab pos="1704975" algn="l"/>
                <a:tab pos="3314700" algn="l"/>
                <a:tab pos="4752975" algn="l"/>
                <a:tab pos="6372225" algn="l"/>
              </a:tabLst>
              <a:defRPr>
                <a:solidFill>
                  <a:schemeClr val="tx1"/>
                </a:solidFill>
                <a:latin typeface="Calibri" panose="020F0502020204030204" pitchFamily="34" charset="0"/>
              </a:defRPr>
            </a:lvl5pPr>
            <a:lvl6pPr marL="25146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6pPr>
            <a:lvl7pPr marL="29718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7pPr>
            <a:lvl8pPr marL="34290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8pPr>
            <a:lvl9pPr marL="3886200" indent="-228600" fontAlgn="base">
              <a:spcBef>
                <a:spcPct val="0"/>
              </a:spcBef>
              <a:spcAft>
                <a:spcPct val="0"/>
              </a:spcAft>
              <a:tabLst>
                <a:tab pos="1704975" algn="l"/>
                <a:tab pos="3314700" algn="l"/>
                <a:tab pos="4752975" algn="l"/>
                <a:tab pos="6372225" algn="l"/>
              </a:tabLst>
              <a:defRPr>
                <a:solidFill>
                  <a:schemeClr val="tx1"/>
                </a:solidFill>
                <a:latin typeface="Calibri" panose="020F0502020204030204" pitchFamily="34" charset="0"/>
              </a:defRPr>
            </a:lvl9pPr>
          </a:lstStyle>
          <a:p>
            <a:pPr defTabSz="1088390">
              <a:tabLst>
                <a:tab pos="2272665" algn="l"/>
                <a:tab pos="4418965" algn="l"/>
                <a:tab pos="6336665" algn="l"/>
                <a:tab pos="8495665" algn="l"/>
              </a:tabLst>
            </a:pPr>
            <a:r>
              <a:rPr lang="en-US" sz="3465" dirty="0">
                <a:solidFill>
                  <a:prstClr val="white"/>
                </a:solidFill>
                <a:latin typeface="微软雅黑" panose="020B0503020204020204" pitchFamily="34" charset="-122"/>
                <a:ea typeface="微软雅黑" panose="020B0503020204020204" pitchFamily="34" charset="-122"/>
                <a:cs typeface="Roboto Condensed" pitchFamily="2" charset="0"/>
              </a:rPr>
              <a:t>2016</a:t>
            </a:r>
            <a:endParaRPr lang="bg-BG" altLang="zh-CN" sz="3465" dirty="0">
              <a:solidFill>
                <a:prstClr val="white"/>
              </a:solidFill>
              <a:latin typeface="微软雅黑" panose="020B0503020204020204" pitchFamily="34" charset="-122"/>
              <a:ea typeface="微软雅黑" panose="020B0503020204020204" pitchFamily="34" charset="-122"/>
              <a:cs typeface="Roboto Condensed" pitchFamily="2" charset="0"/>
            </a:endParaRPr>
          </a:p>
        </p:txBody>
      </p:sp>
      <p:sp>
        <p:nvSpPr>
          <p:cNvPr id="29" name="TextBox 28"/>
          <p:cNvSpPr txBox="1"/>
          <p:nvPr/>
        </p:nvSpPr>
        <p:spPr>
          <a:xfrm>
            <a:off x="7473121" y="3813043"/>
            <a:ext cx="3349359" cy="519245"/>
          </a:xfrm>
          <a:prstGeom prst="rect">
            <a:avLst/>
          </a:prstGeom>
          <a:noFill/>
        </p:spPr>
        <p:txBody>
          <a:bodyPr wrap="square" lIns="91440" tIns="45720" rIns="91440" bIns="45720" rtlCol="0">
            <a:spAutoFit/>
          </a:bodyPr>
          <a:lstStyle/>
          <a:p>
            <a:pPr defTabSz="1088390">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0" name="Text Placeholder 2"/>
          <p:cNvSpPr txBox="1"/>
          <p:nvPr/>
        </p:nvSpPr>
        <p:spPr bwMode="auto">
          <a:xfrm>
            <a:off x="8444843" y="2180862"/>
            <a:ext cx="2031589" cy="357895"/>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zh-CN" altLang="en-US" sz="2000" dirty="0">
                <a:solidFill>
                  <a:prstClr val="white"/>
                </a:solidFill>
                <a:latin typeface="微软雅黑" panose="020B0503020204020204" pitchFamily="34" charset="-122"/>
                <a:ea typeface="微软雅黑" panose="020B0503020204020204" pitchFamily="34" charset="-122"/>
              </a:rPr>
              <a:t>添加会议副标题</a:t>
            </a:r>
            <a:endParaRPr lang="en-AU" sz="2000" dirty="0">
              <a:solidFill>
                <a:prstClr val="white"/>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7473121" y="4357103"/>
            <a:ext cx="3349359" cy="519245"/>
          </a:xfrm>
          <a:prstGeom prst="rect">
            <a:avLst/>
          </a:prstGeom>
          <a:noFill/>
        </p:spPr>
        <p:txBody>
          <a:bodyPr wrap="square" lIns="91440" tIns="45720" rIns="91440" bIns="45720" rtlCol="0">
            <a:spAutoFit/>
          </a:bodyPr>
          <a:lstStyle/>
          <a:p>
            <a:pPr defTabSz="1088390">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7473121" y="4901163"/>
            <a:ext cx="3349359" cy="519245"/>
          </a:xfrm>
          <a:prstGeom prst="rect">
            <a:avLst/>
          </a:prstGeom>
          <a:noFill/>
        </p:spPr>
        <p:txBody>
          <a:bodyPr wrap="square" lIns="91440" tIns="45720" rIns="91440" bIns="45720" rtlCol="0">
            <a:spAutoFit/>
          </a:bodyPr>
          <a:lstStyle/>
          <a:p>
            <a:pPr defTabSz="1088390">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7473121" y="5445224"/>
            <a:ext cx="3349359" cy="519245"/>
          </a:xfrm>
          <a:prstGeom prst="rect">
            <a:avLst/>
          </a:prstGeom>
          <a:noFill/>
        </p:spPr>
        <p:txBody>
          <a:bodyPr wrap="square" lIns="91440" tIns="45720" rIns="91440" bIns="45720" rtlCol="0">
            <a:spAutoFit/>
          </a:bodyPr>
          <a:lstStyle/>
          <a:p>
            <a:pPr defTabSz="1088390">
              <a:lnSpc>
                <a:spcPct val="130000"/>
              </a:lnSpc>
            </a:pPr>
            <a:r>
              <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06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4" name="Text Placeholder 2"/>
          <p:cNvSpPr txBox="1"/>
          <p:nvPr/>
        </p:nvSpPr>
        <p:spPr bwMode="auto">
          <a:xfrm>
            <a:off x="6716651" y="1438925"/>
            <a:ext cx="4371904" cy="357895"/>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en-US" altLang="zh-CN" sz="2135" b="1" dirty="0">
                <a:solidFill>
                  <a:prstClr val="white"/>
                </a:solidFill>
                <a:latin typeface="微软雅黑" panose="020B0503020204020204" pitchFamily="34" charset="-122"/>
                <a:ea typeface="微软雅黑" panose="020B0503020204020204" pitchFamily="34" charset="-122"/>
              </a:rPr>
              <a:t>2015</a:t>
            </a:r>
            <a:r>
              <a:rPr lang="zh-CN" altLang="en-US" sz="2135" b="1" dirty="0">
                <a:solidFill>
                  <a:prstClr val="white"/>
                </a:solidFill>
                <a:latin typeface="微软雅黑" panose="020B0503020204020204" pitchFamily="34" charset="-122"/>
                <a:ea typeface="微软雅黑" panose="020B0503020204020204" pitchFamily="34" charset="-122"/>
              </a:rPr>
              <a:t>年度利润对比表</a:t>
            </a:r>
            <a:endParaRPr lang="en-AU" sz="2135"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300" fill="hold"/>
                                        <p:tgtEl>
                                          <p:spTgt spid="17"/>
                                        </p:tgtEl>
                                        <p:attrNameLst>
                                          <p:attrName>ppt_w</p:attrName>
                                        </p:attrNameLst>
                                      </p:cBhvr>
                                      <p:tavLst>
                                        <p:tav tm="0">
                                          <p:val>
                                            <p:fltVal val="0"/>
                                          </p:val>
                                        </p:tav>
                                        <p:tav tm="100000">
                                          <p:val>
                                            <p:strVal val="#ppt_w"/>
                                          </p:val>
                                        </p:tav>
                                      </p:tavLst>
                                    </p:anim>
                                    <p:anim calcmode="lin" valueType="num">
                                      <p:cBhvr>
                                        <p:cTn id="8" dur="300" fill="hold"/>
                                        <p:tgtEl>
                                          <p:spTgt spid="17"/>
                                        </p:tgtEl>
                                        <p:attrNameLst>
                                          <p:attrName>ppt_h</p:attrName>
                                        </p:attrNameLst>
                                      </p:cBhvr>
                                      <p:tavLst>
                                        <p:tav tm="0">
                                          <p:val>
                                            <p:fltVal val="0"/>
                                          </p:val>
                                        </p:tav>
                                        <p:tav tm="100000">
                                          <p:val>
                                            <p:strVal val="#ppt_h"/>
                                          </p:val>
                                        </p:tav>
                                      </p:tavLst>
                                    </p:anim>
                                    <p:anim calcmode="lin" valueType="num">
                                      <p:cBhvr>
                                        <p:cTn id="9" dur="300" fill="hold"/>
                                        <p:tgtEl>
                                          <p:spTgt spid="17"/>
                                        </p:tgtEl>
                                        <p:attrNameLst>
                                          <p:attrName>ppt_x</p:attrName>
                                        </p:attrNameLst>
                                      </p:cBhvr>
                                      <p:tavLst>
                                        <p:tav tm="0">
                                          <p:val>
                                            <p:fltVal val="0.5"/>
                                          </p:val>
                                        </p:tav>
                                        <p:tav tm="100000">
                                          <p:val>
                                            <p:strVal val="#ppt_x"/>
                                          </p:val>
                                        </p:tav>
                                      </p:tavLst>
                                    </p:anim>
                                    <p:anim calcmode="lin" valueType="num">
                                      <p:cBhvr>
                                        <p:cTn id="10" dur="300" fill="hold"/>
                                        <p:tgtEl>
                                          <p:spTgt spid="17"/>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300" fill="hold"/>
                                        <p:tgtEl>
                                          <p:spTgt spid="15"/>
                                        </p:tgtEl>
                                        <p:attrNameLst>
                                          <p:attrName>ppt_w</p:attrName>
                                        </p:attrNameLst>
                                      </p:cBhvr>
                                      <p:tavLst>
                                        <p:tav tm="0">
                                          <p:val>
                                            <p:fltVal val="0"/>
                                          </p:val>
                                        </p:tav>
                                        <p:tav tm="100000">
                                          <p:val>
                                            <p:strVal val="#ppt_w"/>
                                          </p:val>
                                        </p:tav>
                                      </p:tavLst>
                                    </p:anim>
                                    <p:anim calcmode="lin" valueType="num">
                                      <p:cBhvr>
                                        <p:cTn id="14" dur="300" fill="hold"/>
                                        <p:tgtEl>
                                          <p:spTgt spid="15"/>
                                        </p:tgtEl>
                                        <p:attrNameLst>
                                          <p:attrName>ppt_h</p:attrName>
                                        </p:attrNameLst>
                                      </p:cBhvr>
                                      <p:tavLst>
                                        <p:tav tm="0">
                                          <p:val>
                                            <p:fltVal val="0"/>
                                          </p:val>
                                        </p:tav>
                                        <p:tav tm="100000">
                                          <p:val>
                                            <p:strVal val="#ppt_h"/>
                                          </p:val>
                                        </p:tav>
                                      </p:tavLst>
                                    </p:anim>
                                    <p:anim calcmode="lin" valueType="num">
                                      <p:cBhvr>
                                        <p:cTn id="15" dur="300" fill="hold"/>
                                        <p:tgtEl>
                                          <p:spTgt spid="15"/>
                                        </p:tgtEl>
                                        <p:attrNameLst>
                                          <p:attrName>ppt_x</p:attrName>
                                        </p:attrNameLst>
                                      </p:cBhvr>
                                      <p:tavLst>
                                        <p:tav tm="0">
                                          <p:val>
                                            <p:fltVal val="0.5"/>
                                          </p:val>
                                        </p:tav>
                                        <p:tav tm="100000">
                                          <p:val>
                                            <p:strVal val="#ppt_x"/>
                                          </p:val>
                                        </p:tav>
                                      </p:tavLst>
                                    </p:anim>
                                    <p:anim calcmode="lin" valueType="num">
                                      <p:cBhvr>
                                        <p:cTn id="16" dur="300" fill="hold"/>
                                        <p:tgtEl>
                                          <p:spTgt spid="1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20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00" fill="hold"/>
                                        <p:tgtEl>
                                          <p:spTgt spid="14"/>
                                        </p:tgtEl>
                                        <p:attrNameLst>
                                          <p:attrName>ppt_w</p:attrName>
                                        </p:attrNameLst>
                                      </p:cBhvr>
                                      <p:tavLst>
                                        <p:tav tm="0">
                                          <p:val>
                                            <p:fltVal val="0"/>
                                          </p:val>
                                        </p:tav>
                                        <p:tav tm="100000">
                                          <p:val>
                                            <p:strVal val="#ppt_w"/>
                                          </p:val>
                                        </p:tav>
                                      </p:tavLst>
                                    </p:anim>
                                    <p:anim calcmode="lin" valueType="num">
                                      <p:cBhvr>
                                        <p:cTn id="20" dur="300" fill="hold"/>
                                        <p:tgtEl>
                                          <p:spTgt spid="14"/>
                                        </p:tgtEl>
                                        <p:attrNameLst>
                                          <p:attrName>ppt_h</p:attrName>
                                        </p:attrNameLst>
                                      </p:cBhvr>
                                      <p:tavLst>
                                        <p:tav tm="0">
                                          <p:val>
                                            <p:fltVal val="0"/>
                                          </p:val>
                                        </p:tav>
                                        <p:tav tm="100000">
                                          <p:val>
                                            <p:strVal val="#ppt_h"/>
                                          </p:val>
                                        </p:tav>
                                      </p:tavLst>
                                    </p:anim>
                                    <p:anim calcmode="lin" valueType="num">
                                      <p:cBhvr>
                                        <p:cTn id="21" dur="300" fill="hold"/>
                                        <p:tgtEl>
                                          <p:spTgt spid="14"/>
                                        </p:tgtEl>
                                        <p:attrNameLst>
                                          <p:attrName>ppt_x</p:attrName>
                                        </p:attrNameLst>
                                      </p:cBhvr>
                                      <p:tavLst>
                                        <p:tav tm="0">
                                          <p:val>
                                            <p:fltVal val="0.5"/>
                                          </p:val>
                                        </p:tav>
                                        <p:tav tm="100000">
                                          <p:val>
                                            <p:strVal val="#ppt_x"/>
                                          </p:val>
                                        </p:tav>
                                      </p:tavLst>
                                    </p:anim>
                                    <p:anim calcmode="lin" valueType="num">
                                      <p:cBhvr>
                                        <p:cTn id="22" dur="30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 calcmode="lin" valueType="num">
                                      <p:cBhvr>
                                        <p:cTn id="25" dur="300" fill="hold"/>
                                        <p:tgtEl>
                                          <p:spTgt spid="12"/>
                                        </p:tgtEl>
                                        <p:attrNameLst>
                                          <p:attrName>ppt_w</p:attrName>
                                        </p:attrNameLst>
                                      </p:cBhvr>
                                      <p:tavLst>
                                        <p:tav tm="0">
                                          <p:val>
                                            <p:fltVal val="0"/>
                                          </p:val>
                                        </p:tav>
                                        <p:tav tm="100000">
                                          <p:val>
                                            <p:strVal val="#ppt_w"/>
                                          </p:val>
                                        </p:tav>
                                      </p:tavLst>
                                    </p:anim>
                                    <p:anim calcmode="lin" valueType="num">
                                      <p:cBhvr>
                                        <p:cTn id="26" dur="300" fill="hold"/>
                                        <p:tgtEl>
                                          <p:spTgt spid="12"/>
                                        </p:tgtEl>
                                        <p:attrNameLst>
                                          <p:attrName>ppt_h</p:attrName>
                                        </p:attrNameLst>
                                      </p:cBhvr>
                                      <p:tavLst>
                                        <p:tav tm="0">
                                          <p:val>
                                            <p:fltVal val="0"/>
                                          </p:val>
                                        </p:tav>
                                        <p:tav tm="100000">
                                          <p:val>
                                            <p:strVal val="#ppt_h"/>
                                          </p:val>
                                        </p:tav>
                                      </p:tavLst>
                                    </p:anim>
                                    <p:anim calcmode="lin" valueType="num">
                                      <p:cBhvr>
                                        <p:cTn id="27" dur="300" fill="hold"/>
                                        <p:tgtEl>
                                          <p:spTgt spid="12"/>
                                        </p:tgtEl>
                                        <p:attrNameLst>
                                          <p:attrName>ppt_x</p:attrName>
                                        </p:attrNameLst>
                                      </p:cBhvr>
                                      <p:tavLst>
                                        <p:tav tm="0">
                                          <p:val>
                                            <p:fltVal val="0.5"/>
                                          </p:val>
                                        </p:tav>
                                        <p:tav tm="100000">
                                          <p:val>
                                            <p:strVal val="#ppt_x"/>
                                          </p:val>
                                        </p:tav>
                                      </p:tavLst>
                                    </p:anim>
                                    <p:anim calcmode="lin" valueType="num">
                                      <p:cBhvr>
                                        <p:cTn id="28" dur="300" fill="hold"/>
                                        <p:tgtEl>
                                          <p:spTgt spid="12"/>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4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300" fill="hold"/>
                                        <p:tgtEl>
                                          <p:spTgt spid="18"/>
                                        </p:tgtEl>
                                        <p:attrNameLst>
                                          <p:attrName>ppt_w</p:attrName>
                                        </p:attrNameLst>
                                      </p:cBhvr>
                                      <p:tavLst>
                                        <p:tav tm="0">
                                          <p:val>
                                            <p:fltVal val="0"/>
                                          </p:val>
                                        </p:tav>
                                        <p:tav tm="100000">
                                          <p:val>
                                            <p:strVal val="#ppt_w"/>
                                          </p:val>
                                        </p:tav>
                                      </p:tavLst>
                                    </p:anim>
                                    <p:anim calcmode="lin" valueType="num">
                                      <p:cBhvr>
                                        <p:cTn id="32" dur="300" fill="hold"/>
                                        <p:tgtEl>
                                          <p:spTgt spid="18"/>
                                        </p:tgtEl>
                                        <p:attrNameLst>
                                          <p:attrName>ppt_h</p:attrName>
                                        </p:attrNameLst>
                                      </p:cBhvr>
                                      <p:tavLst>
                                        <p:tav tm="0">
                                          <p:val>
                                            <p:fltVal val="0"/>
                                          </p:val>
                                        </p:tav>
                                        <p:tav tm="100000">
                                          <p:val>
                                            <p:strVal val="#ppt_h"/>
                                          </p:val>
                                        </p:tav>
                                      </p:tavLst>
                                    </p:anim>
                                    <p:anim calcmode="lin" valueType="num">
                                      <p:cBhvr>
                                        <p:cTn id="33" dur="300" fill="hold"/>
                                        <p:tgtEl>
                                          <p:spTgt spid="18"/>
                                        </p:tgtEl>
                                        <p:attrNameLst>
                                          <p:attrName>ppt_x</p:attrName>
                                        </p:attrNameLst>
                                      </p:cBhvr>
                                      <p:tavLst>
                                        <p:tav tm="0">
                                          <p:val>
                                            <p:fltVal val="0.5"/>
                                          </p:val>
                                        </p:tav>
                                        <p:tav tm="100000">
                                          <p:val>
                                            <p:strVal val="#ppt_x"/>
                                          </p:val>
                                        </p:tav>
                                      </p:tavLst>
                                    </p:anim>
                                    <p:anim calcmode="lin" valueType="num">
                                      <p:cBhvr>
                                        <p:cTn id="34" dur="300" fill="hold"/>
                                        <p:tgtEl>
                                          <p:spTgt spid="18"/>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500"/>
                                  </p:stCondLst>
                                  <p:childTnLst>
                                    <p:set>
                                      <p:cBhvr>
                                        <p:cTn id="36" dur="1" fill="hold">
                                          <p:stCondLst>
                                            <p:cond delay="0"/>
                                          </p:stCondLst>
                                        </p:cTn>
                                        <p:tgtEl>
                                          <p:spTgt spid="16"/>
                                        </p:tgtEl>
                                        <p:attrNameLst>
                                          <p:attrName>style.visibility</p:attrName>
                                        </p:attrNameLst>
                                      </p:cBhvr>
                                      <p:to>
                                        <p:strVal val="visible"/>
                                      </p:to>
                                    </p:set>
                                    <p:anim calcmode="lin" valueType="num">
                                      <p:cBhvr>
                                        <p:cTn id="37" dur="300" fill="hold"/>
                                        <p:tgtEl>
                                          <p:spTgt spid="16"/>
                                        </p:tgtEl>
                                        <p:attrNameLst>
                                          <p:attrName>ppt_w</p:attrName>
                                        </p:attrNameLst>
                                      </p:cBhvr>
                                      <p:tavLst>
                                        <p:tav tm="0">
                                          <p:val>
                                            <p:fltVal val="0"/>
                                          </p:val>
                                        </p:tav>
                                        <p:tav tm="100000">
                                          <p:val>
                                            <p:strVal val="#ppt_w"/>
                                          </p:val>
                                        </p:tav>
                                      </p:tavLst>
                                    </p:anim>
                                    <p:anim calcmode="lin" valueType="num">
                                      <p:cBhvr>
                                        <p:cTn id="38" dur="300" fill="hold"/>
                                        <p:tgtEl>
                                          <p:spTgt spid="16"/>
                                        </p:tgtEl>
                                        <p:attrNameLst>
                                          <p:attrName>ppt_h</p:attrName>
                                        </p:attrNameLst>
                                      </p:cBhvr>
                                      <p:tavLst>
                                        <p:tav tm="0">
                                          <p:val>
                                            <p:fltVal val="0"/>
                                          </p:val>
                                        </p:tav>
                                        <p:tav tm="100000">
                                          <p:val>
                                            <p:strVal val="#ppt_h"/>
                                          </p:val>
                                        </p:tav>
                                      </p:tavLst>
                                    </p:anim>
                                    <p:anim calcmode="lin" valueType="num">
                                      <p:cBhvr>
                                        <p:cTn id="39" dur="300" fill="hold"/>
                                        <p:tgtEl>
                                          <p:spTgt spid="16"/>
                                        </p:tgtEl>
                                        <p:attrNameLst>
                                          <p:attrName>ppt_x</p:attrName>
                                        </p:attrNameLst>
                                      </p:cBhvr>
                                      <p:tavLst>
                                        <p:tav tm="0">
                                          <p:val>
                                            <p:fltVal val="0.5"/>
                                          </p:val>
                                        </p:tav>
                                        <p:tav tm="100000">
                                          <p:val>
                                            <p:strVal val="#ppt_x"/>
                                          </p:val>
                                        </p:tav>
                                      </p:tavLst>
                                    </p:anim>
                                    <p:anim calcmode="lin" valueType="num">
                                      <p:cBhvr>
                                        <p:cTn id="40" dur="300" fill="hold"/>
                                        <p:tgtEl>
                                          <p:spTgt spid="1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6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300" fill="hold"/>
                                        <p:tgtEl>
                                          <p:spTgt spid="13"/>
                                        </p:tgtEl>
                                        <p:attrNameLst>
                                          <p:attrName>ppt_w</p:attrName>
                                        </p:attrNameLst>
                                      </p:cBhvr>
                                      <p:tavLst>
                                        <p:tav tm="0">
                                          <p:val>
                                            <p:fltVal val="0"/>
                                          </p:val>
                                        </p:tav>
                                        <p:tav tm="100000">
                                          <p:val>
                                            <p:strVal val="#ppt_w"/>
                                          </p:val>
                                        </p:tav>
                                      </p:tavLst>
                                    </p:anim>
                                    <p:anim calcmode="lin" valueType="num">
                                      <p:cBhvr>
                                        <p:cTn id="44" dur="300" fill="hold"/>
                                        <p:tgtEl>
                                          <p:spTgt spid="13"/>
                                        </p:tgtEl>
                                        <p:attrNameLst>
                                          <p:attrName>ppt_h</p:attrName>
                                        </p:attrNameLst>
                                      </p:cBhvr>
                                      <p:tavLst>
                                        <p:tav tm="0">
                                          <p:val>
                                            <p:fltVal val="0"/>
                                          </p:val>
                                        </p:tav>
                                        <p:tav tm="100000">
                                          <p:val>
                                            <p:strVal val="#ppt_h"/>
                                          </p:val>
                                        </p:tav>
                                      </p:tavLst>
                                    </p:anim>
                                    <p:anim calcmode="lin" valueType="num">
                                      <p:cBhvr>
                                        <p:cTn id="45" dur="300" fill="hold"/>
                                        <p:tgtEl>
                                          <p:spTgt spid="13"/>
                                        </p:tgtEl>
                                        <p:attrNameLst>
                                          <p:attrName>ppt_x</p:attrName>
                                        </p:attrNameLst>
                                      </p:cBhvr>
                                      <p:tavLst>
                                        <p:tav tm="0">
                                          <p:val>
                                            <p:fltVal val="0.5"/>
                                          </p:val>
                                        </p:tav>
                                        <p:tav tm="100000">
                                          <p:val>
                                            <p:strVal val="#ppt_x"/>
                                          </p:val>
                                        </p:tav>
                                      </p:tavLst>
                                    </p:anim>
                                    <p:anim calcmode="lin" valueType="num">
                                      <p:cBhvr>
                                        <p:cTn id="46" dur="300" fill="hold"/>
                                        <p:tgtEl>
                                          <p:spTgt spid="13"/>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14" presetClass="entr" presetSubtype="10" fill="hold" nodeType="after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randombar(horizontal)">
                                      <p:cBhvr>
                                        <p:cTn id="50" dur="500"/>
                                        <p:tgtEl>
                                          <p:spTgt spid="2"/>
                                        </p:tgtEl>
                                      </p:cBhvr>
                                    </p:animEffect>
                                  </p:childTnLst>
                                </p:cTn>
                              </p:par>
                            </p:childTnLst>
                          </p:cTn>
                        </p:par>
                        <p:par>
                          <p:cTn id="51" fill="hold">
                            <p:stCondLst>
                              <p:cond delay="1000"/>
                            </p:stCondLst>
                            <p:childTnLst>
                              <p:par>
                                <p:cTn id="52" presetID="12" presetClass="entr" presetSubtype="4" fill="hold" grpId="0" nodeType="afterEffect">
                                  <p:stCondLst>
                                    <p:cond delay="0"/>
                                  </p:stCondLst>
                                  <p:iterate type="lt">
                                    <p:tmPct val="30000"/>
                                  </p:iterate>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par>
                                <p:cTn id="56" presetID="12" presetClass="entr" presetSubtype="4" fill="hold" grpId="0" nodeType="withEffect">
                                  <p:stCondLst>
                                    <p:cond delay="200"/>
                                  </p:stCondLst>
                                  <p:iterate type="lt">
                                    <p:tmPct val="30000"/>
                                  </p:iterate>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p:tgtEl>
                                          <p:spTgt spid="25"/>
                                        </p:tgtEl>
                                        <p:attrNameLst>
                                          <p:attrName>ppt_y</p:attrName>
                                        </p:attrNameLst>
                                      </p:cBhvr>
                                      <p:tavLst>
                                        <p:tav tm="0">
                                          <p:val>
                                            <p:strVal val="#ppt_y+#ppt_h*1.125000"/>
                                          </p:val>
                                        </p:tav>
                                        <p:tav tm="100000">
                                          <p:val>
                                            <p:strVal val="#ppt_y"/>
                                          </p:val>
                                        </p:tav>
                                      </p:tavLst>
                                    </p:anim>
                                    <p:animEffect transition="in" filter="wipe(up)">
                                      <p:cBhvr>
                                        <p:cTn id="59" dur="500"/>
                                        <p:tgtEl>
                                          <p:spTgt spid="25"/>
                                        </p:tgtEl>
                                      </p:cBhvr>
                                    </p:animEffect>
                                  </p:childTnLst>
                                </p:cTn>
                              </p:par>
                              <p:par>
                                <p:cTn id="60" presetID="12" presetClass="entr" presetSubtype="4" fill="hold" grpId="0" nodeType="withEffect">
                                  <p:stCondLst>
                                    <p:cond delay="200"/>
                                  </p:stCondLst>
                                  <p:iterate type="lt">
                                    <p:tmPct val="30000"/>
                                  </p:iterate>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p:tgtEl>
                                          <p:spTgt spid="28"/>
                                        </p:tgtEl>
                                        <p:attrNameLst>
                                          <p:attrName>ppt_y</p:attrName>
                                        </p:attrNameLst>
                                      </p:cBhvr>
                                      <p:tavLst>
                                        <p:tav tm="0">
                                          <p:val>
                                            <p:strVal val="#ppt_y+#ppt_h*1.125000"/>
                                          </p:val>
                                        </p:tav>
                                        <p:tav tm="100000">
                                          <p:val>
                                            <p:strVal val="#ppt_y"/>
                                          </p:val>
                                        </p:tav>
                                      </p:tavLst>
                                    </p:anim>
                                    <p:animEffect transition="in" filter="wipe(up)">
                                      <p:cBhvr>
                                        <p:cTn id="63" dur="500"/>
                                        <p:tgtEl>
                                          <p:spTgt spid="28"/>
                                        </p:tgtEl>
                                      </p:cBhvr>
                                    </p:animEffect>
                                  </p:childTnLst>
                                </p:cTn>
                              </p:par>
                              <p:par>
                                <p:cTn id="64" presetID="12" presetClass="entr" presetSubtype="4" fill="hold" grpId="0" nodeType="withEffect">
                                  <p:stCondLst>
                                    <p:cond delay="200"/>
                                  </p:stCondLst>
                                  <p:iterate type="lt">
                                    <p:tmPct val="30000"/>
                                  </p:iterate>
                                  <p:childTnLst>
                                    <p:set>
                                      <p:cBhvr>
                                        <p:cTn id="65" dur="1" fill="hold">
                                          <p:stCondLst>
                                            <p:cond delay="0"/>
                                          </p:stCondLst>
                                        </p:cTn>
                                        <p:tgtEl>
                                          <p:spTgt spid="26"/>
                                        </p:tgtEl>
                                        <p:attrNameLst>
                                          <p:attrName>style.visibility</p:attrName>
                                        </p:attrNameLst>
                                      </p:cBhvr>
                                      <p:to>
                                        <p:strVal val="visible"/>
                                      </p:to>
                                    </p:set>
                                    <p:anim calcmode="lin" valueType="num">
                                      <p:cBhvr additive="base">
                                        <p:cTn id="66" dur="500"/>
                                        <p:tgtEl>
                                          <p:spTgt spid="26"/>
                                        </p:tgtEl>
                                        <p:attrNameLst>
                                          <p:attrName>ppt_y</p:attrName>
                                        </p:attrNameLst>
                                      </p:cBhvr>
                                      <p:tavLst>
                                        <p:tav tm="0">
                                          <p:val>
                                            <p:strVal val="#ppt_y+#ppt_h*1.125000"/>
                                          </p:val>
                                        </p:tav>
                                        <p:tav tm="100000">
                                          <p:val>
                                            <p:strVal val="#ppt_y"/>
                                          </p:val>
                                        </p:tav>
                                      </p:tavLst>
                                    </p:anim>
                                    <p:animEffect transition="in" filter="wipe(up)">
                                      <p:cBhvr>
                                        <p:cTn id="67" dur="500"/>
                                        <p:tgtEl>
                                          <p:spTgt spid="26"/>
                                        </p:tgtEl>
                                      </p:cBhvr>
                                    </p:animEffect>
                                  </p:childTnLst>
                                </p:cTn>
                              </p:par>
                            </p:childTnLst>
                          </p:cTn>
                        </p:par>
                        <p:par>
                          <p:cTn id="68" fill="hold">
                            <p:stCondLst>
                              <p:cond delay="2549"/>
                            </p:stCondLst>
                            <p:childTnLst>
                              <p:par>
                                <p:cTn id="69" presetID="55" presetClass="entr" presetSubtype="0" fill="hold" grpId="0" nodeType="after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p:cTn id="71" dur="1000" fill="hold"/>
                                        <p:tgtEl>
                                          <p:spTgt spid="23"/>
                                        </p:tgtEl>
                                        <p:attrNameLst>
                                          <p:attrName>ppt_w</p:attrName>
                                        </p:attrNameLst>
                                      </p:cBhvr>
                                      <p:tavLst>
                                        <p:tav tm="0">
                                          <p:val>
                                            <p:strVal val="#ppt_w*0.70"/>
                                          </p:val>
                                        </p:tav>
                                        <p:tav tm="100000">
                                          <p:val>
                                            <p:strVal val="#ppt_w"/>
                                          </p:val>
                                        </p:tav>
                                      </p:tavLst>
                                    </p:anim>
                                    <p:anim calcmode="lin" valueType="num">
                                      <p:cBhvr>
                                        <p:cTn id="72" dur="1000" fill="hold"/>
                                        <p:tgtEl>
                                          <p:spTgt spid="23"/>
                                        </p:tgtEl>
                                        <p:attrNameLst>
                                          <p:attrName>ppt_h</p:attrName>
                                        </p:attrNameLst>
                                      </p:cBhvr>
                                      <p:tavLst>
                                        <p:tav tm="0">
                                          <p:val>
                                            <p:strVal val="#ppt_h"/>
                                          </p:val>
                                        </p:tav>
                                        <p:tav tm="100000">
                                          <p:val>
                                            <p:strVal val="#ppt_h"/>
                                          </p:val>
                                        </p:tav>
                                      </p:tavLst>
                                    </p:anim>
                                    <p:animEffect transition="in" filter="fade">
                                      <p:cBhvr>
                                        <p:cTn id="73" dur="1000"/>
                                        <p:tgtEl>
                                          <p:spTgt spid="23"/>
                                        </p:tgtEl>
                                      </p:cBhvr>
                                    </p:animEffect>
                                  </p:childTnLst>
                                </p:cTn>
                              </p:par>
                              <p:par>
                                <p:cTn id="74" presetID="55" presetClass="entr" presetSubtype="0" fill="hold" grpId="0" nodeType="withEffect">
                                  <p:stCondLst>
                                    <p:cond delay="2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ppt_w</p:attrName>
                                        </p:attrNameLst>
                                      </p:cBhvr>
                                      <p:tavLst>
                                        <p:tav tm="0">
                                          <p:val>
                                            <p:strVal val="#ppt_w*0.70"/>
                                          </p:val>
                                        </p:tav>
                                        <p:tav tm="100000">
                                          <p:val>
                                            <p:strVal val="#ppt_w"/>
                                          </p:val>
                                        </p:tav>
                                      </p:tavLst>
                                    </p:anim>
                                    <p:anim calcmode="lin" valueType="num">
                                      <p:cBhvr>
                                        <p:cTn id="77" dur="1000" fill="hold"/>
                                        <p:tgtEl>
                                          <p:spTgt spid="24"/>
                                        </p:tgtEl>
                                        <p:attrNameLst>
                                          <p:attrName>ppt_h</p:attrName>
                                        </p:attrNameLst>
                                      </p:cBhvr>
                                      <p:tavLst>
                                        <p:tav tm="0">
                                          <p:val>
                                            <p:strVal val="#ppt_h"/>
                                          </p:val>
                                        </p:tav>
                                        <p:tav tm="100000">
                                          <p:val>
                                            <p:strVal val="#ppt_h"/>
                                          </p:val>
                                        </p:tav>
                                      </p:tavLst>
                                    </p:anim>
                                    <p:animEffect transition="in" filter="fade">
                                      <p:cBhvr>
                                        <p:cTn id="78" dur="1000"/>
                                        <p:tgtEl>
                                          <p:spTgt spid="24"/>
                                        </p:tgtEl>
                                      </p:cBhvr>
                                    </p:animEffect>
                                  </p:childTnLst>
                                </p:cTn>
                              </p:par>
                            </p:childTnLst>
                          </p:cTn>
                        </p:par>
                        <p:par>
                          <p:cTn id="79" fill="hold">
                            <p:stCondLst>
                              <p:cond delay="3549"/>
                            </p:stCondLst>
                            <p:childTnLst>
                              <p:par>
                                <p:cTn id="80" presetID="50" presetClass="entr" presetSubtype="0" decel="100000" fill="hold" grpId="0" nodeType="afterEffect">
                                  <p:stCondLst>
                                    <p:cond delay="0"/>
                                  </p:stCondLst>
                                  <p:iterate type="lt">
                                    <p:tmPct val="10000"/>
                                  </p:iterate>
                                  <p:childTnLst>
                                    <p:set>
                                      <p:cBhvr>
                                        <p:cTn id="81" dur="1" fill="hold">
                                          <p:stCondLst>
                                            <p:cond delay="0"/>
                                          </p:stCondLst>
                                        </p:cTn>
                                        <p:tgtEl>
                                          <p:spTgt spid="34"/>
                                        </p:tgtEl>
                                        <p:attrNameLst>
                                          <p:attrName>style.visibility</p:attrName>
                                        </p:attrNameLst>
                                      </p:cBhvr>
                                      <p:to>
                                        <p:strVal val="visible"/>
                                      </p:to>
                                    </p:set>
                                    <p:anim calcmode="lin" valueType="num">
                                      <p:cBhvr>
                                        <p:cTn id="82" dur="500" fill="hold"/>
                                        <p:tgtEl>
                                          <p:spTgt spid="34"/>
                                        </p:tgtEl>
                                        <p:attrNameLst>
                                          <p:attrName>ppt_w</p:attrName>
                                        </p:attrNameLst>
                                      </p:cBhvr>
                                      <p:tavLst>
                                        <p:tav tm="0">
                                          <p:val>
                                            <p:strVal val="#ppt_w+.3"/>
                                          </p:val>
                                        </p:tav>
                                        <p:tav tm="100000">
                                          <p:val>
                                            <p:strVal val="#ppt_w"/>
                                          </p:val>
                                        </p:tav>
                                      </p:tavLst>
                                    </p:anim>
                                    <p:anim calcmode="lin" valueType="num">
                                      <p:cBhvr>
                                        <p:cTn id="83" dur="500" fill="hold"/>
                                        <p:tgtEl>
                                          <p:spTgt spid="34"/>
                                        </p:tgtEl>
                                        <p:attrNameLst>
                                          <p:attrName>ppt_h</p:attrName>
                                        </p:attrNameLst>
                                      </p:cBhvr>
                                      <p:tavLst>
                                        <p:tav tm="0">
                                          <p:val>
                                            <p:strVal val="#ppt_h"/>
                                          </p:val>
                                        </p:tav>
                                        <p:tav tm="100000">
                                          <p:val>
                                            <p:strVal val="#ppt_h"/>
                                          </p:val>
                                        </p:tav>
                                      </p:tavLst>
                                    </p:anim>
                                    <p:animEffect transition="in" filter="fade">
                                      <p:cBhvr>
                                        <p:cTn id="84" dur="500"/>
                                        <p:tgtEl>
                                          <p:spTgt spid="34"/>
                                        </p:tgtEl>
                                      </p:cBhvr>
                                    </p:animEffect>
                                  </p:childTnLst>
                                </p:cTn>
                              </p:par>
                            </p:childTnLst>
                          </p:cTn>
                        </p:par>
                        <p:par>
                          <p:cTn id="85" fill="hold">
                            <p:stCondLst>
                              <p:cond delay="4750"/>
                            </p:stCondLst>
                            <p:childTnLst>
                              <p:par>
                                <p:cTn id="86" presetID="50" presetClass="entr" presetSubtype="0" decel="100000" fill="hold" grpId="0" nodeType="afterEffect">
                                  <p:stCondLst>
                                    <p:cond delay="0"/>
                                  </p:stCondLst>
                                  <p:iterate type="lt">
                                    <p:tmPct val="10000"/>
                                  </p:iterate>
                                  <p:childTnLst>
                                    <p:set>
                                      <p:cBhvr>
                                        <p:cTn id="87" dur="1" fill="hold">
                                          <p:stCondLst>
                                            <p:cond delay="0"/>
                                          </p:stCondLst>
                                        </p:cTn>
                                        <p:tgtEl>
                                          <p:spTgt spid="30"/>
                                        </p:tgtEl>
                                        <p:attrNameLst>
                                          <p:attrName>style.visibility</p:attrName>
                                        </p:attrNameLst>
                                      </p:cBhvr>
                                      <p:to>
                                        <p:strVal val="visible"/>
                                      </p:to>
                                    </p:set>
                                    <p:anim calcmode="lin" valueType="num">
                                      <p:cBhvr>
                                        <p:cTn id="88" dur="500" fill="hold"/>
                                        <p:tgtEl>
                                          <p:spTgt spid="30"/>
                                        </p:tgtEl>
                                        <p:attrNameLst>
                                          <p:attrName>ppt_w</p:attrName>
                                        </p:attrNameLst>
                                      </p:cBhvr>
                                      <p:tavLst>
                                        <p:tav tm="0">
                                          <p:val>
                                            <p:strVal val="#ppt_w+.3"/>
                                          </p:val>
                                        </p:tav>
                                        <p:tav tm="100000">
                                          <p:val>
                                            <p:strVal val="#ppt_w"/>
                                          </p:val>
                                        </p:tav>
                                      </p:tavLst>
                                    </p:anim>
                                    <p:anim calcmode="lin" valueType="num">
                                      <p:cBhvr>
                                        <p:cTn id="89" dur="500" fill="hold"/>
                                        <p:tgtEl>
                                          <p:spTgt spid="30"/>
                                        </p:tgtEl>
                                        <p:attrNameLst>
                                          <p:attrName>ppt_h</p:attrName>
                                        </p:attrNameLst>
                                      </p:cBhvr>
                                      <p:tavLst>
                                        <p:tav tm="0">
                                          <p:val>
                                            <p:strVal val="#ppt_h"/>
                                          </p:val>
                                        </p:tav>
                                        <p:tav tm="100000">
                                          <p:val>
                                            <p:strVal val="#ppt_h"/>
                                          </p:val>
                                        </p:tav>
                                      </p:tavLst>
                                    </p:anim>
                                    <p:animEffect transition="in" filter="fade">
                                      <p:cBhvr>
                                        <p:cTn id="90" dur="500"/>
                                        <p:tgtEl>
                                          <p:spTgt spid="30"/>
                                        </p:tgtEl>
                                      </p:cBhvr>
                                    </p:animEffect>
                                  </p:childTnLst>
                                </p:cTn>
                              </p:par>
                            </p:childTnLst>
                          </p:cTn>
                        </p:par>
                        <p:par>
                          <p:cTn id="91" fill="hold">
                            <p:stCondLst>
                              <p:cond delay="5550"/>
                            </p:stCondLst>
                            <p:childTnLst>
                              <p:par>
                                <p:cTn id="92" presetID="23" presetClass="entr" presetSubtype="528" fill="hold" grpId="0" nodeType="afterEffect">
                                  <p:stCondLst>
                                    <p:cond delay="0"/>
                                  </p:stCondLst>
                                  <p:childTnLst>
                                    <p:set>
                                      <p:cBhvr>
                                        <p:cTn id="93" dur="1" fill="hold">
                                          <p:stCondLst>
                                            <p:cond delay="0"/>
                                          </p:stCondLst>
                                        </p:cTn>
                                        <p:tgtEl>
                                          <p:spTgt spid="19"/>
                                        </p:tgtEl>
                                        <p:attrNameLst>
                                          <p:attrName>style.visibility</p:attrName>
                                        </p:attrNameLst>
                                      </p:cBhvr>
                                      <p:to>
                                        <p:strVal val="visible"/>
                                      </p:to>
                                    </p:set>
                                    <p:anim calcmode="lin" valueType="num">
                                      <p:cBhvr>
                                        <p:cTn id="94" dur="500" fill="hold"/>
                                        <p:tgtEl>
                                          <p:spTgt spid="19"/>
                                        </p:tgtEl>
                                        <p:attrNameLst>
                                          <p:attrName>ppt_w</p:attrName>
                                        </p:attrNameLst>
                                      </p:cBhvr>
                                      <p:tavLst>
                                        <p:tav tm="0">
                                          <p:val>
                                            <p:fltVal val="0"/>
                                          </p:val>
                                        </p:tav>
                                        <p:tav tm="100000">
                                          <p:val>
                                            <p:strVal val="#ppt_w"/>
                                          </p:val>
                                        </p:tav>
                                      </p:tavLst>
                                    </p:anim>
                                    <p:anim calcmode="lin" valueType="num">
                                      <p:cBhvr>
                                        <p:cTn id="95" dur="500" fill="hold"/>
                                        <p:tgtEl>
                                          <p:spTgt spid="19"/>
                                        </p:tgtEl>
                                        <p:attrNameLst>
                                          <p:attrName>ppt_h</p:attrName>
                                        </p:attrNameLst>
                                      </p:cBhvr>
                                      <p:tavLst>
                                        <p:tav tm="0">
                                          <p:val>
                                            <p:fltVal val="0"/>
                                          </p:val>
                                        </p:tav>
                                        <p:tav tm="100000">
                                          <p:val>
                                            <p:strVal val="#ppt_h"/>
                                          </p:val>
                                        </p:tav>
                                      </p:tavLst>
                                    </p:anim>
                                    <p:anim calcmode="lin" valueType="num">
                                      <p:cBhvr>
                                        <p:cTn id="96" dur="500" fill="hold"/>
                                        <p:tgtEl>
                                          <p:spTgt spid="19"/>
                                        </p:tgtEl>
                                        <p:attrNameLst>
                                          <p:attrName>ppt_x</p:attrName>
                                        </p:attrNameLst>
                                      </p:cBhvr>
                                      <p:tavLst>
                                        <p:tav tm="0">
                                          <p:val>
                                            <p:fltVal val="0.5"/>
                                          </p:val>
                                        </p:tav>
                                        <p:tav tm="100000">
                                          <p:val>
                                            <p:strVal val="#ppt_x"/>
                                          </p:val>
                                        </p:tav>
                                      </p:tavLst>
                                    </p:anim>
                                    <p:anim calcmode="lin" valueType="num">
                                      <p:cBhvr>
                                        <p:cTn id="97" dur="500" fill="hold"/>
                                        <p:tgtEl>
                                          <p:spTgt spid="19"/>
                                        </p:tgtEl>
                                        <p:attrNameLst>
                                          <p:attrName>ppt_y</p:attrName>
                                        </p:attrNameLst>
                                      </p:cBhvr>
                                      <p:tavLst>
                                        <p:tav tm="0">
                                          <p:val>
                                            <p:fltVal val="0.5"/>
                                          </p:val>
                                        </p:tav>
                                        <p:tav tm="100000">
                                          <p:val>
                                            <p:strVal val="#ppt_y"/>
                                          </p:val>
                                        </p:tav>
                                      </p:tavLst>
                                    </p:anim>
                                  </p:childTnLst>
                                </p:cTn>
                              </p:par>
                              <p:par>
                                <p:cTn id="98" presetID="23" presetClass="entr" presetSubtype="528" fill="hold" grpId="0" nodeType="withEffect">
                                  <p:stCondLst>
                                    <p:cond delay="200"/>
                                  </p:stCondLst>
                                  <p:childTnLst>
                                    <p:set>
                                      <p:cBhvr>
                                        <p:cTn id="99" dur="1" fill="hold">
                                          <p:stCondLst>
                                            <p:cond delay="0"/>
                                          </p:stCondLst>
                                        </p:cTn>
                                        <p:tgtEl>
                                          <p:spTgt spid="20"/>
                                        </p:tgtEl>
                                        <p:attrNameLst>
                                          <p:attrName>style.visibility</p:attrName>
                                        </p:attrNameLst>
                                      </p:cBhvr>
                                      <p:to>
                                        <p:strVal val="visible"/>
                                      </p:to>
                                    </p:set>
                                    <p:anim calcmode="lin" valueType="num">
                                      <p:cBhvr>
                                        <p:cTn id="100" dur="500" fill="hold"/>
                                        <p:tgtEl>
                                          <p:spTgt spid="20"/>
                                        </p:tgtEl>
                                        <p:attrNameLst>
                                          <p:attrName>ppt_w</p:attrName>
                                        </p:attrNameLst>
                                      </p:cBhvr>
                                      <p:tavLst>
                                        <p:tav tm="0">
                                          <p:val>
                                            <p:fltVal val="0"/>
                                          </p:val>
                                        </p:tav>
                                        <p:tav tm="100000">
                                          <p:val>
                                            <p:strVal val="#ppt_w"/>
                                          </p:val>
                                        </p:tav>
                                      </p:tavLst>
                                    </p:anim>
                                    <p:anim calcmode="lin" valueType="num">
                                      <p:cBhvr>
                                        <p:cTn id="101" dur="500" fill="hold"/>
                                        <p:tgtEl>
                                          <p:spTgt spid="20"/>
                                        </p:tgtEl>
                                        <p:attrNameLst>
                                          <p:attrName>ppt_h</p:attrName>
                                        </p:attrNameLst>
                                      </p:cBhvr>
                                      <p:tavLst>
                                        <p:tav tm="0">
                                          <p:val>
                                            <p:fltVal val="0"/>
                                          </p:val>
                                        </p:tav>
                                        <p:tav tm="100000">
                                          <p:val>
                                            <p:strVal val="#ppt_h"/>
                                          </p:val>
                                        </p:tav>
                                      </p:tavLst>
                                    </p:anim>
                                    <p:anim calcmode="lin" valueType="num">
                                      <p:cBhvr>
                                        <p:cTn id="102" dur="500" fill="hold"/>
                                        <p:tgtEl>
                                          <p:spTgt spid="20"/>
                                        </p:tgtEl>
                                        <p:attrNameLst>
                                          <p:attrName>ppt_x</p:attrName>
                                        </p:attrNameLst>
                                      </p:cBhvr>
                                      <p:tavLst>
                                        <p:tav tm="0">
                                          <p:val>
                                            <p:fltVal val="0.5"/>
                                          </p:val>
                                        </p:tav>
                                        <p:tav tm="100000">
                                          <p:val>
                                            <p:strVal val="#ppt_x"/>
                                          </p:val>
                                        </p:tav>
                                      </p:tavLst>
                                    </p:anim>
                                    <p:anim calcmode="lin" valueType="num">
                                      <p:cBhvr>
                                        <p:cTn id="103" dur="500" fill="hold"/>
                                        <p:tgtEl>
                                          <p:spTgt spid="20"/>
                                        </p:tgtEl>
                                        <p:attrNameLst>
                                          <p:attrName>ppt_y</p:attrName>
                                        </p:attrNameLst>
                                      </p:cBhvr>
                                      <p:tavLst>
                                        <p:tav tm="0">
                                          <p:val>
                                            <p:fltVal val="0.5"/>
                                          </p:val>
                                        </p:tav>
                                        <p:tav tm="100000">
                                          <p:val>
                                            <p:strVal val="#ppt_y"/>
                                          </p:val>
                                        </p:tav>
                                      </p:tavLst>
                                    </p:anim>
                                  </p:childTnLst>
                                </p:cTn>
                              </p:par>
                              <p:par>
                                <p:cTn id="104" presetID="23" presetClass="entr" presetSubtype="528" fill="hold" grpId="0" nodeType="withEffect">
                                  <p:stCondLst>
                                    <p:cond delay="40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500" fill="hold"/>
                                        <p:tgtEl>
                                          <p:spTgt spid="21"/>
                                        </p:tgtEl>
                                        <p:attrNameLst>
                                          <p:attrName>ppt_w</p:attrName>
                                        </p:attrNameLst>
                                      </p:cBhvr>
                                      <p:tavLst>
                                        <p:tav tm="0">
                                          <p:val>
                                            <p:fltVal val="0"/>
                                          </p:val>
                                        </p:tav>
                                        <p:tav tm="100000">
                                          <p:val>
                                            <p:strVal val="#ppt_w"/>
                                          </p:val>
                                        </p:tav>
                                      </p:tavLst>
                                    </p:anim>
                                    <p:anim calcmode="lin" valueType="num">
                                      <p:cBhvr>
                                        <p:cTn id="107" dur="500" fill="hold"/>
                                        <p:tgtEl>
                                          <p:spTgt spid="21"/>
                                        </p:tgtEl>
                                        <p:attrNameLst>
                                          <p:attrName>ppt_h</p:attrName>
                                        </p:attrNameLst>
                                      </p:cBhvr>
                                      <p:tavLst>
                                        <p:tav tm="0">
                                          <p:val>
                                            <p:fltVal val="0"/>
                                          </p:val>
                                        </p:tav>
                                        <p:tav tm="100000">
                                          <p:val>
                                            <p:strVal val="#ppt_h"/>
                                          </p:val>
                                        </p:tav>
                                      </p:tavLst>
                                    </p:anim>
                                    <p:anim calcmode="lin" valueType="num">
                                      <p:cBhvr>
                                        <p:cTn id="108" dur="500" fill="hold"/>
                                        <p:tgtEl>
                                          <p:spTgt spid="21"/>
                                        </p:tgtEl>
                                        <p:attrNameLst>
                                          <p:attrName>ppt_x</p:attrName>
                                        </p:attrNameLst>
                                      </p:cBhvr>
                                      <p:tavLst>
                                        <p:tav tm="0">
                                          <p:val>
                                            <p:fltVal val="0.5"/>
                                          </p:val>
                                        </p:tav>
                                        <p:tav tm="100000">
                                          <p:val>
                                            <p:strVal val="#ppt_x"/>
                                          </p:val>
                                        </p:tav>
                                      </p:tavLst>
                                    </p:anim>
                                    <p:anim calcmode="lin" valueType="num">
                                      <p:cBhvr>
                                        <p:cTn id="109" dur="500" fill="hold"/>
                                        <p:tgtEl>
                                          <p:spTgt spid="21"/>
                                        </p:tgtEl>
                                        <p:attrNameLst>
                                          <p:attrName>ppt_y</p:attrName>
                                        </p:attrNameLst>
                                      </p:cBhvr>
                                      <p:tavLst>
                                        <p:tav tm="0">
                                          <p:val>
                                            <p:fltVal val="0.5"/>
                                          </p:val>
                                        </p:tav>
                                        <p:tav tm="100000">
                                          <p:val>
                                            <p:strVal val="#ppt_y"/>
                                          </p:val>
                                        </p:tav>
                                      </p:tavLst>
                                    </p:anim>
                                  </p:childTnLst>
                                </p:cTn>
                              </p:par>
                              <p:par>
                                <p:cTn id="110" presetID="23" presetClass="entr" presetSubtype="528" fill="hold" grpId="0" nodeType="withEffect">
                                  <p:stCondLst>
                                    <p:cond delay="600"/>
                                  </p:stCondLst>
                                  <p:childTnLst>
                                    <p:set>
                                      <p:cBhvr>
                                        <p:cTn id="111" dur="1" fill="hold">
                                          <p:stCondLst>
                                            <p:cond delay="0"/>
                                          </p:stCondLst>
                                        </p:cTn>
                                        <p:tgtEl>
                                          <p:spTgt spid="22"/>
                                        </p:tgtEl>
                                        <p:attrNameLst>
                                          <p:attrName>style.visibility</p:attrName>
                                        </p:attrNameLst>
                                      </p:cBhvr>
                                      <p:to>
                                        <p:strVal val="visible"/>
                                      </p:to>
                                    </p:set>
                                    <p:anim calcmode="lin" valueType="num">
                                      <p:cBhvr>
                                        <p:cTn id="112" dur="500" fill="hold"/>
                                        <p:tgtEl>
                                          <p:spTgt spid="22"/>
                                        </p:tgtEl>
                                        <p:attrNameLst>
                                          <p:attrName>ppt_w</p:attrName>
                                        </p:attrNameLst>
                                      </p:cBhvr>
                                      <p:tavLst>
                                        <p:tav tm="0">
                                          <p:val>
                                            <p:fltVal val="0"/>
                                          </p:val>
                                        </p:tav>
                                        <p:tav tm="100000">
                                          <p:val>
                                            <p:strVal val="#ppt_w"/>
                                          </p:val>
                                        </p:tav>
                                      </p:tavLst>
                                    </p:anim>
                                    <p:anim calcmode="lin" valueType="num">
                                      <p:cBhvr>
                                        <p:cTn id="113" dur="500" fill="hold"/>
                                        <p:tgtEl>
                                          <p:spTgt spid="22"/>
                                        </p:tgtEl>
                                        <p:attrNameLst>
                                          <p:attrName>ppt_h</p:attrName>
                                        </p:attrNameLst>
                                      </p:cBhvr>
                                      <p:tavLst>
                                        <p:tav tm="0">
                                          <p:val>
                                            <p:fltVal val="0"/>
                                          </p:val>
                                        </p:tav>
                                        <p:tav tm="100000">
                                          <p:val>
                                            <p:strVal val="#ppt_h"/>
                                          </p:val>
                                        </p:tav>
                                      </p:tavLst>
                                    </p:anim>
                                    <p:anim calcmode="lin" valueType="num">
                                      <p:cBhvr>
                                        <p:cTn id="114" dur="500" fill="hold"/>
                                        <p:tgtEl>
                                          <p:spTgt spid="22"/>
                                        </p:tgtEl>
                                        <p:attrNameLst>
                                          <p:attrName>ppt_x</p:attrName>
                                        </p:attrNameLst>
                                      </p:cBhvr>
                                      <p:tavLst>
                                        <p:tav tm="0">
                                          <p:val>
                                            <p:fltVal val="0.5"/>
                                          </p:val>
                                        </p:tav>
                                        <p:tav tm="100000">
                                          <p:val>
                                            <p:strVal val="#ppt_x"/>
                                          </p:val>
                                        </p:tav>
                                      </p:tavLst>
                                    </p:anim>
                                    <p:anim calcmode="lin" valueType="num">
                                      <p:cBhvr>
                                        <p:cTn id="115" dur="500" fill="hold"/>
                                        <p:tgtEl>
                                          <p:spTgt spid="22"/>
                                        </p:tgtEl>
                                        <p:attrNameLst>
                                          <p:attrName>ppt_y</p:attrName>
                                        </p:attrNameLst>
                                      </p:cBhvr>
                                      <p:tavLst>
                                        <p:tav tm="0">
                                          <p:val>
                                            <p:fltVal val="0.5"/>
                                          </p:val>
                                        </p:tav>
                                        <p:tav tm="100000">
                                          <p:val>
                                            <p:strVal val="#ppt_y"/>
                                          </p:val>
                                        </p:tav>
                                      </p:tavLst>
                                    </p:anim>
                                  </p:childTnLst>
                                </p:cTn>
                              </p:par>
                            </p:childTnLst>
                          </p:cTn>
                        </p:par>
                        <p:par>
                          <p:cTn id="116" fill="hold">
                            <p:stCondLst>
                              <p:cond delay="6050"/>
                            </p:stCondLst>
                            <p:childTnLst>
                              <p:par>
                                <p:cTn id="117" presetID="27" presetClass="entr" presetSubtype="0" fill="hold" grpId="0" nodeType="afterEffect">
                                  <p:stCondLst>
                                    <p:cond delay="0"/>
                                  </p:stCondLst>
                                  <p:iterate type="lt">
                                    <p:tmPct val="30000"/>
                                  </p:iterate>
                                  <p:childTnLst>
                                    <p:set>
                                      <p:cBhvr>
                                        <p:cTn id="118" dur="1" fill="hold">
                                          <p:stCondLst>
                                            <p:cond delay="0"/>
                                          </p:stCondLst>
                                        </p:cTn>
                                        <p:tgtEl>
                                          <p:spTgt spid="29"/>
                                        </p:tgtEl>
                                        <p:attrNameLst>
                                          <p:attrName>style.visibility</p:attrName>
                                        </p:attrNameLst>
                                      </p:cBhvr>
                                      <p:to>
                                        <p:strVal val="visible"/>
                                      </p:to>
                                    </p:set>
                                    <p:anim calcmode="discrete" valueType="clr">
                                      <p:cBhvr override="childStyle">
                                        <p:cTn id="119" dur="100"/>
                                        <p:tgtEl>
                                          <p:spTgt spid="29"/>
                                        </p:tgtEl>
                                        <p:attrNameLst>
                                          <p:attrName>style.color</p:attrName>
                                        </p:attrNameLst>
                                      </p:cBhvr>
                                      <p:tavLst>
                                        <p:tav tm="0">
                                          <p:val>
                                            <p:clrVal>
                                              <a:schemeClr val="bg1"/>
                                            </p:clrVal>
                                          </p:val>
                                        </p:tav>
                                        <p:tav tm="50000">
                                          <p:val>
                                            <p:clrVal>
                                              <a:schemeClr val="bg1"/>
                                            </p:clrVal>
                                          </p:val>
                                        </p:tav>
                                      </p:tavLst>
                                    </p:anim>
                                    <p:anim calcmode="discrete" valueType="clr">
                                      <p:cBhvr>
                                        <p:cTn id="120" dur="100"/>
                                        <p:tgtEl>
                                          <p:spTgt spid="29"/>
                                        </p:tgtEl>
                                        <p:attrNameLst>
                                          <p:attrName>fillcolor</p:attrName>
                                        </p:attrNameLst>
                                      </p:cBhvr>
                                      <p:tavLst>
                                        <p:tav tm="0">
                                          <p:val>
                                            <p:clrVal>
                                              <a:schemeClr val="accent2"/>
                                            </p:clrVal>
                                          </p:val>
                                        </p:tav>
                                        <p:tav tm="50000">
                                          <p:val>
                                            <p:clrVal>
                                              <a:schemeClr val="hlink"/>
                                            </p:clrVal>
                                          </p:val>
                                        </p:tav>
                                      </p:tavLst>
                                    </p:anim>
                                    <p:set>
                                      <p:cBhvr>
                                        <p:cTn id="121" dur="100"/>
                                        <p:tgtEl>
                                          <p:spTgt spid="29"/>
                                        </p:tgtEl>
                                        <p:attrNameLst>
                                          <p:attrName>fill.type</p:attrName>
                                        </p:attrNameLst>
                                      </p:cBhvr>
                                      <p:to>
                                        <p:strVal val="solid"/>
                                      </p:to>
                                    </p:set>
                                  </p:childTnLst>
                                </p:cTn>
                              </p:par>
                              <p:par>
                                <p:cTn id="122" presetID="27" presetClass="entr" presetSubtype="0" fill="hold" grpId="0" nodeType="withEffect">
                                  <p:stCondLst>
                                    <p:cond delay="300"/>
                                  </p:stCondLst>
                                  <p:iterate type="lt">
                                    <p:tmPct val="30000"/>
                                  </p:iterate>
                                  <p:childTnLst>
                                    <p:set>
                                      <p:cBhvr>
                                        <p:cTn id="123" dur="1" fill="hold">
                                          <p:stCondLst>
                                            <p:cond delay="0"/>
                                          </p:stCondLst>
                                        </p:cTn>
                                        <p:tgtEl>
                                          <p:spTgt spid="31"/>
                                        </p:tgtEl>
                                        <p:attrNameLst>
                                          <p:attrName>style.visibility</p:attrName>
                                        </p:attrNameLst>
                                      </p:cBhvr>
                                      <p:to>
                                        <p:strVal val="visible"/>
                                      </p:to>
                                    </p:set>
                                    <p:anim calcmode="discrete" valueType="clr">
                                      <p:cBhvr override="childStyle">
                                        <p:cTn id="124" dur="100"/>
                                        <p:tgtEl>
                                          <p:spTgt spid="31"/>
                                        </p:tgtEl>
                                        <p:attrNameLst>
                                          <p:attrName>style.color</p:attrName>
                                        </p:attrNameLst>
                                      </p:cBhvr>
                                      <p:tavLst>
                                        <p:tav tm="0">
                                          <p:val>
                                            <p:clrVal>
                                              <a:schemeClr val="bg1"/>
                                            </p:clrVal>
                                          </p:val>
                                        </p:tav>
                                        <p:tav tm="50000">
                                          <p:val>
                                            <p:clrVal>
                                              <a:schemeClr val="bg1"/>
                                            </p:clrVal>
                                          </p:val>
                                        </p:tav>
                                      </p:tavLst>
                                    </p:anim>
                                    <p:anim calcmode="discrete" valueType="clr">
                                      <p:cBhvr>
                                        <p:cTn id="125" dur="100"/>
                                        <p:tgtEl>
                                          <p:spTgt spid="31"/>
                                        </p:tgtEl>
                                        <p:attrNameLst>
                                          <p:attrName>fillcolor</p:attrName>
                                        </p:attrNameLst>
                                      </p:cBhvr>
                                      <p:tavLst>
                                        <p:tav tm="0">
                                          <p:val>
                                            <p:clrVal>
                                              <a:schemeClr val="accent2"/>
                                            </p:clrVal>
                                          </p:val>
                                        </p:tav>
                                        <p:tav tm="50000">
                                          <p:val>
                                            <p:clrVal>
                                              <a:schemeClr val="hlink"/>
                                            </p:clrVal>
                                          </p:val>
                                        </p:tav>
                                      </p:tavLst>
                                    </p:anim>
                                    <p:set>
                                      <p:cBhvr>
                                        <p:cTn id="126" dur="100"/>
                                        <p:tgtEl>
                                          <p:spTgt spid="31"/>
                                        </p:tgtEl>
                                        <p:attrNameLst>
                                          <p:attrName>fill.type</p:attrName>
                                        </p:attrNameLst>
                                      </p:cBhvr>
                                      <p:to>
                                        <p:strVal val="solid"/>
                                      </p:to>
                                    </p:set>
                                  </p:childTnLst>
                                </p:cTn>
                              </p:par>
                              <p:par>
                                <p:cTn id="127" presetID="27" presetClass="entr" presetSubtype="0" fill="hold" grpId="0" nodeType="withEffect">
                                  <p:stCondLst>
                                    <p:cond delay="600"/>
                                  </p:stCondLst>
                                  <p:iterate type="lt">
                                    <p:tmPct val="30000"/>
                                  </p:iterate>
                                  <p:childTnLst>
                                    <p:set>
                                      <p:cBhvr>
                                        <p:cTn id="128" dur="1" fill="hold">
                                          <p:stCondLst>
                                            <p:cond delay="0"/>
                                          </p:stCondLst>
                                        </p:cTn>
                                        <p:tgtEl>
                                          <p:spTgt spid="32"/>
                                        </p:tgtEl>
                                        <p:attrNameLst>
                                          <p:attrName>style.visibility</p:attrName>
                                        </p:attrNameLst>
                                      </p:cBhvr>
                                      <p:to>
                                        <p:strVal val="visible"/>
                                      </p:to>
                                    </p:set>
                                    <p:anim calcmode="discrete" valueType="clr">
                                      <p:cBhvr override="childStyle">
                                        <p:cTn id="129" dur="100"/>
                                        <p:tgtEl>
                                          <p:spTgt spid="32"/>
                                        </p:tgtEl>
                                        <p:attrNameLst>
                                          <p:attrName>style.color</p:attrName>
                                        </p:attrNameLst>
                                      </p:cBhvr>
                                      <p:tavLst>
                                        <p:tav tm="0">
                                          <p:val>
                                            <p:clrVal>
                                              <a:schemeClr val="bg1"/>
                                            </p:clrVal>
                                          </p:val>
                                        </p:tav>
                                        <p:tav tm="50000">
                                          <p:val>
                                            <p:clrVal>
                                              <a:schemeClr val="bg1"/>
                                            </p:clrVal>
                                          </p:val>
                                        </p:tav>
                                      </p:tavLst>
                                    </p:anim>
                                    <p:anim calcmode="discrete" valueType="clr">
                                      <p:cBhvr>
                                        <p:cTn id="130" dur="100"/>
                                        <p:tgtEl>
                                          <p:spTgt spid="32"/>
                                        </p:tgtEl>
                                        <p:attrNameLst>
                                          <p:attrName>fillcolor</p:attrName>
                                        </p:attrNameLst>
                                      </p:cBhvr>
                                      <p:tavLst>
                                        <p:tav tm="0">
                                          <p:val>
                                            <p:clrVal>
                                              <a:schemeClr val="accent2"/>
                                            </p:clrVal>
                                          </p:val>
                                        </p:tav>
                                        <p:tav tm="50000">
                                          <p:val>
                                            <p:clrVal>
                                              <a:schemeClr val="hlink"/>
                                            </p:clrVal>
                                          </p:val>
                                        </p:tav>
                                      </p:tavLst>
                                    </p:anim>
                                    <p:set>
                                      <p:cBhvr>
                                        <p:cTn id="131" dur="100"/>
                                        <p:tgtEl>
                                          <p:spTgt spid="32"/>
                                        </p:tgtEl>
                                        <p:attrNameLst>
                                          <p:attrName>fill.type</p:attrName>
                                        </p:attrNameLst>
                                      </p:cBhvr>
                                      <p:to>
                                        <p:strVal val="solid"/>
                                      </p:to>
                                    </p:set>
                                  </p:childTnLst>
                                </p:cTn>
                              </p:par>
                              <p:par>
                                <p:cTn id="132" presetID="27" presetClass="entr" presetSubtype="0" fill="hold" grpId="0" nodeType="withEffect">
                                  <p:stCondLst>
                                    <p:cond delay="900"/>
                                  </p:stCondLst>
                                  <p:iterate type="lt">
                                    <p:tmPct val="30000"/>
                                  </p:iterate>
                                  <p:childTnLst>
                                    <p:set>
                                      <p:cBhvr>
                                        <p:cTn id="133" dur="1" fill="hold">
                                          <p:stCondLst>
                                            <p:cond delay="0"/>
                                          </p:stCondLst>
                                        </p:cTn>
                                        <p:tgtEl>
                                          <p:spTgt spid="33"/>
                                        </p:tgtEl>
                                        <p:attrNameLst>
                                          <p:attrName>style.visibility</p:attrName>
                                        </p:attrNameLst>
                                      </p:cBhvr>
                                      <p:to>
                                        <p:strVal val="visible"/>
                                      </p:to>
                                    </p:set>
                                    <p:anim calcmode="discrete" valueType="clr">
                                      <p:cBhvr override="childStyle">
                                        <p:cTn id="134" dur="100"/>
                                        <p:tgtEl>
                                          <p:spTgt spid="33"/>
                                        </p:tgtEl>
                                        <p:attrNameLst>
                                          <p:attrName>style.color</p:attrName>
                                        </p:attrNameLst>
                                      </p:cBhvr>
                                      <p:tavLst>
                                        <p:tav tm="0">
                                          <p:val>
                                            <p:clrVal>
                                              <a:schemeClr val="bg1"/>
                                            </p:clrVal>
                                          </p:val>
                                        </p:tav>
                                        <p:tav tm="50000">
                                          <p:val>
                                            <p:clrVal>
                                              <a:schemeClr val="bg1"/>
                                            </p:clrVal>
                                          </p:val>
                                        </p:tav>
                                      </p:tavLst>
                                    </p:anim>
                                    <p:anim calcmode="discrete" valueType="clr">
                                      <p:cBhvr>
                                        <p:cTn id="135" dur="100"/>
                                        <p:tgtEl>
                                          <p:spTgt spid="33"/>
                                        </p:tgtEl>
                                        <p:attrNameLst>
                                          <p:attrName>fillcolor</p:attrName>
                                        </p:attrNameLst>
                                      </p:cBhvr>
                                      <p:tavLst>
                                        <p:tav tm="0">
                                          <p:val>
                                            <p:clrVal>
                                              <a:schemeClr val="accent2"/>
                                            </p:clrVal>
                                          </p:val>
                                        </p:tav>
                                        <p:tav tm="50000">
                                          <p:val>
                                            <p:clrVal>
                                              <a:schemeClr val="hlink"/>
                                            </p:clrVal>
                                          </p:val>
                                        </p:tav>
                                      </p:tavLst>
                                    </p:anim>
                                    <p:set>
                                      <p:cBhvr>
                                        <p:cTn id="136" dur="100"/>
                                        <p:tgtEl>
                                          <p:spTgt spid="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5948822" y="2799289"/>
            <a:ext cx="2191084" cy="2320169"/>
            <a:chOff x="0" y="0"/>
            <a:chExt cx="1186" cy="1256"/>
          </a:xfrm>
        </p:grpSpPr>
        <p:sp>
          <p:nvSpPr>
            <p:cNvPr id="3"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4"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grpSp>
      <p:grpSp>
        <p:nvGrpSpPr>
          <p:cNvPr id="5" name="Group 5"/>
          <p:cNvGrpSpPr/>
          <p:nvPr/>
        </p:nvGrpSpPr>
        <p:grpSpPr bwMode="auto">
          <a:xfrm>
            <a:off x="8139905" y="2993974"/>
            <a:ext cx="2191084" cy="2125484"/>
            <a:chOff x="0" y="0"/>
            <a:chExt cx="1185" cy="1151"/>
          </a:xfrm>
        </p:grpSpPr>
        <p:sp>
          <p:nvSpPr>
            <p:cNvPr id="6"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7"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grpSp>
      <p:grpSp>
        <p:nvGrpSpPr>
          <p:cNvPr id="8" name="Group 8"/>
          <p:cNvGrpSpPr/>
          <p:nvPr/>
        </p:nvGrpSpPr>
        <p:grpSpPr bwMode="auto">
          <a:xfrm>
            <a:off x="5039883" y="3058201"/>
            <a:ext cx="3098015" cy="2059251"/>
            <a:chOff x="0" y="0"/>
            <a:chExt cx="1676" cy="1115"/>
          </a:xfrm>
        </p:grpSpPr>
        <p:sp>
          <p:nvSpPr>
            <p:cNvPr id="9"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0"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88390" latinLnBrk="1"/>
              <a:endParaRPr lang="zh-CN" altLang="en-US" sz="2135" b="1">
                <a:solidFill>
                  <a:srgbClr val="000000"/>
                </a:solidFill>
                <a:latin typeface="Gulim" panose="020B0600000101010101" pitchFamily="34" charset="-127"/>
                <a:ea typeface="宋体" panose="02010600030101010101" pitchFamily="2" charset="-122"/>
                <a:sym typeface="Gulim" panose="020B0600000101010101" pitchFamily="34" charset="-127"/>
              </a:endParaRPr>
            </a:p>
          </p:txBody>
        </p:sp>
      </p:grpSp>
      <p:grpSp>
        <p:nvGrpSpPr>
          <p:cNvPr id="11" name="Group 11"/>
          <p:cNvGrpSpPr/>
          <p:nvPr/>
        </p:nvGrpSpPr>
        <p:grpSpPr bwMode="auto">
          <a:xfrm>
            <a:off x="8139904" y="3642258"/>
            <a:ext cx="3096009" cy="1477201"/>
            <a:chOff x="0" y="0"/>
            <a:chExt cx="1675" cy="800"/>
          </a:xfrm>
        </p:grpSpPr>
        <p:sp>
          <p:nvSpPr>
            <p:cNvPr id="12"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3" name="Rectangle 19"/>
            <p:cNvSpPr>
              <a:spLocks noChangeArrowheads="1"/>
            </p:cNvSpPr>
            <p:nvPr/>
          </p:nvSpPr>
          <p:spPr bwMode="auto">
            <a:xfrm>
              <a:off x="0" y="591"/>
              <a:ext cx="1675" cy="209"/>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88390" latinLnBrk="1"/>
              <a:endParaRPr lang="zh-CN" altLang="en-US" sz="2135" b="1">
                <a:solidFill>
                  <a:srgbClr val="000000"/>
                </a:solidFill>
                <a:latin typeface="Gulim" panose="020B0600000101010101" pitchFamily="34" charset="-127"/>
                <a:ea typeface="宋体" panose="02010600030101010101" pitchFamily="2" charset="-122"/>
                <a:sym typeface="Gulim" panose="020B0600000101010101" pitchFamily="34" charset="-127"/>
              </a:endParaRPr>
            </a:p>
          </p:txBody>
        </p:sp>
      </p:grpSp>
      <p:grpSp>
        <p:nvGrpSpPr>
          <p:cNvPr id="14" name="Group 14"/>
          <p:cNvGrpSpPr/>
          <p:nvPr/>
        </p:nvGrpSpPr>
        <p:grpSpPr bwMode="auto">
          <a:xfrm>
            <a:off x="5047808" y="3959375"/>
            <a:ext cx="3096008" cy="2253935"/>
            <a:chOff x="0" y="0"/>
            <a:chExt cx="1676" cy="1221"/>
          </a:xfrm>
        </p:grpSpPr>
        <p:sp>
          <p:nvSpPr>
            <p:cNvPr id="15"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6"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17"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grpSp>
      <p:grpSp>
        <p:nvGrpSpPr>
          <p:cNvPr id="18" name="Group 18"/>
          <p:cNvGrpSpPr/>
          <p:nvPr/>
        </p:nvGrpSpPr>
        <p:grpSpPr bwMode="auto">
          <a:xfrm>
            <a:off x="8144209" y="4926781"/>
            <a:ext cx="3096009" cy="1286529"/>
            <a:chOff x="0" y="0"/>
            <a:chExt cx="1675" cy="697"/>
          </a:xfrm>
        </p:grpSpPr>
        <p:sp>
          <p:nvSpPr>
            <p:cNvPr id="19"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0"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1088390"/>
              <a:endParaRPr lang="zh-CN" altLang="en-US" sz="2135">
                <a:solidFill>
                  <a:prstClr val="black"/>
                </a:solidFill>
                <a:latin typeface="Calibri" panose="020F0502020204030204"/>
                <a:ea typeface="宋体" panose="02010600030101010101" pitchFamily="2" charset="-122"/>
              </a:endParaRPr>
            </a:p>
          </p:txBody>
        </p:sp>
        <p:sp>
          <p:nvSpPr>
            <p:cNvPr id="21"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1088390"/>
              <a:endParaRPr lang="zh-CN" altLang="en-US" sz="2135">
                <a:solidFill>
                  <a:prstClr val="black"/>
                </a:solidFill>
                <a:latin typeface="Calibri" panose="020F0502020204030204"/>
                <a:ea typeface="宋体" panose="02010600030101010101" pitchFamily="2" charset="-122"/>
              </a:endParaRPr>
            </a:p>
          </p:txBody>
        </p:sp>
      </p:grpSp>
      <p:sp>
        <p:nvSpPr>
          <p:cNvPr id="22" name="Text Box 30"/>
          <p:cNvSpPr>
            <a:spLocks noChangeArrowheads="1"/>
          </p:cNvSpPr>
          <p:nvPr/>
        </p:nvSpPr>
        <p:spPr bwMode="auto">
          <a:xfrm>
            <a:off x="9537117" y="5082928"/>
            <a:ext cx="1539964" cy="33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p>
            <a:pPr algn="ctr" defTabSz="1088390" latinLnBrk="1"/>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Text Box 31"/>
          <p:cNvSpPr>
            <a:spLocks noChangeArrowheads="1"/>
          </p:cNvSpPr>
          <p:nvPr/>
        </p:nvSpPr>
        <p:spPr bwMode="auto">
          <a:xfrm>
            <a:off x="9436116" y="4125560"/>
            <a:ext cx="1439113" cy="33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3" rIns="91428" bIns="45713">
            <a:spAutoFit/>
          </a:bodyPr>
          <a:lstStyle/>
          <a:p>
            <a:pPr defTabSz="1088390"/>
            <a:r>
              <a:rPr lang="zh-CN" altLang="en-US" sz="1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Text Box 32"/>
          <p:cNvSpPr>
            <a:spLocks noChangeArrowheads="1"/>
          </p:cNvSpPr>
          <p:nvPr/>
        </p:nvSpPr>
        <p:spPr bwMode="auto">
          <a:xfrm>
            <a:off x="5578737" y="4147040"/>
            <a:ext cx="1559700" cy="33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3" rIns="91428" bIns="45713">
            <a:spAutoFit/>
          </a:bodyPr>
          <a:lstStyle/>
          <a:p>
            <a:pPr defTabSz="108839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 Box 33"/>
          <p:cNvSpPr>
            <a:spLocks noChangeArrowheads="1"/>
          </p:cNvSpPr>
          <p:nvPr/>
        </p:nvSpPr>
        <p:spPr bwMode="auto">
          <a:xfrm>
            <a:off x="6657005" y="3084479"/>
            <a:ext cx="1440700" cy="33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3" rIns="91428" bIns="45713">
            <a:spAutoFit/>
          </a:bodyPr>
          <a:lstStyle/>
          <a:p>
            <a:pPr defTabSz="1088390"/>
            <a:r>
              <a:rPr lang="zh-CN" altLang="en-US" sz="1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在此插入内容</a:t>
            </a:r>
            <a:endParaRPr lang="en-US" sz="1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Text Box 34"/>
          <p:cNvSpPr>
            <a:spLocks noChangeArrowheads="1"/>
          </p:cNvSpPr>
          <p:nvPr/>
        </p:nvSpPr>
        <p:spPr bwMode="auto">
          <a:xfrm>
            <a:off x="5362825" y="3499119"/>
            <a:ext cx="1624755" cy="33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p>
            <a:pPr algn="ctr" defTabSz="1088390" latinLnBrk="1"/>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Text Box 35"/>
          <p:cNvSpPr>
            <a:spLocks noChangeArrowheads="1"/>
          </p:cNvSpPr>
          <p:nvPr/>
        </p:nvSpPr>
        <p:spPr bwMode="auto">
          <a:xfrm>
            <a:off x="8313617" y="3333655"/>
            <a:ext cx="1467945" cy="33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p>
            <a:pPr algn="ctr" defTabSz="1088390" latinLnBrk="1"/>
            <a:r>
              <a:rPr lang="zh-CN" altLang="en-US" sz="1600" dirty="0">
                <a:solidFill>
                  <a:prstClr val="white"/>
                </a:solidFill>
                <a:latin typeface="微软雅黑" panose="020B0503020204020204" pitchFamily="34" charset="-122"/>
                <a:ea typeface="微软雅黑" panose="020B0503020204020204" pitchFamily="34" charset="-122"/>
                <a:sym typeface="Arial Black" panose="020B0A04020102020204" pitchFamily="34" charset="0"/>
              </a:rPr>
              <a:t>在此插入内容</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28" name="Text Box 36"/>
          <p:cNvSpPr>
            <a:spLocks noChangeArrowheads="1"/>
          </p:cNvSpPr>
          <p:nvPr/>
        </p:nvSpPr>
        <p:spPr bwMode="auto">
          <a:xfrm>
            <a:off x="5135893" y="1700808"/>
            <a:ext cx="5081672" cy="851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8" tIns="45713" rIns="91428" bIns="45713">
            <a:spAutoFit/>
          </a:bodyPr>
          <a:lstStyle/>
          <a:p>
            <a:pPr defTabSz="1088390"/>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在此添加标题内容</a:t>
            </a:r>
            <a:endParaRPr lang="en-US" sz="2000" b="1"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defTabSz="1088390"/>
            <a:r>
              <a:rPr lang="zh-CN" alt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在此插入内容在此插入内容在此插入内容在此插入内容</a:t>
            </a:r>
            <a:endParaRPr lang="en-US" sz="1465"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圆角矩形 28"/>
          <p:cNvSpPr/>
          <p:nvPr/>
        </p:nvSpPr>
        <p:spPr>
          <a:xfrm>
            <a:off x="815413" y="1700808"/>
            <a:ext cx="3264363" cy="4455469"/>
          </a:xfrm>
          <a:prstGeom prst="round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30" name="TextBox 29"/>
          <p:cNvSpPr txBox="1"/>
          <p:nvPr/>
        </p:nvSpPr>
        <p:spPr>
          <a:xfrm>
            <a:off x="1092587" y="2482589"/>
            <a:ext cx="2795167" cy="3200107"/>
          </a:xfrm>
          <a:prstGeom prst="rect">
            <a:avLst/>
          </a:prstGeom>
          <a:noFill/>
        </p:spPr>
        <p:txBody>
          <a:bodyPr wrap="square" lIns="0" tIns="0" rIns="0" bIns="0" rtlCol="0">
            <a:spAutoFit/>
          </a:bodyPr>
          <a:lstStyle/>
          <a:p>
            <a:pPr defTabSz="1088390">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点击输入简要文字内容，文字内容需概括精炼，不用多余的文字修饰。点击输入简要文字内容，文字内容需概括精炼，不用多余的文字修饰。点击输入简要文字内容，文字内容需概括精炼，不用多余的文字修饰。</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lnSpc>
                <a:spcPct val="130000"/>
              </a:lnSpc>
            </a:pPr>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zh-CN" altLang="en-US" sz="1335"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1" name="Text Placeholder 2"/>
          <p:cNvSpPr txBox="1"/>
          <p:nvPr/>
        </p:nvSpPr>
        <p:spPr bwMode="auto">
          <a:xfrm>
            <a:off x="1967542" y="2084851"/>
            <a:ext cx="2031589" cy="357895"/>
          </a:xfrm>
          <a:prstGeom prst="rect">
            <a:avLst/>
          </a:prstGeom>
          <a:noFill/>
          <a:ln>
            <a:noFill/>
          </a:ln>
        </p:spPr>
        <p:txBody>
          <a:bodyPr/>
          <a:lstStyle>
            <a:lvl1pPr>
              <a:defRPr>
                <a:solidFill>
                  <a:schemeClr val="tx1"/>
                </a:solidFill>
                <a:latin typeface="Open Sans" charset="0"/>
                <a:ea typeface="MS PGothic" panose="020B0600070205080204" pitchFamily="34" charset="-128"/>
              </a:defRPr>
            </a:lvl1pPr>
            <a:lvl2pPr marL="742950" indent="-285750">
              <a:defRPr>
                <a:solidFill>
                  <a:schemeClr val="tx1"/>
                </a:solidFill>
                <a:latin typeface="Open Sans" charset="0"/>
                <a:ea typeface="MS PGothic" panose="020B0600070205080204" pitchFamily="34" charset="-128"/>
              </a:defRPr>
            </a:lvl2pPr>
            <a:lvl3pPr marL="1143000" indent="-228600">
              <a:defRPr>
                <a:solidFill>
                  <a:schemeClr val="tx1"/>
                </a:solidFill>
                <a:latin typeface="Open Sans" charset="0"/>
                <a:ea typeface="MS PGothic" panose="020B0600070205080204" pitchFamily="34" charset="-128"/>
              </a:defRPr>
            </a:lvl3pPr>
            <a:lvl4pPr marL="1600200" indent="-228600">
              <a:defRPr>
                <a:solidFill>
                  <a:schemeClr val="tx1"/>
                </a:solidFill>
                <a:latin typeface="Open Sans" charset="0"/>
                <a:ea typeface="MS PGothic" panose="020B0600070205080204" pitchFamily="34" charset="-128"/>
              </a:defRPr>
            </a:lvl4pPr>
            <a:lvl5pPr marL="2057400" indent="-228600">
              <a:defRPr>
                <a:solidFill>
                  <a:schemeClr val="tx1"/>
                </a:solidFill>
                <a:latin typeface="Open Sans" charset="0"/>
                <a:ea typeface="MS PGothic" panose="020B0600070205080204" pitchFamily="34" charset="-128"/>
              </a:defRPr>
            </a:lvl5pPr>
            <a:lvl6pPr marL="2514600" indent="-228600" fontAlgn="base">
              <a:spcBef>
                <a:spcPct val="0"/>
              </a:spcBef>
              <a:spcAft>
                <a:spcPct val="0"/>
              </a:spcAft>
              <a:defRPr>
                <a:solidFill>
                  <a:schemeClr val="tx1"/>
                </a:solidFill>
                <a:latin typeface="Open Sans" charset="0"/>
                <a:ea typeface="MS PGothic" panose="020B0600070205080204" pitchFamily="34" charset="-128"/>
              </a:defRPr>
            </a:lvl6pPr>
            <a:lvl7pPr marL="2971800" indent="-228600" fontAlgn="base">
              <a:spcBef>
                <a:spcPct val="0"/>
              </a:spcBef>
              <a:spcAft>
                <a:spcPct val="0"/>
              </a:spcAft>
              <a:defRPr>
                <a:solidFill>
                  <a:schemeClr val="tx1"/>
                </a:solidFill>
                <a:latin typeface="Open Sans" charset="0"/>
                <a:ea typeface="MS PGothic" panose="020B0600070205080204" pitchFamily="34" charset="-128"/>
              </a:defRPr>
            </a:lvl7pPr>
            <a:lvl8pPr marL="3429000" indent="-228600" fontAlgn="base">
              <a:spcBef>
                <a:spcPct val="0"/>
              </a:spcBef>
              <a:spcAft>
                <a:spcPct val="0"/>
              </a:spcAft>
              <a:defRPr>
                <a:solidFill>
                  <a:schemeClr val="tx1"/>
                </a:solidFill>
                <a:latin typeface="Open Sans" charset="0"/>
                <a:ea typeface="MS PGothic" panose="020B0600070205080204" pitchFamily="34" charset="-128"/>
              </a:defRPr>
            </a:lvl8pPr>
            <a:lvl9pPr marL="3886200" indent="-228600" fontAlgn="base">
              <a:spcBef>
                <a:spcPct val="0"/>
              </a:spcBef>
              <a:spcAft>
                <a:spcPct val="0"/>
              </a:spcAft>
              <a:defRPr>
                <a:solidFill>
                  <a:schemeClr val="tx1"/>
                </a:solidFill>
                <a:latin typeface="Open Sans" charset="0"/>
                <a:ea typeface="MS PGothic" panose="020B0600070205080204" pitchFamily="34" charset="-128"/>
              </a:defRPr>
            </a:lvl9pPr>
          </a:lstStyle>
          <a:p>
            <a:pPr algn="ctr" defTabSz="1088390">
              <a:buClr>
                <a:srgbClr val="C00000"/>
              </a:buClr>
              <a:buSzPct val="80000"/>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添加会议主题</a:t>
            </a:r>
            <a:endParaRPr lang="en-AU" sz="2000" b="1"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6500"/>
                                </p:stCondLst>
                                <p:childTnLst>
                                  <p:par>
                                    <p:cTn id="57" presetID="2" presetClass="entr" presetSubtype="1" fill="hold" grpId="0" nodeType="afterEffect" p14:presetBounceEnd="30000">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14:bounceEnd="30000">
                                          <p:cBhvr additive="base">
                                            <p:cTn id="59" dur="1000" fill="hold"/>
                                            <p:tgtEl>
                                              <p:spTgt spid="29"/>
                                            </p:tgtEl>
                                            <p:attrNameLst>
                                              <p:attrName>ppt_x</p:attrName>
                                            </p:attrNameLst>
                                          </p:cBhvr>
                                          <p:tavLst>
                                            <p:tav tm="0">
                                              <p:val>
                                                <p:strVal val="#ppt_x"/>
                                              </p:val>
                                            </p:tav>
                                            <p:tav tm="100000">
                                              <p:val>
                                                <p:strVal val="#ppt_x"/>
                                              </p:val>
                                            </p:tav>
                                          </p:tavLst>
                                        </p:anim>
                                        <p:anim calcmode="lin" valueType="num" p14:bounceEnd="30000">
                                          <p:cBhvr additive="base">
                                            <p:cTn id="60" dur="1000" fill="hold"/>
                                            <p:tgtEl>
                                              <p:spTgt spid="29"/>
                                            </p:tgtEl>
                                            <p:attrNameLst>
                                              <p:attrName>ppt_y</p:attrName>
                                            </p:attrNameLst>
                                          </p:cBhvr>
                                          <p:tavLst>
                                            <p:tav tm="0">
                                              <p:val>
                                                <p:strVal val="0-#ppt_h/2"/>
                                              </p:val>
                                            </p:tav>
                                            <p:tav tm="100000">
                                              <p:val>
                                                <p:strVal val="#ppt_y"/>
                                              </p:val>
                                            </p:tav>
                                          </p:tavLst>
                                        </p:anim>
                                      </p:childTnLst>
                                    </p:cTn>
                                  </p:par>
                                  <p:par>
                                    <p:cTn id="61" presetID="50" presetClass="entr" presetSubtype="0" decel="100000" fill="hold" grpId="0" nodeType="withEffect">
                                      <p:stCondLst>
                                        <p:cond delay="20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strVal val="#ppt_w+.3"/>
                                              </p:val>
                                            </p:tav>
                                            <p:tav tm="100000">
                                              <p:val>
                                                <p:strVal val="#ppt_w"/>
                                              </p:val>
                                            </p:tav>
                                          </p:tavLst>
                                        </p:anim>
                                        <p:anim calcmode="lin" valueType="num">
                                          <p:cBhvr>
                                            <p:cTn id="64" dur="500" fill="hold"/>
                                            <p:tgtEl>
                                              <p:spTgt spid="31"/>
                                            </p:tgtEl>
                                            <p:attrNameLst>
                                              <p:attrName>ppt_h</p:attrName>
                                            </p:attrNameLst>
                                          </p:cBhvr>
                                          <p:tavLst>
                                            <p:tav tm="0">
                                              <p:val>
                                                <p:strVal val="#ppt_h"/>
                                              </p:val>
                                            </p:tav>
                                            <p:tav tm="100000">
                                              <p:val>
                                                <p:strVal val="#ppt_h"/>
                                              </p:val>
                                            </p:tav>
                                          </p:tavLst>
                                        </p:anim>
                                        <p:animEffect transition="in" filter="fade">
                                          <p:cBhvr>
                                            <p:cTn id="65" dur="500"/>
                                            <p:tgtEl>
                                              <p:spTgt spid="31"/>
                                            </p:tgtEl>
                                          </p:cBhvr>
                                        </p:animEffect>
                                      </p:childTnLst>
                                    </p:cTn>
                                  </p:par>
                                  <p:par>
                                    <p:cTn id="66" presetID="22" presetClass="entr" presetSubtype="8" fill="hold" grpId="0" nodeType="withEffect">
                                      <p:stCondLst>
                                        <p:cond delay="300"/>
                                      </p:stCondLst>
                                      <p:iterate type="lt">
                                        <p:tmPct val="30000"/>
                                      </p:iterate>
                                      <p:childTnLst>
                                        <p:set>
                                          <p:cBhvr>
                                            <p:cTn id="67" dur="1" fill="hold">
                                              <p:stCondLst>
                                                <p:cond delay="0"/>
                                              </p:stCondLst>
                                            </p:cTn>
                                            <p:tgtEl>
                                              <p:spTgt spid="30"/>
                                            </p:tgtEl>
                                            <p:attrNameLst>
                                              <p:attrName>style.visibility</p:attrName>
                                            </p:attrNameLst>
                                          </p:cBhvr>
                                          <p:to>
                                            <p:strVal val="visible"/>
                                          </p:to>
                                        </p:set>
                                        <p:animEffect transition="in" filter="wipe(left)">
                                          <p:cBhvr>
                                            <p:cTn id="68" dur="50"/>
                                            <p:tgtEl>
                                              <p:spTgt spid="30"/>
                                            </p:tgtEl>
                                          </p:cBhvr>
                                        </p:animEffect>
                                      </p:childTnLst>
                                    </p:cTn>
                                  </p:par>
                                  <p:par>
                                    <p:cTn id="69" presetID="36" presetClass="emph" presetSubtype="0" fill="hold" grpId="1" nodeType="withEffect">
                                      <p:stCondLst>
                                        <p:cond delay="300"/>
                                      </p:stCondLst>
                                      <p:iterate type="lt">
                                        <p:tmPct val="30000"/>
                                      </p:iterate>
                                      <p:childTnLst>
                                        <p:animScale>
                                          <p:cBhvr>
                                            <p:cTn id="70" dur="25" autoRev="1" fill="hold">
                                              <p:stCondLst>
                                                <p:cond delay="0"/>
                                              </p:stCondLst>
                                            </p:cTn>
                                            <p:tgtEl>
                                              <p:spTgt spid="30"/>
                                            </p:tgtEl>
                                          </p:cBhvr>
                                          <p:to x="80000" y="100000"/>
                                        </p:animScale>
                                        <p:anim by="(#ppt_w*0.10)" calcmode="lin" valueType="num">
                                          <p:cBhvr>
                                            <p:cTn id="71" dur="25" autoRev="1" fill="hold">
                                              <p:stCondLst>
                                                <p:cond delay="0"/>
                                              </p:stCondLst>
                                            </p:cTn>
                                            <p:tgtEl>
                                              <p:spTgt spid="30"/>
                                            </p:tgtEl>
                                            <p:attrNameLst>
                                              <p:attrName>ppt_x</p:attrName>
                                            </p:attrNameLst>
                                          </p:cBhvr>
                                        </p:anim>
                                        <p:anim by="(-#ppt_w*0.10)" calcmode="lin" valueType="num">
                                          <p:cBhvr>
                                            <p:cTn id="72" dur="25" autoRev="1" fill="hold">
                                              <p:stCondLst>
                                                <p:cond delay="0"/>
                                              </p:stCondLst>
                                            </p:cTn>
                                            <p:tgtEl>
                                              <p:spTgt spid="30"/>
                                            </p:tgtEl>
                                            <p:attrNameLst>
                                              <p:attrName>ppt_y</p:attrName>
                                            </p:attrNameLst>
                                          </p:cBhvr>
                                        </p:anim>
                                        <p:animRot by="-480000">
                                          <p:cBhvr>
                                            <p:cTn id="73"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animBg="1"/>
          <p:bldP spid="30" grpId="0"/>
          <p:bldP spid="30" grpId="1"/>
          <p:bldP spid="3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500"/>
                                            <p:tgtEl>
                                              <p:spTgt spid="23"/>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left)">
                                          <p:cBhvr>
                                            <p:cTn id="51" dur="500"/>
                                            <p:tgtEl>
                                              <p:spTgt spid="24"/>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6500"/>
                                </p:stCondLst>
                                <p:childTnLst>
                                  <p:par>
                                    <p:cTn id="57" presetID="2" presetClass="entr" presetSubtype="1"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000" fill="hold"/>
                                            <p:tgtEl>
                                              <p:spTgt spid="29"/>
                                            </p:tgtEl>
                                            <p:attrNameLst>
                                              <p:attrName>ppt_x</p:attrName>
                                            </p:attrNameLst>
                                          </p:cBhvr>
                                          <p:tavLst>
                                            <p:tav tm="0">
                                              <p:val>
                                                <p:strVal val="#ppt_x"/>
                                              </p:val>
                                            </p:tav>
                                            <p:tav tm="100000">
                                              <p:val>
                                                <p:strVal val="#ppt_x"/>
                                              </p:val>
                                            </p:tav>
                                          </p:tavLst>
                                        </p:anim>
                                        <p:anim calcmode="lin" valueType="num">
                                          <p:cBhvr additive="base">
                                            <p:cTn id="60" dur="1000" fill="hold"/>
                                            <p:tgtEl>
                                              <p:spTgt spid="29"/>
                                            </p:tgtEl>
                                            <p:attrNameLst>
                                              <p:attrName>ppt_y</p:attrName>
                                            </p:attrNameLst>
                                          </p:cBhvr>
                                          <p:tavLst>
                                            <p:tav tm="0">
                                              <p:val>
                                                <p:strVal val="0-#ppt_h/2"/>
                                              </p:val>
                                            </p:tav>
                                            <p:tav tm="100000">
                                              <p:val>
                                                <p:strVal val="#ppt_y"/>
                                              </p:val>
                                            </p:tav>
                                          </p:tavLst>
                                        </p:anim>
                                      </p:childTnLst>
                                    </p:cTn>
                                  </p:par>
                                  <p:par>
                                    <p:cTn id="61" presetID="50" presetClass="entr" presetSubtype="0" decel="100000" fill="hold" grpId="0" nodeType="withEffect">
                                      <p:stCondLst>
                                        <p:cond delay="200"/>
                                      </p:stCondLst>
                                      <p:iterate type="lt">
                                        <p:tmPct val="10000"/>
                                      </p:iterate>
                                      <p:childTnLst>
                                        <p:set>
                                          <p:cBhvr>
                                            <p:cTn id="62" dur="1" fill="hold">
                                              <p:stCondLst>
                                                <p:cond delay="0"/>
                                              </p:stCondLst>
                                            </p:cTn>
                                            <p:tgtEl>
                                              <p:spTgt spid="31"/>
                                            </p:tgtEl>
                                            <p:attrNameLst>
                                              <p:attrName>style.visibility</p:attrName>
                                            </p:attrNameLst>
                                          </p:cBhvr>
                                          <p:to>
                                            <p:strVal val="visible"/>
                                          </p:to>
                                        </p:set>
                                        <p:anim calcmode="lin" valueType="num">
                                          <p:cBhvr>
                                            <p:cTn id="63" dur="500" fill="hold"/>
                                            <p:tgtEl>
                                              <p:spTgt spid="31"/>
                                            </p:tgtEl>
                                            <p:attrNameLst>
                                              <p:attrName>ppt_w</p:attrName>
                                            </p:attrNameLst>
                                          </p:cBhvr>
                                          <p:tavLst>
                                            <p:tav tm="0">
                                              <p:val>
                                                <p:strVal val="#ppt_w+.3"/>
                                              </p:val>
                                            </p:tav>
                                            <p:tav tm="100000">
                                              <p:val>
                                                <p:strVal val="#ppt_w"/>
                                              </p:val>
                                            </p:tav>
                                          </p:tavLst>
                                        </p:anim>
                                        <p:anim calcmode="lin" valueType="num">
                                          <p:cBhvr>
                                            <p:cTn id="64" dur="500" fill="hold"/>
                                            <p:tgtEl>
                                              <p:spTgt spid="31"/>
                                            </p:tgtEl>
                                            <p:attrNameLst>
                                              <p:attrName>ppt_h</p:attrName>
                                            </p:attrNameLst>
                                          </p:cBhvr>
                                          <p:tavLst>
                                            <p:tav tm="0">
                                              <p:val>
                                                <p:strVal val="#ppt_h"/>
                                              </p:val>
                                            </p:tav>
                                            <p:tav tm="100000">
                                              <p:val>
                                                <p:strVal val="#ppt_h"/>
                                              </p:val>
                                            </p:tav>
                                          </p:tavLst>
                                        </p:anim>
                                        <p:animEffect transition="in" filter="fade">
                                          <p:cBhvr>
                                            <p:cTn id="65" dur="500"/>
                                            <p:tgtEl>
                                              <p:spTgt spid="31"/>
                                            </p:tgtEl>
                                          </p:cBhvr>
                                        </p:animEffect>
                                      </p:childTnLst>
                                    </p:cTn>
                                  </p:par>
                                  <p:par>
                                    <p:cTn id="66" presetID="22" presetClass="entr" presetSubtype="8" fill="hold" grpId="0" nodeType="withEffect">
                                      <p:stCondLst>
                                        <p:cond delay="300"/>
                                      </p:stCondLst>
                                      <p:iterate type="lt">
                                        <p:tmPct val="30000"/>
                                      </p:iterate>
                                      <p:childTnLst>
                                        <p:set>
                                          <p:cBhvr>
                                            <p:cTn id="67" dur="1" fill="hold">
                                              <p:stCondLst>
                                                <p:cond delay="0"/>
                                              </p:stCondLst>
                                            </p:cTn>
                                            <p:tgtEl>
                                              <p:spTgt spid="30"/>
                                            </p:tgtEl>
                                            <p:attrNameLst>
                                              <p:attrName>style.visibility</p:attrName>
                                            </p:attrNameLst>
                                          </p:cBhvr>
                                          <p:to>
                                            <p:strVal val="visible"/>
                                          </p:to>
                                        </p:set>
                                        <p:animEffect transition="in" filter="wipe(left)">
                                          <p:cBhvr>
                                            <p:cTn id="68" dur="50"/>
                                            <p:tgtEl>
                                              <p:spTgt spid="30"/>
                                            </p:tgtEl>
                                          </p:cBhvr>
                                        </p:animEffect>
                                      </p:childTnLst>
                                    </p:cTn>
                                  </p:par>
                                  <p:par>
                                    <p:cTn id="69" presetID="36" presetClass="emph" presetSubtype="0" fill="hold" grpId="1" nodeType="withEffect">
                                      <p:stCondLst>
                                        <p:cond delay="300"/>
                                      </p:stCondLst>
                                      <p:iterate type="lt">
                                        <p:tmPct val="30000"/>
                                      </p:iterate>
                                      <p:childTnLst>
                                        <p:animScale>
                                          <p:cBhvr>
                                            <p:cTn id="70" dur="25" autoRev="1" fill="hold">
                                              <p:stCondLst>
                                                <p:cond delay="0"/>
                                              </p:stCondLst>
                                            </p:cTn>
                                            <p:tgtEl>
                                              <p:spTgt spid="30"/>
                                            </p:tgtEl>
                                          </p:cBhvr>
                                          <p:to x="80000" y="100000"/>
                                        </p:animScale>
                                        <p:anim by="(#ppt_w*0.10)" calcmode="lin" valueType="num">
                                          <p:cBhvr>
                                            <p:cTn id="71" dur="25" autoRev="1" fill="hold">
                                              <p:stCondLst>
                                                <p:cond delay="0"/>
                                              </p:stCondLst>
                                            </p:cTn>
                                            <p:tgtEl>
                                              <p:spTgt spid="30"/>
                                            </p:tgtEl>
                                            <p:attrNameLst>
                                              <p:attrName>ppt_x</p:attrName>
                                            </p:attrNameLst>
                                          </p:cBhvr>
                                        </p:anim>
                                        <p:anim by="(-#ppt_w*0.10)" calcmode="lin" valueType="num">
                                          <p:cBhvr>
                                            <p:cTn id="72" dur="25" autoRev="1" fill="hold">
                                              <p:stCondLst>
                                                <p:cond delay="0"/>
                                              </p:stCondLst>
                                            </p:cTn>
                                            <p:tgtEl>
                                              <p:spTgt spid="30"/>
                                            </p:tgtEl>
                                            <p:attrNameLst>
                                              <p:attrName>ppt_y</p:attrName>
                                            </p:attrNameLst>
                                          </p:cBhvr>
                                        </p:anim>
                                        <p:animRot by="-480000">
                                          <p:cBhvr>
                                            <p:cTn id="73"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animBg="1"/>
          <p:bldP spid="30" grpId="0"/>
          <p:bldP spid="30" grpId="1"/>
          <p:bldP spid="31"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11" name="图片 10"/>
          <p:cNvPicPr>
            <a:picLocks noChangeAspect="1"/>
          </p:cNvPicPr>
          <p:nvPr/>
        </p:nvPicPr>
        <p:blipFill>
          <a:blip r:embed="rId4" cstate="screen"/>
          <a:stretch>
            <a:fillRect/>
          </a:stretch>
        </p:blipFill>
        <p:spPr>
          <a:xfrm>
            <a:off x="2898773" y="1326535"/>
            <a:ext cx="7559677" cy="2444922"/>
          </a:xfrm>
          <a:prstGeom prst="rect">
            <a:avLst/>
          </a:prstGeom>
          <a:effectLst>
            <a:outerShdw blurRad="50800" dist="38100" dir="2700000" sx="101000" sy="101000" algn="tl" rotWithShape="0">
              <a:prstClr val="black">
                <a:alpha val="52000"/>
              </a:prstClr>
            </a:outerShdw>
          </a:effectLst>
        </p:spPr>
      </p:pic>
      <p:pic>
        <p:nvPicPr>
          <p:cNvPr id="7" name="图片 6"/>
          <p:cNvPicPr>
            <a:picLocks noChangeAspect="1"/>
          </p:cNvPicPr>
          <p:nvPr/>
        </p:nvPicPr>
        <p:blipFill>
          <a:blip r:embed="rId5"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6" cstate="screen"/>
          <a:stretch>
            <a:fillRect/>
          </a:stretch>
        </p:blipFill>
        <p:spPr>
          <a:xfrm>
            <a:off x="-41594" y="6169196"/>
            <a:ext cx="12233594" cy="688804"/>
          </a:xfrm>
          <a:prstGeom prst="rect">
            <a:avLst/>
          </a:prstGeom>
        </p:spPr>
      </p:pic>
      <p:pic>
        <p:nvPicPr>
          <p:cNvPr id="6" name="图片 5"/>
          <p:cNvPicPr>
            <a:picLocks noChangeAspect="1"/>
          </p:cNvPicPr>
          <p:nvPr/>
        </p:nvPicPr>
        <p:blipFill>
          <a:blip r:embed="rId7" cstate="screen"/>
          <a:stretch>
            <a:fillRect/>
          </a:stretch>
        </p:blipFill>
        <p:spPr>
          <a:xfrm>
            <a:off x="1162465" y="364901"/>
            <a:ext cx="1838839" cy="1847953"/>
          </a:xfrm>
          <a:prstGeom prst="rect">
            <a:avLst/>
          </a:prstGeom>
        </p:spPr>
      </p:pic>
      <p:sp>
        <p:nvSpPr>
          <p:cNvPr id="12" name="圆角矩形 11"/>
          <p:cNvSpPr/>
          <p:nvPr/>
        </p:nvSpPr>
        <p:spPr>
          <a:xfrm>
            <a:off x="3520079" y="3848100"/>
            <a:ext cx="6030322" cy="666750"/>
          </a:xfrm>
          <a:prstGeom prst="roundRect">
            <a:avLst>
              <a:gd name="adj" fmla="val 50000"/>
            </a:avLst>
          </a:prstGeom>
          <a:solidFill>
            <a:srgbClr val="A6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116307" y="3905276"/>
            <a:ext cx="5124608" cy="553998"/>
          </a:xfrm>
          <a:prstGeom prst="rect">
            <a:avLst/>
          </a:prstGeom>
          <a:noFill/>
        </p:spPr>
        <p:txBody>
          <a:bodyPr wrap="none" rtlCol="0">
            <a:spAutoFit/>
          </a:bodyPr>
          <a:lstStyle/>
          <a:p>
            <a:r>
              <a:rPr lang="zh-CN" altLang="en-US" sz="3000" b="1" dirty="0" smtClean="0">
                <a:solidFill>
                  <a:schemeClr val="bg1"/>
                </a:solidFill>
                <a:latin typeface="微软雅黑" panose="020B0503020204020204" pitchFamily="34" charset="-122"/>
                <a:ea typeface="微软雅黑" panose="020B0503020204020204" pitchFamily="34" charset="-122"/>
              </a:rPr>
              <a:t>感谢您的观看  </a:t>
            </a:r>
            <a:r>
              <a:rPr lang="en-US" altLang="zh-CN" sz="3000" b="1" dirty="0" smtClean="0">
                <a:solidFill>
                  <a:schemeClr val="bg1"/>
                </a:solidFill>
                <a:latin typeface="微软雅黑" panose="020B0503020204020204" pitchFamily="34" charset="-122"/>
                <a:ea typeface="微软雅黑" panose="020B0503020204020204" pitchFamily="34" charset="-122"/>
              </a:rPr>
              <a:t>THANK YOU</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1000"/>
                                        <p:tgtEl>
                                          <p:spTgt spid="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7"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animEffect transition="in" filter="fade">
                                      <p:cBhvr>
                                        <p:cTn id="31" dur="1000"/>
                                        <p:tgtEl>
                                          <p:spTgt spid="6"/>
                                        </p:tgtEl>
                                      </p:cBhvr>
                                    </p:animEffect>
                                  </p:childTnLst>
                                </p:cTn>
                              </p:par>
                            </p:childTnLst>
                          </p:cTn>
                        </p:par>
                        <p:par>
                          <p:cTn id="32" fill="hold">
                            <p:stCondLst>
                              <p:cond delay="5000"/>
                            </p:stCondLst>
                            <p:childTnLst>
                              <p:par>
                                <p:cTn id="33" presetID="50" presetClass="entr" presetSubtype="0" decel="10000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strVal val="#ppt_w+.3"/>
                                          </p:val>
                                        </p:tav>
                                        <p:tav tm="100000">
                                          <p:val>
                                            <p:strVal val="#ppt_w"/>
                                          </p:val>
                                        </p:tav>
                                      </p:tavLst>
                                    </p:anim>
                                    <p:anim calcmode="lin" valueType="num">
                                      <p:cBhvr>
                                        <p:cTn id="36" dur="1000" fill="hold"/>
                                        <p:tgtEl>
                                          <p:spTgt spid="11"/>
                                        </p:tgtEl>
                                        <p:attrNameLst>
                                          <p:attrName>ppt_h</p:attrName>
                                        </p:attrNameLst>
                                      </p:cBhvr>
                                      <p:tavLst>
                                        <p:tav tm="0">
                                          <p:val>
                                            <p:strVal val="#ppt_h"/>
                                          </p:val>
                                        </p:tav>
                                        <p:tav tm="100000">
                                          <p:val>
                                            <p:strVal val="#ppt_h"/>
                                          </p:val>
                                        </p:tav>
                                      </p:tavLst>
                                    </p:anim>
                                    <p:animEffect transition="in" filter="fade">
                                      <p:cBhvr>
                                        <p:cTn id="37" dur="1000"/>
                                        <p:tgtEl>
                                          <p:spTgt spid="11"/>
                                        </p:tgtEl>
                                      </p:cBhvr>
                                    </p:animEffect>
                                  </p:childTnLst>
                                </p:cTn>
                              </p:par>
                            </p:childTnLst>
                          </p:cTn>
                        </p:par>
                        <p:par>
                          <p:cTn id="38" fill="hold">
                            <p:stCondLst>
                              <p:cond delay="6000"/>
                            </p:stCondLst>
                            <p:childTnLst>
                              <p:par>
                                <p:cTn id="39" presetID="16" presetClass="entr" presetSubtype="2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arn(inVertical)">
                                      <p:cBhvr>
                                        <p:cTn id="41" dur="1000"/>
                                        <p:tgtEl>
                                          <p:spTgt spid="12"/>
                                        </p:tgtEl>
                                      </p:cBhvr>
                                    </p:animEffect>
                                  </p:childTnLst>
                                </p:cTn>
                              </p:par>
                            </p:childTnLst>
                          </p:cTn>
                        </p:par>
                        <p:par>
                          <p:cTn id="42" fill="hold">
                            <p:stCondLst>
                              <p:cond delay="7000"/>
                            </p:stCondLst>
                            <p:childTnLst>
                              <p:par>
                                <p:cTn id="43" presetID="53" presetClass="entr" presetSubtype="16" fill="hold" nodeType="afterEffect">
                                  <p:stCondLst>
                                    <p:cond delay="0"/>
                                  </p:stCondLst>
                                  <p:childTnLst>
                                    <p:set>
                                      <p:cBhvr>
                                        <p:cTn id="44" dur="1" fill="hold">
                                          <p:stCondLst>
                                            <p:cond delay="0"/>
                                          </p:stCondLst>
                                        </p:cTn>
                                        <p:tgtEl>
                                          <p:spTgt spid="13">
                                            <p:txEl>
                                              <p:pRg st="0" end="0"/>
                                            </p:txEl>
                                          </p:spTgt>
                                        </p:tgtEl>
                                        <p:attrNameLst>
                                          <p:attrName>style.visibility</p:attrName>
                                        </p:attrNameLst>
                                      </p:cBhvr>
                                      <p:to>
                                        <p:strVal val="visible"/>
                                      </p:to>
                                    </p:set>
                                    <p:anim calcmode="lin" valueType="num">
                                      <p:cBhvr>
                                        <p:cTn id="45" dur="10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46" dur="10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47" dur="10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595" y="-2"/>
            <a:ext cx="12233595" cy="6858002"/>
            <a:chOff x="-41595" y="-2"/>
            <a:chExt cx="12233595" cy="6858002"/>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7" name="图片 6"/>
            <p:cNvPicPr>
              <a:picLocks noChangeAspect="1"/>
            </p:cNvPicPr>
            <p:nvPr/>
          </p:nvPicPr>
          <p:blipFill>
            <a:blip r:embed="rId4"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5" cstate="screen"/>
            <a:stretch>
              <a:fillRect/>
            </a:stretch>
          </p:blipFill>
          <p:spPr>
            <a:xfrm>
              <a:off x="-41594" y="6169196"/>
              <a:ext cx="12233594" cy="688804"/>
            </a:xfrm>
            <a:prstGeom prst="rect">
              <a:avLst/>
            </a:prstGeom>
          </p:spPr>
        </p:pic>
      </p:grpSp>
      <p:sp>
        <p:nvSpPr>
          <p:cNvPr id="2" name="文本框 1"/>
          <p:cNvSpPr txBox="1"/>
          <p:nvPr/>
        </p:nvSpPr>
        <p:spPr>
          <a:xfrm flipH="1">
            <a:off x="1589629" y="1211144"/>
            <a:ext cx="2506116" cy="1107996"/>
          </a:xfrm>
          <a:prstGeom prst="rect">
            <a:avLst/>
          </a:prstGeom>
          <a:noFill/>
        </p:spPr>
        <p:txBody>
          <a:bodyPr wrap="square" rtlCol="0">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rPr>
              <a:t>目 录</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50213" y="757496"/>
            <a:ext cx="690859" cy="693840"/>
            <a:chOff x="6000750" y="887310"/>
            <a:chExt cx="1085042" cy="1089724"/>
          </a:xfrm>
        </p:grpSpPr>
        <p:sp>
          <p:nvSpPr>
            <p:cNvPr id="19" name="矩形 18"/>
            <p:cNvSpPr/>
            <p:nvPr/>
          </p:nvSpPr>
          <p:spPr>
            <a:xfrm>
              <a:off x="6000750" y="887310"/>
              <a:ext cx="1085042" cy="1089724"/>
            </a:xfrm>
            <a:prstGeom prst="rect">
              <a:avLst/>
            </a:prstGeom>
            <a:solidFill>
              <a:srgbClr val="C00000"/>
            </a:solidFill>
            <a:ln w="25400" cap="flat" cmpd="sng" algn="ctr">
              <a:noFill/>
              <a:prstDash val="solid"/>
            </a:ln>
            <a:effectLst/>
          </p:spPr>
          <p:txBody>
            <a:bodyPr lIns="89465" tIns="44732" rIns="89465" bIns="44732"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20" name="组合 19"/>
            <p:cNvGrpSpPr/>
            <p:nvPr/>
          </p:nvGrpSpPr>
          <p:grpSpPr>
            <a:xfrm>
              <a:off x="6248339" y="1085866"/>
              <a:ext cx="590611" cy="762473"/>
              <a:chOff x="3095876" y="2479873"/>
              <a:chExt cx="366231" cy="470769"/>
            </a:xfrm>
          </p:grpSpPr>
          <p:sp>
            <p:nvSpPr>
              <p:cNvPr id="21"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2"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3"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24"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grpSp>
      <p:sp>
        <p:nvSpPr>
          <p:cNvPr id="6" name="文本框 5"/>
          <p:cNvSpPr txBox="1"/>
          <p:nvPr/>
        </p:nvSpPr>
        <p:spPr>
          <a:xfrm>
            <a:off x="6498222" y="777958"/>
            <a:ext cx="4801314"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单击此处添加文字标题</a:t>
            </a:r>
            <a:endParaRPr lang="zh-CN" altLang="en-US" sz="3600" b="1"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5750213" y="1645568"/>
            <a:ext cx="690859" cy="693840"/>
            <a:chOff x="6000750" y="887310"/>
            <a:chExt cx="1085042" cy="1089724"/>
          </a:xfrm>
        </p:grpSpPr>
        <p:sp>
          <p:nvSpPr>
            <p:cNvPr id="50" name="矩形 49"/>
            <p:cNvSpPr/>
            <p:nvPr/>
          </p:nvSpPr>
          <p:spPr>
            <a:xfrm>
              <a:off x="6000750" y="887310"/>
              <a:ext cx="1085042" cy="1089724"/>
            </a:xfrm>
            <a:prstGeom prst="rect">
              <a:avLst/>
            </a:prstGeom>
            <a:solidFill>
              <a:srgbClr val="C00000"/>
            </a:solidFill>
            <a:ln w="25400" cap="flat" cmpd="sng" algn="ctr">
              <a:noFill/>
              <a:prstDash val="solid"/>
            </a:ln>
            <a:effectLst/>
          </p:spPr>
          <p:txBody>
            <a:bodyPr lIns="89465" tIns="44732" rIns="89465" bIns="44732"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1" name="组合 50"/>
            <p:cNvGrpSpPr/>
            <p:nvPr/>
          </p:nvGrpSpPr>
          <p:grpSpPr>
            <a:xfrm>
              <a:off x="6248339" y="1085866"/>
              <a:ext cx="590611" cy="762473"/>
              <a:chOff x="3095876" y="2479873"/>
              <a:chExt cx="366231" cy="470769"/>
            </a:xfrm>
          </p:grpSpPr>
          <p:sp>
            <p:nvSpPr>
              <p:cNvPr id="52"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3"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4"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55"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grpSp>
      <p:sp>
        <p:nvSpPr>
          <p:cNvPr id="56" name="文本框 55"/>
          <p:cNvSpPr txBox="1"/>
          <p:nvPr/>
        </p:nvSpPr>
        <p:spPr>
          <a:xfrm>
            <a:off x="6498222" y="1666030"/>
            <a:ext cx="4801314"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单击此处添加文字标题</a:t>
            </a:r>
            <a:endParaRPr lang="zh-CN" altLang="en-US" sz="3600" b="1" dirty="0">
              <a:latin typeface="微软雅黑" panose="020B0503020204020204" pitchFamily="34" charset="-122"/>
              <a:ea typeface="微软雅黑" panose="020B0503020204020204" pitchFamily="34" charset="-122"/>
            </a:endParaRPr>
          </a:p>
        </p:txBody>
      </p:sp>
      <p:grpSp>
        <p:nvGrpSpPr>
          <p:cNvPr id="57" name="组合 56"/>
          <p:cNvGrpSpPr/>
          <p:nvPr/>
        </p:nvGrpSpPr>
        <p:grpSpPr>
          <a:xfrm>
            <a:off x="5750213" y="2555958"/>
            <a:ext cx="690859" cy="693840"/>
            <a:chOff x="6000750" y="887310"/>
            <a:chExt cx="1085042" cy="1089724"/>
          </a:xfrm>
        </p:grpSpPr>
        <p:sp>
          <p:nvSpPr>
            <p:cNvPr id="58" name="矩形 57"/>
            <p:cNvSpPr/>
            <p:nvPr/>
          </p:nvSpPr>
          <p:spPr>
            <a:xfrm>
              <a:off x="6000750" y="887310"/>
              <a:ext cx="1085042" cy="1089724"/>
            </a:xfrm>
            <a:prstGeom prst="rect">
              <a:avLst/>
            </a:prstGeom>
            <a:solidFill>
              <a:srgbClr val="C00000"/>
            </a:solidFill>
            <a:ln w="25400" cap="flat" cmpd="sng" algn="ctr">
              <a:noFill/>
              <a:prstDash val="solid"/>
            </a:ln>
            <a:effectLst/>
          </p:spPr>
          <p:txBody>
            <a:bodyPr lIns="89465" tIns="44732" rIns="89465" bIns="44732"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59" name="组合 58"/>
            <p:cNvGrpSpPr/>
            <p:nvPr/>
          </p:nvGrpSpPr>
          <p:grpSpPr>
            <a:xfrm>
              <a:off x="6248339" y="1085866"/>
              <a:ext cx="590611" cy="762473"/>
              <a:chOff x="3095876" y="2479873"/>
              <a:chExt cx="366231" cy="470769"/>
            </a:xfrm>
          </p:grpSpPr>
          <p:sp>
            <p:nvSpPr>
              <p:cNvPr id="60"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1"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2"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3"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grpSp>
      <p:sp>
        <p:nvSpPr>
          <p:cNvPr id="64" name="文本框 63"/>
          <p:cNvSpPr txBox="1"/>
          <p:nvPr/>
        </p:nvSpPr>
        <p:spPr>
          <a:xfrm>
            <a:off x="6498222" y="2576420"/>
            <a:ext cx="4801314"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单击此处添加文字标题</a:t>
            </a:r>
            <a:endParaRPr lang="zh-CN" altLang="en-US" sz="3600" b="1" dirty="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5750213" y="3509324"/>
            <a:ext cx="690859" cy="693840"/>
            <a:chOff x="6000750" y="887310"/>
            <a:chExt cx="1085042" cy="1089724"/>
          </a:xfrm>
        </p:grpSpPr>
        <p:sp>
          <p:nvSpPr>
            <p:cNvPr id="66" name="矩形 65"/>
            <p:cNvSpPr/>
            <p:nvPr/>
          </p:nvSpPr>
          <p:spPr>
            <a:xfrm>
              <a:off x="6000750" y="887310"/>
              <a:ext cx="1085042" cy="1089724"/>
            </a:xfrm>
            <a:prstGeom prst="rect">
              <a:avLst/>
            </a:prstGeom>
            <a:solidFill>
              <a:srgbClr val="C00000"/>
            </a:solidFill>
            <a:ln w="25400" cap="flat" cmpd="sng" algn="ctr">
              <a:noFill/>
              <a:prstDash val="solid"/>
            </a:ln>
            <a:effectLst/>
          </p:spPr>
          <p:txBody>
            <a:bodyPr lIns="89465" tIns="44732" rIns="89465" bIns="44732" rtlCol="0" anchor="ctr"/>
            <a:lstStyle/>
            <a:p>
              <a:pPr marL="0" marR="0" lvl="0" indent="0" algn="ctr" defTabSz="1088390" eaLnBrk="1" fontAlgn="auto" latinLnBrk="0" hangingPunct="1">
                <a:lnSpc>
                  <a:spcPct val="100000"/>
                </a:lnSpc>
                <a:spcBef>
                  <a:spcPts val="0"/>
                </a:spcBef>
                <a:spcAft>
                  <a:spcPts val="0"/>
                </a:spcAft>
                <a:buClrTx/>
                <a:buSzTx/>
                <a:buFontTx/>
                <a:buNone/>
                <a:defRPr/>
              </a:pPr>
              <a:endParaRPr kumimoji="0" lang="zh-CN" altLang="en-US" sz="2135"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67" name="组合 66"/>
            <p:cNvGrpSpPr/>
            <p:nvPr/>
          </p:nvGrpSpPr>
          <p:grpSpPr>
            <a:xfrm>
              <a:off x="6248339" y="1085866"/>
              <a:ext cx="590611" cy="762473"/>
              <a:chOff x="3095876" y="2479873"/>
              <a:chExt cx="366231" cy="470769"/>
            </a:xfrm>
          </p:grpSpPr>
          <p:sp>
            <p:nvSpPr>
              <p:cNvPr id="68" name="Freeform 108"/>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69"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0"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sp>
            <p:nvSpPr>
              <p:cNvPr id="71"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15">
                  <a:defRPr/>
                </a:pPr>
                <a:endParaRPr lang="zh-CN" altLang="en-US" sz="1600">
                  <a:solidFill>
                    <a:sysClr val="windowText" lastClr="000000"/>
                  </a:solidFill>
                  <a:latin typeface="Calibri" panose="020F0502020204030204"/>
                  <a:ea typeface="宋体" panose="02010600030101010101" pitchFamily="2" charset="-122"/>
                </a:endParaRPr>
              </a:p>
            </p:txBody>
          </p:sp>
        </p:grpSp>
      </p:grpSp>
      <p:sp>
        <p:nvSpPr>
          <p:cNvPr id="72" name="文本框 71"/>
          <p:cNvSpPr txBox="1"/>
          <p:nvPr/>
        </p:nvSpPr>
        <p:spPr>
          <a:xfrm>
            <a:off x="6498222" y="3529786"/>
            <a:ext cx="4801314" cy="646331"/>
          </a:xfrm>
          <a:prstGeom prst="rect">
            <a:avLst/>
          </a:prstGeom>
          <a:noFill/>
        </p:spPr>
        <p:txBody>
          <a:bodyPr wrap="none" rtlCol="0">
            <a:spAutoFit/>
          </a:bodyPr>
          <a:lstStyle/>
          <a:p>
            <a:r>
              <a:rPr lang="zh-CN" altLang="en-US" sz="3600" b="1" dirty="0" smtClean="0">
                <a:latin typeface="微软雅黑" panose="020B0503020204020204" pitchFamily="34" charset="-122"/>
                <a:ea typeface="微软雅黑" panose="020B0503020204020204" pitchFamily="34" charset="-122"/>
              </a:rPr>
              <a:t>单击此处添加文字标题</a:t>
            </a:r>
            <a:endParaRPr lang="zh-CN" altLang="en-US" sz="3600" b="1"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par>
                          <p:cTn id="20" fill="hold">
                            <p:stCondLst>
                              <p:cond delay="2500"/>
                            </p:stCondLst>
                            <p:childTnLst>
                              <p:par>
                                <p:cTn id="21" presetID="47"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16" presetClass="entr" presetSubtype="21"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barn(inVertical)">
                                      <p:cBhvr>
                                        <p:cTn id="29" dur="500"/>
                                        <p:tgtEl>
                                          <p:spTgt spid="56"/>
                                        </p:tgtEl>
                                      </p:cBhvr>
                                    </p:animEffect>
                                  </p:childTnLst>
                                </p:cTn>
                              </p:par>
                            </p:childTnLst>
                          </p:cTn>
                        </p:par>
                        <p:par>
                          <p:cTn id="30" fill="hold">
                            <p:stCondLst>
                              <p:cond delay="4000"/>
                            </p:stCondLst>
                            <p:childTnLst>
                              <p:par>
                                <p:cTn id="31" presetID="47" presetClass="entr" presetSubtype="0"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anim calcmode="lin" valueType="num">
                                      <p:cBhvr>
                                        <p:cTn id="34" dur="1000" fill="hold"/>
                                        <p:tgtEl>
                                          <p:spTgt spid="57"/>
                                        </p:tgtEl>
                                        <p:attrNameLst>
                                          <p:attrName>ppt_x</p:attrName>
                                        </p:attrNameLst>
                                      </p:cBhvr>
                                      <p:tavLst>
                                        <p:tav tm="0">
                                          <p:val>
                                            <p:strVal val="#ppt_x"/>
                                          </p:val>
                                        </p:tav>
                                        <p:tav tm="100000">
                                          <p:val>
                                            <p:strVal val="#ppt_x"/>
                                          </p:val>
                                        </p:tav>
                                      </p:tavLst>
                                    </p:anim>
                                    <p:anim calcmode="lin" valueType="num">
                                      <p:cBhvr>
                                        <p:cTn id="35" dur="1000" fill="hold"/>
                                        <p:tgtEl>
                                          <p:spTgt spid="57"/>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16" presetClass="entr" presetSubtype="21"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barn(inVertical)">
                                      <p:cBhvr>
                                        <p:cTn id="39" dur="500"/>
                                        <p:tgtEl>
                                          <p:spTgt spid="64"/>
                                        </p:tgtEl>
                                      </p:cBhvr>
                                    </p:animEffect>
                                  </p:childTnLst>
                                </p:cTn>
                              </p:par>
                            </p:childTnLst>
                          </p:cTn>
                        </p:par>
                        <p:par>
                          <p:cTn id="40" fill="hold">
                            <p:stCondLst>
                              <p:cond delay="5500"/>
                            </p:stCondLst>
                            <p:childTnLst>
                              <p:par>
                                <p:cTn id="41" presetID="47" presetClass="entr" presetSubtype="0" fill="hold" nodeType="after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1000"/>
                                        <p:tgtEl>
                                          <p:spTgt spid="65"/>
                                        </p:tgtEl>
                                      </p:cBhvr>
                                    </p:animEffect>
                                    <p:anim calcmode="lin" valueType="num">
                                      <p:cBhvr>
                                        <p:cTn id="44" dur="1000" fill="hold"/>
                                        <p:tgtEl>
                                          <p:spTgt spid="65"/>
                                        </p:tgtEl>
                                        <p:attrNameLst>
                                          <p:attrName>ppt_x</p:attrName>
                                        </p:attrNameLst>
                                      </p:cBhvr>
                                      <p:tavLst>
                                        <p:tav tm="0">
                                          <p:val>
                                            <p:strVal val="#ppt_x"/>
                                          </p:val>
                                        </p:tav>
                                        <p:tav tm="100000">
                                          <p:val>
                                            <p:strVal val="#ppt_x"/>
                                          </p:val>
                                        </p:tav>
                                      </p:tavLst>
                                    </p:anim>
                                    <p:anim calcmode="lin" valueType="num">
                                      <p:cBhvr>
                                        <p:cTn id="45" dur="1000" fill="hold"/>
                                        <p:tgtEl>
                                          <p:spTgt spid="65"/>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16" presetClass="entr" presetSubtype="21"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barn(inVertical)">
                                      <p:cBhvr>
                                        <p:cTn id="4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56" grpId="0"/>
      <p:bldP spid="64" grpId="0"/>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595" y="-2"/>
            <a:ext cx="12233595" cy="6858002"/>
            <a:chOff x="-41595" y="-2"/>
            <a:chExt cx="12233595" cy="6858002"/>
          </a:xfrm>
        </p:grpSpPr>
        <p:pic>
          <p:nvPicPr>
            <p:cNvPr id="5" name="图片 4"/>
            <p:cNvPicPr>
              <a:picLocks noChangeAspect="1"/>
            </p:cNvPicPr>
            <p:nvPr/>
          </p:nvPicPr>
          <p:blipFill>
            <a:blip r:embed="rId1" cstate="screen"/>
            <a:stretch>
              <a:fillRect/>
            </a:stretch>
          </p:blipFill>
          <p:spPr>
            <a:xfrm>
              <a:off x="0" y="-2"/>
              <a:ext cx="12192000" cy="6858001"/>
            </a:xfrm>
            <a:prstGeom prst="rect">
              <a:avLst/>
            </a:prstGeom>
          </p:spPr>
        </p:pic>
        <p:pic>
          <p:nvPicPr>
            <p:cNvPr id="9" name="图片 8"/>
            <p:cNvPicPr>
              <a:picLocks noChangeAspect="1"/>
            </p:cNvPicPr>
            <p:nvPr/>
          </p:nvPicPr>
          <p:blipFill rotWithShape="1">
            <a:blip r:embed="rId2" cstate="screen"/>
            <a:srcRect/>
            <a:stretch>
              <a:fillRect/>
            </a:stretch>
          </p:blipFill>
          <p:spPr>
            <a:xfrm>
              <a:off x="-41593" y="4790010"/>
              <a:ext cx="12233593" cy="1589253"/>
            </a:xfrm>
            <a:prstGeom prst="rect">
              <a:avLst/>
            </a:prstGeom>
          </p:spPr>
        </p:pic>
        <p:pic>
          <p:nvPicPr>
            <p:cNvPr id="10" name="图片 9"/>
            <p:cNvPicPr>
              <a:picLocks noChangeAspect="1"/>
            </p:cNvPicPr>
            <p:nvPr/>
          </p:nvPicPr>
          <p:blipFill>
            <a:blip r:embed="rId3" cstate="screen"/>
            <a:stretch>
              <a:fillRect/>
            </a:stretch>
          </p:blipFill>
          <p:spPr>
            <a:xfrm>
              <a:off x="-41595" y="0"/>
              <a:ext cx="4899345" cy="4225103"/>
            </a:xfrm>
            <a:prstGeom prst="rect">
              <a:avLst/>
            </a:prstGeom>
          </p:spPr>
        </p:pic>
        <p:pic>
          <p:nvPicPr>
            <p:cNvPr id="7" name="图片 6"/>
            <p:cNvPicPr>
              <a:picLocks noChangeAspect="1"/>
            </p:cNvPicPr>
            <p:nvPr/>
          </p:nvPicPr>
          <p:blipFill>
            <a:blip r:embed="rId4" cstate="screen"/>
            <a:stretch>
              <a:fillRect/>
            </a:stretch>
          </p:blipFill>
          <p:spPr>
            <a:xfrm>
              <a:off x="-1" y="3923414"/>
              <a:ext cx="3636468" cy="2934584"/>
            </a:xfrm>
            <a:prstGeom prst="rect">
              <a:avLst/>
            </a:prstGeom>
          </p:spPr>
        </p:pic>
        <p:pic>
          <p:nvPicPr>
            <p:cNvPr id="8" name="图片 7"/>
            <p:cNvPicPr>
              <a:picLocks noChangeAspect="1"/>
            </p:cNvPicPr>
            <p:nvPr/>
          </p:nvPicPr>
          <p:blipFill>
            <a:blip r:embed="rId5" cstate="screen"/>
            <a:stretch>
              <a:fillRect/>
            </a:stretch>
          </p:blipFill>
          <p:spPr>
            <a:xfrm>
              <a:off x="-41594" y="6169196"/>
              <a:ext cx="12233594" cy="688804"/>
            </a:xfrm>
            <a:prstGeom prst="rect">
              <a:avLst/>
            </a:prstGeom>
          </p:spPr>
        </p:pic>
      </p:grpSp>
      <p:sp>
        <p:nvSpPr>
          <p:cNvPr id="2" name="文本框 1"/>
          <p:cNvSpPr txBox="1"/>
          <p:nvPr/>
        </p:nvSpPr>
        <p:spPr>
          <a:xfrm flipH="1">
            <a:off x="1388906" y="1203147"/>
            <a:ext cx="2748195" cy="1107996"/>
          </a:xfrm>
          <a:prstGeom prst="rect">
            <a:avLst/>
          </a:prstGeom>
          <a:noFill/>
        </p:spPr>
        <p:txBody>
          <a:bodyPr wrap="square" rtlCol="0">
            <a:spAutoFit/>
          </a:bodyPr>
          <a:lstStyle/>
          <a:p>
            <a:r>
              <a:rPr lang="zh-CN" altLang="en-US" sz="6600" b="1" dirty="0">
                <a:solidFill>
                  <a:schemeClr val="bg1"/>
                </a:solidFill>
                <a:latin typeface="微软雅黑" panose="020B0503020204020204" pitchFamily="34" charset="-122"/>
                <a:ea typeface="微软雅黑" panose="020B0503020204020204" pitchFamily="34" charset="-122"/>
              </a:rPr>
              <a:t>过渡页</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527236" y="2609380"/>
            <a:ext cx="5827236"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单击此处添加文字标题</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7048932" y="1727830"/>
            <a:ext cx="2441694" cy="769441"/>
          </a:xfrm>
          <a:prstGeom prst="rect">
            <a:avLst/>
          </a:prstGeom>
          <a:noFill/>
        </p:spPr>
        <p:txBody>
          <a:bodyPr wrap="none" rtlCol="0">
            <a:spAutoFit/>
          </a:bodyPr>
          <a:lstStyle/>
          <a:p>
            <a:r>
              <a:rPr lang="zh-CN" altLang="en-US" sz="4400" b="1" dirty="0" smtClean="0">
                <a:solidFill>
                  <a:srgbClr val="C00000"/>
                </a:solidFill>
                <a:latin typeface="微软雅黑" panose="020B0503020204020204" pitchFamily="34" charset="-122"/>
                <a:ea typeface="微软雅黑" panose="020B0503020204020204" pitchFamily="34" charset="-122"/>
              </a:rPr>
              <a:t>第一部分</a:t>
            </a:r>
            <a:endParaRPr lang="zh-CN" altLang="en-US" sz="4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 calcmode="lin" valueType="num">
                                      <p:cBhvr additive="base">
                                        <p:cTn id="13" dur="500" fill="hold"/>
                                        <p:tgtEl>
                                          <p:spTgt spid="49"/>
                                        </p:tgtEl>
                                        <p:attrNameLst>
                                          <p:attrName>ppt_x</p:attrName>
                                        </p:attrNameLst>
                                      </p:cBhvr>
                                      <p:tavLst>
                                        <p:tav tm="0">
                                          <p:val>
                                            <p:strVal val="1+#ppt_w/2"/>
                                          </p:val>
                                        </p:tav>
                                        <p:tav tm="100000">
                                          <p:val>
                                            <p:strVal val="#ppt_x"/>
                                          </p:val>
                                        </p:tav>
                                      </p:tavLst>
                                    </p:anim>
                                    <p:anim calcmode="lin" valueType="num">
                                      <p:cBhvr additive="base">
                                        <p:cTn id="14" dur="500" fill="hold"/>
                                        <p:tgtEl>
                                          <p:spTgt spid="4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a:spLocks noChangeArrowheads="1"/>
          </p:cNvSpPr>
          <p:nvPr/>
        </p:nvSpPr>
        <p:spPr bwMode="auto">
          <a:xfrm>
            <a:off x="1724980" y="3792091"/>
            <a:ext cx="1925283" cy="3065909"/>
          </a:xfrm>
          <a:prstGeom prst="rect">
            <a:avLst/>
          </a:prstGeom>
          <a:solidFill>
            <a:schemeClr val="accent1"/>
          </a:solidFill>
          <a:ln>
            <a:noFill/>
          </a:ln>
        </p:spPr>
        <p:txBody>
          <a:bodyPr lIns="91428" tIns="45713" rIns="91428" bIns="45713"/>
          <a:lstStyle/>
          <a:p>
            <a:pPr defTabSz="1088390"/>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3" name="Rectangle 6"/>
          <p:cNvSpPr>
            <a:spLocks noChangeArrowheads="1"/>
          </p:cNvSpPr>
          <p:nvPr/>
        </p:nvSpPr>
        <p:spPr bwMode="auto">
          <a:xfrm>
            <a:off x="3976533" y="4482996"/>
            <a:ext cx="1945983" cy="2375005"/>
          </a:xfrm>
          <a:prstGeom prst="rect">
            <a:avLst/>
          </a:prstGeom>
          <a:solidFill>
            <a:schemeClr val="accent2"/>
          </a:solidFill>
          <a:ln>
            <a:noFill/>
          </a:ln>
        </p:spPr>
        <p:txBody>
          <a:bodyPr lIns="91428" tIns="45713" rIns="91428" bIns="45713"/>
          <a:lstStyle/>
          <a:p>
            <a:pPr defTabSz="1088390"/>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4" name="Rectangle 7"/>
          <p:cNvSpPr>
            <a:spLocks noChangeArrowheads="1"/>
          </p:cNvSpPr>
          <p:nvPr/>
        </p:nvSpPr>
        <p:spPr bwMode="auto">
          <a:xfrm>
            <a:off x="6248785" y="5190027"/>
            <a:ext cx="1945983" cy="1667976"/>
          </a:xfrm>
          <a:prstGeom prst="rect">
            <a:avLst/>
          </a:prstGeom>
          <a:solidFill>
            <a:schemeClr val="accent3"/>
          </a:solidFill>
          <a:ln>
            <a:noFill/>
          </a:ln>
        </p:spPr>
        <p:txBody>
          <a:bodyPr lIns="91428" tIns="45713" rIns="91428" bIns="45713"/>
          <a:lstStyle/>
          <a:p>
            <a:pPr defTabSz="1088390"/>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5" name="Rectangle 8"/>
          <p:cNvSpPr>
            <a:spLocks noChangeArrowheads="1"/>
          </p:cNvSpPr>
          <p:nvPr/>
        </p:nvSpPr>
        <p:spPr bwMode="auto">
          <a:xfrm>
            <a:off x="8521038" y="2870736"/>
            <a:ext cx="1945983" cy="3987267"/>
          </a:xfrm>
          <a:prstGeom prst="rect">
            <a:avLst/>
          </a:prstGeom>
          <a:solidFill>
            <a:schemeClr val="accent4"/>
          </a:solidFill>
          <a:ln>
            <a:noFill/>
          </a:ln>
        </p:spPr>
        <p:txBody>
          <a:bodyPr lIns="91428" tIns="45713" rIns="91428" bIns="45713"/>
          <a:lstStyle/>
          <a:p>
            <a:pPr defTabSz="1088390"/>
            <a:endParaRPr lang="zh-CN" altLang="en-US" sz="2800">
              <a:solidFill>
                <a:prstClr val="black"/>
              </a:solidFill>
              <a:latin typeface="微软雅黑" panose="020B0503020204020204" pitchFamily="34" charset="-122"/>
              <a:ea typeface="微软雅黑" panose="020B0503020204020204" pitchFamily="34" charset="-122"/>
            </a:endParaRPr>
          </a:p>
        </p:txBody>
      </p:sp>
      <p:sp>
        <p:nvSpPr>
          <p:cNvPr id="6" name="TextBox 682"/>
          <p:cNvSpPr txBox="1"/>
          <p:nvPr/>
        </p:nvSpPr>
        <p:spPr>
          <a:xfrm>
            <a:off x="2065821" y="3984306"/>
            <a:ext cx="1244227" cy="707872"/>
          </a:xfrm>
          <a:prstGeom prst="rect">
            <a:avLst/>
          </a:prstGeom>
          <a:noFill/>
        </p:spPr>
        <p:txBody>
          <a:bodyPr wrap="none" lIns="91428" tIns="45713" rIns="91428" bIns="45713">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1088390"/>
            <a:r>
              <a:rPr lang="en-US" altLang="zh-CN" sz="400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52%</a:t>
            </a:r>
            <a:endParaRPr lang="zh-CN" altLang="en-US" sz="400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7" name="TextBox 682"/>
          <p:cNvSpPr txBox="1"/>
          <p:nvPr/>
        </p:nvSpPr>
        <p:spPr>
          <a:xfrm>
            <a:off x="4150812" y="4660620"/>
            <a:ext cx="1595284" cy="912993"/>
          </a:xfrm>
          <a:prstGeom prst="rect">
            <a:avLst/>
          </a:prstGeom>
          <a:noFill/>
        </p:spPr>
        <p:txBody>
          <a:bodyPr wrap="none" lIns="91428" tIns="45713" rIns="91428" bIns="45713">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pPr defTabSz="1088390"/>
            <a:r>
              <a:rPr lang="en-US" altLang="zh-CN" sz="5335" dirty="0">
                <a:solidFill>
                  <a:prstClr val="white"/>
                </a:solidFill>
              </a:rPr>
              <a:t>45%</a:t>
            </a:r>
            <a:endParaRPr lang="zh-CN" altLang="en-US" sz="5335" dirty="0">
              <a:solidFill>
                <a:prstClr val="white"/>
              </a:solidFill>
            </a:endParaRPr>
          </a:p>
        </p:txBody>
      </p:sp>
      <p:sp>
        <p:nvSpPr>
          <p:cNvPr id="8" name="TextBox 682"/>
          <p:cNvSpPr txBox="1"/>
          <p:nvPr/>
        </p:nvSpPr>
        <p:spPr>
          <a:xfrm>
            <a:off x="6423064" y="5242440"/>
            <a:ext cx="1595284" cy="912993"/>
          </a:xfrm>
          <a:prstGeom prst="rect">
            <a:avLst/>
          </a:prstGeom>
          <a:noFill/>
        </p:spPr>
        <p:txBody>
          <a:bodyPr wrap="none" lIns="91428" tIns="45713" rIns="91428" bIns="45713">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pPr defTabSz="1088390"/>
            <a:r>
              <a:rPr lang="en-US" altLang="zh-CN" sz="5335" dirty="0">
                <a:solidFill>
                  <a:prstClr val="white"/>
                </a:solidFill>
              </a:rPr>
              <a:t>39%</a:t>
            </a:r>
            <a:endParaRPr lang="zh-CN" altLang="en-US" sz="5335" dirty="0">
              <a:solidFill>
                <a:prstClr val="white"/>
              </a:solidFill>
            </a:endParaRPr>
          </a:p>
        </p:txBody>
      </p:sp>
      <p:sp>
        <p:nvSpPr>
          <p:cNvPr id="9" name="TextBox 682"/>
          <p:cNvSpPr txBox="1"/>
          <p:nvPr/>
        </p:nvSpPr>
        <p:spPr>
          <a:xfrm>
            <a:off x="8695317" y="3035409"/>
            <a:ext cx="1595284" cy="912993"/>
          </a:xfrm>
          <a:prstGeom prst="rect">
            <a:avLst/>
          </a:prstGeom>
          <a:noFill/>
        </p:spPr>
        <p:txBody>
          <a:bodyPr wrap="none" lIns="91428" tIns="45713" rIns="91428" bIns="45713">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Arial" panose="020B0604020202020204" pitchFamily="34" charset="0"/>
              </a:defRPr>
            </a:lvl1pPr>
            <a:lvl2pPr fontAlgn="base">
              <a:spcBef>
                <a:spcPct val="0"/>
              </a:spcBef>
              <a:spcAft>
                <a:spcPct val="0"/>
              </a:spcAft>
              <a:defRPr>
                <a:latin typeface="Calibri" panose="020F0502020204030204" pitchFamily="34" charset="0"/>
                <a:ea typeface="宋体" panose="02010600030101010101" pitchFamily="2" charset="-122"/>
              </a:defRPr>
            </a:lvl2pPr>
            <a:lvl3pPr fontAlgn="base">
              <a:spcBef>
                <a:spcPct val="0"/>
              </a:spcBef>
              <a:spcAft>
                <a:spcPct val="0"/>
              </a:spcAft>
              <a:defRPr>
                <a:latin typeface="Calibri" panose="020F0502020204030204" pitchFamily="34" charset="0"/>
                <a:ea typeface="宋体" panose="02010600030101010101" pitchFamily="2" charset="-122"/>
              </a:defRPr>
            </a:lvl3pPr>
            <a:lvl4pPr fontAlgn="base">
              <a:spcBef>
                <a:spcPct val="0"/>
              </a:spcBef>
              <a:spcAft>
                <a:spcPct val="0"/>
              </a:spcAft>
              <a:defRPr>
                <a:latin typeface="Calibri" panose="020F0502020204030204" pitchFamily="34" charset="0"/>
                <a:ea typeface="宋体" panose="02010600030101010101" pitchFamily="2" charset="-122"/>
              </a:defRPr>
            </a:lvl4pPr>
            <a:lvl5pPr fontAlgn="base">
              <a:spcBef>
                <a:spcPct val="0"/>
              </a:spcBef>
              <a:spcAft>
                <a:spcPct val="0"/>
              </a:spcAft>
              <a:defRPr>
                <a:latin typeface="Calibri" panose="020F0502020204030204" pitchFamily="34" charset="0"/>
                <a:ea typeface="宋体" panose="02010600030101010101" pitchFamily="2" charset="-122"/>
              </a:defRPr>
            </a:lvl5pPr>
            <a:lvl6pPr>
              <a:defRPr>
                <a:latin typeface="Calibri" panose="020F0502020204030204" pitchFamily="34" charset="0"/>
                <a:ea typeface="宋体" panose="02010600030101010101" pitchFamily="2" charset="-122"/>
              </a:defRPr>
            </a:lvl6pPr>
            <a:lvl7pPr>
              <a:defRPr>
                <a:latin typeface="Calibri" panose="020F0502020204030204" pitchFamily="34" charset="0"/>
                <a:ea typeface="宋体" panose="02010600030101010101" pitchFamily="2" charset="-122"/>
              </a:defRPr>
            </a:lvl7pPr>
            <a:lvl8pPr>
              <a:defRPr>
                <a:latin typeface="Calibri" panose="020F0502020204030204" pitchFamily="34" charset="0"/>
                <a:ea typeface="宋体" panose="02010600030101010101" pitchFamily="2" charset="-122"/>
              </a:defRPr>
            </a:lvl8pPr>
            <a:lvl9pPr>
              <a:defRPr>
                <a:latin typeface="Calibri" panose="020F0502020204030204" pitchFamily="34" charset="0"/>
                <a:ea typeface="宋体" panose="02010600030101010101" pitchFamily="2" charset="-122"/>
              </a:defRPr>
            </a:lvl9pPr>
          </a:lstStyle>
          <a:p>
            <a:pPr defTabSz="1088390"/>
            <a:r>
              <a:rPr lang="en-US" altLang="zh-CN" sz="5335" dirty="0">
                <a:solidFill>
                  <a:prstClr val="white"/>
                </a:solidFill>
              </a:rPr>
              <a:t>70%</a:t>
            </a:r>
            <a:endParaRPr lang="zh-CN" altLang="en-US" sz="5335" dirty="0">
              <a:solidFill>
                <a:prstClr val="white"/>
              </a:solidFill>
            </a:endParaRPr>
          </a:p>
        </p:txBody>
      </p:sp>
      <p:sp>
        <p:nvSpPr>
          <p:cNvPr id="10" name="Copyright Notice"/>
          <p:cNvSpPr/>
          <p:nvPr/>
        </p:nvSpPr>
        <p:spPr bwMode="auto">
          <a:xfrm>
            <a:off x="1984628" y="3239589"/>
            <a:ext cx="1405987" cy="36082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defTabSz="1088390">
              <a:lnSpc>
                <a:spcPct val="90000"/>
              </a:lnSpc>
            </a:pPr>
            <a:r>
              <a:rPr lang="zh-CN" altLang="en-US" sz="2135" cap="small" dirty="0">
                <a:solidFill>
                  <a:prstClr val="black">
                    <a:lumMod val="65000"/>
                    <a:lumOff val="35000"/>
                  </a:prstClr>
                </a:solidFill>
                <a:latin typeface="微软雅黑" panose="020B0503020204020204" pitchFamily="34" charset="-122"/>
                <a:ea typeface="微软雅黑" panose="020B0503020204020204" pitchFamily="34" charset="-122"/>
              </a:rPr>
              <a:t>第一季度</a:t>
            </a:r>
            <a:endParaRPr lang="en-US" sz="2135" cap="small"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Copyright Notice"/>
          <p:cNvSpPr/>
          <p:nvPr/>
        </p:nvSpPr>
        <p:spPr bwMode="auto">
          <a:xfrm>
            <a:off x="4246529" y="3923994"/>
            <a:ext cx="1405987" cy="36082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defTabSz="1088390">
              <a:lnSpc>
                <a:spcPct val="90000"/>
              </a:lnSpc>
            </a:pPr>
            <a:r>
              <a:rPr lang="zh-CN" altLang="en-US" sz="2135" cap="small" dirty="0">
                <a:solidFill>
                  <a:prstClr val="black">
                    <a:lumMod val="65000"/>
                    <a:lumOff val="35000"/>
                  </a:prstClr>
                </a:solidFill>
                <a:latin typeface="微软雅黑" panose="020B0503020204020204" pitchFamily="34" charset="-122"/>
                <a:ea typeface="微软雅黑" panose="020B0503020204020204" pitchFamily="34" charset="-122"/>
              </a:rPr>
              <a:t>第二季度</a:t>
            </a:r>
            <a:endParaRPr lang="en-US" sz="2135" cap="small"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2" name="Copyright Notice"/>
          <p:cNvSpPr/>
          <p:nvPr/>
        </p:nvSpPr>
        <p:spPr bwMode="auto">
          <a:xfrm>
            <a:off x="6518781" y="4660621"/>
            <a:ext cx="1405987" cy="36082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defTabSz="1088390">
              <a:lnSpc>
                <a:spcPct val="90000"/>
              </a:lnSpc>
            </a:pPr>
            <a:r>
              <a:rPr lang="zh-CN" altLang="en-US" sz="2135" cap="small" dirty="0">
                <a:solidFill>
                  <a:prstClr val="black">
                    <a:lumMod val="65000"/>
                    <a:lumOff val="35000"/>
                  </a:prstClr>
                </a:solidFill>
                <a:latin typeface="微软雅黑" panose="020B0503020204020204" pitchFamily="34" charset="-122"/>
                <a:ea typeface="微软雅黑" panose="020B0503020204020204" pitchFamily="34" charset="-122"/>
              </a:rPr>
              <a:t>第三季度</a:t>
            </a:r>
            <a:endParaRPr lang="en-US" sz="2135" cap="small"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 name="Copyright Notice"/>
          <p:cNvSpPr/>
          <p:nvPr/>
        </p:nvSpPr>
        <p:spPr bwMode="auto">
          <a:xfrm>
            <a:off x="8791035" y="2319990"/>
            <a:ext cx="1405987" cy="360827"/>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91" tIns="32396" rIns="71991" bIns="32396" rtlCol="0" anchor="t">
            <a:spAutoFit/>
          </a:bodyPr>
          <a:lstStyle/>
          <a:p>
            <a:pPr defTabSz="1088390">
              <a:lnSpc>
                <a:spcPct val="90000"/>
              </a:lnSpc>
            </a:pPr>
            <a:r>
              <a:rPr lang="zh-CN" altLang="en-US" sz="2135" cap="small" dirty="0">
                <a:solidFill>
                  <a:prstClr val="black">
                    <a:lumMod val="65000"/>
                    <a:lumOff val="35000"/>
                  </a:prstClr>
                </a:solidFill>
                <a:latin typeface="微软雅黑" panose="020B0503020204020204" pitchFamily="34" charset="-122"/>
                <a:ea typeface="微软雅黑" panose="020B0503020204020204" pitchFamily="34" charset="-122"/>
              </a:rPr>
              <a:t>第四季度</a:t>
            </a:r>
            <a:endParaRPr lang="en-US" sz="2135" cap="small"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4" name="矩形 13"/>
          <p:cNvSpPr/>
          <p:nvPr/>
        </p:nvSpPr>
        <p:spPr>
          <a:xfrm>
            <a:off x="1729839" y="1088790"/>
            <a:ext cx="5422279" cy="1668135"/>
          </a:xfrm>
          <a:prstGeom prst="rect">
            <a:avLst/>
          </a:prstGeom>
        </p:spPr>
        <p:txBody>
          <a:bodyPr wrap="square" lIns="91428" tIns="45713" rIns="91428" bIns="45713">
            <a:spAutoFit/>
          </a:bodyPr>
          <a:lstStyle/>
          <a:p>
            <a:pPr defTabSz="1088390">
              <a:lnSpc>
                <a:spcPct val="200000"/>
              </a:lnSpc>
            </a:pPr>
            <a:r>
              <a:rPr lang="zh-CN" altLang="en-US" sz="2000" b="1" dirty="0">
                <a:solidFill>
                  <a:prstClr val="black">
                    <a:lumMod val="65000"/>
                    <a:lumOff val="35000"/>
                  </a:prstClr>
                </a:solidFill>
                <a:latin typeface="微软雅黑" panose="020B0503020204020204" pitchFamily="34" charset="-122"/>
                <a:ea typeface="微软雅黑" panose="020B0503020204020204" pitchFamily="34" charset="-122"/>
              </a:rPr>
              <a:t>点击添加小标题</a:t>
            </a:r>
            <a:endParaRPr lang="en-US" altLang="zh-CN" sz="2000" b="1"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randombar(horizontal)">
                                      <p:cBhvr>
                                        <p:cTn id="51" dur="500"/>
                                        <p:tgtEl>
                                          <p:spTgt spid="9"/>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left)">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bwMode="auto">
          <a:xfrm>
            <a:off x="1221317" y="1962283"/>
            <a:ext cx="1803400" cy="1805516"/>
            <a:chOff x="1003844" y="1472285"/>
            <a:chExt cx="1352926" cy="1352926"/>
          </a:xfrm>
        </p:grpSpPr>
        <p:sp>
          <p:nvSpPr>
            <p:cNvPr id="65" name="泪滴形 24"/>
            <p:cNvSpPr/>
            <p:nvPr/>
          </p:nvSpPr>
          <p:spPr bwMode="auto">
            <a:xfrm rot="10800000" flipH="1">
              <a:off x="1003844" y="1472285"/>
              <a:ext cx="1352926" cy="135292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solidFill>
              <a:schemeClr val="accent1"/>
            </a:solidFill>
            <a:ln>
              <a:noFill/>
            </a:ln>
          </p:spPr>
          <p:txBody>
            <a:bodyPr anchor="ct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66" name="TextBox 65"/>
            <p:cNvSpPr txBox="1"/>
            <p:nvPr/>
          </p:nvSpPr>
          <p:spPr>
            <a:xfrm>
              <a:off x="1202335" y="1840226"/>
              <a:ext cx="667676" cy="376737"/>
            </a:xfrm>
            <a:prstGeom prst="rect">
              <a:avLst/>
            </a:prstGeom>
            <a:noFill/>
          </p:spPr>
          <p:txBody>
            <a:bodyPr wrap="none">
              <a:spAutoFit/>
            </a:bodyPr>
            <a:lstStyle/>
            <a:p>
              <a:pPr defTabSz="1088390">
                <a:defRPr/>
              </a:pPr>
              <a:r>
                <a:rPr lang="en-US" altLang="zh-CN" sz="2665" kern="0" dirty="0">
                  <a:solidFill>
                    <a:prstClr val="black">
                      <a:lumMod val="65000"/>
                      <a:lumOff val="35000"/>
                    </a:prstClr>
                  </a:solidFill>
                  <a:latin typeface="微软雅黑" panose="020B0503020204020204" pitchFamily="34" charset="-122"/>
                  <a:ea typeface="微软雅黑" panose="020B0503020204020204" pitchFamily="34" charset="-122"/>
                </a:rPr>
                <a:t>35%</a:t>
              </a:r>
              <a:endParaRPr lang="zh-CN" altLang="en-US" sz="2665"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bwMode="auto">
          <a:xfrm>
            <a:off x="1007533" y="3814366"/>
            <a:ext cx="2017184" cy="2019300"/>
            <a:chOff x="827584" y="2860726"/>
            <a:chExt cx="1512620" cy="1513898"/>
          </a:xfrm>
        </p:grpSpPr>
        <p:sp>
          <p:nvSpPr>
            <p:cNvPr id="73" name="泪滴形 38"/>
            <p:cNvSpPr/>
            <p:nvPr/>
          </p:nvSpPr>
          <p:spPr bwMode="auto">
            <a:xfrm>
              <a:off x="827584" y="2860726"/>
              <a:ext cx="1512620" cy="1513898"/>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solidFill>
              <a:schemeClr val="accent2"/>
            </a:solidFill>
            <a:ln>
              <a:noFill/>
            </a:ln>
          </p:spPr>
          <p:txBody>
            <a:bodyPr anchor="ct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78" name="TextBox 77"/>
            <p:cNvSpPr txBox="1"/>
            <p:nvPr/>
          </p:nvSpPr>
          <p:spPr>
            <a:xfrm>
              <a:off x="1114871" y="3544678"/>
              <a:ext cx="667372" cy="376931"/>
            </a:xfrm>
            <a:prstGeom prst="rect">
              <a:avLst/>
            </a:prstGeom>
            <a:noFill/>
          </p:spPr>
          <p:txBody>
            <a:bodyPr wrap="none">
              <a:spAutoFit/>
            </a:bodyPr>
            <a:lstStyle/>
            <a:p>
              <a:pPr defTabSz="1088390">
                <a:defRPr/>
              </a:pPr>
              <a:r>
                <a:rPr lang="en-US" altLang="zh-CN" sz="2665" kern="0" dirty="0">
                  <a:solidFill>
                    <a:prstClr val="black">
                      <a:lumMod val="65000"/>
                      <a:lumOff val="35000"/>
                    </a:prstClr>
                  </a:solidFill>
                  <a:latin typeface="微软雅黑" panose="020B0503020204020204" pitchFamily="34" charset="-122"/>
                  <a:ea typeface="微软雅黑" panose="020B0503020204020204" pitchFamily="34" charset="-122"/>
                </a:rPr>
                <a:t>50%</a:t>
              </a:r>
              <a:endParaRPr lang="zh-CN" altLang="en-US" sz="2665"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bwMode="auto">
          <a:xfrm>
            <a:off x="3071284" y="1678650"/>
            <a:ext cx="2089149" cy="2089149"/>
            <a:chOff x="2375123" y="1258934"/>
            <a:chExt cx="1567555" cy="1566277"/>
          </a:xfrm>
          <a:solidFill>
            <a:schemeClr val="accent3"/>
          </a:solidFill>
        </p:grpSpPr>
        <p:sp>
          <p:nvSpPr>
            <p:cNvPr id="80" name="泪滴形 34"/>
            <p:cNvSpPr/>
            <p:nvPr/>
          </p:nvSpPr>
          <p:spPr bwMode="auto">
            <a:xfrm rot="16200000" flipH="1">
              <a:off x="2375762" y="1258295"/>
              <a:ext cx="1566277" cy="1567555"/>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solidFill>
              <a:schemeClr val="accent4"/>
            </a:solidFill>
            <a:ln>
              <a:noFill/>
            </a:ln>
          </p:spPr>
          <p:txBody>
            <a:bodyPr anchor="ct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81" name="TextBox 80"/>
            <p:cNvSpPr txBox="1"/>
            <p:nvPr/>
          </p:nvSpPr>
          <p:spPr>
            <a:xfrm>
              <a:off x="2931391" y="1735799"/>
              <a:ext cx="667786" cy="376934"/>
            </a:xfrm>
            <a:prstGeom prst="rect">
              <a:avLst/>
            </a:prstGeom>
            <a:noFill/>
          </p:spPr>
          <p:txBody>
            <a:bodyPr wrap="none">
              <a:spAutoFit/>
            </a:bodyPr>
            <a:lstStyle/>
            <a:p>
              <a:pPr defTabSz="1088390">
                <a:defRPr/>
              </a:pPr>
              <a:r>
                <a:rPr lang="en-US" altLang="zh-CN" sz="2665" kern="0" dirty="0">
                  <a:solidFill>
                    <a:prstClr val="black">
                      <a:lumMod val="65000"/>
                      <a:lumOff val="35000"/>
                    </a:prstClr>
                  </a:solidFill>
                  <a:latin typeface="微软雅黑" panose="020B0503020204020204" pitchFamily="34" charset="-122"/>
                  <a:ea typeface="微软雅黑" panose="020B0503020204020204" pitchFamily="34" charset="-122"/>
                </a:rPr>
                <a:t>50%</a:t>
              </a:r>
              <a:endParaRPr lang="zh-CN" altLang="en-US" sz="2665"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82" name="组合 81"/>
          <p:cNvGrpSpPr/>
          <p:nvPr/>
        </p:nvGrpSpPr>
        <p:grpSpPr bwMode="auto">
          <a:xfrm>
            <a:off x="3071284" y="3814366"/>
            <a:ext cx="2302933" cy="2302933"/>
            <a:chOff x="2376067" y="2860726"/>
            <a:chExt cx="1727248" cy="1727248"/>
          </a:xfrm>
        </p:grpSpPr>
        <p:sp>
          <p:nvSpPr>
            <p:cNvPr id="83" name="泪滴形 36"/>
            <p:cNvSpPr/>
            <p:nvPr/>
          </p:nvSpPr>
          <p:spPr bwMode="auto">
            <a:xfrm flipH="1">
              <a:off x="2376067" y="2860726"/>
              <a:ext cx="1727248" cy="17272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solidFill>
              <a:schemeClr val="accent1"/>
            </a:solidFill>
            <a:ln>
              <a:noFill/>
            </a:ln>
          </p:spPr>
          <p:txBody>
            <a:bodyPr anchor="ct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84" name="TextBox 83"/>
            <p:cNvSpPr txBox="1"/>
            <p:nvPr/>
          </p:nvSpPr>
          <p:spPr>
            <a:xfrm>
              <a:off x="3038072" y="3683044"/>
              <a:ext cx="667509" cy="377085"/>
            </a:xfrm>
            <a:prstGeom prst="rect">
              <a:avLst/>
            </a:prstGeom>
            <a:noFill/>
          </p:spPr>
          <p:txBody>
            <a:bodyPr wrap="none">
              <a:spAutoFit/>
            </a:bodyPr>
            <a:lstStyle/>
            <a:p>
              <a:pPr defTabSz="1088390">
                <a:defRPr/>
              </a:pPr>
              <a:r>
                <a:rPr lang="en-US" altLang="zh-CN" sz="2665" kern="0" dirty="0">
                  <a:solidFill>
                    <a:prstClr val="black">
                      <a:lumMod val="65000"/>
                      <a:lumOff val="35000"/>
                    </a:prstClr>
                  </a:solidFill>
                  <a:latin typeface="微软雅黑" panose="020B0503020204020204" pitchFamily="34" charset="-122"/>
                  <a:ea typeface="微软雅黑" panose="020B0503020204020204" pitchFamily="34" charset="-122"/>
                </a:rPr>
                <a:t>80%</a:t>
              </a:r>
              <a:endParaRPr lang="zh-CN" altLang="en-US" sz="2665"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grpSp>
      <p:grpSp>
        <p:nvGrpSpPr>
          <p:cNvPr id="85" name="组合 84"/>
          <p:cNvGrpSpPr/>
          <p:nvPr/>
        </p:nvGrpSpPr>
        <p:grpSpPr bwMode="auto">
          <a:xfrm>
            <a:off x="6102349" y="2081709"/>
            <a:ext cx="668867" cy="675217"/>
            <a:chOff x="4929188" y="1303338"/>
            <a:chExt cx="501650" cy="506412"/>
          </a:xfrm>
        </p:grpSpPr>
        <p:sp>
          <p:nvSpPr>
            <p:cNvPr id="86" name="Freeform 6"/>
            <p:cNvSpPr/>
            <p:nvPr/>
          </p:nvSpPr>
          <p:spPr bwMode="auto">
            <a:xfrm>
              <a:off x="4929188" y="1303338"/>
              <a:ext cx="501650" cy="506412"/>
            </a:xfrm>
            <a:custGeom>
              <a:avLst/>
              <a:gdLst>
                <a:gd name="T0" fmla="*/ 134 w 134"/>
                <a:gd name="T1" fmla="*/ 36 h 135"/>
                <a:gd name="T2" fmla="*/ 134 w 134"/>
                <a:gd name="T3" fmla="*/ 98 h 135"/>
                <a:gd name="T4" fmla="*/ 98 w 134"/>
                <a:gd name="T5" fmla="*/ 135 h 135"/>
                <a:gd name="T6" fmla="*/ 36 w 134"/>
                <a:gd name="T7" fmla="*/ 135 h 135"/>
                <a:gd name="T8" fmla="*/ 0 w 134"/>
                <a:gd name="T9" fmla="*/ 98 h 135"/>
                <a:gd name="T10" fmla="*/ 0 w 134"/>
                <a:gd name="T11" fmla="*/ 36 h 135"/>
                <a:gd name="T12" fmla="*/ 36 w 134"/>
                <a:gd name="T13" fmla="*/ 0 h 135"/>
                <a:gd name="T14" fmla="*/ 134 w 134"/>
                <a:gd name="T15" fmla="*/ 0 h 135"/>
                <a:gd name="T16" fmla="*/ 134 w 134"/>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6"/>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4" y="0"/>
                    <a:pt x="134" y="0"/>
                    <a:pt x="134" y="0"/>
                  </a:cubicBezTo>
                  <a:lnTo>
                    <a:pt x="134" y="36"/>
                  </a:lnTo>
                  <a:close/>
                </a:path>
              </a:pathLst>
            </a:custGeom>
            <a:solidFill>
              <a:schemeClr val="accent1"/>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87" name="Freeform 7"/>
            <p:cNvSpPr/>
            <p:nvPr/>
          </p:nvSpPr>
          <p:spPr bwMode="auto">
            <a:xfrm>
              <a:off x="4995863" y="1358901"/>
              <a:ext cx="371475" cy="206375"/>
            </a:xfrm>
            <a:custGeom>
              <a:avLst/>
              <a:gdLst>
                <a:gd name="T0" fmla="*/ 97 w 99"/>
                <a:gd name="T1" fmla="*/ 44 h 55"/>
                <a:gd name="T2" fmla="*/ 50 w 99"/>
                <a:gd name="T3" fmla="*/ 0 h 55"/>
                <a:gd name="T4" fmla="*/ 3 w 99"/>
                <a:gd name="T5" fmla="*/ 44 h 55"/>
                <a:gd name="T6" fmla="*/ 3 w 99"/>
                <a:gd name="T7" fmla="*/ 53 h 55"/>
                <a:gd name="T8" fmla="*/ 8 w 99"/>
                <a:gd name="T9" fmla="*/ 55 h 55"/>
                <a:gd name="T10" fmla="*/ 12 w 99"/>
                <a:gd name="T11" fmla="*/ 53 h 55"/>
                <a:gd name="T12" fmla="*/ 50 w 99"/>
                <a:gd name="T13" fmla="*/ 18 h 55"/>
                <a:gd name="T14" fmla="*/ 87 w 99"/>
                <a:gd name="T15" fmla="*/ 53 h 55"/>
                <a:gd name="T16" fmla="*/ 92 w 99"/>
                <a:gd name="T17" fmla="*/ 55 h 55"/>
                <a:gd name="T18" fmla="*/ 97 w 99"/>
                <a:gd name="T19" fmla="*/ 53 h 55"/>
                <a:gd name="T20" fmla="*/ 97 w 99"/>
                <a:gd name="T21" fmla="*/ 4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5">
                  <a:moveTo>
                    <a:pt x="97" y="44"/>
                  </a:moveTo>
                  <a:cubicBezTo>
                    <a:pt x="50" y="0"/>
                    <a:pt x="50" y="0"/>
                    <a:pt x="50" y="0"/>
                  </a:cubicBezTo>
                  <a:cubicBezTo>
                    <a:pt x="3" y="44"/>
                    <a:pt x="3" y="44"/>
                    <a:pt x="3" y="44"/>
                  </a:cubicBezTo>
                  <a:cubicBezTo>
                    <a:pt x="1" y="46"/>
                    <a:pt x="0" y="50"/>
                    <a:pt x="3" y="53"/>
                  </a:cubicBezTo>
                  <a:cubicBezTo>
                    <a:pt x="4" y="54"/>
                    <a:pt x="6" y="55"/>
                    <a:pt x="8" y="55"/>
                  </a:cubicBezTo>
                  <a:cubicBezTo>
                    <a:pt x="9" y="55"/>
                    <a:pt x="11" y="54"/>
                    <a:pt x="12" y="53"/>
                  </a:cubicBezTo>
                  <a:cubicBezTo>
                    <a:pt x="50" y="18"/>
                    <a:pt x="50" y="18"/>
                    <a:pt x="50" y="18"/>
                  </a:cubicBezTo>
                  <a:cubicBezTo>
                    <a:pt x="87" y="53"/>
                    <a:pt x="87" y="53"/>
                    <a:pt x="87" y="53"/>
                  </a:cubicBezTo>
                  <a:cubicBezTo>
                    <a:pt x="89" y="54"/>
                    <a:pt x="90" y="55"/>
                    <a:pt x="92" y="55"/>
                  </a:cubicBezTo>
                  <a:cubicBezTo>
                    <a:pt x="94" y="55"/>
                    <a:pt x="96" y="54"/>
                    <a:pt x="97" y="53"/>
                  </a:cubicBezTo>
                  <a:cubicBezTo>
                    <a:pt x="99" y="50"/>
                    <a:pt x="99" y="46"/>
                    <a:pt x="97" y="44"/>
                  </a:cubicBezTo>
                  <a:close/>
                </a:path>
              </a:pathLst>
            </a:cu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88" name="Freeform 8"/>
            <p:cNvSpPr/>
            <p:nvPr/>
          </p:nvSpPr>
          <p:spPr bwMode="auto">
            <a:xfrm>
              <a:off x="5056188" y="1446213"/>
              <a:ext cx="255588" cy="265112"/>
            </a:xfrm>
            <a:custGeom>
              <a:avLst/>
              <a:gdLst>
                <a:gd name="T0" fmla="*/ 0 w 68"/>
                <a:gd name="T1" fmla="*/ 32 h 71"/>
                <a:gd name="T2" fmla="*/ 0 w 68"/>
                <a:gd name="T3" fmla="*/ 68 h 71"/>
                <a:gd name="T4" fmla="*/ 5 w 68"/>
                <a:gd name="T5" fmla="*/ 71 h 71"/>
                <a:gd name="T6" fmla="*/ 22 w 68"/>
                <a:gd name="T7" fmla="*/ 71 h 71"/>
                <a:gd name="T8" fmla="*/ 22 w 68"/>
                <a:gd name="T9" fmla="*/ 44 h 71"/>
                <a:gd name="T10" fmla="*/ 46 w 68"/>
                <a:gd name="T11" fmla="*/ 44 h 71"/>
                <a:gd name="T12" fmla="*/ 46 w 68"/>
                <a:gd name="T13" fmla="*/ 71 h 71"/>
                <a:gd name="T14" fmla="*/ 63 w 68"/>
                <a:gd name="T15" fmla="*/ 71 h 71"/>
                <a:gd name="T16" fmla="*/ 68 w 68"/>
                <a:gd name="T17" fmla="*/ 68 h 71"/>
                <a:gd name="T18" fmla="*/ 68 w 68"/>
                <a:gd name="T19" fmla="*/ 32 h 71"/>
                <a:gd name="T20" fmla="*/ 34 w 68"/>
                <a:gd name="T21" fmla="*/ 0 h 71"/>
                <a:gd name="T22" fmla="*/ 0 w 68"/>
                <a:gd name="T23" fmla="*/ 3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8" h="71">
                  <a:moveTo>
                    <a:pt x="0" y="32"/>
                  </a:moveTo>
                  <a:cubicBezTo>
                    <a:pt x="0" y="68"/>
                    <a:pt x="0" y="68"/>
                    <a:pt x="0" y="68"/>
                  </a:cubicBezTo>
                  <a:cubicBezTo>
                    <a:pt x="0" y="70"/>
                    <a:pt x="2" y="71"/>
                    <a:pt x="5" y="71"/>
                  </a:cubicBezTo>
                  <a:cubicBezTo>
                    <a:pt x="22" y="71"/>
                    <a:pt x="22" y="71"/>
                    <a:pt x="22" y="71"/>
                  </a:cubicBezTo>
                  <a:cubicBezTo>
                    <a:pt x="22" y="44"/>
                    <a:pt x="22" y="44"/>
                    <a:pt x="22" y="44"/>
                  </a:cubicBezTo>
                  <a:cubicBezTo>
                    <a:pt x="46" y="44"/>
                    <a:pt x="46" y="44"/>
                    <a:pt x="46" y="44"/>
                  </a:cubicBezTo>
                  <a:cubicBezTo>
                    <a:pt x="46" y="71"/>
                    <a:pt x="46" y="71"/>
                    <a:pt x="46" y="71"/>
                  </a:cubicBezTo>
                  <a:cubicBezTo>
                    <a:pt x="63" y="71"/>
                    <a:pt x="63" y="71"/>
                    <a:pt x="63" y="71"/>
                  </a:cubicBezTo>
                  <a:cubicBezTo>
                    <a:pt x="66" y="71"/>
                    <a:pt x="68" y="70"/>
                    <a:pt x="68" y="68"/>
                  </a:cubicBezTo>
                  <a:cubicBezTo>
                    <a:pt x="68" y="32"/>
                    <a:pt x="68" y="32"/>
                    <a:pt x="68" y="32"/>
                  </a:cubicBezTo>
                  <a:cubicBezTo>
                    <a:pt x="34" y="0"/>
                    <a:pt x="34" y="0"/>
                    <a:pt x="34" y="0"/>
                  </a:cubicBezTo>
                  <a:lnTo>
                    <a:pt x="0" y="32"/>
                  </a:lnTo>
                  <a:close/>
                </a:path>
              </a:pathLst>
            </a:cu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grpSp>
      <p:grpSp>
        <p:nvGrpSpPr>
          <p:cNvPr id="89" name="组合 88"/>
          <p:cNvGrpSpPr/>
          <p:nvPr/>
        </p:nvGrpSpPr>
        <p:grpSpPr bwMode="auto">
          <a:xfrm>
            <a:off x="6096000" y="3048001"/>
            <a:ext cx="675216" cy="675217"/>
            <a:chOff x="1339850" y="2163763"/>
            <a:chExt cx="506413" cy="506412"/>
          </a:xfrm>
        </p:grpSpPr>
        <p:sp>
          <p:nvSpPr>
            <p:cNvPr id="90" name="Freeform 13"/>
            <p:cNvSpPr/>
            <p:nvPr/>
          </p:nvSpPr>
          <p:spPr bwMode="auto">
            <a:xfrm>
              <a:off x="1339850" y="2163763"/>
              <a:ext cx="506413" cy="506412"/>
            </a:xfrm>
            <a:custGeom>
              <a:avLst/>
              <a:gdLst>
                <a:gd name="T0" fmla="*/ 135 w 135"/>
                <a:gd name="T1" fmla="*/ 36 h 135"/>
                <a:gd name="T2" fmla="*/ 135 w 135"/>
                <a:gd name="T3" fmla="*/ 98 h 135"/>
                <a:gd name="T4" fmla="*/ 98 w 135"/>
                <a:gd name="T5" fmla="*/ 135 h 135"/>
                <a:gd name="T6" fmla="*/ 37 w 135"/>
                <a:gd name="T7" fmla="*/ 135 h 135"/>
                <a:gd name="T8" fmla="*/ 0 w 135"/>
                <a:gd name="T9" fmla="*/ 98 h 135"/>
                <a:gd name="T10" fmla="*/ 0 w 135"/>
                <a:gd name="T11" fmla="*/ 36 h 135"/>
                <a:gd name="T12" fmla="*/ 37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7" y="135"/>
                    <a:pt x="37" y="135"/>
                    <a:pt x="37" y="135"/>
                  </a:cubicBezTo>
                  <a:cubicBezTo>
                    <a:pt x="16" y="135"/>
                    <a:pt x="0" y="118"/>
                    <a:pt x="0" y="98"/>
                  </a:cubicBezTo>
                  <a:cubicBezTo>
                    <a:pt x="0" y="36"/>
                    <a:pt x="0" y="36"/>
                    <a:pt x="0" y="36"/>
                  </a:cubicBezTo>
                  <a:cubicBezTo>
                    <a:pt x="0" y="16"/>
                    <a:pt x="16" y="0"/>
                    <a:pt x="37" y="0"/>
                  </a:cubicBezTo>
                  <a:cubicBezTo>
                    <a:pt x="135" y="0"/>
                    <a:pt x="135" y="0"/>
                    <a:pt x="135" y="0"/>
                  </a:cubicBezTo>
                  <a:lnTo>
                    <a:pt x="135" y="36"/>
                  </a:lnTo>
                  <a:close/>
                </a:path>
              </a:pathLst>
            </a:custGeom>
            <a:solidFill>
              <a:schemeClr val="accent2"/>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91" name="Freeform 14"/>
            <p:cNvSpPr/>
            <p:nvPr/>
          </p:nvSpPr>
          <p:spPr bwMode="auto">
            <a:xfrm>
              <a:off x="1500187" y="2276476"/>
              <a:ext cx="176213" cy="104775"/>
            </a:xfrm>
            <a:custGeom>
              <a:avLst/>
              <a:gdLst>
                <a:gd name="T0" fmla="*/ 111 w 111"/>
                <a:gd name="T1" fmla="*/ 0 h 66"/>
                <a:gd name="T2" fmla="*/ 55 w 111"/>
                <a:gd name="T3" fmla="*/ 0 h 66"/>
                <a:gd name="T4" fmla="*/ 55 w 111"/>
                <a:gd name="T5" fmla="*/ 54 h 66"/>
                <a:gd name="T6" fmla="*/ 14 w 111"/>
                <a:gd name="T7" fmla="*/ 54 h 66"/>
                <a:gd name="T8" fmla="*/ 14 w 111"/>
                <a:gd name="T9" fmla="*/ 0 h 66"/>
                <a:gd name="T10" fmla="*/ 0 w 111"/>
                <a:gd name="T11" fmla="*/ 0 h 66"/>
                <a:gd name="T12" fmla="*/ 0 w 111"/>
                <a:gd name="T13" fmla="*/ 66 h 66"/>
                <a:gd name="T14" fmla="*/ 111 w 111"/>
                <a:gd name="T15" fmla="*/ 66 h 66"/>
                <a:gd name="T16" fmla="*/ 111 w 111"/>
                <a:gd name="T1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66">
                  <a:moveTo>
                    <a:pt x="111" y="0"/>
                  </a:moveTo>
                  <a:lnTo>
                    <a:pt x="55" y="0"/>
                  </a:lnTo>
                  <a:lnTo>
                    <a:pt x="55" y="54"/>
                  </a:lnTo>
                  <a:lnTo>
                    <a:pt x="14" y="54"/>
                  </a:lnTo>
                  <a:lnTo>
                    <a:pt x="14" y="0"/>
                  </a:lnTo>
                  <a:lnTo>
                    <a:pt x="0" y="0"/>
                  </a:lnTo>
                  <a:lnTo>
                    <a:pt x="0" y="66"/>
                  </a:lnTo>
                  <a:lnTo>
                    <a:pt x="111" y="66"/>
                  </a:lnTo>
                  <a:lnTo>
                    <a:pt x="111" y="0"/>
                  </a:lnTo>
                  <a:close/>
                </a:path>
              </a:pathLst>
            </a:cu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92" name="Freeform 15"/>
            <p:cNvSpPr>
              <a:spLocks noEditPoints="1"/>
            </p:cNvSpPr>
            <p:nvPr/>
          </p:nvSpPr>
          <p:spPr bwMode="auto">
            <a:xfrm>
              <a:off x="1447800" y="2276476"/>
              <a:ext cx="288926" cy="277811"/>
            </a:xfrm>
            <a:custGeom>
              <a:avLst/>
              <a:gdLst>
                <a:gd name="T0" fmla="*/ 72 w 77"/>
                <a:gd name="T1" fmla="*/ 0 h 74"/>
                <a:gd name="T2" fmla="*/ 64 w 77"/>
                <a:gd name="T3" fmla="*/ 0 h 74"/>
                <a:gd name="T4" fmla="*/ 64 w 77"/>
                <a:gd name="T5" fmla="*/ 31 h 74"/>
                <a:gd name="T6" fmla="*/ 10 w 77"/>
                <a:gd name="T7" fmla="*/ 31 h 74"/>
                <a:gd name="T8" fmla="*/ 10 w 77"/>
                <a:gd name="T9" fmla="*/ 0 h 74"/>
                <a:gd name="T10" fmla="*/ 5 w 77"/>
                <a:gd name="T11" fmla="*/ 0 h 74"/>
                <a:gd name="T12" fmla="*/ 0 w 77"/>
                <a:gd name="T13" fmla="*/ 6 h 74"/>
                <a:gd name="T14" fmla="*/ 0 w 77"/>
                <a:gd name="T15" fmla="*/ 68 h 74"/>
                <a:gd name="T16" fmla="*/ 5 w 77"/>
                <a:gd name="T17" fmla="*/ 74 h 74"/>
                <a:gd name="T18" fmla="*/ 72 w 77"/>
                <a:gd name="T19" fmla="*/ 74 h 74"/>
                <a:gd name="T20" fmla="*/ 77 w 77"/>
                <a:gd name="T21" fmla="*/ 68 h 74"/>
                <a:gd name="T22" fmla="*/ 77 w 77"/>
                <a:gd name="T23" fmla="*/ 6 h 74"/>
                <a:gd name="T24" fmla="*/ 72 w 77"/>
                <a:gd name="T25" fmla="*/ 0 h 74"/>
                <a:gd name="T26" fmla="*/ 38 w 77"/>
                <a:gd name="T27" fmla="*/ 65 h 74"/>
                <a:gd name="T28" fmla="*/ 22 w 77"/>
                <a:gd name="T29" fmla="*/ 49 h 74"/>
                <a:gd name="T30" fmla="*/ 38 w 77"/>
                <a:gd name="T31" fmla="*/ 33 h 74"/>
                <a:gd name="T32" fmla="*/ 54 w 77"/>
                <a:gd name="T33" fmla="*/ 49 h 74"/>
                <a:gd name="T34" fmla="*/ 38 w 77"/>
                <a:gd name="T35" fmla="*/ 6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4">
                  <a:moveTo>
                    <a:pt x="72" y="0"/>
                  </a:moveTo>
                  <a:cubicBezTo>
                    <a:pt x="64" y="0"/>
                    <a:pt x="64" y="0"/>
                    <a:pt x="64" y="0"/>
                  </a:cubicBezTo>
                  <a:cubicBezTo>
                    <a:pt x="64" y="31"/>
                    <a:pt x="64" y="31"/>
                    <a:pt x="64" y="31"/>
                  </a:cubicBezTo>
                  <a:cubicBezTo>
                    <a:pt x="10" y="31"/>
                    <a:pt x="10" y="31"/>
                    <a:pt x="10" y="31"/>
                  </a:cubicBezTo>
                  <a:cubicBezTo>
                    <a:pt x="10" y="0"/>
                    <a:pt x="10" y="0"/>
                    <a:pt x="10" y="0"/>
                  </a:cubicBezTo>
                  <a:cubicBezTo>
                    <a:pt x="5" y="0"/>
                    <a:pt x="5" y="0"/>
                    <a:pt x="5" y="0"/>
                  </a:cubicBezTo>
                  <a:cubicBezTo>
                    <a:pt x="2" y="0"/>
                    <a:pt x="0" y="3"/>
                    <a:pt x="0" y="6"/>
                  </a:cubicBezTo>
                  <a:cubicBezTo>
                    <a:pt x="0" y="68"/>
                    <a:pt x="0" y="68"/>
                    <a:pt x="0" y="68"/>
                  </a:cubicBezTo>
                  <a:cubicBezTo>
                    <a:pt x="0" y="72"/>
                    <a:pt x="2" y="74"/>
                    <a:pt x="5" y="74"/>
                  </a:cubicBezTo>
                  <a:cubicBezTo>
                    <a:pt x="72" y="74"/>
                    <a:pt x="72" y="74"/>
                    <a:pt x="72" y="74"/>
                  </a:cubicBezTo>
                  <a:cubicBezTo>
                    <a:pt x="75" y="74"/>
                    <a:pt x="77" y="72"/>
                    <a:pt x="77" y="68"/>
                  </a:cubicBezTo>
                  <a:cubicBezTo>
                    <a:pt x="77" y="6"/>
                    <a:pt x="77" y="6"/>
                    <a:pt x="77" y="6"/>
                  </a:cubicBezTo>
                  <a:cubicBezTo>
                    <a:pt x="77" y="3"/>
                    <a:pt x="75" y="0"/>
                    <a:pt x="72" y="0"/>
                  </a:cubicBezTo>
                  <a:close/>
                  <a:moveTo>
                    <a:pt x="38" y="65"/>
                  </a:moveTo>
                  <a:cubicBezTo>
                    <a:pt x="29" y="65"/>
                    <a:pt x="22" y="58"/>
                    <a:pt x="22" y="49"/>
                  </a:cubicBezTo>
                  <a:cubicBezTo>
                    <a:pt x="22" y="40"/>
                    <a:pt x="29" y="33"/>
                    <a:pt x="38" y="33"/>
                  </a:cubicBezTo>
                  <a:cubicBezTo>
                    <a:pt x="46" y="33"/>
                    <a:pt x="54" y="40"/>
                    <a:pt x="54" y="49"/>
                  </a:cubicBezTo>
                  <a:cubicBezTo>
                    <a:pt x="54" y="58"/>
                    <a:pt x="46" y="65"/>
                    <a:pt x="38" y="65"/>
                  </a:cubicBezTo>
                  <a:close/>
                </a:path>
              </a:pathLst>
            </a:cu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93" name="Oval 16"/>
            <p:cNvSpPr>
              <a:spLocks noChangeArrowheads="1"/>
            </p:cNvSpPr>
            <p:nvPr/>
          </p:nvSpPr>
          <p:spPr bwMode="auto">
            <a:xfrm>
              <a:off x="1549400" y="2419350"/>
              <a:ext cx="82550" cy="82550"/>
            </a:xfrm>
            <a:prstGeom prst="ellipse">
              <a:avLst/>
            </a:pr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grpSp>
      <p:grpSp>
        <p:nvGrpSpPr>
          <p:cNvPr id="94" name="组合 93"/>
          <p:cNvGrpSpPr/>
          <p:nvPr/>
        </p:nvGrpSpPr>
        <p:grpSpPr bwMode="auto">
          <a:xfrm>
            <a:off x="6102349" y="4017765"/>
            <a:ext cx="668867" cy="675217"/>
            <a:chOff x="5093055" y="2766720"/>
            <a:chExt cx="501650" cy="506413"/>
          </a:xfrm>
        </p:grpSpPr>
        <p:sp>
          <p:nvSpPr>
            <p:cNvPr id="95" name="Freeform 21"/>
            <p:cNvSpPr/>
            <p:nvPr/>
          </p:nvSpPr>
          <p:spPr bwMode="auto">
            <a:xfrm>
              <a:off x="5093055" y="2766720"/>
              <a:ext cx="501650" cy="506413"/>
            </a:xfrm>
            <a:custGeom>
              <a:avLst/>
              <a:gdLst>
                <a:gd name="T0" fmla="*/ 134 w 134"/>
                <a:gd name="T1" fmla="*/ 37 h 135"/>
                <a:gd name="T2" fmla="*/ 134 w 134"/>
                <a:gd name="T3" fmla="*/ 98 h 135"/>
                <a:gd name="T4" fmla="*/ 98 w 134"/>
                <a:gd name="T5" fmla="*/ 135 h 135"/>
                <a:gd name="T6" fmla="*/ 36 w 134"/>
                <a:gd name="T7" fmla="*/ 135 h 135"/>
                <a:gd name="T8" fmla="*/ 0 w 134"/>
                <a:gd name="T9" fmla="*/ 98 h 135"/>
                <a:gd name="T10" fmla="*/ 0 w 134"/>
                <a:gd name="T11" fmla="*/ 37 h 135"/>
                <a:gd name="T12" fmla="*/ 36 w 134"/>
                <a:gd name="T13" fmla="*/ 0 h 135"/>
                <a:gd name="T14" fmla="*/ 134 w 134"/>
                <a:gd name="T15" fmla="*/ 0 h 135"/>
                <a:gd name="T16" fmla="*/ 134 w 134"/>
                <a:gd name="T17" fmla="*/ 3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135">
                  <a:moveTo>
                    <a:pt x="134" y="37"/>
                  </a:moveTo>
                  <a:cubicBezTo>
                    <a:pt x="134" y="98"/>
                    <a:pt x="134" y="98"/>
                    <a:pt x="134" y="98"/>
                  </a:cubicBezTo>
                  <a:cubicBezTo>
                    <a:pt x="134" y="118"/>
                    <a:pt x="118" y="135"/>
                    <a:pt x="98" y="135"/>
                  </a:cubicBezTo>
                  <a:cubicBezTo>
                    <a:pt x="36" y="135"/>
                    <a:pt x="36" y="135"/>
                    <a:pt x="36" y="135"/>
                  </a:cubicBezTo>
                  <a:cubicBezTo>
                    <a:pt x="16" y="135"/>
                    <a:pt x="0" y="118"/>
                    <a:pt x="0" y="98"/>
                  </a:cubicBezTo>
                  <a:cubicBezTo>
                    <a:pt x="0" y="37"/>
                    <a:pt x="0" y="37"/>
                    <a:pt x="0" y="37"/>
                  </a:cubicBezTo>
                  <a:cubicBezTo>
                    <a:pt x="0" y="16"/>
                    <a:pt x="16" y="0"/>
                    <a:pt x="36" y="0"/>
                  </a:cubicBezTo>
                  <a:cubicBezTo>
                    <a:pt x="134" y="0"/>
                    <a:pt x="134" y="0"/>
                    <a:pt x="134" y="0"/>
                  </a:cubicBezTo>
                  <a:lnTo>
                    <a:pt x="134" y="37"/>
                  </a:lnTo>
                  <a:close/>
                </a:path>
              </a:pathLst>
            </a:custGeom>
            <a:solidFill>
              <a:schemeClr val="accent3"/>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96" name="Oval 22"/>
            <p:cNvSpPr>
              <a:spLocks noChangeArrowheads="1"/>
            </p:cNvSpPr>
            <p:nvPr/>
          </p:nvSpPr>
          <p:spPr bwMode="auto">
            <a:xfrm>
              <a:off x="5201005" y="3069933"/>
              <a:ext cx="98425" cy="98425"/>
            </a:xfrm>
            <a:prstGeom prst="ellipse">
              <a:avLst/>
            </a:pr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97" name="Freeform 23"/>
            <p:cNvSpPr/>
            <p:nvPr/>
          </p:nvSpPr>
          <p:spPr bwMode="auto">
            <a:xfrm>
              <a:off x="5212118" y="2969920"/>
              <a:ext cx="180975" cy="179388"/>
            </a:xfrm>
            <a:custGeom>
              <a:avLst/>
              <a:gdLst>
                <a:gd name="T0" fmla="*/ 6 w 48"/>
                <a:gd name="T1" fmla="*/ 0 h 48"/>
                <a:gd name="T2" fmla="*/ 0 w 48"/>
                <a:gd name="T3" fmla="*/ 7 h 48"/>
                <a:gd name="T4" fmla="*/ 6 w 48"/>
                <a:gd name="T5" fmla="*/ 13 h 48"/>
                <a:gd name="T6" fmla="*/ 35 w 48"/>
                <a:gd name="T7" fmla="*/ 42 h 48"/>
                <a:gd name="T8" fmla="*/ 42 w 48"/>
                <a:gd name="T9" fmla="*/ 48 h 48"/>
                <a:gd name="T10" fmla="*/ 48 w 48"/>
                <a:gd name="T11" fmla="*/ 42 h 48"/>
                <a:gd name="T12" fmla="*/ 6 w 48"/>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48" h="48">
                  <a:moveTo>
                    <a:pt x="6" y="0"/>
                  </a:moveTo>
                  <a:cubicBezTo>
                    <a:pt x="3" y="0"/>
                    <a:pt x="0" y="3"/>
                    <a:pt x="0" y="7"/>
                  </a:cubicBezTo>
                  <a:cubicBezTo>
                    <a:pt x="0" y="10"/>
                    <a:pt x="3" y="13"/>
                    <a:pt x="6" y="13"/>
                  </a:cubicBezTo>
                  <a:cubicBezTo>
                    <a:pt x="22" y="13"/>
                    <a:pt x="35" y="26"/>
                    <a:pt x="35" y="42"/>
                  </a:cubicBezTo>
                  <a:cubicBezTo>
                    <a:pt x="35" y="45"/>
                    <a:pt x="38" y="48"/>
                    <a:pt x="42" y="48"/>
                  </a:cubicBezTo>
                  <a:cubicBezTo>
                    <a:pt x="45" y="48"/>
                    <a:pt x="48" y="45"/>
                    <a:pt x="48" y="42"/>
                  </a:cubicBezTo>
                  <a:cubicBezTo>
                    <a:pt x="48" y="19"/>
                    <a:pt x="29" y="0"/>
                    <a:pt x="6" y="0"/>
                  </a:cubicBezTo>
                  <a:close/>
                </a:path>
              </a:pathLst>
            </a:cu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98" name="Freeform 24"/>
            <p:cNvSpPr/>
            <p:nvPr/>
          </p:nvSpPr>
          <p:spPr bwMode="auto">
            <a:xfrm>
              <a:off x="5212118" y="2871495"/>
              <a:ext cx="277812" cy="277813"/>
            </a:xfrm>
            <a:custGeom>
              <a:avLst/>
              <a:gdLst>
                <a:gd name="T0" fmla="*/ 6 w 74"/>
                <a:gd name="T1" fmla="*/ 0 h 74"/>
                <a:gd name="T2" fmla="*/ 0 w 74"/>
                <a:gd name="T3" fmla="*/ 7 h 74"/>
                <a:gd name="T4" fmla="*/ 6 w 74"/>
                <a:gd name="T5" fmla="*/ 13 h 74"/>
                <a:gd name="T6" fmla="*/ 61 w 74"/>
                <a:gd name="T7" fmla="*/ 68 h 74"/>
                <a:gd name="T8" fmla="*/ 68 w 74"/>
                <a:gd name="T9" fmla="*/ 74 h 74"/>
                <a:gd name="T10" fmla="*/ 74 w 74"/>
                <a:gd name="T11" fmla="*/ 68 h 74"/>
                <a:gd name="T12" fmla="*/ 6 w 74"/>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74" h="74">
                  <a:moveTo>
                    <a:pt x="6" y="0"/>
                  </a:moveTo>
                  <a:cubicBezTo>
                    <a:pt x="3" y="0"/>
                    <a:pt x="0" y="3"/>
                    <a:pt x="0" y="7"/>
                  </a:cubicBezTo>
                  <a:cubicBezTo>
                    <a:pt x="0" y="10"/>
                    <a:pt x="3" y="13"/>
                    <a:pt x="6" y="13"/>
                  </a:cubicBezTo>
                  <a:cubicBezTo>
                    <a:pt x="37" y="13"/>
                    <a:pt x="61" y="38"/>
                    <a:pt x="61" y="68"/>
                  </a:cubicBezTo>
                  <a:cubicBezTo>
                    <a:pt x="61" y="71"/>
                    <a:pt x="64" y="74"/>
                    <a:pt x="68" y="74"/>
                  </a:cubicBezTo>
                  <a:cubicBezTo>
                    <a:pt x="71" y="74"/>
                    <a:pt x="74" y="71"/>
                    <a:pt x="74" y="68"/>
                  </a:cubicBezTo>
                  <a:cubicBezTo>
                    <a:pt x="74" y="30"/>
                    <a:pt x="44" y="0"/>
                    <a:pt x="6" y="0"/>
                  </a:cubicBezTo>
                  <a:close/>
                </a:path>
              </a:pathLst>
            </a:cu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grpSp>
      <p:grpSp>
        <p:nvGrpSpPr>
          <p:cNvPr id="99" name="组合 98"/>
          <p:cNvGrpSpPr/>
          <p:nvPr/>
        </p:nvGrpSpPr>
        <p:grpSpPr bwMode="auto">
          <a:xfrm>
            <a:off x="6096000" y="4965172"/>
            <a:ext cx="675216" cy="675217"/>
            <a:chOff x="6137274" y="1900165"/>
            <a:chExt cx="506413" cy="506412"/>
          </a:xfrm>
        </p:grpSpPr>
        <p:sp>
          <p:nvSpPr>
            <p:cNvPr id="100" name="Freeform 29"/>
            <p:cNvSpPr/>
            <p:nvPr/>
          </p:nvSpPr>
          <p:spPr bwMode="auto">
            <a:xfrm>
              <a:off x="6137274" y="1900165"/>
              <a:ext cx="506413" cy="506412"/>
            </a:xfrm>
            <a:custGeom>
              <a:avLst/>
              <a:gdLst>
                <a:gd name="T0" fmla="*/ 135 w 135"/>
                <a:gd name="T1" fmla="*/ 36 h 135"/>
                <a:gd name="T2" fmla="*/ 135 w 135"/>
                <a:gd name="T3" fmla="*/ 98 h 135"/>
                <a:gd name="T4" fmla="*/ 98 w 135"/>
                <a:gd name="T5" fmla="*/ 135 h 135"/>
                <a:gd name="T6" fmla="*/ 36 w 135"/>
                <a:gd name="T7" fmla="*/ 135 h 135"/>
                <a:gd name="T8" fmla="*/ 0 w 135"/>
                <a:gd name="T9" fmla="*/ 98 h 135"/>
                <a:gd name="T10" fmla="*/ 0 w 135"/>
                <a:gd name="T11" fmla="*/ 36 h 135"/>
                <a:gd name="T12" fmla="*/ 36 w 135"/>
                <a:gd name="T13" fmla="*/ 0 h 135"/>
                <a:gd name="T14" fmla="*/ 135 w 135"/>
                <a:gd name="T15" fmla="*/ 0 h 135"/>
                <a:gd name="T16" fmla="*/ 135 w 135"/>
                <a:gd name="T17" fmla="*/ 3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135">
                  <a:moveTo>
                    <a:pt x="135" y="36"/>
                  </a:moveTo>
                  <a:cubicBezTo>
                    <a:pt x="135" y="98"/>
                    <a:pt x="135" y="98"/>
                    <a:pt x="135" y="98"/>
                  </a:cubicBezTo>
                  <a:cubicBezTo>
                    <a:pt x="135" y="118"/>
                    <a:pt x="118" y="135"/>
                    <a:pt x="98" y="135"/>
                  </a:cubicBezTo>
                  <a:cubicBezTo>
                    <a:pt x="36" y="135"/>
                    <a:pt x="36" y="135"/>
                    <a:pt x="36" y="135"/>
                  </a:cubicBezTo>
                  <a:cubicBezTo>
                    <a:pt x="16" y="135"/>
                    <a:pt x="0" y="118"/>
                    <a:pt x="0" y="98"/>
                  </a:cubicBezTo>
                  <a:cubicBezTo>
                    <a:pt x="0" y="36"/>
                    <a:pt x="0" y="36"/>
                    <a:pt x="0" y="36"/>
                  </a:cubicBezTo>
                  <a:cubicBezTo>
                    <a:pt x="0" y="16"/>
                    <a:pt x="16" y="0"/>
                    <a:pt x="36" y="0"/>
                  </a:cubicBezTo>
                  <a:cubicBezTo>
                    <a:pt x="135" y="0"/>
                    <a:pt x="135" y="0"/>
                    <a:pt x="135" y="0"/>
                  </a:cubicBezTo>
                  <a:lnTo>
                    <a:pt x="135" y="36"/>
                  </a:lnTo>
                  <a:close/>
                </a:path>
              </a:pathLst>
            </a:custGeom>
            <a:solidFill>
              <a:schemeClr val="accent5"/>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sp>
          <p:nvSpPr>
            <p:cNvPr id="101" name="Freeform 30"/>
            <p:cNvSpPr>
              <a:spLocks noEditPoints="1"/>
            </p:cNvSpPr>
            <p:nvPr/>
          </p:nvSpPr>
          <p:spPr bwMode="auto">
            <a:xfrm>
              <a:off x="6208711" y="1979540"/>
              <a:ext cx="327026" cy="325437"/>
            </a:xfrm>
            <a:custGeom>
              <a:avLst/>
              <a:gdLst>
                <a:gd name="T0" fmla="*/ 64 w 87"/>
                <a:gd name="T1" fmla="*/ 14 h 87"/>
                <a:gd name="T2" fmla="*/ 14 w 87"/>
                <a:gd name="T3" fmla="*/ 14 h 87"/>
                <a:gd name="T4" fmla="*/ 14 w 87"/>
                <a:gd name="T5" fmla="*/ 64 h 87"/>
                <a:gd name="T6" fmla="*/ 59 w 87"/>
                <a:gd name="T7" fmla="*/ 69 h 87"/>
                <a:gd name="T8" fmla="*/ 74 w 87"/>
                <a:gd name="T9" fmla="*/ 84 h 87"/>
                <a:gd name="T10" fmla="*/ 83 w 87"/>
                <a:gd name="T11" fmla="*/ 84 h 87"/>
                <a:gd name="T12" fmla="*/ 84 w 87"/>
                <a:gd name="T13" fmla="*/ 83 h 87"/>
                <a:gd name="T14" fmla="*/ 84 w 87"/>
                <a:gd name="T15" fmla="*/ 74 h 87"/>
                <a:gd name="T16" fmla="*/ 69 w 87"/>
                <a:gd name="T17" fmla="*/ 59 h 87"/>
                <a:gd name="T18" fmla="*/ 64 w 87"/>
                <a:gd name="T19" fmla="*/ 14 h 87"/>
                <a:gd name="T20" fmla="*/ 58 w 87"/>
                <a:gd name="T21" fmla="*/ 58 h 87"/>
                <a:gd name="T22" fmla="*/ 20 w 87"/>
                <a:gd name="T23" fmla="*/ 58 h 87"/>
                <a:gd name="T24" fmla="*/ 20 w 87"/>
                <a:gd name="T25" fmla="*/ 21 h 87"/>
                <a:gd name="T26" fmla="*/ 58 w 87"/>
                <a:gd name="T27" fmla="*/ 21 h 87"/>
                <a:gd name="T28" fmla="*/ 58 w 87"/>
                <a:gd name="T29"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87">
                  <a:moveTo>
                    <a:pt x="64" y="14"/>
                  </a:moveTo>
                  <a:cubicBezTo>
                    <a:pt x="50" y="0"/>
                    <a:pt x="28" y="0"/>
                    <a:pt x="14" y="14"/>
                  </a:cubicBezTo>
                  <a:cubicBezTo>
                    <a:pt x="0" y="28"/>
                    <a:pt x="0" y="51"/>
                    <a:pt x="14" y="64"/>
                  </a:cubicBezTo>
                  <a:cubicBezTo>
                    <a:pt x="26" y="77"/>
                    <a:pt x="45" y="78"/>
                    <a:pt x="59" y="69"/>
                  </a:cubicBezTo>
                  <a:cubicBezTo>
                    <a:pt x="74" y="84"/>
                    <a:pt x="74" y="84"/>
                    <a:pt x="74" y="84"/>
                  </a:cubicBezTo>
                  <a:cubicBezTo>
                    <a:pt x="76" y="87"/>
                    <a:pt x="80" y="87"/>
                    <a:pt x="83" y="84"/>
                  </a:cubicBezTo>
                  <a:cubicBezTo>
                    <a:pt x="84" y="83"/>
                    <a:pt x="84" y="83"/>
                    <a:pt x="84" y="83"/>
                  </a:cubicBezTo>
                  <a:cubicBezTo>
                    <a:pt x="87" y="81"/>
                    <a:pt x="87" y="77"/>
                    <a:pt x="84" y="74"/>
                  </a:cubicBezTo>
                  <a:cubicBezTo>
                    <a:pt x="69" y="59"/>
                    <a:pt x="69" y="59"/>
                    <a:pt x="69" y="59"/>
                  </a:cubicBezTo>
                  <a:cubicBezTo>
                    <a:pt x="78" y="45"/>
                    <a:pt x="76" y="26"/>
                    <a:pt x="64" y="14"/>
                  </a:cubicBezTo>
                  <a:close/>
                  <a:moveTo>
                    <a:pt x="58" y="58"/>
                  </a:moveTo>
                  <a:cubicBezTo>
                    <a:pt x="47" y="68"/>
                    <a:pt x="31" y="68"/>
                    <a:pt x="20" y="58"/>
                  </a:cubicBezTo>
                  <a:cubicBezTo>
                    <a:pt x="10" y="48"/>
                    <a:pt x="10" y="31"/>
                    <a:pt x="20" y="21"/>
                  </a:cubicBezTo>
                  <a:cubicBezTo>
                    <a:pt x="31" y="10"/>
                    <a:pt x="47" y="10"/>
                    <a:pt x="58" y="21"/>
                  </a:cubicBezTo>
                  <a:cubicBezTo>
                    <a:pt x="68" y="31"/>
                    <a:pt x="68" y="48"/>
                    <a:pt x="58" y="58"/>
                  </a:cubicBezTo>
                  <a:close/>
                </a:path>
              </a:pathLst>
            </a:custGeom>
            <a:solidFill>
              <a:srgbClr val="ECECEB"/>
            </a:solidFill>
            <a:ln>
              <a:noFill/>
            </a:ln>
          </p:spPr>
          <p:txBody>
            <a:bodyPr/>
            <a:lstStyle/>
            <a:p>
              <a:pPr defTabSz="1088390">
                <a:defRPr/>
              </a:pPr>
              <a:endParaRPr lang="zh-CN" altLang="en-US" sz="2135" kern="0">
                <a:solidFill>
                  <a:sysClr val="windowText" lastClr="000000"/>
                </a:solidFill>
                <a:latin typeface="Calibri" panose="020F0502020204030204"/>
                <a:ea typeface="宋体" panose="02010600030101010101" pitchFamily="2" charset="-122"/>
              </a:endParaRPr>
            </a:p>
          </p:txBody>
        </p:sp>
      </p:grpSp>
      <p:sp>
        <p:nvSpPr>
          <p:cNvPr id="102" name="Text Box 11"/>
          <p:cNvSpPr txBox="1">
            <a:spLocks noChangeArrowheads="1"/>
          </p:cNvSpPr>
          <p:nvPr/>
        </p:nvSpPr>
        <p:spPr bwMode="auto">
          <a:xfrm>
            <a:off x="6963834" y="1982226"/>
            <a:ext cx="4197349" cy="707694"/>
          </a:xfrm>
          <a:prstGeom prst="rect">
            <a:avLst/>
          </a:prstGeom>
          <a:noFill/>
          <a:ln w="9525">
            <a:noFill/>
            <a:miter lim="800000"/>
          </a:ln>
        </p:spPr>
        <p:txBody>
          <a:bodyPr>
            <a:spAutoFit/>
          </a:bodyPr>
          <a:lstStyle/>
          <a:p>
            <a:pPr defTabSz="1088390"/>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3" name="Text Box 11"/>
          <p:cNvSpPr txBox="1">
            <a:spLocks noChangeArrowheads="1"/>
          </p:cNvSpPr>
          <p:nvPr/>
        </p:nvSpPr>
        <p:spPr bwMode="auto">
          <a:xfrm>
            <a:off x="6963834" y="2992967"/>
            <a:ext cx="4197349" cy="707694"/>
          </a:xfrm>
          <a:prstGeom prst="rect">
            <a:avLst/>
          </a:prstGeom>
          <a:noFill/>
          <a:ln w="9525">
            <a:noFill/>
            <a:miter lim="800000"/>
          </a:ln>
        </p:spPr>
        <p:txBody>
          <a:bodyPr>
            <a:spAutoFit/>
          </a:bodyPr>
          <a:lstStyle/>
          <a:p>
            <a:pPr defTabSz="1088390"/>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4" name="Text Box 11"/>
          <p:cNvSpPr txBox="1">
            <a:spLocks noChangeArrowheads="1"/>
          </p:cNvSpPr>
          <p:nvPr/>
        </p:nvSpPr>
        <p:spPr bwMode="auto">
          <a:xfrm>
            <a:off x="6963834" y="4005064"/>
            <a:ext cx="4197349" cy="707694"/>
          </a:xfrm>
          <a:prstGeom prst="rect">
            <a:avLst/>
          </a:prstGeom>
          <a:noFill/>
          <a:ln w="9525">
            <a:noFill/>
            <a:miter lim="800000"/>
          </a:ln>
        </p:spPr>
        <p:txBody>
          <a:bodyPr>
            <a:spAutoFit/>
          </a:bodyPr>
          <a:lstStyle/>
          <a:p>
            <a:pPr defTabSz="1088390"/>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5" name="Text Box 11"/>
          <p:cNvSpPr txBox="1">
            <a:spLocks noChangeArrowheads="1"/>
          </p:cNvSpPr>
          <p:nvPr/>
        </p:nvSpPr>
        <p:spPr bwMode="auto">
          <a:xfrm>
            <a:off x="6963834" y="4996922"/>
            <a:ext cx="4197349" cy="707694"/>
          </a:xfrm>
          <a:prstGeom prst="rect">
            <a:avLst/>
          </a:prstGeom>
          <a:noFill/>
          <a:ln w="9525">
            <a:noFill/>
            <a:miter lim="800000"/>
          </a:ln>
        </p:spPr>
        <p:txBody>
          <a:bodyPr>
            <a:spAutoFit/>
          </a:bodyPr>
          <a:lstStyle/>
          <a:p>
            <a:pPr defTabSz="1088390"/>
            <a:r>
              <a:rPr lang="zh-CN" altLang="en-US" sz="1335"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35"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6660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300" fill="hold"/>
                                        <p:tgtEl>
                                          <p:spTgt spid="64"/>
                                        </p:tgtEl>
                                        <p:attrNameLst>
                                          <p:attrName>ppt_x</p:attrName>
                                        </p:attrNameLst>
                                      </p:cBhvr>
                                      <p:tavLst>
                                        <p:tav tm="0">
                                          <p:val>
                                            <p:strVal val="0-#ppt_w/2"/>
                                          </p:val>
                                        </p:tav>
                                        <p:tav tm="100000">
                                          <p:val>
                                            <p:strVal val="#ppt_x"/>
                                          </p:val>
                                        </p:tav>
                                      </p:tavLst>
                                    </p:anim>
                                    <p:anim calcmode="lin" valueType="num">
                                      <p:cBhvr additive="base">
                                        <p:cTn id="8" dur="300" fill="hold"/>
                                        <p:tgtEl>
                                          <p:spTgt spid="6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decel="66600" fill="hold"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300" fill="hold"/>
                                        <p:tgtEl>
                                          <p:spTgt spid="71"/>
                                        </p:tgtEl>
                                        <p:attrNameLst>
                                          <p:attrName>ppt_x</p:attrName>
                                        </p:attrNameLst>
                                      </p:cBhvr>
                                      <p:tavLst>
                                        <p:tav tm="0">
                                          <p:val>
                                            <p:strVal val="0-#ppt_w/2"/>
                                          </p:val>
                                        </p:tav>
                                        <p:tav tm="100000">
                                          <p:val>
                                            <p:strVal val="#ppt_x"/>
                                          </p:val>
                                        </p:tav>
                                      </p:tavLst>
                                    </p:anim>
                                    <p:anim calcmode="lin" valueType="num">
                                      <p:cBhvr additive="base">
                                        <p:cTn id="13" dur="300" fill="hold"/>
                                        <p:tgtEl>
                                          <p:spTgt spid="7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decel="66600"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300" fill="hold"/>
                                        <p:tgtEl>
                                          <p:spTgt spid="79"/>
                                        </p:tgtEl>
                                        <p:attrNameLst>
                                          <p:attrName>ppt_x</p:attrName>
                                        </p:attrNameLst>
                                      </p:cBhvr>
                                      <p:tavLst>
                                        <p:tav tm="0">
                                          <p:val>
                                            <p:strVal val="1+#ppt_w/2"/>
                                          </p:val>
                                        </p:tav>
                                        <p:tav tm="100000">
                                          <p:val>
                                            <p:strVal val="#ppt_x"/>
                                          </p:val>
                                        </p:tav>
                                      </p:tavLst>
                                    </p:anim>
                                    <p:anim calcmode="lin" valueType="num">
                                      <p:cBhvr additive="base">
                                        <p:cTn id="18" dur="300" fill="hold"/>
                                        <p:tgtEl>
                                          <p:spTgt spid="7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6" decel="66600" fill="hold"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300" fill="hold"/>
                                        <p:tgtEl>
                                          <p:spTgt spid="82"/>
                                        </p:tgtEl>
                                        <p:attrNameLst>
                                          <p:attrName>ppt_x</p:attrName>
                                        </p:attrNameLst>
                                      </p:cBhvr>
                                      <p:tavLst>
                                        <p:tav tm="0">
                                          <p:val>
                                            <p:strVal val="1+#ppt_w/2"/>
                                          </p:val>
                                        </p:tav>
                                        <p:tav tm="100000">
                                          <p:val>
                                            <p:strVal val="#ppt_x"/>
                                          </p:val>
                                        </p:tav>
                                      </p:tavLst>
                                    </p:anim>
                                    <p:anim calcmode="lin" valueType="num">
                                      <p:cBhvr additive="base">
                                        <p:cTn id="23" dur="300" fill="hold"/>
                                        <p:tgtEl>
                                          <p:spTgt spid="8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p:cTn id="27" dur="500" fill="hold"/>
                                        <p:tgtEl>
                                          <p:spTgt spid="85"/>
                                        </p:tgtEl>
                                        <p:attrNameLst>
                                          <p:attrName>ppt_w</p:attrName>
                                        </p:attrNameLst>
                                      </p:cBhvr>
                                      <p:tavLst>
                                        <p:tav tm="0">
                                          <p:val>
                                            <p:fltVal val="0"/>
                                          </p:val>
                                        </p:tav>
                                        <p:tav tm="100000">
                                          <p:val>
                                            <p:strVal val="#ppt_w"/>
                                          </p:val>
                                        </p:tav>
                                      </p:tavLst>
                                    </p:anim>
                                    <p:anim calcmode="lin" valueType="num">
                                      <p:cBhvr>
                                        <p:cTn id="28" dur="500" fill="hold"/>
                                        <p:tgtEl>
                                          <p:spTgt spid="85"/>
                                        </p:tgtEl>
                                        <p:attrNameLst>
                                          <p:attrName>ppt_h</p:attrName>
                                        </p:attrNameLst>
                                      </p:cBhvr>
                                      <p:tavLst>
                                        <p:tav tm="0">
                                          <p:val>
                                            <p:fltVal val="0"/>
                                          </p:val>
                                        </p:tav>
                                        <p:tav tm="100000">
                                          <p:val>
                                            <p:strVal val="#ppt_h"/>
                                          </p:val>
                                        </p:tav>
                                      </p:tavLst>
                                    </p:anim>
                                    <p:animEffect transition="in" filter="fade">
                                      <p:cBhvr>
                                        <p:cTn id="29" dur="500"/>
                                        <p:tgtEl>
                                          <p:spTgt spid="85"/>
                                        </p:tgtEl>
                                      </p:cBhvr>
                                    </p:animEffect>
                                  </p:childTnLst>
                                </p:cTn>
                              </p:par>
                              <p:par>
                                <p:cTn id="30" presetID="53" presetClass="entr" presetSubtype="16" fill="hold"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p:cTn id="32" dur="500" fill="hold"/>
                                        <p:tgtEl>
                                          <p:spTgt spid="89"/>
                                        </p:tgtEl>
                                        <p:attrNameLst>
                                          <p:attrName>ppt_w</p:attrName>
                                        </p:attrNameLst>
                                      </p:cBhvr>
                                      <p:tavLst>
                                        <p:tav tm="0">
                                          <p:val>
                                            <p:fltVal val="0"/>
                                          </p:val>
                                        </p:tav>
                                        <p:tav tm="100000">
                                          <p:val>
                                            <p:strVal val="#ppt_w"/>
                                          </p:val>
                                        </p:tav>
                                      </p:tavLst>
                                    </p:anim>
                                    <p:anim calcmode="lin" valueType="num">
                                      <p:cBhvr>
                                        <p:cTn id="33" dur="500" fill="hold"/>
                                        <p:tgtEl>
                                          <p:spTgt spid="89"/>
                                        </p:tgtEl>
                                        <p:attrNameLst>
                                          <p:attrName>ppt_h</p:attrName>
                                        </p:attrNameLst>
                                      </p:cBhvr>
                                      <p:tavLst>
                                        <p:tav tm="0">
                                          <p:val>
                                            <p:fltVal val="0"/>
                                          </p:val>
                                        </p:tav>
                                        <p:tav tm="100000">
                                          <p:val>
                                            <p:strVal val="#ppt_h"/>
                                          </p:val>
                                        </p:tav>
                                      </p:tavLst>
                                    </p:anim>
                                    <p:animEffect transition="in" filter="fade">
                                      <p:cBhvr>
                                        <p:cTn id="34" dur="500"/>
                                        <p:tgtEl>
                                          <p:spTgt spid="89"/>
                                        </p:tgtEl>
                                      </p:cBhvr>
                                    </p:animEffect>
                                  </p:childTnLst>
                                </p:cTn>
                              </p:par>
                              <p:par>
                                <p:cTn id="35" presetID="53" presetClass="entr" presetSubtype="16" fill="hold"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p:cTn id="37" dur="500" fill="hold"/>
                                        <p:tgtEl>
                                          <p:spTgt spid="94"/>
                                        </p:tgtEl>
                                        <p:attrNameLst>
                                          <p:attrName>ppt_w</p:attrName>
                                        </p:attrNameLst>
                                      </p:cBhvr>
                                      <p:tavLst>
                                        <p:tav tm="0">
                                          <p:val>
                                            <p:fltVal val="0"/>
                                          </p:val>
                                        </p:tav>
                                        <p:tav tm="100000">
                                          <p:val>
                                            <p:strVal val="#ppt_w"/>
                                          </p:val>
                                        </p:tav>
                                      </p:tavLst>
                                    </p:anim>
                                    <p:anim calcmode="lin" valueType="num">
                                      <p:cBhvr>
                                        <p:cTn id="38" dur="500" fill="hold"/>
                                        <p:tgtEl>
                                          <p:spTgt spid="94"/>
                                        </p:tgtEl>
                                        <p:attrNameLst>
                                          <p:attrName>ppt_h</p:attrName>
                                        </p:attrNameLst>
                                      </p:cBhvr>
                                      <p:tavLst>
                                        <p:tav tm="0">
                                          <p:val>
                                            <p:fltVal val="0"/>
                                          </p:val>
                                        </p:tav>
                                        <p:tav tm="100000">
                                          <p:val>
                                            <p:strVal val="#ppt_h"/>
                                          </p:val>
                                        </p:tav>
                                      </p:tavLst>
                                    </p:anim>
                                    <p:animEffect transition="in" filter="fade">
                                      <p:cBhvr>
                                        <p:cTn id="39" dur="500"/>
                                        <p:tgtEl>
                                          <p:spTgt spid="94"/>
                                        </p:tgtEl>
                                      </p:cBhvr>
                                    </p:animEffect>
                                  </p:childTnLst>
                                </p:cTn>
                              </p:par>
                              <p:par>
                                <p:cTn id="40" presetID="53" presetClass="entr" presetSubtype="16"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 calcmode="lin" valueType="num">
                                      <p:cBhvr>
                                        <p:cTn id="42" dur="500" fill="hold"/>
                                        <p:tgtEl>
                                          <p:spTgt spid="99"/>
                                        </p:tgtEl>
                                        <p:attrNameLst>
                                          <p:attrName>ppt_w</p:attrName>
                                        </p:attrNameLst>
                                      </p:cBhvr>
                                      <p:tavLst>
                                        <p:tav tm="0">
                                          <p:val>
                                            <p:fltVal val="0"/>
                                          </p:val>
                                        </p:tav>
                                        <p:tav tm="100000">
                                          <p:val>
                                            <p:strVal val="#ppt_w"/>
                                          </p:val>
                                        </p:tav>
                                      </p:tavLst>
                                    </p:anim>
                                    <p:anim calcmode="lin" valueType="num">
                                      <p:cBhvr>
                                        <p:cTn id="43" dur="500" fill="hold"/>
                                        <p:tgtEl>
                                          <p:spTgt spid="99"/>
                                        </p:tgtEl>
                                        <p:attrNameLst>
                                          <p:attrName>ppt_h</p:attrName>
                                        </p:attrNameLst>
                                      </p:cBhvr>
                                      <p:tavLst>
                                        <p:tav tm="0">
                                          <p:val>
                                            <p:fltVal val="0"/>
                                          </p:val>
                                        </p:tav>
                                        <p:tav tm="100000">
                                          <p:val>
                                            <p:strVal val="#ppt_h"/>
                                          </p:val>
                                        </p:tav>
                                      </p:tavLst>
                                    </p:anim>
                                    <p:animEffect transition="in" filter="fade">
                                      <p:cBhvr>
                                        <p:cTn id="44" dur="500"/>
                                        <p:tgtEl>
                                          <p:spTgt spid="99"/>
                                        </p:tgtEl>
                                      </p:cBhvr>
                                    </p:animEffect>
                                  </p:childTnLst>
                                </p:cTn>
                              </p:par>
                            </p:childTnLst>
                          </p:cTn>
                        </p:par>
                        <p:par>
                          <p:cTn id="45" fill="hold">
                            <p:stCondLst>
                              <p:cond delay="2500"/>
                            </p:stCondLst>
                            <p:childTnLst>
                              <p:par>
                                <p:cTn id="46" presetID="2" presetClass="entr" presetSubtype="2" fill="hold" grpId="0" nodeType="afterEffect">
                                  <p:stCondLst>
                                    <p:cond delay="0"/>
                                  </p:stCondLst>
                                  <p:childTnLst>
                                    <p:set>
                                      <p:cBhvr>
                                        <p:cTn id="47" dur="1" fill="hold">
                                          <p:stCondLst>
                                            <p:cond delay="0"/>
                                          </p:stCondLst>
                                        </p:cTn>
                                        <p:tgtEl>
                                          <p:spTgt spid="102"/>
                                        </p:tgtEl>
                                        <p:attrNameLst>
                                          <p:attrName>style.visibility</p:attrName>
                                        </p:attrNameLst>
                                      </p:cBhvr>
                                      <p:to>
                                        <p:strVal val="visible"/>
                                      </p:to>
                                    </p:set>
                                    <p:anim calcmode="lin" valueType="num">
                                      <p:cBhvr additive="base">
                                        <p:cTn id="48" dur="300" fill="hold"/>
                                        <p:tgtEl>
                                          <p:spTgt spid="102"/>
                                        </p:tgtEl>
                                        <p:attrNameLst>
                                          <p:attrName>ppt_x</p:attrName>
                                        </p:attrNameLst>
                                      </p:cBhvr>
                                      <p:tavLst>
                                        <p:tav tm="0">
                                          <p:val>
                                            <p:strVal val="1+#ppt_w/2"/>
                                          </p:val>
                                        </p:tav>
                                        <p:tav tm="100000">
                                          <p:val>
                                            <p:strVal val="#ppt_x"/>
                                          </p:val>
                                        </p:tav>
                                      </p:tavLst>
                                    </p:anim>
                                    <p:anim calcmode="lin" valueType="num">
                                      <p:cBhvr additive="base">
                                        <p:cTn id="49" dur="300" fill="hold"/>
                                        <p:tgtEl>
                                          <p:spTgt spid="102"/>
                                        </p:tgtEl>
                                        <p:attrNameLst>
                                          <p:attrName>ppt_y</p:attrName>
                                        </p:attrNameLst>
                                      </p:cBhvr>
                                      <p:tavLst>
                                        <p:tav tm="0">
                                          <p:val>
                                            <p:strVal val="#ppt_y"/>
                                          </p:val>
                                        </p:tav>
                                        <p:tav tm="100000">
                                          <p:val>
                                            <p:strVal val="#ppt_y"/>
                                          </p:val>
                                        </p:tav>
                                      </p:tavLst>
                                    </p:anim>
                                  </p:childTnLst>
                                </p:cTn>
                              </p:par>
                            </p:childTnLst>
                          </p:cTn>
                        </p:par>
                        <p:par>
                          <p:cTn id="50" fill="hold">
                            <p:stCondLst>
                              <p:cond delay="3000"/>
                            </p:stCondLst>
                            <p:childTnLst>
                              <p:par>
                                <p:cTn id="51" presetID="2" presetClass="entr" presetSubtype="2"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300" fill="hold"/>
                                        <p:tgtEl>
                                          <p:spTgt spid="103"/>
                                        </p:tgtEl>
                                        <p:attrNameLst>
                                          <p:attrName>ppt_x</p:attrName>
                                        </p:attrNameLst>
                                      </p:cBhvr>
                                      <p:tavLst>
                                        <p:tav tm="0">
                                          <p:val>
                                            <p:strVal val="1+#ppt_w/2"/>
                                          </p:val>
                                        </p:tav>
                                        <p:tav tm="100000">
                                          <p:val>
                                            <p:strVal val="#ppt_x"/>
                                          </p:val>
                                        </p:tav>
                                      </p:tavLst>
                                    </p:anim>
                                    <p:anim calcmode="lin" valueType="num">
                                      <p:cBhvr additive="base">
                                        <p:cTn id="54" dur="3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3500"/>
                            </p:stCondLst>
                            <p:childTnLst>
                              <p:par>
                                <p:cTn id="56" presetID="2" presetClass="entr" presetSubtype="2" fill="hold" grpId="0" nodeType="afterEffect">
                                  <p:stCondLst>
                                    <p:cond delay="0"/>
                                  </p:stCondLst>
                                  <p:childTnLst>
                                    <p:set>
                                      <p:cBhvr>
                                        <p:cTn id="57" dur="1" fill="hold">
                                          <p:stCondLst>
                                            <p:cond delay="0"/>
                                          </p:stCondLst>
                                        </p:cTn>
                                        <p:tgtEl>
                                          <p:spTgt spid="104"/>
                                        </p:tgtEl>
                                        <p:attrNameLst>
                                          <p:attrName>style.visibility</p:attrName>
                                        </p:attrNameLst>
                                      </p:cBhvr>
                                      <p:to>
                                        <p:strVal val="visible"/>
                                      </p:to>
                                    </p:set>
                                    <p:anim calcmode="lin" valueType="num">
                                      <p:cBhvr additive="base">
                                        <p:cTn id="58" dur="300" fill="hold"/>
                                        <p:tgtEl>
                                          <p:spTgt spid="104"/>
                                        </p:tgtEl>
                                        <p:attrNameLst>
                                          <p:attrName>ppt_x</p:attrName>
                                        </p:attrNameLst>
                                      </p:cBhvr>
                                      <p:tavLst>
                                        <p:tav tm="0">
                                          <p:val>
                                            <p:strVal val="1+#ppt_w/2"/>
                                          </p:val>
                                        </p:tav>
                                        <p:tav tm="100000">
                                          <p:val>
                                            <p:strVal val="#ppt_x"/>
                                          </p:val>
                                        </p:tav>
                                      </p:tavLst>
                                    </p:anim>
                                    <p:anim calcmode="lin" valueType="num">
                                      <p:cBhvr additive="base">
                                        <p:cTn id="59" dur="300" fill="hold"/>
                                        <p:tgtEl>
                                          <p:spTgt spid="104"/>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2" presetClass="entr" presetSubtype="2" fill="hold" grpId="0" nodeType="afterEffect">
                                  <p:stCondLst>
                                    <p:cond delay="0"/>
                                  </p:stCondLst>
                                  <p:childTnLst>
                                    <p:set>
                                      <p:cBhvr>
                                        <p:cTn id="62" dur="1" fill="hold">
                                          <p:stCondLst>
                                            <p:cond delay="0"/>
                                          </p:stCondLst>
                                        </p:cTn>
                                        <p:tgtEl>
                                          <p:spTgt spid="105"/>
                                        </p:tgtEl>
                                        <p:attrNameLst>
                                          <p:attrName>style.visibility</p:attrName>
                                        </p:attrNameLst>
                                      </p:cBhvr>
                                      <p:to>
                                        <p:strVal val="visible"/>
                                      </p:to>
                                    </p:set>
                                    <p:anim calcmode="lin" valueType="num">
                                      <p:cBhvr additive="base">
                                        <p:cTn id="63" dur="300" fill="hold"/>
                                        <p:tgtEl>
                                          <p:spTgt spid="105"/>
                                        </p:tgtEl>
                                        <p:attrNameLst>
                                          <p:attrName>ppt_x</p:attrName>
                                        </p:attrNameLst>
                                      </p:cBhvr>
                                      <p:tavLst>
                                        <p:tav tm="0">
                                          <p:val>
                                            <p:strVal val="1+#ppt_w/2"/>
                                          </p:val>
                                        </p:tav>
                                        <p:tav tm="100000">
                                          <p:val>
                                            <p:strVal val="#ppt_x"/>
                                          </p:val>
                                        </p:tav>
                                      </p:tavLst>
                                    </p:anim>
                                    <p:anim calcmode="lin" valueType="num">
                                      <p:cBhvr additive="base">
                                        <p:cTn id="64" dur="3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3" grpId="0"/>
      <p:bldP spid="104" grpId="0"/>
      <p:bldP spid="10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2494225" y="3572983"/>
            <a:ext cx="1608515" cy="18759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28" tIns="45713" rIns="91428" bIns="45713"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3" name="箭头2"/>
          <p:cNvSpPr/>
          <p:nvPr/>
        </p:nvSpPr>
        <p:spPr bwMode="gray">
          <a:xfrm rot="16200000">
            <a:off x="2918248" y="2882088"/>
            <a:ext cx="477728" cy="1911941"/>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28" tIns="45713" rIns="91428" bIns="45713"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4" name="箭头1"/>
          <p:cNvSpPr/>
          <p:nvPr/>
        </p:nvSpPr>
        <p:spPr bwMode="gray">
          <a:xfrm>
            <a:off x="2483881" y="2128941"/>
            <a:ext cx="1608515" cy="18759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28" tIns="45713" rIns="91428" bIns="45713"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400">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5" name="标题1"/>
          <p:cNvSpPr>
            <a:spLocks noChangeArrowheads="1"/>
          </p:cNvSpPr>
          <p:nvPr/>
        </p:nvSpPr>
        <p:spPr bwMode="gray">
          <a:xfrm>
            <a:off x="4203524" y="1773199"/>
            <a:ext cx="2657853" cy="1155332"/>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28" tIns="45713" rIns="91428"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20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          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6" name="标题2"/>
          <p:cNvSpPr>
            <a:spLocks noChangeArrowheads="1"/>
          </p:cNvSpPr>
          <p:nvPr/>
        </p:nvSpPr>
        <p:spPr bwMode="gray">
          <a:xfrm>
            <a:off x="4216219" y="3209555"/>
            <a:ext cx="2645159" cy="1155332"/>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28" tIns="45713" rIns="91428"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7" name="标题3"/>
          <p:cNvSpPr>
            <a:spLocks noChangeArrowheads="1"/>
          </p:cNvSpPr>
          <p:nvPr/>
        </p:nvSpPr>
        <p:spPr bwMode="gray">
          <a:xfrm>
            <a:off x="4197177" y="4650423"/>
            <a:ext cx="2664200" cy="1154292"/>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28" tIns="45713" rIns="91428"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920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6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8" name="Oval 19"/>
          <p:cNvSpPr>
            <a:spLocks noChangeArrowheads="1"/>
          </p:cNvSpPr>
          <p:nvPr/>
        </p:nvSpPr>
        <p:spPr bwMode="auto">
          <a:xfrm>
            <a:off x="1967541" y="3069203"/>
            <a:ext cx="1439251" cy="1439667"/>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83" tIns="45713" rIns="125983" bIns="179976" anchor="ctr"/>
          <a:lstStyle/>
          <a:p>
            <a:pPr algn="ctr" defTabSz="1088390">
              <a:lnSpc>
                <a:spcPct val="120000"/>
              </a:lnSpc>
            </a:pPr>
            <a:r>
              <a:rPr lang="zh-CN" altLang="en-US" sz="2000" b="1" kern="0" dirty="0">
                <a:solidFill>
                  <a:srgbClr val="F9F9F9"/>
                </a:solidFill>
                <a:latin typeface="微软雅黑" panose="020B0503020204020204" pitchFamily="34" charset="-122"/>
                <a:ea typeface="微软雅黑" panose="020B0503020204020204" pitchFamily="34" charset="-122"/>
              </a:rPr>
              <a:t>添加内容</a:t>
            </a:r>
            <a:endParaRPr lang="zh-CN" altLang="en-US" sz="2000" b="1" kern="0" dirty="0">
              <a:solidFill>
                <a:srgbClr val="F9F9F9"/>
              </a:solidFill>
              <a:latin typeface="微软雅黑" panose="020B0503020204020204" pitchFamily="34" charset="-122"/>
              <a:ea typeface="微软雅黑" panose="020B0503020204020204" pitchFamily="34" charset="-122"/>
            </a:endParaRPr>
          </a:p>
        </p:txBody>
      </p:sp>
      <p:sp>
        <p:nvSpPr>
          <p:cNvPr id="9" name="文本1"/>
          <p:cNvSpPr>
            <a:spLocks noChangeArrowheads="1"/>
          </p:cNvSpPr>
          <p:nvPr/>
        </p:nvSpPr>
        <p:spPr bwMode="gray">
          <a:xfrm>
            <a:off x="6861378" y="1773199"/>
            <a:ext cx="3379441" cy="1155332"/>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28" tIns="45713" rIns="91428"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200" fontAlgn="base">
              <a:lnSpc>
                <a:spcPct val="120000"/>
              </a:lnSpc>
              <a:spcBef>
                <a:spcPct val="0"/>
              </a:spcBef>
              <a:spcAft>
                <a:spcPct val="0"/>
              </a:spcAft>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0" name="文本2"/>
          <p:cNvSpPr>
            <a:spLocks noChangeArrowheads="1"/>
          </p:cNvSpPr>
          <p:nvPr/>
        </p:nvSpPr>
        <p:spPr bwMode="gray">
          <a:xfrm>
            <a:off x="6861378" y="3209555"/>
            <a:ext cx="3379441" cy="1155332"/>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28" tIns="45713" rIns="91428"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200" fontAlgn="base">
              <a:lnSpc>
                <a:spcPct val="120000"/>
              </a:lnSpc>
              <a:spcBef>
                <a:spcPct val="0"/>
              </a:spcBef>
              <a:spcAft>
                <a:spcPct val="0"/>
              </a:spcAft>
              <a:defRPr/>
            </a:pPr>
            <a:endPar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219200" fontAlgn="base">
              <a:lnSpc>
                <a:spcPct val="120000"/>
              </a:lnSpc>
              <a:spcBef>
                <a:spcPct val="0"/>
              </a:spcBef>
              <a:spcAft>
                <a:spcPct val="0"/>
              </a:spcAft>
              <a:defRPr/>
            </a:pP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rPr>
              <a:t>    </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点击添加文字，点击添加文字</a:t>
            </a:r>
            <a:endParaRPr lang="zh-CN"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a:p>
            <a:pPr defTabSz="1219200" fontAlgn="base">
              <a:lnSpc>
                <a:spcPct val="120000"/>
              </a:lnSpc>
              <a:spcBef>
                <a:spcPct val="0"/>
              </a:spcBef>
              <a:spcAft>
                <a:spcPct val="0"/>
              </a:spcAft>
              <a:defRPr/>
            </a:pPr>
            <a:endParaRPr lang="zh-CN"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1" name="文本3"/>
          <p:cNvSpPr>
            <a:spLocks noChangeArrowheads="1"/>
          </p:cNvSpPr>
          <p:nvPr/>
        </p:nvSpPr>
        <p:spPr bwMode="ltGray">
          <a:xfrm>
            <a:off x="6861377" y="4659946"/>
            <a:ext cx="3382615" cy="1144769"/>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28" tIns="45713" rIns="91428"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9200" fontAlgn="base">
              <a:lnSpc>
                <a:spcPct val="120000"/>
              </a:lnSpc>
              <a:spcBef>
                <a:spcPct val="0"/>
              </a:spcBef>
              <a:spcAft>
                <a:spcPct val="0"/>
              </a:spcAft>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    点击添加文字，点击添加文字</a:t>
            </a:r>
            <a:endParaRPr lang="zh-CN" altLang="zh-CN"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4486" y="1362473"/>
            <a:ext cx="6361941"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3" name="矩形 2"/>
          <p:cNvSpPr/>
          <p:nvPr/>
        </p:nvSpPr>
        <p:spPr>
          <a:xfrm>
            <a:off x="4406443" y="1148743"/>
            <a:ext cx="4686911" cy="4635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r>
              <a:rPr lang="zh-CN" altLang="en-US" sz="2135">
                <a:solidFill>
                  <a:prstClr val="white"/>
                </a:solidFill>
                <a:latin typeface="微软雅黑" panose="020B0503020204020204" pitchFamily="34" charset="-122"/>
                <a:ea typeface="微软雅黑" panose="020B0503020204020204" pitchFamily="34" charset="-122"/>
              </a:rPr>
              <a:t>点击添加标题</a:t>
            </a:r>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4" name="六边形 3"/>
          <p:cNvSpPr/>
          <p:nvPr/>
        </p:nvSpPr>
        <p:spPr>
          <a:xfrm>
            <a:off x="1062458" y="2948944"/>
            <a:ext cx="1587263" cy="1368152"/>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r>
              <a:rPr lang="zh-CN" altLang="en-US" sz="3200" dirty="0">
                <a:solidFill>
                  <a:prstClr val="white"/>
                </a:solidFill>
                <a:latin typeface="微软雅黑" panose="020B0503020204020204" pitchFamily="34" charset="-122"/>
                <a:ea typeface="微软雅黑" panose="020B0503020204020204" pitchFamily="34" charset="-122"/>
              </a:rPr>
              <a:t>工作概述</a:t>
            </a:r>
            <a:endParaRPr lang="zh-CN" altLang="en-US" sz="3200" dirty="0">
              <a:solidFill>
                <a:prstClr val="white"/>
              </a:solidFill>
              <a:latin typeface="微软雅黑" panose="020B0503020204020204" pitchFamily="34" charset="-122"/>
              <a:ea typeface="微软雅黑" panose="020B0503020204020204" pitchFamily="34" charset="-122"/>
            </a:endParaRPr>
          </a:p>
        </p:txBody>
      </p:sp>
      <p:cxnSp>
        <p:nvCxnSpPr>
          <p:cNvPr id="5" name="直接箭头连接符 4"/>
          <p:cNvCxnSpPr>
            <a:stCxn id="4" idx="5"/>
          </p:cNvCxnSpPr>
          <p:nvPr/>
        </p:nvCxnSpPr>
        <p:spPr>
          <a:xfrm flipV="1">
            <a:off x="2307638" y="2012840"/>
            <a:ext cx="1240860"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stCxn id="4" idx="0"/>
          </p:cNvCxnSpPr>
          <p:nvPr/>
        </p:nvCxnSpPr>
        <p:spPr>
          <a:xfrm>
            <a:off x="2649721" y="3633019"/>
            <a:ext cx="898777"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a:stCxn id="4" idx="1"/>
          </p:cNvCxnSpPr>
          <p:nvPr/>
        </p:nvCxnSpPr>
        <p:spPr>
          <a:xfrm>
            <a:off x="2307638" y="4317096"/>
            <a:ext cx="1240860"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3790538" y="1652799"/>
            <a:ext cx="6049460" cy="1052614"/>
          </a:xfrm>
          <a:prstGeom prst="rect">
            <a:avLst/>
          </a:prstGeom>
          <a:noFill/>
        </p:spPr>
        <p:txBody>
          <a:bodyPr wrap="square" lIns="91460" tIns="45729" rIns="91460" bIns="45729" rtlCol="0">
            <a:spAutoFit/>
          </a:bodyPr>
          <a:lstStyle/>
          <a:p>
            <a:pPr defTabSz="1088390">
              <a:lnSpc>
                <a:spcPct val="13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 name="矩形 8"/>
          <p:cNvSpPr/>
          <p:nvPr/>
        </p:nvSpPr>
        <p:spPr>
          <a:xfrm>
            <a:off x="3574486" y="3162674"/>
            <a:ext cx="6361941"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10" name="矩形 9"/>
          <p:cNvSpPr/>
          <p:nvPr/>
        </p:nvSpPr>
        <p:spPr>
          <a:xfrm>
            <a:off x="4406443" y="2948943"/>
            <a:ext cx="4686911" cy="4635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r>
              <a:rPr lang="zh-CN" altLang="en-US" sz="2135">
                <a:solidFill>
                  <a:prstClr val="white"/>
                </a:solidFill>
                <a:latin typeface="微软雅黑" panose="020B0503020204020204" pitchFamily="34" charset="-122"/>
                <a:ea typeface="微软雅黑" panose="020B0503020204020204" pitchFamily="34" charset="-122"/>
              </a:rPr>
              <a:t>点击添加标题</a:t>
            </a:r>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3790538" y="3453000"/>
            <a:ext cx="6049460" cy="1052614"/>
          </a:xfrm>
          <a:prstGeom prst="rect">
            <a:avLst/>
          </a:prstGeom>
          <a:noFill/>
        </p:spPr>
        <p:txBody>
          <a:bodyPr wrap="square" lIns="91460" tIns="45729" rIns="91460" bIns="45729" rtlCol="0">
            <a:spAutoFit/>
          </a:bodyPr>
          <a:lstStyle/>
          <a:p>
            <a:pPr defTabSz="1088390">
              <a:lnSpc>
                <a:spcPct val="13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矩形 11"/>
          <p:cNvSpPr/>
          <p:nvPr/>
        </p:nvSpPr>
        <p:spPr>
          <a:xfrm>
            <a:off x="3574486" y="4962874"/>
            <a:ext cx="6361941"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endParaRPr lang="zh-CN" altLang="en-US" sz="2135">
              <a:solidFill>
                <a:prstClr val="white"/>
              </a:solidFill>
              <a:latin typeface="Calibri" panose="020F0502020204030204"/>
              <a:ea typeface="宋体" panose="02010600030101010101" pitchFamily="2" charset="-122"/>
            </a:endParaRPr>
          </a:p>
        </p:txBody>
      </p:sp>
      <p:sp>
        <p:nvSpPr>
          <p:cNvPr id="13" name="矩形 12"/>
          <p:cNvSpPr/>
          <p:nvPr/>
        </p:nvSpPr>
        <p:spPr>
          <a:xfrm>
            <a:off x="4406443" y="4749143"/>
            <a:ext cx="4686911" cy="4635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60" tIns="45729" rIns="91460" bIns="45729" rtlCol="0" anchor="ctr"/>
          <a:lstStyle/>
          <a:p>
            <a:pPr algn="ctr" defTabSz="1088390"/>
            <a:r>
              <a:rPr lang="zh-CN" altLang="en-US" sz="2135">
                <a:solidFill>
                  <a:prstClr val="white"/>
                </a:solidFill>
                <a:latin typeface="微软雅黑" panose="020B0503020204020204" pitchFamily="34" charset="-122"/>
                <a:ea typeface="微软雅黑" panose="020B0503020204020204" pitchFamily="34" charset="-122"/>
              </a:rPr>
              <a:t>点击添加标题</a:t>
            </a:r>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790538" y="5253200"/>
            <a:ext cx="6049460" cy="1052614"/>
          </a:xfrm>
          <a:prstGeom prst="rect">
            <a:avLst/>
          </a:prstGeom>
          <a:noFill/>
        </p:spPr>
        <p:txBody>
          <a:bodyPr wrap="square" lIns="91460" tIns="45729" rIns="91460" bIns="45729" rtlCol="0">
            <a:spAutoFit/>
          </a:bodyPr>
          <a:lstStyle/>
          <a:p>
            <a:pPr defTabSz="1088390">
              <a:lnSpc>
                <a:spcPct val="13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50000">
                                          <p:cBhvr additive="base">
                                            <p:cTn id="2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14:bounceEnd="50000">
                                          <p:cBhvr additive="base">
                                            <p:cTn id="43"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14:bounceEnd="50000">
                                          <p:cBhvr additive="base">
                                            <p:cTn id="6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outVertical)">
                                          <p:cBhvr>
                                            <p:cTn id="21" dur="500"/>
                                            <p:tgtEl>
                                              <p:spTgt spid="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8"/>
                                            </p:tgtEl>
                                            <p:attrNameLst>
                                              <p:attrName>style.visibility</p:attrName>
                                            </p:attrNameLst>
                                          </p:cBhvr>
                                          <p:to>
                                            <p:strVal val="visible"/>
                                          </p:to>
                                        </p:set>
                                        <p:animEffect transition="in" filter="wipe(left)">
                                          <p:cBhvr>
                                            <p:cTn id="30" dur="100"/>
                                            <p:tgtEl>
                                              <p:spTgt spid="8"/>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8"/>
                                            </p:tgtEl>
                                          </p:cBhvr>
                                          <p:to x="80000" y="100000"/>
                                        </p:animScale>
                                        <p:anim by="(#ppt_w*0.10)" calcmode="lin" valueType="num">
                                          <p:cBhvr>
                                            <p:cTn id="33" dur="50" autoRev="1" fill="hold">
                                              <p:stCondLst>
                                                <p:cond delay="0"/>
                                              </p:stCondLst>
                                            </p:cTn>
                                            <p:tgtEl>
                                              <p:spTgt spid="8"/>
                                            </p:tgtEl>
                                            <p:attrNameLst>
                                              <p:attrName>ppt_x</p:attrName>
                                            </p:attrNameLst>
                                          </p:cBhvr>
                                        </p:anim>
                                        <p:anim by="(-#ppt_w*0.10)" calcmode="lin" valueType="num">
                                          <p:cBhvr>
                                            <p:cTn id="34" dur="50" autoRev="1" fill="hold">
                                              <p:stCondLst>
                                                <p:cond delay="0"/>
                                              </p:stCondLst>
                                            </p:cTn>
                                            <p:tgtEl>
                                              <p:spTgt spid="8"/>
                                            </p:tgtEl>
                                            <p:attrNameLst>
                                              <p:attrName>ppt_y</p:attrName>
                                            </p:attrNameLst>
                                          </p:cBhvr>
                                        </p:anim>
                                        <p:animRot by="-480000">
                                          <p:cBhvr>
                                            <p:cTn id="35" dur="50" autoRev="1" fill="hold">
                                              <p:stCondLst>
                                                <p:cond delay="0"/>
                                              </p:stCondLst>
                                            </p:cTn>
                                            <p:tgtEl>
                                              <p:spTgt spid="8"/>
                                            </p:tgtEl>
                                            <p:attrNameLst>
                                              <p:attrName>r</p:attrName>
                                            </p:attrNameLst>
                                          </p:cBhvr>
                                        </p:animRot>
                                      </p:childTnLst>
                                    </p:cTn>
                                  </p:par>
                                </p:childTnLst>
                              </p:cTn>
                            </p:par>
                            <p:par>
                              <p:cTn id="36" fill="hold">
                                <p:stCondLst>
                                  <p:cond delay="4110"/>
                                </p:stCondLst>
                                <p:childTnLst>
                                  <p:par>
                                    <p:cTn id="37" presetID="16" presetClass="entr" presetSubtype="37"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610"/>
                                </p:stCondLst>
                                <p:childTnLst>
                                  <p:par>
                                    <p:cTn id="41" presetID="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0-#ppt_h/2"/>
                                              </p:val>
                                            </p:tav>
                                            <p:tav tm="100000">
                                              <p:val>
                                                <p:strVal val="#ppt_y"/>
                                              </p:val>
                                            </p:tav>
                                          </p:tavLst>
                                        </p:anim>
                                      </p:childTnLst>
                                    </p:cTn>
                                  </p:par>
                                </p:childTnLst>
                              </p:cTn>
                            </p:par>
                            <p:par>
                              <p:cTn id="45" fill="hold">
                                <p:stCondLst>
                                  <p:cond delay="51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1"/>
                                            </p:tgtEl>
                                            <p:attrNameLst>
                                              <p:attrName>style.visibility</p:attrName>
                                            </p:attrNameLst>
                                          </p:cBhvr>
                                          <p:to>
                                            <p:strVal val="visible"/>
                                          </p:to>
                                        </p:set>
                                        <p:animEffect transition="in" filter="wipe(left)">
                                          <p:cBhvr>
                                            <p:cTn id="48" dur="100"/>
                                            <p:tgtEl>
                                              <p:spTgt spid="11"/>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1"/>
                                            </p:tgtEl>
                                          </p:cBhvr>
                                          <p:to x="80000" y="100000"/>
                                        </p:animScale>
                                        <p:anim by="(#ppt_w*0.10)" calcmode="lin" valueType="num">
                                          <p:cBhvr>
                                            <p:cTn id="51" dur="50" autoRev="1" fill="hold">
                                              <p:stCondLst>
                                                <p:cond delay="0"/>
                                              </p:stCondLst>
                                            </p:cTn>
                                            <p:tgtEl>
                                              <p:spTgt spid="11"/>
                                            </p:tgtEl>
                                            <p:attrNameLst>
                                              <p:attrName>ppt_x</p:attrName>
                                            </p:attrNameLst>
                                          </p:cBhvr>
                                        </p:anim>
                                        <p:anim by="(-#ppt_w*0.10)" calcmode="lin" valueType="num">
                                          <p:cBhvr>
                                            <p:cTn id="52" dur="50" autoRev="1" fill="hold">
                                              <p:stCondLst>
                                                <p:cond delay="0"/>
                                              </p:stCondLst>
                                            </p:cTn>
                                            <p:tgtEl>
                                              <p:spTgt spid="11"/>
                                            </p:tgtEl>
                                            <p:attrNameLst>
                                              <p:attrName>ppt_y</p:attrName>
                                            </p:attrNameLst>
                                          </p:cBhvr>
                                        </p:anim>
                                        <p:animRot by="-480000">
                                          <p:cBhvr>
                                            <p:cTn id="53" dur="50" autoRev="1" fill="hold">
                                              <p:stCondLst>
                                                <p:cond delay="0"/>
                                              </p:stCondLst>
                                            </p:cTn>
                                            <p:tgtEl>
                                              <p:spTgt spid="11"/>
                                            </p:tgtEl>
                                            <p:attrNameLst>
                                              <p:attrName>r</p:attrName>
                                            </p:attrNameLst>
                                          </p:cBhvr>
                                        </p:animRot>
                                      </p:childTnLst>
                                    </p:cTn>
                                  </p:par>
                                </p:childTnLst>
                              </p:cTn>
                            </p:par>
                            <p:par>
                              <p:cTn id="54" fill="hold">
                                <p:stCondLst>
                                  <p:cond delay="7220"/>
                                </p:stCondLst>
                                <p:childTnLst>
                                  <p:par>
                                    <p:cTn id="55" presetID="16" presetClass="entr" presetSubtype="37"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Vertical)">
                                          <p:cBhvr>
                                            <p:cTn id="57" dur="500"/>
                                            <p:tgtEl>
                                              <p:spTgt spid="13"/>
                                            </p:tgtEl>
                                          </p:cBhvr>
                                        </p:animEffect>
                                      </p:childTnLst>
                                    </p:cTn>
                                  </p:par>
                                </p:childTnLst>
                              </p:cTn>
                            </p:par>
                            <p:par>
                              <p:cTn id="58" fill="hold">
                                <p:stCondLst>
                                  <p:cond delay="7720"/>
                                </p:stCondLst>
                                <p:childTnLst>
                                  <p:par>
                                    <p:cTn id="59" presetID="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0-#ppt_h/2"/>
                                              </p:val>
                                            </p:tav>
                                            <p:tav tm="100000">
                                              <p:val>
                                                <p:strVal val="#ppt_y"/>
                                              </p:val>
                                            </p:tav>
                                          </p:tavLst>
                                        </p:anim>
                                      </p:childTnLst>
                                    </p:cTn>
                                  </p:par>
                                </p:childTnLst>
                              </p:cTn>
                            </p:par>
                            <p:par>
                              <p:cTn id="63" fill="hold">
                                <p:stCondLst>
                                  <p:cond delay="82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4"/>
                                            </p:tgtEl>
                                            <p:attrNameLst>
                                              <p:attrName>style.visibility</p:attrName>
                                            </p:attrNameLst>
                                          </p:cBhvr>
                                          <p:to>
                                            <p:strVal val="visible"/>
                                          </p:to>
                                        </p:set>
                                        <p:animEffect transition="in" filter="wipe(left)">
                                          <p:cBhvr>
                                            <p:cTn id="66" dur="100"/>
                                            <p:tgtEl>
                                              <p:spTgt spid="14"/>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4"/>
                                            </p:tgtEl>
                                          </p:cBhvr>
                                          <p:to x="80000" y="100000"/>
                                        </p:animScale>
                                        <p:anim by="(#ppt_w*0.10)" calcmode="lin" valueType="num">
                                          <p:cBhvr>
                                            <p:cTn id="69" dur="50" autoRev="1" fill="hold">
                                              <p:stCondLst>
                                                <p:cond delay="0"/>
                                              </p:stCondLst>
                                            </p:cTn>
                                            <p:tgtEl>
                                              <p:spTgt spid="14"/>
                                            </p:tgtEl>
                                            <p:attrNameLst>
                                              <p:attrName>ppt_x</p:attrName>
                                            </p:attrNameLst>
                                          </p:cBhvr>
                                        </p:anim>
                                        <p:anim by="(-#ppt_w*0.10)" calcmode="lin" valueType="num">
                                          <p:cBhvr>
                                            <p:cTn id="70" dur="50" autoRev="1" fill="hold">
                                              <p:stCondLst>
                                                <p:cond delay="0"/>
                                              </p:stCondLst>
                                            </p:cTn>
                                            <p:tgtEl>
                                              <p:spTgt spid="14"/>
                                            </p:tgtEl>
                                            <p:attrNameLst>
                                              <p:attrName>ppt_y</p:attrName>
                                            </p:attrNameLst>
                                          </p:cBhvr>
                                        </p:anim>
                                        <p:animRot by="-480000">
                                          <p:cBhvr>
                                            <p:cTn id="71"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8" grpId="0"/>
          <p:bldP spid="8" grpId="1"/>
          <p:bldP spid="9" grpId="0" animBg="1"/>
          <p:bldP spid="10" grpId="0" animBg="1"/>
          <p:bldP spid="11" grpId="0"/>
          <p:bldP spid="11" grpId="1"/>
          <p:bldP spid="12" grpId="0" animBg="1"/>
          <p:bldP spid="13" grpId="0" animBg="1"/>
          <p:bldP spid="14" grpId="0"/>
          <p:bldP spid="14" grpId="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4"/>
          <p:cNvSpPr>
            <a:spLocks noChangeArrowheads="1"/>
          </p:cNvSpPr>
          <p:nvPr/>
        </p:nvSpPr>
        <p:spPr bwMode="auto">
          <a:xfrm>
            <a:off x="5657560" y="1220755"/>
            <a:ext cx="1275707" cy="1294604"/>
          </a:xfrm>
          <a:prstGeom prst="ellipse">
            <a:avLst/>
          </a:prstGeom>
          <a:solidFill>
            <a:schemeClr val="accent4"/>
          </a:solidFill>
          <a:ln w="12700">
            <a:noFill/>
            <a:round/>
          </a:ln>
          <a:effectLst/>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3" name="Oval 4"/>
          <p:cNvSpPr>
            <a:spLocks noChangeArrowheads="1"/>
          </p:cNvSpPr>
          <p:nvPr/>
        </p:nvSpPr>
        <p:spPr bwMode="auto">
          <a:xfrm>
            <a:off x="5659325" y="1220755"/>
            <a:ext cx="1275707" cy="1294604"/>
          </a:xfrm>
          <a:prstGeom prst="ellipse">
            <a:avLst/>
          </a:prstGeom>
          <a:solidFill>
            <a:schemeClr val="accent4">
              <a:lumMod val="75000"/>
            </a:schemeClr>
          </a:solidFill>
          <a:ln w="12700">
            <a:noFill/>
            <a:round/>
          </a:ln>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4" name="Oval 4"/>
          <p:cNvSpPr>
            <a:spLocks noChangeArrowheads="1"/>
          </p:cNvSpPr>
          <p:nvPr/>
        </p:nvSpPr>
        <p:spPr bwMode="auto">
          <a:xfrm>
            <a:off x="4238850" y="1806028"/>
            <a:ext cx="1745321" cy="1771179"/>
          </a:xfrm>
          <a:prstGeom prst="ellipse">
            <a:avLst/>
          </a:prstGeom>
          <a:solidFill>
            <a:schemeClr val="accent3"/>
          </a:solidFill>
          <a:ln w="12700">
            <a:noFill/>
            <a:round/>
          </a:ln>
          <a:effectLst/>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5" name="Oval 4"/>
          <p:cNvSpPr>
            <a:spLocks noChangeArrowheads="1"/>
          </p:cNvSpPr>
          <p:nvPr/>
        </p:nvSpPr>
        <p:spPr bwMode="auto">
          <a:xfrm>
            <a:off x="4238850" y="2334906"/>
            <a:ext cx="1745321" cy="1242303"/>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chemeClr val="accent3">
              <a:lumMod val="75000"/>
            </a:schemeClr>
          </a:solidFill>
          <a:ln w="12700">
            <a:noFill/>
            <a:round/>
          </a:ln>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6" name="Oval 4"/>
          <p:cNvSpPr>
            <a:spLocks noChangeArrowheads="1"/>
          </p:cNvSpPr>
          <p:nvPr/>
        </p:nvSpPr>
        <p:spPr bwMode="auto">
          <a:xfrm>
            <a:off x="2592503" y="2619516"/>
            <a:ext cx="2151079" cy="2183232"/>
          </a:xfrm>
          <a:prstGeom prst="ellipse">
            <a:avLst/>
          </a:prstGeom>
          <a:solidFill>
            <a:schemeClr val="accent2"/>
          </a:solidFill>
          <a:ln w="12700">
            <a:noFill/>
            <a:round/>
          </a:ln>
          <a:effectLst/>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7" name="Oval 4"/>
          <p:cNvSpPr>
            <a:spLocks noChangeArrowheads="1"/>
          </p:cNvSpPr>
          <p:nvPr/>
        </p:nvSpPr>
        <p:spPr bwMode="auto">
          <a:xfrm>
            <a:off x="2592503" y="3692807"/>
            <a:ext cx="2151079" cy="1109944"/>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chemeClr val="accent2">
              <a:lumMod val="75000"/>
            </a:schemeClr>
          </a:solidFill>
          <a:ln w="12700">
            <a:noFill/>
            <a:round/>
          </a:ln>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8" name="Oval 4"/>
          <p:cNvSpPr>
            <a:spLocks noChangeArrowheads="1"/>
          </p:cNvSpPr>
          <p:nvPr/>
        </p:nvSpPr>
        <p:spPr bwMode="auto">
          <a:xfrm>
            <a:off x="648511" y="3664433"/>
            <a:ext cx="2640215" cy="2679681"/>
          </a:xfrm>
          <a:prstGeom prst="ellipse">
            <a:avLst/>
          </a:prstGeom>
          <a:solidFill>
            <a:schemeClr val="accent1"/>
          </a:solidFill>
          <a:ln w="12700">
            <a:noFill/>
            <a:round/>
          </a:ln>
          <a:effectLst/>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9" name="Oval 4"/>
          <p:cNvSpPr>
            <a:spLocks noChangeArrowheads="1"/>
          </p:cNvSpPr>
          <p:nvPr/>
        </p:nvSpPr>
        <p:spPr bwMode="auto">
          <a:xfrm>
            <a:off x="875982" y="5756127"/>
            <a:ext cx="2185276" cy="587987"/>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chemeClr val="accent1">
              <a:lumMod val="75000"/>
            </a:schemeClr>
          </a:solidFill>
          <a:ln w="12700">
            <a:noFill/>
            <a:round/>
          </a:ln>
        </p:spPr>
        <p:txBody>
          <a:bodyPr wrap="none" lIns="96235" tIns="48119" rIns="96235" bIns="48119" anchor="ctr"/>
          <a:lstStyle/>
          <a:p>
            <a:pPr defTabSz="1088390"/>
            <a:endParaRPr lang="ko-KR" altLang="en-US" sz="2135">
              <a:solidFill>
                <a:srgbClr val="000000"/>
              </a:solidFill>
              <a:latin typeface="Gulim" panose="020B0600000101010101" pitchFamily="34" charset="-127"/>
              <a:ea typeface="Gulim" panose="020B0600000101010101" pitchFamily="34" charset="-127"/>
            </a:endParaRPr>
          </a:p>
        </p:txBody>
      </p:sp>
      <p:sp>
        <p:nvSpPr>
          <p:cNvPr id="10" name="TextBox 9"/>
          <p:cNvSpPr txBox="1"/>
          <p:nvPr/>
        </p:nvSpPr>
        <p:spPr>
          <a:xfrm>
            <a:off x="1120334" y="4730013"/>
            <a:ext cx="1701172" cy="548520"/>
          </a:xfrm>
          <a:prstGeom prst="rect">
            <a:avLst/>
          </a:prstGeom>
          <a:noFill/>
        </p:spPr>
        <p:txBody>
          <a:bodyPr wrap="none" lIns="96235" tIns="48119" rIns="96235" bIns="48119" rtlCol="0" anchor="ctr">
            <a:spAutoFit/>
          </a:bodyPr>
          <a:lstStyle/>
          <a:p>
            <a:pPr defTabSz="1088390"/>
            <a:r>
              <a:rPr lang="zh-CN" altLang="en-US" sz="2935" dirty="0">
                <a:solidFill>
                  <a:prstClr val="white"/>
                </a:solidFill>
                <a:latin typeface="微软雅黑" panose="020B0503020204020204" pitchFamily="34" charset="-122"/>
                <a:ea typeface="微软雅黑" panose="020B0503020204020204" pitchFamily="34" charset="-122"/>
              </a:rPr>
              <a:t>添加文字</a:t>
            </a:r>
            <a:endParaRPr lang="zh-CN" altLang="en-US" sz="2935" dirty="0">
              <a:solidFill>
                <a:prstClr val="white"/>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935789" y="3055819"/>
            <a:ext cx="1495988" cy="486965"/>
          </a:xfrm>
          <a:prstGeom prst="rect">
            <a:avLst/>
          </a:prstGeom>
          <a:noFill/>
        </p:spPr>
        <p:txBody>
          <a:bodyPr wrap="none" lIns="96235" tIns="48119" rIns="96235" bIns="48119" rtlCol="0" anchor="ctr">
            <a:spAutoFit/>
          </a:bodyPr>
          <a:lstStyle/>
          <a:p>
            <a:pPr defTabSz="1088390"/>
            <a:r>
              <a:rPr lang="zh-CN" altLang="en-US" sz="2535" dirty="0">
                <a:solidFill>
                  <a:prstClr val="white"/>
                </a:solidFill>
                <a:latin typeface="微软雅黑" panose="020B0503020204020204" pitchFamily="34" charset="-122"/>
                <a:ea typeface="微软雅黑" panose="020B0503020204020204" pitchFamily="34" charset="-122"/>
              </a:rPr>
              <a:t>添加文字</a:t>
            </a:r>
            <a:endParaRPr lang="zh-CN" altLang="en-US" sz="2535" dirty="0">
              <a:solidFill>
                <a:prstClr val="white"/>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477980" y="2498137"/>
            <a:ext cx="1290804" cy="425409"/>
          </a:xfrm>
          <a:prstGeom prst="rect">
            <a:avLst/>
          </a:prstGeom>
          <a:noFill/>
        </p:spPr>
        <p:txBody>
          <a:bodyPr wrap="none" lIns="96235" tIns="48119" rIns="96235" bIns="48119" rtlCol="0" anchor="ctr">
            <a:spAutoFit/>
          </a:bodyPr>
          <a:lstStyle/>
          <a:p>
            <a:pPr defTabSz="1088390"/>
            <a:r>
              <a:rPr lang="zh-CN" altLang="en-US" sz="2135" dirty="0">
                <a:solidFill>
                  <a:prstClr val="white"/>
                </a:solidFill>
                <a:latin typeface="微软雅黑" panose="020B0503020204020204" pitchFamily="34" charset="-122"/>
                <a:ea typeface="微软雅黑" panose="020B0503020204020204" pitchFamily="34" charset="-122"/>
              </a:rPr>
              <a:t>添加文字</a:t>
            </a:r>
            <a:endParaRPr lang="zh-CN" altLang="en-US" sz="2135" dirty="0">
              <a:solidFill>
                <a:prstClr val="white"/>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a:off x="6297179" y="2047877"/>
            <a:ext cx="1121772"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a:off x="5099827" y="3023792"/>
            <a:ext cx="2319125"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3618662" y="4135683"/>
            <a:ext cx="3800289"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968618" y="5294043"/>
            <a:ext cx="5450333" cy="0"/>
          </a:xfrm>
          <a:prstGeom prst="line">
            <a:avLst/>
          </a:prstGeom>
          <a:noFill/>
          <a:ln w="9525">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7" name="TextBox 16"/>
          <p:cNvSpPr txBox="1"/>
          <p:nvPr/>
        </p:nvSpPr>
        <p:spPr>
          <a:xfrm>
            <a:off x="7506924" y="5004273"/>
            <a:ext cx="4039969" cy="737353"/>
          </a:xfrm>
          <a:prstGeom prst="rect">
            <a:avLst/>
          </a:prstGeom>
          <a:noFill/>
        </p:spPr>
        <p:txBody>
          <a:bodyPr wrap="square" lIns="96235" tIns="48119" rIns="96235" bIns="48119" rtlCol="0">
            <a:spAutoFit/>
          </a:bodyPr>
          <a:lstStyle/>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7506924" y="3863713"/>
            <a:ext cx="4039969" cy="737353"/>
          </a:xfrm>
          <a:prstGeom prst="rect">
            <a:avLst/>
          </a:prstGeom>
          <a:noFill/>
        </p:spPr>
        <p:txBody>
          <a:bodyPr wrap="square" lIns="96235" tIns="48119" rIns="96235" bIns="48119" rtlCol="0">
            <a:spAutoFit/>
          </a:bodyPr>
          <a:lstStyle/>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506924" y="2723155"/>
            <a:ext cx="4039969" cy="737353"/>
          </a:xfrm>
          <a:prstGeom prst="rect">
            <a:avLst/>
          </a:prstGeom>
          <a:noFill/>
        </p:spPr>
        <p:txBody>
          <a:bodyPr wrap="square" lIns="96235" tIns="48119" rIns="96235" bIns="48119" rtlCol="0">
            <a:spAutoFit/>
          </a:bodyPr>
          <a:lstStyle/>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7506924" y="1801849"/>
            <a:ext cx="4039969" cy="737353"/>
          </a:xfrm>
          <a:prstGeom prst="rect">
            <a:avLst/>
          </a:prstGeom>
          <a:noFill/>
        </p:spPr>
        <p:txBody>
          <a:bodyPr wrap="square" lIns="96235" tIns="48119" rIns="96235" bIns="48119" rtlCol="0">
            <a:spAutoFit/>
          </a:bodyPr>
          <a:lstStyle/>
          <a:p>
            <a:pPr defTabSz="1088390">
              <a:lnSpc>
                <a:spcPct val="130000"/>
              </a:lnSpc>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771030" y="1696357"/>
            <a:ext cx="1015087" cy="343399"/>
          </a:xfrm>
          <a:prstGeom prst="rect">
            <a:avLst/>
          </a:prstGeom>
          <a:noFill/>
        </p:spPr>
        <p:txBody>
          <a:bodyPr wrap="none" lIns="96235" tIns="48119" rIns="96235" bIns="48119" rtlCol="0" anchor="ctr">
            <a:spAutoFit/>
          </a:bodyPr>
          <a:lstStyle/>
          <a:p>
            <a:pPr defTabSz="1088390"/>
            <a:r>
              <a:rPr lang="zh-CN" altLang="en-US" sz="1600" dirty="0">
                <a:solidFill>
                  <a:prstClr val="white"/>
                </a:solidFill>
                <a:latin typeface="微软雅黑" panose="020B0503020204020204" pitchFamily="34" charset="-122"/>
                <a:ea typeface="微软雅黑" panose="020B0503020204020204" pitchFamily="34" charset="-122"/>
              </a:rPr>
              <a:t>添加文字</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2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14:bounceEnd="42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14:bounceEnd="42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2000">
                                          <p:cBhvr additive="base">
                                            <p:cTn id="19"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par>
                              <p:cTn id="39" fill="hold">
                                <p:stCondLst>
                                  <p:cond delay="3000"/>
                                </p:stCondLst>
                                <p:childTnLst>
                                  <p:par>
                                    <p:cTn id="40" presetID="2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anim calcmode="lin" valueType="num">
                                          <p:cBhvr>
                                            <p:cTn id="47" dur="1000" fill="hold"/>
                                            <p:tgtEl>
                                              <p:spTgt spid="11"/>
                                            </p:tgtEl>
                                            <p:attrNameLst>
                                              <p:attrName>ppt_x</p:attrName>
                                            </p:attrNameLst>
                                          </p:cBhvr>
                                          <p:tavLst>
                                            <p:tav tm="0">
                                              <p:val>
                                                <p:strVal val="#ppt_x"/>
                                              </p:val>
                                            </p:tav>
                                            <p:tav tm="100000">
                                              <p:val>
                                                <p:strVal val="#ppt_x"/>
                                              </p:val>
                                            </p:tav>
                                          </p:tavLst>
                                        </p:anim>
                                        <p:anim calcmode="lin" valueType="num">
                                          <p:cBhvr>
                                            <p:cTn id="48" dur="1000" fill="hold"/>
                                            <p:tgtEl>
                                              <p:spTgt spid="11"/>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2" presetClass="entr" presetSubtype="8"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childTnLst>
                              </p:cTn>
                            </p:par>
                            <p:par>
                              <p:cTn id="53" fill="hold">
                                <p:stCondLst>
                                  <p:cond delay="5000"/>
                                </p:stCondLst>
                                <p:childTnLst>
                                  <p:par>
                                    <p:cTn id="54" presetID="22" presetClass="entr" presetSubtype="8"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left)">
                                          <p:cBhvr>
                                            <p:cTn id="56" dur="500"/>
                                            <p:tgtEl>
                                              <p:spTgt spid="18"/>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childTnLst>
                              </p:cTn>
                            </p:par>
                            <p:par>
                              <p:cTn id="61" fill="hold">
                                <p:stCondLst>
                                  <p:cond delay="600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1000"/>
                                            <p:tgtEl>
                                              <p:spTgt spid="12"/>
                                            </p:tgtEl>
                                          </p:cBhvr>
                                        </p:animEffect>
                                        <p:anim calcmode="lin" valueType="num">
                                          <p:cBhvr>
                                            <p:cTn id="65" dur="1000" fill="hold"/>
                                            <p:tgtEl>
                                              <p:spTgt spid="12"/>
                                            </p:tgtEl>
                                            <p:attrNameLst>
                                              <p:attrName>ppt_x</p:attrName>
                                            </p:attrNameLst>
                                          </p:cBhvr>
                                          <p:tavLst>
                                            <p:tav tm="0">
                                              <p:val>
                                                <p:strVal val="#ppt_x"/>
                                              </p:val>
                                            </p:tav>
                                            <p:tav tm="100000">
                                              <p:val>
                                                <p:strVal val="#ppt_x"/>
                                              </p:val>
                                            </p:tav>
                                          </p:tavLst>
                                        </p:anim>
                                        <p:anim calcmode="lin" valueType="num">
                                          <p:cBhvr>
                                            <p:cTn id="66" dur="1000" fill="hold"/>
                                            <p:tgtEl>
                                              <p:spTgt spid="12"/>
                                            </p:tgtEl>
                                            <p:attrNameLst>
                                              <p:attrName>ppt_y</p:attrName>
                                            </p:attrNameLst>
                                          </p:cBhvr>
                                          <p:tavLst>
                                            <p:tav tm="0">
                                              <p:val>
                                                <p:strVal val="#ppt_y+.1"/>
                                              </p:val>
                                            </p:tav>
                                            <p:tav tm="100000">
                                              <p:val>
                                                <p:strVal val="#ppt_y"/>
                                              </p:val>
                                            </p:tav>
                                          </p:tavLst>
                                        </p:anim>
                                      </p:childTnLst>
                                    </p:cTn>
                                  </p:par>
                                </p:childTnLst>
                              </p:cTn>
                            </p:par>
                            <p:par>
                              <p:cTn id="67" fill="hold">
                                <p:stCondLst>
                                  <p:cond delay="7000"/>
                                </p:stCondLst>
                                <p:childTnLst>
                                  <p:par>
                                    <p:cTn id="68" presetID="22" presetClass="entr" presetSubtype="8" fill="hold"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left)">
                                          <p:cBhvr>
                                            <p:cTn id="70" dur="500"/>
                                            <p:tgtEl>
                                              <p:spTgt spid="14"/>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8000"/>
                                </p:stCondLst>
                                <p:childTnLst>
                                  <p:par>
                                    <p:cTn id="76" presetID="22" presetClass="entr" presetSubtype="4"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wipe(down)">
                                          <p:cBhvr>
                                            <p:cTn id="78" dur="500"/>
                                            <p:tgtEl>
                                              <p:spTgt spid="3"/>
                                            </p:tgtEl>
                                          </p:cBhvr>
                                        </p:animEffect>
                                      </p:childTnLst>
                                    </p:cTn>
                                  </p:par>
                                </p:childTnLst>
                              </p:cTn>
                            </p:par>
                            <p:par>
                              <p:cTn id="79" fill="hold">
                                <p:stCondLst>
                                  <p:cond delay="8500"/>
                                </p:stCondLst>
                                <p:childTnLst>
                                  <p:par>
                                    <p:cTn id="80" presetID="42" presetClass="entr" presetSubtype="0"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1000"/>
                                            <p:tgtEl>
                                              <p:spTgt spid="21"/>
                                            </p:tgtEl>
                                          </p:cBhvr>
                                        </p:animEffect>
                                        <p:anim calcmode="lin" valueType="num">
                                          <p:cBhvr>
                                            <p:cTn id="83" dur="1000" fill="hold"/>
                                            <p:tgtEl>
                                              <p:spTgt spid="21"/>
                                            </p:tgtEl>
                                            <p:attrNameLst>
                                              <p:attrName>ppt_x</p:attrName>
                                            </p:attrNameLst>
                                          </p:cBhvr>
                                          <p:tavLst>
                                            <p:tav tm="0">
                                              <p:val>
                                                <p:strVal val="#ppt_x"/>
                                              </p:val>
                                            </p:tav>
                                            <p:tav tm="100000">
                                              <p:val>
                                                <p:strVal val="#ppt_x"/>
                                              </p:val>
                                            </p:tav>
                                          </p:tavLst>
                                        </p:anim>
                                        <p:anim calcmode="lin" valueType="num">
                                          <p:cBhvr>
                                            <p:cTn id="84" dur="1000" fill="hold"/>
                                            <p:tgtEl>
                                              <p:spTgt spid="21"/>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22" presetClass="entr" presetSubtype="8" fill="hold" nodeType="afterEffect">
                                      <p:stCondLst>
                                        <p:cond delay="0"/>
                                      </p:stCondLst>
                                      <p:childTnLst>
                                        <p:set>
                                          <p:cBhvr>
                                            <p:cTn id="87" dur="1" fill="hold">
                                              <p:stCondLst>
                                                <p:cond delay="0"/>
                                              </p:stCondLst>
                                            </p:cTn>
                                            <p:tgtEl>
                                              <p:spTgt spid="13"/>
                                            </p:tgtEl>
                                            <p:attrNameLst>
                                              <p:attrName>style.visibility</p:attrName>
                                            </p:attrNameLst>
                                          </p:cBhvr>
                                          <p:to>
                                            <p:strVal val="visible"/>
                                          </p:to>
                                        </p:set>
                                        <p:animEffect transition="in" filter="wipe(left)">
                                          <p:cBhvr>
                                            <p:cTn id="88" dur="500"/>
                                            <p:tgtEl>
                                              <p:spTgt spid="13"/>
                                            </p:tgtEl>
                                          </p:cBhvr>
                                        </p:animEffect>
                                      </p:childTnLst>
                                    </p:cTn>
                                  </p:par>
                                </p:childTnLst>
                              </p:cTn>
                            </p:par>
                            <p:par>
                              <p:cTn id="89" fill="hold">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wipe(left)">
                                          <p:cBhvr>
                                            <p:cTn id="9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7" grpId="0"/>
          <p:bldP spid="18" grpId="0"/>
          <p:bldP spid="19" grpId="0"/>
          <p:bldP spid="20" grpId="0"/>
          <p:bldP spid="21" grpId="0"/>
        </p:bldLst>
      </p:timing>
    </mc:Fallback>
  </mc:AlternateContent>
</p:sld>
</file>

<file path=ppt/theme/theme1.xml><?xml version="1.0" encoding="utf-8"?>
<a:theme xmlns:a="http://schemas.openxmlformats.org/drawingml/2006/main" name="第一PPT，www.1ppt.com">
  <a:themeElements>
    <a:clrScheme name="自定义 3">
      <a:dk1>
        <a:sysClr val="windowText" lastClr="000000"/>
      </a:dk1>
      <a:lt1>
        <a:sysClr val="window" lastClr="FFFFFF"/>
      </a:lt1>
      <a:dk2>
        <a:srgbClr val="323232"/>
      </a:dk2>
      <a:lt2>
        <a:srgbClr val="E5C243"/>
      </a:lt2>
      <a:accent1>
        <a:srgbClr val="C00000"/>
      </a:accent1>
      <a:accent2>
        <a:srgbClr val="FF0000"/>
      </a:accent2>
      <a:accent3>
        <a:srgbClr val="E19825"/>
      </a:accent3>
      <a:accent4>
        <a:srgbClr val="FCAE3B"/>
      </a:accent4>
      <a:accent5>
        <a:srgbClr val="7F5F52"/>
      </a:accent5>
      <a:accent6>
        <a:srgbClr val="B27D49"/>
      </a:accent6>
      <a:hlink>
        <a:srgbClr val="6B9F25"/>
      </a:hlink>
      <a:folHlink>
        <a:srgbClr val="B26B0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3604</Words>
  <Application>WPS 演示</Application>
  <PresentationFormat>自定义</PresentationFormat>
  <Paragraphs>501</Paragraphs>
  <Slides>27</Slides>
  <Notes>19</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27</vt:i4>
      </vt:variant>
    </vt:vector>
  </HeadingPairs>
  <TitlesOfParts>
    <vt:vector size="52" baseType="lpstr">
      <vt:lpstr>Arial</vt:lpstr>
      <vt:lpstr>宋体</vt:lpstr>
      <vt:lpstr>Wingdings</vt:lpstr>
      <vt:lpstr>微软雅黑</vt:lpstr>
      <vt:lpstr>Calibri</vt:lpstr>
      <vt:lpstr>Calibri</vt:lpstr>
      <vt:lpstr>Gulim</vt:lpstr>
      <vt:lpstr>等线</vt:lpstr>
      <vt:lpstr>Arial Unicode MS</vt:lpstr>
      <vt:lpstr>等线 Light</vt:lpstr>
      <vt:lpstr>方正正大黑简体</vt:lpstr>
      <vt:lpstr>黑体</vt:lpstr>
      <vt:lpstr>方正兰亭粗黑_GBK</vt:lpstr>
      <vt:lpstr>Times New Roman</vt:lpstr>
      <vt:lpstr>Open Sans</vt:lpstr>
      <vt:lpstr>HakusyuReisyoExtraBold</vt:lpstr>
      <vt:lpstr>MS PGothic</vt:lpstr>
      <vt:lpstr>华文黑体</vt:lpstr>
      <vt:lpstr>Malgun Gothic</vt:lpstr>
      <vt:lpstr>Arial</vt:lpstr>
      <vt:lpstr>Roboto condensed</vt:lpstr>
      <vt:lpstr>Bodoni MT</vt:lpstr>
      <vt:lpstr>Roboto Condensed</vt:lpstr>
      <vt:lpstr>Arial Black</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两学一做</dc:title>
  <dc:creator>第一PPT</dc:creator>
  <cp:keywords>www.1ppt.com</cp:keywords>
  <cp:lastModifiedBy>wuhan</cp:lastModifiedBy>
  <cp:revision>8</cp:revision>
  <dcterms:created xsi:type="dcterms:W3CDTF">2016-12-24T15:52:00Z</dcterms:created>
  <dcterms:modified xsi:type="dcterms:W3CDTF">2021-03-08T08:35:15Z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