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258" r:id="rId5"/>
    <p:sldId id="269" r:id="rId6"/>
    <p:sldId id="259" r:id="rId7"/>
    <p:sldId id="260" r:id="rId8"/>
    <p:sldId id="267" r:id="rId9"/>
    <p:sldId id="266" r:id="rId10"/>
    <p:sldId id="268" r:id="rId11"/>
    <p:sldId id="270" r:id="rId12"/>
    <p:sldId id="271" r:id="rId13"/>
    <p:sldId id="272" r:id="rId14"/>
    <p:sldId id="273" r:id="rId15"/>
    <p:sldId id="274" r:id="rId16"/>
    <p:sldId id="26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76A1"/>
    <a:srgbClr val="4E79D7"/>
    <a:srgbClr val="2C4C8F"/>
    <a:srgbClr val="1E66D5"/>
    <a:srgbClr val="67DEFE"/>
    <a:srgbClr val="1A4E4C"/>
    <a:srgbClr val="782166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5633" autoAdjust="0"/>
  </p:normalViewPr>
  <p:slideViewPr>
    <p:cSldViewPr>
      <p:cViewPr varScale="1">
        <p:scale>
          <a:sx n="70" d="100"/>
          <a:sy n="70" d="100"/>
        </p:scale>
        <p:origin x="73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0CDE6B0-F9A5-48CC-8597-D4097C413D8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AB95BDD-65EA-46C7-87DA-42A3812748D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357FD-33A8-47A7-A770-8D0F4E9C974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7024A-0407-4928-B1B6-644906C92A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D5FD5-BC78-4E18-A742-574F9855F9B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755E3-1691-4266-9AFC-435F0638F2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D99FE-8949-4236-8D3A-4510D76014A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799-31FB-4D01-B3C6-163D02761F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AFD67-0B8A-4101-90B8-8E98836678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2085D-1FC5-4AC6-A9D6-83C3488947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A39E7-68F2-4AC1-B973-C27AAB7C206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39730-10E1-4919-8964-0028A17773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56B20-9525-4519-9950-DA07C6DB525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ED069-E322-4F8B-918C-89556BF3F3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9459A-6379-45A8-A672-E885DF3D8E6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1F82D-35B5-4130-AB57-902942DE41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C7A69-FC93-42E1-A215-C495224D8EA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44E82-40D9-4D11-B45E-4886552ADE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969EA-5900-4C46-98CB-1063D633347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0A52A-5C23-41FB-9365-02D3C54447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33404-3A59-4016-B5DC-FA16BB6C87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57560-1214-4FDA-A339-BCE942D86D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40C26-AECD-47C9-B0CF-1F7CAEEDA0F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5FF4D-9C05-4A17-AE83-02AF4B65EB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86ACC02-FEF6-4CD7-B459-7A621FD1412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9E333B-6A55-4BF7-AC03-F413954AE0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178871" y="6527180"/>
            <a:ext cx="385762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注：文本框可根据需求改变颜色、移动位置；文字可编辑</a:t>
            </a:r>
            <a:endParaRPr lang="zh-CN" altLang="en-US" sz="1000" kern="15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1454171" y="2636912"/>
            <a:ext cx="677108" cy="3857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50"/>
          <p:cNvGrpSpPr/>
          <p:nvPr/>
        </p:nvGrpSpPr>
        <p:grpSpPr bwMode="auto">
          <a:xfrm>
            <a:off x="684213" y="1700213"/>
            <a:ext cx="7800975" cy="3657600"/>
            <a:chOff x="798513" y="1344613"/>
            <a:chExt cx="10594975" cy="4967287"/>
          </a:xfrm>
        </p:grpSpPr>
        <p:pic>
          <p:nvPicPr>
            <p:cNvPr id="4108" name="图片占位符 16"/>
            <p:cNvPicPr>
              <a:picLocks noChangeAspect="1"/>
            </p:cNvPicPr>
            <p:nvPr/>
          </p:nvPicPr>
          <p:blipFill>
            <a:blip r:embed="rId1" cstate="print"/>
            <a:srcRect t="9711" b="9711"/>
            <a:stretch>
              <a:fillRect/>
            </a:stretch>
          </p:blipFill>
          <p:spPr bwMode="auto">
            <a:xfrm>
              <a:off x="798513" y="3971925"/>
              <a:ext cx="5162550" cy="2339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9" name="图片占位符 15"/>
            <p:cNvPicPr>
              <a:picLocks noChangeAspect="1"/>
            </p:cNvPicPr>
            <p:nvPr/>
          </p:nvPicPr>
          <p:blipFill>
            <a:blip r:embed="rId2" cstate="print"/>
            <a:srcRect t="15791" b="15791"/>
            <a:stretch>
              <a:fillRect/>
            </a:stretch>
          </p:blipFill>
          <p:spPr bwMode="auto">
            <a:xfrm>
              <a:off x="6230938" y="1344613"/>
              <a:ext cx="5162550" cy="2339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等腰三角形 48"/>
            <p:cNvSpPr/>
            <p:nvPr/>
          </p:nvSpPr>
          <p:spPr>
            <a:xfrm rot="16200000">
              <a:off x="5959097" y="2389158"/>
              <a:ext cx="291053" cy="250105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5400000" flipH="1">
              <a:off x="5941850" y="5015094"/>
              <a:ext cx="288896" cy="252261"/>
            </a:xfrm>
            <a:prstGeom prst="triangle">
              <a:avLst/>
            </a:prstGeom>
            <a:solidFill>
              <a:srgbClr val="9776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684213" y="1628775"/>
            <a:ext cx="3816350" cy="17287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643438" y="3644900"/>
            <a:ext cx="3816350" cy="1728788"/>
          </a:xfrm>
          <a:prstGeom prst="rect">
            <a:avLst/>
          </a:prstGeom>
          <a:solidFill>
            <a:srgbClr val="9776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6" name="矩形 13"/>
          <p:cNvSpPr>
            <a:spLocks noChangeArrowheads="1"/>
          </p:cNvSpPr>
          <p:nvPr/>
        </p:nvSpPr>
        <p:spPr bwMode="auto">
          <a:xfrm>
            <a:off x="1835150" y="23495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7" name="矩形 13"/>
          <p:cNvSpPr>
            <a:spLocks noChangeArrowheads="1"/>
          </p:cNvSpPr>
          <p:nvPr/>
        </p:nvSpPr>
        <p:spPr bwMode="auto">
          <a:xfrm>
            <a:off x="5435600" y="422116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rcRect l="9544" t="24444" r="60020" b="12400"/>
          <a:stretch>
            <a:fillRect/>
          </a:stretch>
        </p:blipFill>
        <p:spPr>
          <a:xfrm>
            <a:off x="571500" y="1571625"/>
            <a:ext cx="3709988" cy="4330700"/>
          </a:xfrm>
          <a:custGeom>
            <a:avLst/>
            <a:gdLst>
              <a:gd name="connsiteX0" fmla="*/ 53583 w 3710748"/>
              <a:gd name="connsiteY0" fmla="*/ 0 h 4331207"/>
              <a:gd name="connsiteX1" fmla="*/ 3657166 w 3710748"/>
              <a:gd name="connsiteY1" fmla="*/ 0 h 4331207"/>
              <a:gd name="connsiteX2" fmla="*/ 3710748 w 3710748"/>
              <a:gd name="connsiteY2" fmla="*/ 53583 h 4331207"/>
              <a:gd name="connsiteX3" fmla="*/ 3710748 w 3710748"/>
              <a:gd name="connsiteY3" fmla="*/ 4277624 h 4331207"/>
              <a:gd name="connsiteX4" fmla="*/ 3657166 w 3710748"/>
              <a:gd name="connsiteY4" fmla="*/ 4331207 h 4331207"/>
              <a:gd name="connsiteX5" fmla="*/ 53583 w 3710748"/>
              <a:gd name="connsiteY5" fmla="*/ 4331207 h 4331207"/>
              <a:gd name="connsiteX6" fmla="*/ 0 w 3710748"/>
              <a:gd name="connsiteY6" fmla="*/ 4277624 h 4331207"/>
              <a:gd name="connsiteX7" fmla="*/ 0 w 3710748"/>
              <a:gd name="connsiteY7" fmla="*/ 53583 h 4331207"/>
              <a:gd name="connsiteX8" fmla="*/ 53583 w 3710748"/>
              <a:gd name="connsiteY8" fmla="*/ 0 h 4331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0748" h="4331207">
                <a:moveTo>
                  <a:pt x="53583" y="0"/>
                </a:moveTo>
                <a:lnTo>
                  <a:pt x="3657166" y="0"/>
                </a:lnTo>
                <a:cubicBezTo>
                  <a:pt x="3686758" y="0"/>
                  <a:pt x="3710748" y="23990"/>
                  <a:pt x="3710748" y="53583"/>
                </a:cubicBezTo>
                <a:lnTo>
                  <a:pt x="3710748" y="4277624"/>
                </a:lnTo>
                <a:cubicBezTo>
                  <a:pt x="3710748" y="4307217"/>
                  <a:pt x="3686758" y="4331207"/>
                  <a:pt x="3657166" y="4331207"/>
                </a:cubicBezTo>
                <a:lnTo>
                  <a:pt x="53583" y="4331207"/>
                </a:lnTo>
                <a:cubicBezTo>
                  <a:pt x="23990" y="4331207"/>
                  <a:pt x="0" y="4307217"/>
                  <a:pt x="0" y="4277624"/>
                </a:cubicBezTo>
                <a:lnTo>
                  <a:pt x="0" y="53583"/>
                </a:lnTo>
                <a:cubicBezTo>
                  <a:pt x="0" y="23990"/>
                  <a:pt x="23990" y="0"/>
                  <a:pt x="53583" y="0"/>
                </a:cubicBezTo>
                <a:close/>
              </a:path>
            </a:pathLst>
          </a:custGeom>
          <a:solidFill>
            <a:srgbClr val="1A4E4C"/>
          </a:solidFill>
          <a:ln w="25400">
            <a:noFill/>
          </a:ln>
          <a:effectLst>
            <a:outerShdw blurRad="419100" dist="419100" dir="2700000" algn="tl" rotWithShape="0">
              <a:schemeClr val="bg2">
                <a:lumMod val="75000"/>
                <a:alpha val="67000"/>
              </a:scheme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rcRect l="60020" t="24444" r="9544" b="12400"/>
          <a:stretch>
            <a:fillRect/>
          </a:stretch>
        </p:blipFill>
        <p:spPr>
          <a:xfrm>
            <a:off x="4857750" y="1571625"/>
            <a:ext cx="3709988" cy="4330700"/>
          </a:xfrm>
          <a:custGeom>
            <a:avLst/>
            <a:gdLst>
              <a:gd name="connsiteX0" fmla="*/ 53583 w 3710748"/>
              <a:gd name="connsiteY0" fmla="*/ 0 h 4331207"/>
              <a:gd name="connsiteX1" fmla="*/ 3657166 w 3710748"/>
              <a:gd name="connsiteY1" fmla="*/ 0 h 4331207"/>
              <a:gd name="connsiteX2" fmla="*/ 3710748 w 3710748"/>
              <a:gd name="connsiteY2" fmla="*/ 53583 h 4331207"/>
              <a:gd name="connsiteX3" fmla="*/ 3710748 w 3710748"/>
              <a:gd name="connsiteY3" fmla="*/ 4277624 h 4331207"/>
              <a:gd name="connsiteX4" fmla="*/ 3657166 w 3710748"/>
              <a:gd name="connsiteY4" fmla="*/ 4331207 h 4331207"/>
              <a:gd name="connsiteX5" fmla="*/ 53583 w 3710748"/>
              <a:gd name="connsiteY5" fmla="*/ 4331207 h 4331207"/>
              <a:gd name="connsiteX6" fmla="*/ 0 w 3710748"/>
              <a:gd name="connsiteY6" fmla="*/ 4277624 h 4331207"/>
              <a:gd name="connsiteX7" fmla="*/ 0 w 3710748"/>
              <a:gd name="connsiteY7" fmla="*/ 53583 h 4331207"/>
              <a:gd name="connsiteX8" fmla="*/ 53583 w 3710748"/>
              <a:gd name="connsiteY8" fmla="*/ 0 h 4331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0748" h="4331207">
                <a:moveTo>
                  <a:pt x="53583" y="0"/>
                </a:moveTo>
                <a:lnTo>
                  <a:pt x="3657166" y="0"/>
                </a:lnTo>
                <a:cubicBezTo>
                  <a:pt x="3686758" y="0"/>
                  <a:pt x="3710748" y="23990"/>
                  <a:pt x="3710748" y="53583"/>
                </a:cubicBezTo>
                <a:lnTo>
                  <a:pt x="3710748" y="4277624"/>
                </a:lnTo>
                <a:cubicBezTo>
                  <a:pt x="3710748" y="4307217"/>
                  <a:pt x="3686758" y="4331207"/>
                  <a:pt x="3657166" y="4331207"/>
                </a:cubicBezTo>
                <a:lnTo>
                  <a:pt x="53583" y="4331207"/>
                </a:lnTo>
                <a:cubicBezTo>
                  <a:pt x="23990" y="4331207"/>
                  <a:pt x="0" y="4307217"/>
                  <a:pt x="0" y="4277624"/>
                </a:cubicBezTo>
                <a:lnTo>
                  <a:pt x="0" y="53583"/>
                </a:lnTo>
                <a:cubicBezTo>
                  <a:pt x="0" y="23990"/>
                  <a:pt x="23990" y="0"/>
                  <a:pt x="53583" y="0"/>
                </a:cubicBezTo>
                <a:close/>
              </a:path>
            </a:pathLst>
          </a:custGeom>
          <a:solidFill>
            <a:srgbClr val="1A4E4C"/>
          </a:solidFill>
          <a:ln w="25400">
            <a:noFill/>
          </a:ln>
          <a:effectLst>
            <a:outerShdw blurRad="419100" dist="419100" dir="2700000" algn="tl" rotWithShape="0">
              <a:schemeClr val="bg2">
                <a:lumMod val="50000"/>
                <a:alpha val="50000"/>
              </a:schemeClr>
            </a:outerShdw>
          </a:effectLst>
        </p:spPr>
      </p:pic>
      <p:cxnSp>
        <p:nvCxnSpPr>
          <p:cNvPr id="13" name="直接连接符 12"/>
          <p:cNvCxnSpPr/>
          <p:nvPr/>
        </p:nvCxnSpPr>
        <p:spPr>
          <a:xfrm>
            <a:off x="4857750" y="4984750"/>
            <a:ext cx="37084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rcRect l="755" t="13120" r="493" b="16084"/>
          <a:stretch>
            <a:fillRect/>
          </a:stretch>
        </p:blipFill>
        <p:spPr bwMode="auto">
          <a:xfrm>
            <a:off x="4857750" y="1571625"/>
            <a:ext cx="3709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直接连接符 14"/>
          <p:cNvCxnSpPr/>
          <p:nvPr/>
        </p:nvCxnSpPr>
        <p:spPr>
          <a:xfrm>
            <a:off x="571500" y="4984750"/>
            <a:ext cx="37084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rcRect l="404" t="12531" r="658" b="27654"/>
          <a:stretch>
            <a:fillRect/>
          </a:stretch>
        </p:blipFill>
        <p:spPr bwMode="auto">
          <a:xfrm>
            <a:off x="571500" y="1571625"/>
            <a:ext cx="3709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1500" y="3071813"/>
            <a:ext cx="3714750" cy="2786062"/>
          </a:xfrm>
          <a:prstGeom prst="rect">
            <a:avLst/>
          </a:prstGeom>
          <a:solidFill>
            <a:srgbClr val="9776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57750" y="3071813"/>
            <a:ext cx="3714750" cy="2857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5" name="矩形 13"/>
          <p:cNvSpPr>
            <a:spLocks noChangeArrowheads="1"/>
          </p:cNvSpPr>
          <p:nvPr/>
        </p:nvSpPr>
        <p:spPr bwMode="auto">
          <a:xfrm>
            <a:off x="6072188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6" name="矩形 13"/>
          <p:cNvSpPr>
            <a:spLocks noChangeArrowheads="1"/>
          </p:cNvSpPr>
          <p:nvPr/>
        </p:nvSpPr>
        <p:spPr bwMode="auto">
          <a:xfrm>
            <a:off x="1476375" y="40767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50" name="图片占位符 7"/>
          <p:cNvPicPr>
            <a:picLocks noChangeAspect="1"/>
          </p:cNvPicPr>
          <p:nvPr/>
        </p:nvPicPr>
        <p:blipFill>
          <a:blip r:embed="rId1" cstate="print"/>
          <a:srcRect l="34753" r="34753"/>
          <a:stretch>
            <a:fillRect/>
          </a:stretch>
        </p:blipFill>
        <p:spPr bwMode="auto">
          <a:xfrm>
            <a:off x="1116013" y="2016125"/>
            <a:ext cx="1662112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图片占位符 8"/>
          <p:cNvPicPr>
            <a:picLocks noChangeAspect="1"/>
          </p:cNvPicPr>
          <p:nvPr/>
        </p:nvPicPr>
        <p:blipFill>
          <a:blip r:embed="rId2" cstate="print"/>
          <a:srcRect l="38795" r="38795"/>
          <a:stretch>
            <a:fillRect/>
          </a:stretch>
        </p:blipFill>
        <p:spPr bwMode="auto">
          <a:xfrm>
            <a:off x="2882900" y="2016125"/>
            <a:ext cx="166052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图片占位符 9"/>
          <p:cNvPicPr>
            <a:picLocks noChangeAspect="1"/>
          </p:cNvPicPr>
          <p:nvPr/>
        </p:nvPicPr>
        <p:blipFill>
          <a:blip r:embed="rId3" cstate="print"/>
          <a:srcRect l="34753" r="34753"/>
          <a:stretch>
            <a:fillRect/>
          </a:stretch>
        </p:blipFill>
        <p:spPr bwMode="auto">
          <a:xfrm>
            <a:off x="4649788" y="2016125"/>
            <a:ext cx="166052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图片占位符 10"/>
          <p:cNvPicPr>
            <a:picLocks noChangeAspect="1"/>
          </p:cNvPicPr>
          <p:nvPr/>
        </p:nvPicPr>
        <p:blipFill>
          <a:blip r:embed="rId4" cstate="print"/>
          <a:srcRect l="37141" r="37141"/>
          <a:stretch>
            <a:fillRect/>
          </a:stretch>
        </p:blipFill>
        <p:spPr bwMode="auto">
          <a:xfrm>
            <a:off x="6416675" y="2016125"/>
            <a:ext cx="166052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Picture Placeholder 5"/>
          <p:cNvSpPr txBox="1"/>
          <p:nvPr/>
        </p:nvSpPr>
        <p:spPr bwMode="auto">
          <a:xfrm>
            <a:off x="1116013" y="4502150"/>
            <a:ext cx="1662112" cy="2355850"/>
          </a:xfrm>
          <a:prstGeom prst="rect">
            <a:avLst/>
          </a:prstGeom>
          <a:solidFill>
            <a:srgbClr val="4E79D7"/>
          </a:solidFill>
          <a:ln w="9525">
            <a:noFill/>
            <a:miter lim="800000"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23" name="Picture Placeholder 5"/>
          <p:cNvSpPr txBox="1"/>
          <p:nvPr/>
        </p:nvSpPr>
        <p:spPr bwMode="auto">
          <a:xfrm>
            <a:off x="2882900" y="4502150"/>
            <a:ext cx="1660525" cy="235585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24" name="Picture Placeholder 5"/>
          <p:cNvSpPr txBox="1"/>
          <p:nvPr/>
        </p:nvSpPr>
        <p:spPr bwMode="auto">
          <a:xfrm>
            <a:off x="4649788" y="4502150"/>
            <a:ext cx="1660525" cy="2355850"/>
          </a:xfrm>
          <a:prstGeom prst="rect">
            <a:avLst/>
          </a:prstGeom>
          <a:solidFill>
            <a:srgbClr val="4E79D7"/>
          </a:solidFill>
          <a:ln w="9525">
            <a:noFill/>
            <a:miter lim="800000"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25" name="Picture Placeholder 5"/>
          <p:cNvSpPr txBox="1"/>
          <p:nvPr/>
        </p:nvSpPr>
        <p:spPr bwMode="auto">
          <a:xfrm>
            <a:off x="6416675" y="4502150"/>
            <a:ext cx="1660525" cy="235585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6158" name="矩形 20"/>
          <p:cNvSpPr>
            <a:spLocks noChangeArrowheads="1"/>
          </p:cNvSpPr>
          <p:nvPr/>
        </p:nvSpPr>
        <p:spPr bwMode="auto">
          <a:xfrm>
            <a:off x="2933700" y="534511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9" name="矩形 21"/>
          <p:cNvSpPr>
            <a:spLocks noChangeArrowheads="1"/>
          </p:cNvSpPr>
          <p:nvPr/>
        </p:nvSpPr>
        <p:spPr bwMode="auto">
          <a:xfrm>
            <a:off x="1147763" y="535781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0" name="矩形 22"/>
          <p:cNvSpPr>
            <a:spLocks noChangeArrowheads="1"/>
          </p:cNvSpPr>
          <p:nvPr/>
        </p:nvSpPr>
        <p:spPr bwMode="auto">
          <a:xfrm>
            <a:off x="4719638" y="534511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矩形 22"/>
          <p:cNvSpPr>
            <a:spLocks noChangeArrowheads="1"/>
          </p:cNvSpPr>
          <p:nvPr/>
        </p:nvSpPr>
        <p:spPr bwMode="auto">
          <a:xfrm>
            <a:off x="6507163" y="528637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6"/>
          <p:cNvGrpSpPr/>
          <p:nvPr/>
        </p:nvGrpSpPr>
        <p:grpSpPr bwMode="auto">
          <a:xfrm>
            <a:off x="900113" y="765175"/>
            <a:ext cx="7607300" cy="5413375"/>
            <a:chOff x="1271588" y="15875"/>
            <a:chExt cx="9629775" cy="6853238"/>
          </a:xfrm>
        </p:grpSpPr>
        <p:pic>
          <p:nvPicPr>
            <p:cNvPr id="7176" name="图片占位符 9"/>
            <p:cNvPicPr>
              <a:picLocks noChangeAspect="1"/>
            </p:cNvPicPr>
            <p:nvPr/>
          </p:nvPicPr>
          <p:blipFill>
            <a:blip r:embed="rId1" cstate="print"/>
            <a:srcRect t="11877" b="11877"/>
            <a:stretch>
              <a:fillRect/>
            </a:stretch>
          </p:blipFill>
          <p:spPr bwMode="auto">
            <a:xfrm>
              <a:off x="1271588" y="4252913"/>
              <a:ext cx="2287587" cy="2616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7" name="图片占位符 15"/>
            <p:cNvPicPr>
              <a:picLocks noChangeAspect="1"/>
            </p:cNvPicPr>
            <p:nvPr/>
          </p:nvPicPr>
          <p:blipFill>
            <a:blip r:embed="rId2" cstate="print"/>
            <a:srcRect l="18820" r="18820"/>
            <a:stretch>
              <a:fillRect/>
            </a:stretch>
          </p:blipFill>
          <p:spPr bwMode="auto">
            <a:xfrm>
              <a:off x="6175375" y="1455738"/>
              <a:ext cx="2254250" cy="2555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8" name="图片占位符 14"/>
            <p:cNvPicPr>
              <a:picLocks noChangeAspect="1"/>
            </p:cNvPicPr>
            <p:nvPr/>
          </p:nvPicPr>
          <p:blipFill>
            <a:blip r:embed="rId3" cstate="print"/>
            <a:srcRect l="25185" r="25185"/>
            <a:stretch>
              <a:fillRect/>
            </a:stretch>
          </p:blipFill>
          <p:spPr bwMode="auto">
            <a:xfrm>
              <a:off x="3756025" y="2855913"/>
              <a:ext cx="2249488" cy="254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9" name="图片占位符 30"/>
            <p:cNvPicPr>
              <a:picLocks noChangeAspect="1"/>
            </p:cNvPicPr>
            <p:nvPr/>
          </p:nvPicPr>
          <p:blipFill>
            <a:blip r:embed="rId4" cstate="print"/>
            <a:srcRect t="17838" b="17838"/>
            <a:stretch>
              <a:fillRect/>
            </a:stretch>
          </p:blipFill>
          <p:spPr bwMode="auto">
            <a:xfrm>
              <a:off x="8616950" y="15875"/>
              <a:ext cx="2284413" cy="2608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9" name="矩形 13"/>
          <p:cNvSpPr>
            <a:spLocks noChangeArrowheads="1"/>
          </p:cNvSpPr>
          <p:nvPr/>
        </p:nvSpPr>
        <p:spPr bwMode="auto">
          <a:xfrm>
            <a:off x="6000750" y="17145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0" name="矩形 14"/>
          <p:cNvSpPr>
            <a:spLocks noChangeArrowheads="1"/>
          </p:cNvSpPr>
          <p:nvPr/>
        </p:nvSpPr>
        <p:spPr bwMode="auto">
          <a:xfrm>
            <a:off x="3786188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1" name="矩形 15"/>
          <p:cNvSpPr>
            <a:spLocks noChangeArrowheads="1"/>
          </p:cNvSpPr>
          <p:nvPr/>
        </p:nvSpPr>
        <p:spPr bwMode="auto">
          <a:xfrm>
            <a:off x="1071563" y="171450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1427163" y="3706813"/>
            <a:ext cx="525462" cy="525462"/>
          </a:xfrm>
          <a:prstGeom prst="ellipse">
            <a:avLst/>
          </a:prstGeom>
          <a:solidFill>
            <a:srgbClr val="9776A1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椭圆 11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3960813" y="1611313"/>
            <a:ext cx="525462" cy="525462"/>
          </a:xfrm>
          <a:prstGeom prst="ellipse">
            <a:avLst/>
          </a:prstGeom>
          <a:solidFill>
            <a:srgbClr val="9776A1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椭圆 12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6507163" y="3695700"/>
            <a:ext cx="525462" cy="525463"/>
          </a:xfrm>
          <a:prstGeom prst="ellipse">
            <a:avLst/>
          </a:prstGeom>
          <a:solidFill>
            <a:srgbClr val="9776A1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Shape 591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ChangeShapeType="1"/>
          </p:cNvSpPr>
          <p:nvPr/>
        </p:nvSpPr>
        <p:spPr bwMode="auto">
          <a:xfrm>
            <a:off x="2466975" y="2924175"/>
            <a:ext cx="1000125" cy="0"/>
          </a:xfrm>
          <a:prstGeom prst="line">
            <a:avLst/>
          </a:pr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06" name="Shape 592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ChangeShapeType="1"/>
          </p:cNvSpPr>
          <p:nvPr/>
        </p:nvSpPr>
        <p:spPr bwMode="auto">
          <a:xfrm>
            <a:off x="5011738" y="2924175"/>
            <a:ext cx="993775" cy="0"/>
          </a:xfrm>
          <a:prstGeom prst="line">
            <a:avLst/>
          </a:pr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07" name="Shape 593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ChangeShapeType="1"/>
          </p:cNvSpPr>
          <p:nvPr/>
        </p:nvSpPr>
        <p:spPr bwMode="auto">
          <a:xfrm>
            <a:off x="7559675" y="2924175"/>
            <a:ext cx="1589088" cy="0"/>
          </a:xfrm>
          <a:prstGeom prst="line">
            <a:avLst/>
          </a:prstGeom>
          <a:noFill/>
          <a:ln w="19050" cap="rnd">
            <a:solidFill>
              <a:srgbClr val="1E66D5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08" name="Shape 599"/>
          <p:cNvSpPr>
            <a:spLocks noChangeArrowheads="1"/>
          </p:cNvSpPr>
          <p:nvPr/>
        </p:nvSpPr>
        <p:spPr bwMode="auto">
          <a:xfrm rot="10740000" flipH="1">
            <a:off x="3462338" y="1530350"/>
            <a:ext cx="1550987" cy="2173288"/>
          </a:xfrm>
          <a:custGeom>
            <a:avLst/>
            <a:gdLst>
              <a:gd name="T0" fmla="*/ 2147483647 w 19679"/>
              <a:gd name="T1" fmla="*/ 2147483647 h 21261"/>
              <a:gd name="T2" fmla="*/ 2147483647 w 19679"/>
              <a:gd name="T3" fmla="*/ 2147483647 h 21261"/>
              <a:gd name="T4" fmla="*/ 2147483647 w 19679"/>
              <a:gd name="T5" fmla="*/ 2147483647 h 21261"/>
              <a:gd name="T6" fmla="*/ 2147483647 w 19679"/>
              <a:gd name="T7" fmla="*/ 2147483647 h 21261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21261"/>
              <a:gd name="T14" fmla="*/ 19679 w 19679"/>
              <a:gd name="T15" fmla="*/ 21261 h 212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21261" extrusionOk="0">
                <a:moveTo>
                  <a:pt x="9838" y="0"/>
                </a:moveTo>
                <a:cubicBezTo>
                  <a:pt x="7320" y="0"/>
                  <a:pt x="4803" y="740"/>
                  <a:pt x="2881" y="2220"/>
                </a:cubicBezTo>
                <a:cubicBezTo>
                  <a:pt x="-961" y="5181"/>
                  <a:pt x="-961" y="9981"/>
                  <a:pt x="2881" y="12941"/>
                </a:cubicBezTo>
                <a:cubicBezTo>
                  <a:pt x="4159" y="13926"/>
                  <a:pt x="5702" y="14576"/>
                  <a:pt x="7332" y="14906"/>
                </a:cubicBezTo>
                <a:cubicBezTo>
                  <a:pt x="7093" y="15029"/>
                  <a:pt x="6864" y="15172"/>
                  <a:pt x="6652" y="15335"/>
                </a:cubicBezTo>
                <a:cubicBezTo>
                  <a:pt x="4893" y="16691"/>
                  <a:pt x="4893" y="18888"/>
                  <a:pt x="6652" y="20244"/>
                </a:cubicBezTo>
                <a:cubicBezTo>
                  <a:pt x="8412" y="21600"/>
                  <a:pt x="11266" y="21600"/>
                  <a:pt x="13026" y="20244"/>
                </a:cubicBezTo>
                <a:cubicBezTo>
                  <a:pt x="14785" y="18888"/>
                  <a:pt x="14785" y="16691"/>
                  <a:pt x="13026" y="15335"/>
                </a:cubicBezTo>
                <a:cubicBezTo>
                  <a:pt x="12814" y="15172"/>
                  <a:pt x="12585" y="15029"/>
                  <a:pt x="12346" y="14906"/>
                </a:cubicBezTo>
                <a:cubicBezTo>
                  <a:pt x="13976" y="14576"/>
                  <a:pt x="15519" y="13926"/>
                  <a:pt x="16797" y="12941"/>
                </a:cubicBezTo>
                <a:cubicBezTo>
                  <a:pt x="20639" y="9981"/>
                  <a:pt x="20639" y="5181"/>
                  <a:pt x="16797" y="2220"/>
                </a:cubicBezTo>
                <a:cubicBezTo>
                  <a:pt x="14875" y="740"/>
                  <a:pt x="12356" y="0"/>
                  <a:pt x="9838" y="0"/>
                </a:cubicBezTo>
                <a:close/>
              </a:path>
            </a:pathLst>
          </a:cu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09" name="Shape 605"/>
          <p:cNvSpPr>
            <a:spLocks noChangeArrowheads="1"/>
          </p:cNvSpPr>
          <p:nvPr/>
        </p:nvSpPr>
        <p:spPr bwMode="auto">
          <a:xfrm>
            <a:off x="914400" y="2139950"/>
            <a:ext cx="1550988" cy="2174875"/>
          </a:xfrm>
          <a:custGeom>
            <a:avLst/>
            <a:gdLst>
              <a:gd name="T0" fmla="*/ 2147483647 w 19679"/>
              <a:gd name="T1" fmla="*/ 2147483647 h 21261"/>
              <a:gd name="T2" fmla="*/ 2147483647 w 19679"/>
              <a:gd name="T3" fmla="*/ 2147483647 h 21261"/>
              <a:gd name="T4" fmla="*/ 2147483647 w 19679"/>
              <a:gd name="T5" fmla="*/ 2147483647 h 21261"/>
              <a:gd name="T6" fmla="*/ 2147483647 w 19679"/>
              <a:gd name="T7" fmla="*/ 2147483647 h 21261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21261"/>
              <a:gd name="T14" fmla="*/ 19679 w 19679"/>
              <a:gd name="T15" fmla="*/ 21261 h 212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21261" extrusionOk="0">
                <a:moveTo>
                  <a:pt x="9838" y="0"/>
                </a:moveTo>
                <a:cubicBezTo>
                  <a:pt x="7320" y="0"/>
                  <a:pt x="4803" y="740"/>
                  <a:pt x="2881" y="2220"/>
                </a:cubicBezTo>
                <a:cubicBezTo>
                  <a:pt x="-961" y="5181"/>
                  <a:pt x="-961" y="9981"/>
                  <a:pt x="2881" y="12941"/>
                </a:cubicBezTo>
                <a:cubicBezTo>
                  <a:pt x="4159" y="13926"/>
                  <a:pt x="5702" y="14576"/>
                  <a:pt x="7332" y="14906"/>
                </a:cubicBezTo>
                <a:cubicBezTo>
                  <a:pt x="7093" y="15029"/>
                  <a:pt x="6864" y="15172"/>
                  <a:pt x="6652" y="15335"/>
                </a:cubicBezTo>
                <a:cubicBezTo>
                  <a:pt x="4893" y="16691"/>
                  <a:pt x="4893" y="18888"/>
                  <a:pt x="6652" y="20244"/>
                </a:cubicBezTo>
                <a:cubicBezTo>
                  <a:pt x="8412" y="21600"/>
                  <a:pt x="11266" y="21600"/>
                  <a:pt x="13026" y="20244"/>
                </a:cubicBezTo>
                <a:cubicBezTo>
                  <a:pt x="14785" y="18888"/>
                  <a:pt x="14785" y="16691"/>
                  <a:pt x="13026" y="15335"/>
                </a:cubicBezTo>
                <a:cubicBezTo>
                  <a:pt x="12814" y="15172"/>
                  <a:pt x="12585" y="15029"/>
                  <a:pt x="12346" y="14906"/>
                </a:cubicBezTo>
                <a:cubicBezTo>
                  <a:pt x="13976" y="14576"/>
                  <a:pt x="15519" y="13926"/>
                  <a:pt x="16797" y="12941"/>
                </a:cubicBezTo>
                <a:cubicBezTo>
                  <a:pt x="20639" y="9981"/>
                  <a:pt x="20639" y="5181"/>
                  <a:pt x="16797" y="2220"/>
                </a:cubicBezTo>
                <a:cubicBezTo>
                  <a:pt x="14875" y="740"/>
                  <a:pt x="12356" y="0"/>
                  <a:pt x="9838" y="0"/>
                </a:cubicBezTo>
                <a:close/>
              </a:path>
            </a:pathLst>
          </a:cu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10" name="Shape 610"/>
          <p:cNvSpPr>
            <a:spLocks noChangeArrowheads="1"/>
          </p:cNvSpPr>
          <p:nvPr/>
        </p:nvSpPr>
        <p:spPr bwMode="auto">
          <a:xfrm>
            <a:off x="6002338" y="2139950"/>
            <a:ext cx="1550987" cy="2174875"/>
          </a:xfrm>
          <a:custGeom>
            <a:avLst/>
            <a:gdLst>
              <a:gd name="T0" fmla="*/ 2147483647 w 19679"/>
              <a:gd name="T1" fmla="*/ 2147483647 h 21261"/>
              <a:gd name="T2" fmla="*/ 2147483647 w 19679"/>
              <a:gd name="T3" fmla="*/ 2147483647 h 21261"/>
              <a:gd name="T4" fmla="*/ 2147483647 w 19679"/>
              <a:gd name="T5" fmla="*/ 2147483647 h 21261"/>
              <a:gd name="T6" fmla="*/ 2147483647 w 19679"/>
              <a:gd name="T7" fmla="*/ 2147483647 h 21261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21261"/>
              <a:gd name="T14" fmla="*/ 19679 w 19679"/>
              <a:gd name="T15" fmla="*/ 21261 h 212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21261" extrusionOk="0">
                <a:moveTo>
                  <a:pt x="9838" y="0"/>
                </a:moveTo>
                <a:cubicBezTo>
                  <a:pt x="7320" y="0"/>
                  <a:pt x="4803" y="740"/>
                  <a:pt x="2881" y="2220"/>
                </a:cubicBezTo>
                <a:cubicBezTo>
                  <a:pt x="-961" y="5181"/>
                  <a:pt x="-961" y="9981"/>
                  <a:pt x="2881" y="12941"/>
                </a:cubicBezTo>
                <a:cubicBezTo>
                  <a:pt x="4159" y="13926"/>
                  <a:pt x="5702" y="14576"/>
                  <a:pt x="7332" y="14906"/>
                </a:cubicBezTo>
                <a:cubicBezTo>
                  <a:pt x="7093" y="15029"/>
                  <a:pt x="6864" y="15172"/>
                  <a:pt x="6652" y="15335"/>
                </a:cubicBezTo>
                <a:cubicBezTo>
                  <a:pt x="4893" y="16691"/>
                  <a:pt x="4893" y="18888"/>
                  <a:pt x="6652" y="20244"/>
                </a:cubicBezTo>
                <a:cubicBezTo>
                  <a:pt x="8412" y="21600"/>
                  <a:pt x="11266" y="21600"/>
                  <a:pt x="13026" y="20244"/>
                </a:cubicBezTo>
                <a:cubicBezTo>
                  <a:pt x="14785" y="18888"/>
                  <a:pt x="14785" y="16691"/>
                  <a:pt x="13026" y="15335"/>
                </a:cubicBezTo>
                <a:cubicBezTo>
                  <a:pt x="12814" y="15172"/>
                  <a:pt x="12585" y="15029"/>
                  <a:pt x="12346" y="14906"/>
                </a:cubicBezTo>
                <a:cubicBezTo>
                  <a:pt x="13976" y="14576"/>
                  <a:pt x="15519" y="13926"/>
                  <a:pt x="16797" y="12941"/>
                </a:cubicBezTo>
                <a:cubicBezTo>
                  <a:pt x="20639" y="9981"/>
                  <a:pt x="20639" y="5181"/>
                  <a:pt x="16797" y="2220"/>
                </a:cubicBezTo>
                <a:cubicBezTo>
                  <a:pt x="14875" y="740"/>
                  <a:pt x="12356" y="0"/>
                  <a:pt x="9838" y="0"/>
                </a:cubicBezTo>
                <a:close/>
              </a:path>
            </a:pathLst>
          </a:cu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11" name="Shape 61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ChangeShapeType="1"/>
          </p:cNvSpPr>
          <p:nvPr/>
        </p:nvSpPr>
        <p:spPr bwMode="auto">
          <a:xfrm>
            <a:off x="1588" y="2924175"/>
            <a:ext cx="911225" cy="0"/>
          </a:xfrm>
          <a:prstGeom prst="line">
            <a:avLst/>
          </a:pr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pic>
        <p:nvPicPr>
          <p:cNvPr id="31" name="Picture 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 noChangeArrowheads="1"/>
          </p:cNvPicPr>
          <p:nvPr/>
        </p:nvPicPr>
        <p:blipFill rotWithShape="1">
          <a:blip r:embed="rId1" cstate="print"/>
          <a:srcRect l="9700" t="45114" r="66840" b="23599"/>
          <a:stretch>
            <a:fillRect/>
          </a:stretch>
        </p:blipFill>
        <p:spPr bwMode="auto">
          <a:xfrm>
            <a:off x="1027263" y="2257880"/>
            <a:ext cx="1324320" cy="132432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</p:pic>
      <p:pic>
        <p:nvPicPr>
          <p:cNvPr id="32" name="Picture 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 noChangeArrowheads="1"/>
          </p:cNvPicPr>
          <p:nvPr/>
        </p:nvPicPr>
        <p:blipFill rotWithShape="1">
          <a:blip r:embed="rId1" cstate="print"/>
          <a:srcRect l="31319" t="42240" r="45221" b="26473"/>
          <a:stretch>
            <a:fillRect/>
          </a:stretch>
        </p:blipFill>
        <p:spPr bwMode="auto">
          <a:xfrm>
            <a:off x="3575344" y="2257880"/>
            <a:ext cx="1324320" cy="132432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</p:pic>
      <p:pic>
        <p:nvPicPr>
          <p:cNvPr id="33" name="Picture 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 noChangeArrowheads="1"/>
          </p:cNvPicPr>
          <p:nvPr/>
        </p:nvPicPr>
        <p:blipFill rotWithShape="1">
          <a:blip r:embed="rId1" cstate="print"/>
          <a:srcRect l="50292" t="52603" r="26248" b="16110"/>
          <a:stretch>
            <a:fillRect/>
          </a:stretch>
        </p:blipFill>
        <p:spPr bwMode="auto">
          <a:xfrm>
            <a:off x="6125828" y="2257880"/>
            <a:ext cx="1324320" cy="132432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1204913" y="2176463"/>
            <a:ext cx="1811337" cy="1811337"/>
          </a:xfrm>
          <a:prstGeom prst="ellipse">
            <a:avLst/>
          </a:prstGeom>
          <a:solidFill>
            <a:srgbClr val="9776A1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椭圆 11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2851150" y="2152650"/>
            <a:ext cx="1833563" cy="1835150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椭圆 12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4521200" y="2189163"/>
            <a:ext cx="1811338" cy="1811337"/>
          </a:xfrm>
          <a:prstGeom prst="ellipse">
            <a:avLst/>
          </a:prstGeom>
          <a:solidFill>
            <a:srgbClr val="9776A1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椭圆 13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6167438" y="2166938"/>
            <a:ext cx="1833562" cy="1833562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5" name="矩形 12"/>
          <p:cNvSpPr>
            <a:spLocks noChangeArrowheads="1"/>
          </p:cNvSpPr>
          <p:nvPr/>
        </p:nvSpPr>
        <p:spPr bwMode="auto">
          <a:xfrm>
            <a:off x="4572000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6" name="矩形 13"/>
          <p:cNvSpPr>
            <a:spLocks noChangeArrowheads="1"/>
          </p:cNvSpPr>
          <p:nvPr/>
        </p:nvSpPr>
        <p:spPr bwMode="auto">
          <a:xfrm>
            <a:off x="62865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矩形 14"/>
          <p:cNvSpPr>
            <a:spLocks noChangeArrowheads="1"/>
          </p:cNvSpPr>
          <p:nvPr/>
        </p:nvSpPr>
        <p:spPr bwMode="auto">
          <a:xfrm>
            <a:off x="2928938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1143000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3216275" y="1603375"/>
            <a:ext cx="3284538" cy="3182938"/>
            <a:chOff x="1912729" y="2317037"/>
            <a:chExt cx="3510756" cy="3402222"/>
          </a:xfrm>
        </p:grpSpPr>
        <p:sp>
          <p:nvSpPr>
            <p:cNvPr id="23" name="Trapezoid 5"/>
            <p:cNvSpPr/>
            <p:nvPr/>
          </p:nvSpPr>
          <p:spPr>
            <a:xfrm rot="16200000">
              <a:off x="1594566" y="5341706"/>
              <a:ext cx="695716" cy="59390"/>
            </a:xfrm>
            <a:prstGeom prst="trapezoid">
              <a:avLst>
                <a:gd name="adj" fmla="val 69837"/>
              </a:avLst>
            </a:prstGeom>
            <a:solidFill>
              <a:schemeClr val="tx1">
                <a:lumMod val="65000"/>
                <a:lumOff val="3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rapezoid 6"/>
            <p:cNvSpPr/>
            <p:nvPr/>
          </p:nvSpPr>
          <p:spPr>
            <a:xfrm rot="16200000">
              <a:off x="1594566" y="4438972"/>
              <a:ext cx="695716" cy="59390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rapezoid 7"/>
            <p:cNvSpPr/>
            <p:nvPr/>
          </p:nvSpPr>
          <p:spPr>
            <a:xfrm rot="16200000">
              <a:off x="1594566" y="3537934"/>
              <a:ext cx="695716" cy="59390"/>
            </a:xfrm>
            <a:prstGeom prst="trapezoid">
              <a:avLst>
                <a:gd name="adj" fmla="val 69837"/>
              </a:avLst>
            </a:prstGeom>
            <a:solidFill>
              <a:schemeClr val="tx1">
                <a:lumMod val="65000"/>
                <a:lumOff val="3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rapezoid 8"/>
            <p:cNvSpPr/>
            <p:nvPr/>
          </p:nvSpPr>
          <p:spPr>
            <a:xfrm rot="16200000">
              <a:off x="1594566" y="2635200"/>
              <a:ext cx="695716" cy="59390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Pentagon 9"/>
            <p:cNvSpPr/>
            <p:nvPr/>
          </p:nvSpPr>
          <p:spPr>
            <a:xfrm>
              <a:off x="1912729" y="2359459"/>
              <a:ext cx="3510756" cy="607479"/>
            </a:xfrm>
            <a:prstGeom prst="homePlate">
              <a:avLst>
                <a:gd name="adj" fmla="val 36274"/>
              </a:avLst>
            </a:prstGeom>
            <a:solidFill>
              <a:srgbClr val="9776A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Pentagon 10"/>
            <p:cNvSpPr/>
            <p:nvPr/>
          </p:nvSpPr>
          <p:spPr>
            <a:xfrm>
              <a:off x="1912729" y="3262193"/>
              <a:ext cx="3510756" cy="607479"/>
            </a:xfrm>
            <a:prstGeom prst="homePlate">
              <a:avLst>
                <a:gd name="adj" fmla="val 36274"/>
              </a:avLst>
            </a:prstGeom>
            <a:solidFill>
              <a:schemeClr val="bg1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Pentagon 11"/>
            <p:cNvSpPr/>
            <p:nvPr/>
          </p:nvSpPr>
          <p:spPr>
            <a:xfrm>
              <a:off x="1912729" y="4164927"/>
              <a:ext cx="3510756" cy="607479"/>
            </a:xfrm>
            <a:prstGeom prst="homePlate">
              <a:avLst>
                <a:gd name="adj" fmla="val 36274"/>
              </a:avLst>
            </a:prstGeom>
            <a:solidFill>
              <a:srgbClr val="9776A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Pentagon 12"/>
            <p:cNvSpPr/>
            <p:nvPr/>
          </p:nvSpPr>
          <p:spPr>
            <a:xfrm>
              <a:off x="1912729" y="5065964"/>
              <a:ext cx="3510756" cy="607479"/>
            </a:xfrm>
            <a:prstGeom prst="homePlate">
              <a:avLst>
                <a:gd name="adj" fmla="val 36274"/>
              </a:avLst>
            </a:prstGeom>
            <a:solidFill>
              <a:schemeClr val="bg1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80" name="矩形 20"/>
          <p:cNvSpPr>
            <a:spLocks noChangeArrowheads="1"/>
          </p:cNvSpPr>
          <p:nvPr/>
        </p:nvSpPr>
        <p:spPr bwMode="auto">
          <a:xfrm>
            <a:off x="4002088" y="346075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矩形 21"/>
          <p:cNvSpPr>
            <a:spLocks noChangeArrowheads="1"/>
          </p:cNvSpPr>
          <p:nvPr/>
        </p:nvSpPr>
        <p:spPr bwMode="auto">
          <a:xfrm>
            <a:off x="3930650" y="174625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2" name="矩形 22"/>
          <p:cNvSpPr>
            <a:spLocks noChangeArrowheads="1"/>
          </p:cNvSpPr>
          <p:nvPr/>
        </p:nvSpPr>
        <p:spPr bwMode="auto">
          <a:xfrm>
            <a:off x="3929063" y="259080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3" name="矩形 20"/>
          <p:cNvSpPr>
            <a:spLocks noChangeArrowheads="1"/>
          </p:cNvSpPr>
          <p:nvPr/>
        </p:nvSpPr>
        <p:spPr bwMode="auto">
          <a:xfrm>
            <a:off x="4073525" y="43053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03" name="组合 50"/>
          <p:cNvGrpSpPr/>
          <p:nvPr/>
        </p:nvGrpSpPr>
        <p:grpSpPr bwMode="auto">
          <a:xfrm>
            <a:off x="684213" y="1700213"/>
            <a:ext cx="7800975" cy="3657600"/>
            <a:chOff x="798513" y="1344613"/>
            <a:chExt cx="10594975" cy="4967287"/>
          </a:xfrm>
        </p:grpSpPr>
        <p:pic>
          <p:nvPicPr>
            <p:cNvPr id="4108" name="图片占位符 16"/>
            <p:cNvPicPr>
              <a:picLocks noChangeAspect="1"/>
            </p:cNvPicPr>
            <p:nvPr/>
          </p:nvPicPr>
          <p:blipFill>
            <a:blip r:embed="rId1" cstate="print"/>
            <a:srcRect t="9711" b="9711"/>
            <a:stretch>
              <a:fillRect/>
            </a:stretch>
          </p:blipFill>
          <p:spPr bwMode="auto">
            <a:xfrm>
              <a:off x="798513" y="3971925"/>
              <a:ext cx="5162550" cy="2339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9" name="图片占位符 15"/>
            <p:cNvPicPr>
              <a:picLocks noChangeAspect="1"/>
            </p:cNvPicPr>
            <p:nvPr/>
          </p:nvPicPr>
          <p:blipFill>
            <a:blip r:embed="rId2" cstate="print"/>
            <a:srcRect t="15791" b="15791"/>
            <a:stretch>
              <a:fillRect/>
            </a:stretch>
          </p:blipFill>
          <p:spPr bwMode="auto">
            <a:xfrm>
              <a:off x="6230938" y="1344613"/>
              <a:ext cx="5162550" cy="2339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等腰三角形 48"/>
            <p:cNvSpPr/>
            <p:nvPr/>
          </p:nvSpPr>
          <p:spPr>
            <a:xfrm rot="16200000">
              <a:off x="5959097" y="2389158"/>
              <a:ext cx="291053" cy="250105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5400000" flipH="1">
              <a:off x="5941850" y="5015094"/>
              <a:ext cx="288896" cy="252261"/>
            </a:xfrm>
            <a:prstGeom prst="triangle">
              <a:avLst/>
            </a:prstGeom>
            <a:solidFill>
              <a:srgbClr val="9776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684213" y="1628775"/>
            <a:ext cx="3816350" cy="17287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643438" y="3644900"/>
            <a:ext cx="3816350" cy="1728788"/>
          </a:xfrm>
          <a:prstGeom prst="rect">
            <a:avLst/>
          </a:prstGeom>
          <a:solidFill>
            <a:srgbClr val="9776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6" name="矩形 13"/>
          <p:cNvSpPr>
            <a:spLocks noChangeArrowheads="1"/>
          </p:cNvSpPr>
          <p:nvPr/>
        </p:nvSpPr>
        <p:spPr bwMode="auto">
          <a:xfrm>
            <a:off x="1835150" y="23495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7" name="矩形 13"/>
          <p:cNvSpPr>
            <a:spLocks noChangeArrowheads="1"/>
          </p:cNvSpPr>
          <p:nvPr/>
        </p:nvSpPr>
        <p:spPr bwMode="auto">
          <a:xfrm>
            <a:off x="5435600" y="422116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rcRect l="9544" t="24444" r="60020" b="12400"/>
          <a:stretch>
            <a:fillRect/>
          </a:stretch>
        </p:blipFill>
        <p:spPr>
          <a:xfrm>
            <a:off x="571500" y="1571625"/>
            <a:ext cx="3709988" cy="4330700"/>
          </a:xfrm>
          <a:custGeom>
            <a:avLst/>
            <a:gdLst>
              <a:gd name="connsiteX0" fmla="*/ 53583 w 3710748"/>
              <a:gd name="connsiteY0" fmla="*/ 0 h 4331207"/>
              <a:gd name="connsiteX1" fmla="*/ 3657166 w 3710748"/>
              <a:gd name="connsiteY1" fmla="*/ 0 h 4331207"/>
              <a:gd name="connsiteX2" fmla="*/ 3710748 w 3710748"/>
              <a:gd name="connsiteY2" fmla="*/ 53583 h 4331207"/>
              <a:gd name="connsiteX3" fmla="*/ 3710748 w 3710748"/>
              <a:gd name="connsiteY3" fmla="*/ 4277624 h 4331207"/>
              <a:gd name="connsiteX4" fmla="*/ 3657166 w 3710748"/>
              <a:gd name="connsiteY4" fmla="*/ 4331207 h 4331207"/>
              <a:gd name="connsiteX5" fmla="*/ 53583 w 3710748"/>
              <a:gd name="connsiteY5" fmla="*/ 4331207 h 4331207"/>
              <a:gd name="connsiteX6" fmla="*/ 0 w 3710748"/>
              <a:gd name="connsiteY6" fmla="*/ 4277624 h 4331207"/>
              <a:gd name="connsiteX7" fmla="*/ 0 w 3710748"/>
              <a:gd name="connsiteY7" fmla="*/ 53583 h 4331207"/>
              <a:gd name="connsiteX8" fmla="*/ 53583 w 3710748"/>
              <a:gd name="connsiteY8" fmla="*/ 0 h 4331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0748" h="4331207">
                <a:moveTo>
                  <a:pt x="53583" y="0"/>
                </a:moveTo>
                <a:lnTo>
                  <a:pt x="3657166" y="0"/>
                </a:lnTo>
                <a:cubicBezTo>
                  <a:pt x="3686758" y="0"/>
                  <a:pt x="3710748" y="23990"/>
                  <a:pt x="3710748" y="53583"/>
                </a:cubicBezTo>
                <a:lnTo>
                  <a:pt x="3710748" y="4277624"/>
                </a:lnTo>
                <a:cubicBezTo>
                  <a:pt x="3710748" y="4307217"/>
                  <a:pt x="3686758" y="4331207"/>
                  <a:pt x="3657166" y="4331207"/>
                </a:cubicBezTo>
                <a:lnTo>
                  <a:pt x="53583" y="4331207"/>
                </a:lnTo>
                <a:cubicBezTo>
                  <a:pt x="23990" y="4331207"/>
                  <a:pt x="0" y="4307217"/>
                  <a:pt x="0" y="4277624"/>
                </a:cubicBezTo>
                <a:lnTo>
                  <a:pt x="0" y="53583"/>
                </a:lnTo>
                <a:cubicBezTo>
                  <a:pt x="0" y="23990"/>
                  <a:pt x="23990" y="0"/>
                  <a:pt x="53583" y="0"/>
                </a:cubicBezTo>
                <a:close/>
              </a:path>
            </a:pathLst>
          </a:custGeom>
          <a:solidFill>
            <a:srgbClr val="1A4E4C"/>
          </a:solidFill>
          <a:ln w="25400">
            <a:noFill/>
          </a:ln>
          <a:effectLst>
            <a:outerShdw blurRad="419100" dist="419100" dir="2700000" algn="tl" rotWithShape="0">
              <a:schemeClr val="bg2">
                <a:lumMod val="75000"/>
                <a:alpha val="67000"/>
              </a:scheme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rcRect l="60020" t="24444" r="9544" b="12400"/>
          <a:stretch>
            <a:fillRect/>
          </a:stretch>
        </p:blipFill>
        <p:spPr>
          <a:xfrm>
            <a:off x="4857750" y="1571625"/>
            <a:ext cx="3709988" cy="4330700"/>
          </a:xfrm>
          <a:custGeom>
            <a:avLst/>
            <a:gdLst>
              <a:gd name="connsiteX0" fmla="*/ 53583 w 3710748"/>
              <a:gd name="connsiteY0" fmla="*/ 0 h 4331207"/>
              <a:gd name="connsiteX1" fmla="*/ 3657166 w 3710748"/>
              <a:gd name="connsiteY1" fmla="*/ 0 h 4331207"/>
              <a:gd name="connsiteX2" fmla="*/ 3710748 w 3710748"/>
              <a:gd name="connsiteY2" fmla="*/ 53583 h 4331207"/>
              <a:gd name="connsiteX3" fmla="*/ 3710748 w 3710748"/>
              <a:gd name="connsiteY3" fmla="*/ 4277624 h 4331207"/>
              <a:gd name="connsiteX4" fmla="*/ 3657166 w 3710748"/>
              <a:gd name="connsiteY4" fmla="*/ 4331207 h 4331207"/>
              <a:gd name="connsiteX5" fmla="*/ 53583 w 3710748"/>
              <a:gd name="connsiteY5" fmla="*/ 4331207 h 4331207"/>
              <a:gd name="connsiteX6" fmla="*/ 0 w 3710748"/>
              <a:gd name="connsiteY6" fmla="*/ 4277624 h 4331207"/>
              <a:gd name="connsiteX7" fmla="*/ 0 w 3710748"/>
              <a:gd name="connsiteY7" fmla="*/ 53583 h 4331207"/>
              <a:gd name="connsiteX8" fmla="*/ 53583 w 3710748"/>
              <a:gd name="connsiteY8" fmla="*/ 0 h 4331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0748" h="4331207">
                <a:moveTo>
                  <a:pt x="53583" y="0"/>
                </a:moveTo>
                <a:lnTo>
                  <a:pt x="3657166" y="0"/>
                </a:lnTo>
                <a:cubicBezTo>
                  <a:pt x="3686758" y="0"/>
                  <a:pt x="3710748" y="23990"/>
                  <a:pt x="3710748" y="53583"/>
                </a:cubicBezTo>
                <a:lnTo>
                  <a:pt x="3710748" y="4277624"/>
                </a:lnTo>
                <a:cubicBezTo>
                  <a:pt x="3710748" y="4307217"/>
                  <a:pt x="3686758" y="4331207"/>
                  <a:pt x="3657166" y="4331207"/>
                </a:cubicBezTo>
                <a:lnTo>
                  <a:pt x="53583" y="4331207"/>
                </a:lnTo>
                <a:cubicBezTo>
                  <a:pt x="23990" y="4331207"/>
                  <a:pt x="0" y="4307217"/>
                  <a:pt x="0" y="4277624"/>
                </a:cubicBezTo>
                <a:lnTo>
                  <a:pt x="0" y="53583"/>
                </a:lnTo>
                <a:cubicBezTo>
                  <a:pt x="0" y="23990"/>
                  <a:pt x="23990" y="0"/>
                  <a:pt x="53583" y="0"/>
                </a:cubicBezTo>
                <a:close/>
              </a:path>
            </a:pathLst>
          </a:custGeom>
          <a:solidFill>
            <a:srgbClr val="1A4E4C"/>
          </a:solidFill>
          <a:ln w="25400">
            <a:noFill/>
          </a:ln>
          <a:effectLst>
            <a:outerShdw blurRad="419100" dist="419100" dir="2700000" algn="tl" rotWithShape="0">
              <a:schemeClr val="bg2">
                <a:lumMod val="50000"/>
                <a:alpha val="50000"/>
              </a:schemeClr>
            </a:outerShdw>
          </a:effectLst>
        </p:spPr>
      </p:pic>
      <p:cxnSp>
        <p:nvCxnSpPr>
          <p:cNvPr id="13" name="直接连接符 12"/>
          <p:cNvCxnSpPr/>
          <p:nvPr/>
        </p:nvCxnSpPr>
        <p:spPr>
          <a:xfrm>
            <a:off x="4857750" y="4984750"/>
            <a:ext cx="37084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rcRect l="755" t="13120" r="493" b="16084"/>
          <a:stretch>
            <a:fillRect/>
          </a:stretch>
        </p:blipFill>
        <p:spPr bwMode="auto">
          <a:xfrm>
            <a:off x="4857750" y="1571625"/>
            <a:ext cx="3709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直接连接符 14"/>
          <p:cNvCxnSpPr/>
          <p:nvPr/>
        </p:nvCxnSpPr>
        <p:spPr>
          <a:xfrm>
            <a:off x="571500" y="4984750"/>
            <a:ext cx="37084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rcRect l="404" t="12531" r="658" b="27654"/>
          <a:stretch>
            <a:fillRect/>
          </a:stretch>
        </p:blipFill>
        <p:spPr bwMode="auto">
          <a:xfrm>
            <a:off x="571500" y="1571625"/>
            <a:ext cx="3709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1500" y="3071813"/>
            <a:ext cx="3714750" cy="2786062"/>
          </a:xfrm>
          <a:prstGeom prst="rect">
            <a:avLst/>
          </a:prstGeom>
          <a:solidFill>
            <a:srgbClr val="9776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57750" y="3071813"/>
            <a:ext cx="3714750" cy="2857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5" name="矩形 13"/>
          <p:cNvSpPr>
            <a:spLocks noChangeArrowheads="1"/>
          </p:cNvSpPr>
          <p:nvPr/>
        </p:nvSpPr>
        <p:spPr bwMode="auto">
          <a:xfrm>
            <a:off x="6072188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6" name="矩形 13"/>
          <p:cNvSpPr>
            <a:spLocks noChangeArrowheads="1"/>
          </p:cNvSpPr>
          <p:nvPr/>
        </p:nvSpPr>
        <p:spPr bwMode="auto">
          <a:xfrm>
            <a:off x="1476375" y="40767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50" name="图片占位符 7"/>
          <p:cNvPicPr>
            <a:picLocks noChangeAspect="1"/>
          </p:cNvPicPr>
          <p:nvPr/>
        </p:nvPicPr>
        <p:blipFill>
          <a:blip r:embed="rId1" cstate="print"/>
          <a:srcRect l="34753" r="34753"/>
          <a:stretch>
            <a:fillRect/>
          </a:stretch>
        </p:blipFill>
        <p:spPr bwMode="auto">
          <a:xfrm>
            <a:off x="1116013" y="2016125"/>
            <a:ext cx="1662112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图片占位符 8"/>
          <p:cNvPicPr>
            <a:picLocks noChangeAspect="1"/>
          </p:cNvPicPr>
          <p:nvPr/>
        </p:nvPicPr>
        <p:blipFill>
          <a:blip r:embed="rId2" cstate="print"/>
          <a:srcRect l="38795" r="38795"/>
          <a:stretch>
            <a:fillRect/>
          </a:stretch>
        </p:blipFill>
        <p:spPr bwMode="auto">
          <a:xfrm>
            <a:off x="2882900" y="2016125"/>
            <a:ext cx="166052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图片占位符 9"/>
          <p:cNvPicPr>
            <a:picLocks noChangeAspect="1"/>
          </p:cNvPicPr>
          <p:nvPr/>
        </p:nvPicPr>
        <p:blipFill>
          <a:blip r:embed="rId3" cstate="print"/>
          <a:srcRect l="34753" r="34753"/>
          <a:stretch>
            <a:fillRect/>
          </a:stretch>
        </p:blipFill>
        <p:spPr bwMode="auto">
          <a:xfrm>
            <a:off x="4649788" y="2016125"/>
            <a:ext cx="166052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图片占位符 10"/>
          <p:cNvPicPr>
            <a:picLocks noChangeAspect="1"/>
          </p:cNvPicPr>
          <p:nvPr/>
        </p:nvPicPr>
        <p:blipFill>
          <a:blip r:embed="rId4" cstate="print"/>
          <a:srcRect l="37141" r="37141"/>
          <a:stretch>
            <a:fillRect/>
          </a:stretch>
        </p:blipFill>
        <p:spPr bwMode="auto">
          <a:xfrm>
            <a:off x="6416675" y="2016125"/>
            <a:ext cx="166052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Picture Placeholder 5"/>
          <p:cNvSpPr txBox="1"/>
          <p:nvPr/>
        </p:nvSpPr>
        <p:spPr bwMode="auto">
          <a:xfrm>
            <a:off x="1116013" y="4502150"/>
            <a:ext cx="1662112" cy="2355850"/>
          </a:xfrm>
          <a:prstGeom prst="rect">
            <a:avLst/>
          </a:prstGeom>
          <a:solidFill>
            <a:srgbClr val="4E79D7"/>
          </a:solidFill>
          <a:ln w="9525">
            <a:noFill/>
            <a:miter lim="800000"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23" name="Picture Placeholder 5"/>
          <p:cNvSpPr txBox="1"/>
          <p:nvPr/>
        </p:nvSpPr>
        <p:spPr bwMode="auto">
          <a:xfrm>
            <a:off x="2882900" y="4502150"/>
            <a:ext cx="1660525" cy="235585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24" name="Picture Placeholder 5"/>
          <p:cNvSpPr txBox="1"/>
          <p:nvPr/>
        </p:nvSpPr>
        <p:spPr bwMode="auto">
          <a:xfrm>
            <a:off x="4649788" y="4502150"/>
            <a:ext cx="1660525" cy="2355850"/>
          </a:xfrm>
          <a:prstGeom prst="rect">
            <a:avLst/>
          </a:prstGeom>
          <a:solidFill>
            <a:srgbClr val="4E79D7"/>
          </a:solidFill>
          <a:ln w="9525">
            <a:noFill/>
            <a:miter lim="800000"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25" name="Picture Placeholder 5"/>
          <p:cNvSpPr txBox="1"/>
          <p:nvPr/>
        </p:nvSpPr>
        <p:spPr bwMode="auto">
          <a:xfrm>
            <a:off x="6416675" y="4502150"/>
            <a:ext cx="1660525" cy="235585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6158" name="矩形 20"/>
          <p:cNvSpPr>
            <a:spLocks noChangeArrowheads="1"/>
          </p:cNvSpPr>
          <p:nvPr/>
        </p:nvSpPr>
        <p:spPr bwMode="auto">
          <a:xfrm>
            <a:off x="2933700" y="534511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9" name="矩形 21"/>
          <p:cNvSpPr>
            <a:spLocks noChangeArrowheads="1"/>
          </p:cNvSpPr>
          <p:nvPr/>
        </p:nvSpPr>
        <p:spPr bwMode="auto">
          <a:xfrm>
            <a:off x="1147763" y="535781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0" name="矩形 22"/>
          <p:cNvSpPr>
            <a:spLocks noChangeArrowheads="1"/>
          </p:cNvSpPr>
          <p:nvPr/>
        </p:nvSpPr>
        <p:spPr bwMode="auto">
          <a:xfrm>
            <a:off x="4719638" y="534511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矩形 22"/>
          <p:cNvSpPr>
            <a:spLocks noChangeArrowheads="1"/>
          </p:cNvSpPr>
          <p:nvPr/>
        </p:nvSpPr>
        <p:spPr bwMode="auto">
          <a:xfrm>
            <a:off x="6507163" y="528637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75" name="组合 16"/>
          <p:cNvGrpSpPr/>
          <p:nvPr/>
        </p:nvGrpSpPr>
        <p:grpSpPr bwMode="auto">
          <a:xfrm>
            <a:off x="900113" y="765175"/>
            <a:ext cx="7607300" cy="5413375"/>
            <a:chOff x="1271588" y="15875"/>
            <a:chExt cx="9629775" cy="6853238"/>
          </a:xfrm>
        </p:grpSpPr>
        <p:pic>
          <p:nvPicPr>
            <p:cNvPr id="7176" name="图片占位符 9"/>
            <p:cNvPicPr>
              <a:picLocks noChangeAspect="1"/>
            </p:cNvPicPr>
            <p:nvPr/>
          </p:nvPicPr>
          <p:blipFill>
            <a:blip r:embed="rId1" cstate="print"/>
            <a:srcRect t="11877" b="11877"/>
            <a:stretch>
              <a:fillRect/>
            </a:stretch>
          </p:blipFill>
          <p:spPr bwMode="auto">
            <a:xfrm>
              <a:off x="1271588" y="4252913"/>
              <a:ext cx="2287587" cy="2616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7" name="图片占位符 15"/>
            <p:cNvPicPr>
              <a:picLocks noChangeAspect="1"/>
            </p:cNvPicPr>
            <p:nvPr/>
          </p:nvPicPr>
          <p:blipFill>
            <a:blip r:embed="rId2" cstate="print"/>
            <a:srcRect l="18820" r="18820"/>
            <a:stretch>
              <a:fillRect/>
            </a:stretch>
          </p:blipFill>
          <p:spPr bwMode="auto">
            <a:xfrm>
              <a:off x="6175375" y="1455738"/>
              <a:ext cx="2254250" cy="2555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8" name="图片占位符 14"/>
            <p:cNvPicPr>
              <a:picLocks noChangeAspect="1"/>
            </p:cNvPicPr>
            <p:nvPr/>
          </p:nvPicPr>
          <p:blipFill>
            <a:blip r:embed="rId3" cstate="print"/>
            <a:srcRect l="25185" r="25185"/>
            <a:stretch>
              <a:fillRect/>
            </a:stretch>
          </p:blipFill>
          <p:spPr bwMode="auto">
            <a:xfrm>
              <a:off x="3756025" y="2855913"/>
              <a:ext cx="2249488" cy="254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9" name="图片占位符 30"/>
            <p:cNvPicPr>
              <a:picLocks noChangeAspect="1"/>
            </p:cNvPicPr>
            <p:nvPr/>
          </p:nvPicPr>
          <p:blipFill>
            <a:blip r:embed="rId4" cstate="print"/>
            <a:srcRect t="17838" b="17838"/>
            <a:stretch>
              <a:fillRect/>
            </a:stretch>
          </p:blipFill>
          <p:spPr bwMode="auto">
            <a:xfrm>
              <a:off x="8616950" y="15875"/>
              <a:ext cx="2284413" cy="2608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9" name="矩形 13"/>
          <p:cNvSpPr>
            <a:spLocks noChangeArrowheads="1"/>
          </p:cNvSpPr>
          <p:nvPr/>
        </p:nvSpPr>
        <p:spPr bwMode="auto">
          <a:xfrm>
            <a:off x="6000750" y="17145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0" name="矩形 14"/>
          <p:cNvSpPr>
            <a:spLocks noChangeArrowheads="1"/>
          </p:cNvSpPr>
          <p:nvPr/>
        </p:nvSpPr>
        <p:spPr bwMode="auto">
          <a:xfrm>
            <a:off x="3786188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1" name="矩形 15"/>
          <p:cNvSpPr>
            <a:spLocks noChangeArrowheads="1"/>
          </p:cNvSpPr>
          <p:nvPr/>
        </p:nvSpPr>
        <p:spPr bwMode="auto">
          <a:xfrm>
            <a:off x="1071563" y="171450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1427163" y="3706813"/>
            <a:ext cx="525462" cy="525462"/>
          </a:xfrm>
          <a:prstGeom prst="ellipse">
            <a:avLst/>
          </a:prstGeom>
          <a:solidFill>
            <a:srgbClr val="9776A1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椭圆 11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3960813" y="1611313"/>
            <a:ext cx="525462" cy="525462"/>
          </a:xfrm>
          <a:prstGeom prst="ellipse">
            <a:avLst/>
          </a:prstGeom>
          <a:solidFill>
            <a:srgbClr val="9776A1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椭圆 12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6507163" y="3695700"/>
            <a:ext cx="525462" cy="525463"/>
          </a:xfrm>
          <a:prstGeom prst="ellipse">
            <a:avLst/>
          </a:prstGeom>
          <a:solidFill>
            <a:srgbClr val="9776A1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Shape 591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ChangeShapeType="1"/>
          </p:cNvSpPr>
          <p:nvPr/>
        </p:nvSpPr>
        <p:spPr bwMode="auto">
          <a:xfrm>
            <a:off x="2466975" y="2924175"/>
            <a:ext cx="1000125" cy="0"/>
          </a:xfrm>
          <a:prstGeom prst="line">
            <a:avLst/>
          </a:pr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06" name="Shape 592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ChangeShapeType="1"/>
          </p:cNvSpPr>
          <p:nvPr/>
        </p:nvSpPr>
        <p:spPr bwMode="auto">
          <a:xfrm>
            <a:off x="5011738" y="2924175"/>
            <a:ext cx="993775" cy="0"/>
          </a:xfrm>
          <a:prstGeom prst="line">
            <a:avLst/>
          </a:pr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07" name="Shape 593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ChangeShapeType="1"/>
          </p:cNvSpPr>
          <p:nvPr/>
        </p:nvSpPr>
        <p:spPr bwMode="auto">
          <a:xfrm>
            <a:off x="7559675" y="2924175"/>
            <a:ext cx="1589088" cy="0"/>
          </a:xfrm>
          <a:prstGeom prst="line">
            <a:avLst/>
          </a:prstGeom>
          <a:noFill/>
          <a:ln w="19050" cap="rnd">
            <a:solidFill>
              <a:srgbClr val="1E66D5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08" name="Shape 599"/>
          <p:cNvSpPr>
            <a:spLocks noChangeArrowheads="1"/>
          </p:cNvSpPr>
          <p:nvPr/>
        </p:nvSpPr>
        <p:spPr bwMode="auto">
          <a:xfrm rot="10740000" flipH="1">
            <a:off x="3462338" y="1530350"/>
            <a:ext cx="1550987" cy="2173288"/>
          </a:xfrm>
          <a:custGeom>
            <a:avLst/>
            <a:gdLst>
              <a:gd name="T0" fmla="*/ 2147483647 w 19679"/>
              <a:gd name="T1" fmla="*/ 2147483647 h 21261"/>
              <a:gd name="T2" fmla="*/ 2147483647 w 19679"/>
              <a:gd name="T3" fmla="*/ 2147483647 h 21261"/>
              <a:gd name="T4" fmla="*/ 2147483647 w 19679"/>
              <a:gd name="T5" fmla="*/ 2147483647 h 21261"/>
              <a:gd name="T6" fmla="*/ 2147483647 w 19679"/>
              <a:gd name="T7" fmla="*/ 2147483647 h 21261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21261"/>
              <a:gd name="T14" fmla="*/ 19679 w 19679"/>
              <a:gd name="T15" fmla="*/ 21261 h 212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21261" extrusionOk="0">
                <a:moveTo>
                  <a:pt x="9838" y="0"/>
                </a:moveTo>
                <a:cubicBezTo>
                  <a:pt x="7320" y="0"/>
                  <a:pt x="4803" y="740"/>
                  <a:pt x="2881" y="2220"/>
                </a:cubicBezTo>
                <a:cubicBezTo>
                  <a:pt x="-961" y="5181"/>
                  <a:pt x="-961" y="9981"/>
                  <a:pt x="2881" y="12941"/>
                </a:cubicBezTo>
                <a:cubicBezTo>
                  <a:pt x="4159" y="13926"/>
                  <a:pt x="5702" y="14576"/>
                  <a:pt x="7332" y="14906"/>
                </a:cubicBezTo>
                <a:cubicBezTo>
                  <a:pt x="7093" y="15029"/>
                  <a:pt x="6864" y="15172"/>
                  <a:pt x="6652" y="15335"/>
                </a:cubicBezTo>
                <a:cubicBezTo>
                  <a:pt x="4893" y="16691"/>
                  <a:pt x="4893" y="18888"/>
                  <a:pt x="6652" y="20244"/>
                </a:cubicBezTo>
                <a:cubicBezTo>
                  <a:pt x="8412" y="21600"/>
                  <a:pt x="11266" y="21600"/>
                  <a:pt x="13026" y="20244"/>
                </a:cubicBezTo>
                <a:cubicBezTo>
                  <a:pt x="14785" y="18888"/>
                  <a:pt x="14785" y="16691"/>
                  <a:pt x="13026" y="15335"/>
                </a:cubicBezTo>
                <a:cubicBezTo>
                  <a:pt x="12814" y="15172"/>
                  <a:pt x="12585" y="15029"/>
                  <a:pt x="12346" y="14906"/>
                </a:cubicBezTo>
                <a:cubicBezTo>
                  <a:pt x="13976" y="14576"/>
                  <a:pt x="15519" y="13926"/>
                  <a:pt x="16797" y="12941"/>
                </a:cubicBezTo>
                <a:cubicBezTo>
                  <a:pt x="20639" y="9981"/>
                  <a:pt x="20639" y="5181"/>
                  <a:pt x="16797" y="2220"/>
                </a:cubicBezTo>
                <a:cubicBezTo>
                  <a:pt x="14875" y="740"/>
                  <a:pt x="12356" y="0"/>
                  <a:pt x="9838" y="0"/>
                </a:cubicBezTo>
                <a:close/>
              </a:path>
            </a:pathLst>
          </a:cu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09" name="Shape 605"/>
          <p:cNvSpPr>
            <a:spLocks noChangeArrowheads="1"/>
          </p:cNvSpPr>
          <p:nvPr/>
        </p:nvSpPr>
        <p:spPr bwMode="auto">
          <a:xfrm>
            <a:off x="914400" y="2139950"/>
            <a:ext cx="1550988" cy="2174875"/>
          </a:xfrm>
          <a:custGeom>
            <a:avLst/>
            <a:gdLst>
              <a:gd name="T0" fmla="*/ 2147483647 w 19679"/>
              <a:gd name="T1" fmla="*/ 2147483647 h 21261"/>
              <a:gd name="T2" fmla="*/ 2147483647 w 19679"/>
              <a:gd name="T3" fmla="*/ 2147483647 h 21261"/>
              <a:gd name="T4" fmla="*/ 2147483647 w 19679"/>
              <a:gd name="T5" fmla="*/ 2147483647 h 21261"/>
              <a:gd name="T6" fmla="*/ 2147483647 w 19679"/>
              <a:gd name="T7" fmla="*/ 2147483647 h 21261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21261"/>
              <a:gd name="T14" fmla="*/ 19679 w 19679"/>
              <a:gd name="T15" fmla="*/ 21261 h 212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21261" extrusionOk="0">
                <a:moveTo>
                  <a:pt x="9838" y="0"/>
                </a:moveTo>
                <a:cubicBezTo>
                  <a:pt x="7320" y="0"/>
                  <a:pt x="4803" y="740"/>
                  <a:pt x="2881" y="2220"/>
                </a:cubicBezTo>
                <a:cubicBezTo>
                  <a:pt x="-961" y="5181"/>
                  <a:pt x="-961" y="9981"/>
                  <a:pt x="2881" y="12941"/>
                </a:cubicBezTo>
                <a:cubicBezTo>
                  <a:pt x="4159" y="13926"/>
                  <a:pt x="5702" y="14576"/>
                  <a:pt x="7332" y="14906"/>
                </a:cubicBezTo>
                <a:cubicBezTo>
                  <a:pt x="7093" y="15029"/>
                  <a:pt x="6864" y="15172"/>
                  <a:pt x="6652" y="15335"/>
                </a:cubicBezTo>
                <a:cubicBezTo>
                  <a:pt x="4893" y="16691"/>
                  <a:pt x="4893" y="18888"/>
                  <a:pt x="6652" y="20244"/>
                </a:cubicBezTo>
                <a:cubicBezTo>
                  <a:pt x="8412" y="21600"/>
                  <a:pt x="11266" y="21600"/>
                  <a:pt x="13026" y="20244"/>
                </a:cubicBezTo>
                <a:cubicBezTo>
                  <a:pt x="14785" y="18888"/>
                  <a:pt x="14785" y="16691"/>
                  <a:pt x="13026" y="15335"/>
                </a:cubicBezTo>
                <a:cubicBezTo>
                  <a:pt x="12814" y="15172"/>
                  <a:pt x="12585" y="15029"/>
                  <a:pt x="12346" y="14906"/>
                </a:cubicBezTo>
                <a:cubicBezTo>
                  <a:pt x="13976" y="14576"/>
                  <a:pt x="15519" y="13926"/>
                  <a:pt x="16797" y="12941"/>
                </a:cubicBezTo>
                <a:cubicBezTo>
                  <a:pt x="20639" y="9981"/>
                  <a:pt x="20639" y="5181"/>
                  <a:pt x="16797" y="2220"/>
                </a:cubicBezTo>
                <a:cubicBezTo>
                  <a:pt x="14875" y="740"/>
                  <a:pt x="12356" y="0"/>
                  <a:pt x="9838" y="0"/>
                </a:cubicBezTo>
                <a:close/>
              </a:path>
            </a:pathLst>
          </a:cu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10" name="Shape 610"/>
          <p:cNvSpPr>
            <a:spLocks noChangeArrowheads="1"/>
          </p:cNvSpPr>
          <p:nvPr/>
        </p:nvSpPr>
        <p:spPr bwMode="auto">
          <a:xfrm>
            <a:off x="6002338" y="2139950"/>
            <a:ext cx="1550987" cy="2174875"/>
          </a:xfrm>
          <a:custGeom>
            <a:avLst/>
            <a:gdLst>
              <a:gd name="T0" fmla="*/ 2147483647 w 19679"/>
              <a:gd name="T1" fmla="*/ 2147483647 h 21261"/>
              <a:gd name="T2" fmla="*/ 2147483647 w 19679"/>
              <a:gd name="T3" fmla="*/ 2147483647 h 21261"/>
              <a:gd name="T4" fmla="*/ 2147483647 w 19679"/>
              <a:gd name="T5" fmla="*/ 2147483647 h 21261"/>
              <a:gd name="T6" fmla="*/ 2147483647 w 19679"/>
              <a:gd name="T7" fmla="*/ 2147483647 h 21261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21261"/>
              <a:gd name="T14" fmla="*/ 19679 w 19679"/>
              <a:gd name="T15" fmla="*/ 21261 h 212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21261" extrusionOk="0">
                <a:moveTo>
                  <a:pt x="9838" y="0"/>
                </a:moveTo>
                <a:cubicBezTo>
                  <a:pt x="7320" y="0"/>
                  <a:pt x="4803" y="740"/>
                  <a:pt x="2881" y="2220"/>
                </a:cubicBezTo>
                <a:cubicBezTo>
                  <a:pt x="-961" y="5181"/>
                  <a:pt x="-961" y="9981"/>
                  <a:pt x="2881" y="12941"/>
                </a:cubicBezTo>
                <a:cubicBezTo>
                  <a:pt x="4159" y="13926"/>
                  <a:pt x="5702" y="14576"/>
                  <a:pt x="7332" y="14906"/>
                </a:cubicBezTo>
                <a:cubicBezTo>
                  <a:pt x="7093" y="15029"/>
                  <a:pt x="6864" y="15172"/>
                  <a:pt x="6652" y="15335"/>
                </a:cubicBezTo>
                <a:cubicBezTo>
                  <a:pt x="4893" y="16691"/>
                  <a:pt x="4893" y="18888"/>
                  <a:pt x="6652" y="20244"/>
                </a:cubicBezTo>
                <a:cubicBezTo>
                  <a:pt x="8412" y="21600"/>
                  <a:pt x="11266" y="21600"/>
                  <a:pt x="13026" y="20244"/>
                </a:cubicBezTo>
                <a:cubicBezTo>
                  <a:pt x="14785" y="18888"/>
                  <a:pt x="14785" y="16691"/>
                  <a:pt x="13026" y="15335"/>
                </a:cubicBezTo>
                <a:cubicBezTo>
                  <a:pt x="12814" y="15172"/>
                  <a:pt x="12585" y="15029"/>
                  <a:pt x="12346" y="14906"/>
                </a:cubicBezTo>
                <a:cubicBezTo>
                  <a:pt x="13976" y="14576"/>
                  <a:pt x="15519" y="13926"/>
                  <a:pt x="16797" y="12941"/>
                </a:cubicBezTo>
                <a:cubicBezTo>
                  <a:pt x="20639" y="9981"/>
                  <a:pt x="20639" y="5181"/>
                  <a:pt x="16797" y="2220"/>
                </a:cubicBezTo>
                <a:cubicBezTo>
                  <a:pt x="14875" y="740"/>
                  <a:pt x="12356" y="0"/>
                  <a:pt x="9838" y="0"/>
                </a:cubicBezTo>
                <a:close/>
              </a:path>
            </a:pathLst>
          </a:cu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211" name="Shape 61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ChangeShapeType="1"/>
          </p:cNvSpPr>
          <p:nvPr/>
        </p:nvSpPr>
        <p:spPr bwMode="auto">
          <a:xfrm>
            <a:off x="1588" y="2924175"/>
            <a:ext cx="911225" cy="0"/>
          </a:xfrm>
          <a:prstGeom prst="line">
            <a:avLst/>
          </a:prstGeom>
          <a:noFill/>
          <a:ln w="19050" cap="rnd">
            <a:solidFill>
              <a:srgbClr val="2C4C8F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pic>
        <p:nvPicPr>
          <p:cNvPr id="31" name="Picture 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 noChangeArrowheads="1"/>
          </p:cNvPicPr>
          <p:nvPr/>
        </p:nvPicPr>
        <p:blipFill rotWithShape="1">
          <a:blip r:embed="rId1" cstate="print"/>
          <a:srcRect l="9700" t="45114" r="66840" b="23599"/>
          <a:stretch>
            <a:fillRect/>
          </a:stretch>
        </p:blipFill>
        <p:spPr bwMode="auto">
          <a:xfrm>
            <a:off x="1027263" y="2257880"/>
            <a:ext cx="1324320" cy="132432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</p:pic>
      <p:pic>
        <p:nvPicPr>
          <p:cNvPr id="32" name="Picture 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 noChangeArrowheads="1"/>
          </p:cNvPicPr>
          <p:nvPr/>
        </p:nvPicPr>
        <p:blipFill rotWithShape="1">
          <a:blip r:embed="rId1" cstate="print"/>
          <a:srcRect l="31319" t="42240" r="45221" b="26473"/>
          <a:stretch>
            <a:fillRect/>
          </a:stretch>
        </p:blipFill>
        <p:spPr bwMode="auto">
          <a:xfrm>
            <a:off x="3575344" y="2257880"/>
            <a:ext cx="1324320" cy="132432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</p:pic>
      <p:pic>
        <p:nvPicPr>
          <p:cNvPr id="33" name="Picture 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 noChangeArrowheads="1"/>
          </p:cNvPicPr>
          <p:nvPr/>
        </p:nvPicPr>
        <p:blipFill rotWithShape="1">
          <a:blip r:embed="rId1" cstate="print"/>
          <a:srcRect l="50292" t="52603" r="26248" b="16110"/>
          <a:stretch>
            <a:fillRect/>
          </a:stretch>
        </p:blipFill>
        <p:spPr bwMode="auto">
          <a:xfrm>
            <a:off x="6125828" y="2257880"/>
            <a:ext cx="1324320" cy="132432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0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/>
          </p:cNvPicPr>
          <p:nvPr/>
        </p:nvPicPr>
        <p:blipFill>
          <a:blip r:embed="rId1" cstate="print"/>
          <a:srcRect l="76775"/>
          <a:stretch>
            <a:fillRect/>
          </a:stretch>
        </p:blipFill>
        <p:spPr bwMode="auto">
          <a:xfrm>
            <a:off x="5473700" y="1927225"/>
            <a:ext cx="214313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11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/>
          </p:cNvPicPr>
          <p:nvPr/>
        </p:nvPicPr>
        <p:blipFill>
          <a:blip r:embed="rId2" cstate="print"/>
          <a:srcRect t="76775"/>
          <a:stretch>
            <a:fillRect/>
          </a:stretch>
        </p:blipFill>
        <p:spPr bwMode="auto">
          <a:xfrm>
            <a:off x="3011488" y="2505075"/>
            <a:ext cx="225583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 12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>
            <a:off x="2781300" y="1917700"/>
            <a:ext cx="4291013" cy="592138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>
            <a:solidFill>
              <a:srgbClr val="2C4C8F"/>
            </a:solidFill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9221" name="图片 14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/>
          </p:cNvPicPr>
          <p:nvPr/>
        </p:nvPicPr>
        <p:blipFill>
          <a:blip r:embed="rId1" cstate="print"/>
          <a:srcRect l="76775"/>
          <a:stretch>
            <a:fillRect/>
          </a:stretch>
        </p:blipFill>
        <p:spPr bwMode="auto">
          <a:xfrm>
            <a:off x="5473700" y="2701925"/>
            <a:ext cx="214313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图片 1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/>
          </p:cNvPicPr>
          <p:nvPr/>
        </p:nvPicPr>
        <p:blipFill>
          <a:blip r:embed="rId2" cstate="print"/>
          <a:srcRect t="76775"/>
          <a:stretch>
            <a:fillRect/>
          </a:stretch>
        </p:blipFill>
        <p:spPr bwMode="auto">
          <a:xfrm>
            <a:off x="3011488" y="3275013"/>
            <a:ext cx="2255837" cy="12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>
            <a:off x="2781300" y="2684463"/>
            <a:ext cx="4291013" cy="592137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>
            <a:solidFill>
              <a:srgbClr val="2C4C8F"/>
            </a:solidFill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9224" name="图片 18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/>
          </p:cNvPicPr>
          <p:nvPr/>
        </p:nvPicPr>
        <p:blipFill>
          <a:blip r:embed="rId1" cstate="print"/>
          <a:srcRect l="76775"/>
          <a:stretch>
            <a:fillRect/>
          </a:stretch>
        </p:blipFill>
        <p:spPr bwMode="auto">
          <a:xfrm>
            <a:off x="5473700" y="3476625"/>
            <a:ext cx="214313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图片 19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/>
          </p:cNvPicPr>
          <p:nvPr/>
        </p:nvPicPr>
        <p:blipFill>
          <a:blip r:embed="rId2" cstate="print"/>
          <a:srcRect t="76775"/>
          <a:stretch>
            <a:fillRect/>
          </a:stretch>
        </p:blipFill>
        <p:spPr bwMode="auto">
          <a:xfrm>
            <a:off x="3011488" y="4052888"/>
            <a:ext cx="2255837" cy="12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圆角矩形 20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>
            <a:off x="2781300" y="3465513"/>
            <a:ext cx="4291013" cy="593725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>
            <a:solidFill>
              <a:srgbClr val="2C4C8F"/>
            </a:solidFill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9227" name="图片 22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/>
          </p:cNvPicPr>
          <p:nvPr/>
        </p:nvPicPr>
        <p:blipFill>
          <a:blip r:embed="rId1" cstate="print"/>
          <a:srcRect l="76775"/>
          <a:stretch>
            <a:fillRect/>
          </a:stretch>
        </p:blipFill>
        <p:spPr bwMode="auto">
          <a:xfrm>
            <a:off x="5473700" y="4225925"/>
            <a:ext cx="214313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圆角矩形 23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>
            <a:off x="2781300" y="4216400"/>
            <a:ext cx="4291013" cy="592138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>
            <a:solidFill>
              <a:srgbClr val="2C4C8F"/>
            </a:solidFill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9229" name="图片 2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PicPr>
            <a:picLocks noChangeAspect="1"/>
          </p:cNvPicPr>
          <p:nvPr/>
        </p:nvPicPr>
        <p:blipFill>
          <a:blip r:embed="rId2" cstate="print"/>
          <a:srcRect t="76775"/>
          <a:stretch>
            <a:fillRect/>
          </a:stretch>
        </p:blipFill>
        <p:spPr bwMode="auto">
          <a:xfrm>
            <a:off x="3011488" y="4808538"/>
            <a:ext cx="2255837" cy="12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椭圆 26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2357438" y="1857375"/>
            <a:ext cx="690562" cy="690563"/>
          </a:xfrm>
          <a:prstGeom prst="ellipse">
            <a:avLst/>
          </a:prstGeom>
          <a:solidFill>
            <a:srgbClr val="2C4C8F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椭圆 27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2357438" y="2636838"/>
            <a:ext cx="690562" cy="690562"/>
          </a:xfrm>
          <a:prstGeom prst="ellipse">
            <a:avLst/>
          </a:prstGeom>
          <a:solidFill>
            <a:srgbClr val="2C4C8F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椭圆 28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2357438" y="3416300"/>
            <a:ext cx="690562" cy="690563"/>
          </a:xfrm>
          <a:prstGeom prst="ellipse">
            <a:avLst/>
          </a:prstGeom>
          <a:solidFill>
            <a:srgbClr val="2C4C8F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椭圆 29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>
          <a:xfrm flipH="1">
            <a:off x="2357438" y="4195763"/>
            <a:ext cx="690562" cy="690562"/>
          </a:xfrm>
          <a:prstGeom prst="ellipse">
            <a:avLst/>
          </a:prstGeom>
          <a:solidFill>
            <a:srgbClr val="2C4C8F"/>
          </a:solidFill>
          <a:ln w="19050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lIns="68589" tIns="34295" rIns="68589" bIns="34295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4" name="Freeform 15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EditPoints="1"/>
          </p:cNvSpPr>
          <p:nvPr/>
        </p:nvSpPr>
        <p:spPr bwMode="auto">
          <a:xfrm>
            <a:off x="2533650" y="2070100"/>
            <a:ext cx="338138" cy="265113"/>
          </a:xfrm>
          <a:custGeom>
            <a:avLst/>
            <a:gdLst>
              <a:gd name="T0" fmla="*/ 2147483647 w 72"/>
              <a:gd name="T1" fmla="*/ 2147483647 h 57"/>
              <a:gd name="T2" fmla="*/ 0 w 72"/>
              <a:gd name="T3" fmla="*/ 2147483647 h 57"/>
              <a:gd name="T4" fmla="*/ 2147483647 w 72"/>
              <a:gd name="T5" fmla="*/ 0 h 57"/>
              <a:gd name="T6" fmla="*/ 2147483647 w 72"/>
              <a:gd name="T7" fmla="*/ 2147483647 h 57"/>
              <a:gd name="T8" fmla="*/ 2147483647 w 72"/>
              <a:gd name="T9" fmla="*/ 2147483647 h 57"/>
              <a:gd name="T10" fmla="*/ 2147483647 w 72"/>
              <a:gd name="T11" fmla="*/ 2147483647 h 57"/>
              <a:gd name="T12" fmla="*/ 0 w 72"/>
              <a:gd name="T13" fmla="*/ 2147483647 h 57"/>
              <a:gd name="T14" fmla="*/ 2147483647 w 72"/>
              <a:gd name="T15" fmla="*/ 2147483647 h 57"/>
              <a:gd name="T16" fmla="*/ 2147483647 w 72"/>
              <a:gd name="T17" fmla="*/ 2147483647 h 57"/>
              <a:gd name="T18" fmla="*/ 2147483647 w 72"/>
              <a:gd name="T19" fmla="*/ 2147483647 h 57"/>
              <a:gd name="T20" fmla="*/ 0 w 72"/>
              <a:gd name="T21" fmla="*/ 2147483647 h 57"/>
              <a:gd name="T22" fmla="*/ 2147483647 w 72"/>
              <a:gd name="T23" fmla="*/ 2147483647 h 57"/>
              <a:gd name="T24" fmla="*/ 2147483647 w 72"/>
              <a:gd name="T25" fmla="*/ 2147483647 h 57"/>
              <a:gd name="T26" fmla="*/ 2147483647 w 72"/>
              <a:gd name="T27" fmla="*/ 2147483647 h 57"/>
              <a:gd name="T28" fmla="*/ 2147483647 w 72"/>
              <a:gd name="T29" fmla="*/ 2147483647 h 57"/>
              <a:gd name="T30" fmla="*/ 2147483647 w 72"/>
              <a:gd name="T31" fmla="*/ 2147483647 h 57"/>
              <a:gd name="T32" fmla="*/ 2147483647 w 72"/>
              <a:gd name="T33" fmla="*/ 0 h 57"/>
              <a:gd name="T34" fmla="*/ 2147483647 w 72"/>
              <a:gd name="T35" fmla="*/ 2147483647 h 57"/>
              <a:gd name="T36" fmla="*/ 2147483647 w 72"/>
              <a:gd name="T37" fmla="*/ 2147483647 h 57"/>
              <a:gd name="T38" fmla="*/ 2147483647 w 72"/>
              <a:gd name="T39" fmla="*/ 2147483647 h 57"/>
              <a:gd name="T40" fmla="*/ 2147483647 w 72"/>
              <a:gd name="T41" fmla="*/ 2147483647 h 57"/>
              <a:gd name="T42" fmla="*/ 2147483647 w 72"/>
              <a:gd name="T43" fmla="*/ 2147483647 h 57"/>
              <a:gd name="T44" fmla="*/ 2147483647 w 72"/>
              <a:gd name="T45" fmla="*/ 2147483647 h 57"/>
              <a:gd name="T46" fmla="*/ 2147483647 w 72"/>
              <a:gd name="T47" fmla="*/ 2147483647 h 57"/>
              <a:gd name="T48" fmla="*/ 2147483647 w 72"/>
              <a:gd name="T49" fmla="*/ 2147483647 h 57"/>
              <a:gd name="T50" fmla="*/ 2147483647 w 72"/>
              <a:gd name="T51" fmla="*/ 2147483647 h 57"/>
              <a:gd name="T52" fmla="*/ 2147483647 w 72"/>
              <a:gd name="T53" fmla="*/ 2147483647 h 57"/>
              <a:gd name="T54" fmla="*/ 2147483647 w 72"/>
              <a:gd name="T55" fmla="*/ 2147483647 h 57"/>
              <a:gd name="T56" fmla="*/ 2147483647 w 72"/>
              <a:gd name="T57" fmla="*/ 2147483647 h 57"/>
              <a:gd name="T58" fmla="*/ 2147483647 w 72"/>
              <a:gd name="T59" fmla="*/ 0 h 57"/>
              <a:gd name="T60" fmla="*/ 2147483647 w 72"/>
              <a:gd name="T61" fmla="*/ 2147483647 h 57"/>
              <a:gd name="T62" fmla="*/ 2147483647 w 72"/>
              <a:gd name="T63" fmla="*/ 2147483647 h 57"/>
              <a:gd name="T64" fmla="*/ 2147483647 w 72"/>
              <a:gd name="T65" fmla="*/ 2147483647 h 57"/>
              <a:gd name="T66" fmla="*/ 2147483647 w 72"/>
              <a:gd name="T67" fmla="*/ 2147483647 h 57"/>
              <a:gd name="T68" fmla="*/ 2147483647 w 72"/>
              <a:gd name="T69" fmla="*/ 2147483647 h 57"/>
              <a:gd name="T70" fmla="*/ 2147483647 w 72"/>
              <a:gd name="T71" fmla="*/ 2147483647 h 57"/>
              <a:gd name="T72" fmla="*/ 2147483647 w 72"/>
              <a:gd name="T73" fmla="*/ 2147483647 h 57"/>
              <a:gd name="T74" fmla="*/ 2147483647 w 72"/>
              <a:gd name="T75" fmla="*/ 2147483647 h 57"/>
              <a:gd name="T76" fmla="*/ 2147483647 w 72"/>
              <a:gd name="T77" fmla="*/ 2147483647 h 57"/>
              <a:gd name="T78" fmla="*/ 2147483647 w 72"/>
              <a:gd name="T79" fmla="*/ 2147483647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2"/>
              <a:gd name="T121" fmla="*/ 0 h 57"/>
              <a:gd name="T122" fmla="*/ 72 w 72"/>
              <a:gd name="T123" fmla="*/ 57 h 5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2" h="57">
                <a:moveTo>
                  <a:pt x="21" y="12"/>
                </a:moveTo>
                <a:cubicBezTo>
                  <a:pt x="21" y="14"/>
                  <a:pt x="19" y="16"/>
                  <a:pt x="17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4"/>
                  <a:pt x="0" y="12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21" y="2"/>
                  <a:pt x="21" y="4"/>
                </a:cubicBezTo>
                <a:lnTo>
                  <a:pt x="21" y="12"/>
                </a:lnTo>
                <a:close/>
                <a:moveTo>
                  <a:pt x="21" y="33"/>
                </a:moveTo>
                <a:cubicBezTo>
                  <a:pt x="21" y="35"/>
                  <a:pt x="19" y="36"/>
                  <a:pt x="17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5"/>
                  <a:pt x="0" y="3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9" y="21"/>
                  <a:pt x="21" y="23"/>
                  <a:pt x="21" y="25"/>
                </a:cubicBezTo>
                <a:lnTo>
                  <a:pt x="21" y="33"/>
                </a:lnTo>
                <a:close/>
                <a:moveTo>
                  <a:pt x="21" y="53"/>
                </a:moveTo>
                <a:cubicBezTo>
                  <a:pt x="21" y="55"/>
                  <a:pt x="19" y="57"/>
                  <a:pt x="17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7"/>
                  <a:pt x="0" y="55"/>
                  <a:pt x="0" y="5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2"/>
                  <a:pt x="4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21" y="43"/>
                  <a:pt x="21" y="45"/>
                </a:cubicBezTo>
                <a:lnTo>
                  <a:pt x="21" y="53"/>
                </a:lnTo>
                <a:close/>
                <a:moveTo>
                  <a:pt x="47" y="12"/>
                </a:moveTo>
                <a:cubicBezTo>
                  <a:pt x="47" y="14"/>
                  <a:pt x="45" y="16"/>
                  <a:pt x="43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28" y="16"/>
                  <a:pt x="26" y="14"/>
                  <a:pt x="26" y="12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2"/>
                  <a:pt x="28" y="0"/>
                  <a:pt x="3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5" y="0"/>
                  <a:pt x="47" y="2"/>
                  <a:pt x="47" y="4"/>
                </a:cubicBezTo>
                <a:lnTo>
                  <a:pt x="47" y="12"/>
                </a:lnTo>
                <a:close/>
                <a:moveTo>
                  <a:pt x="47" y="33"/>
                </a:moveTo>
                <a:cubicBezTo>
                  <a:pt x="47" y="35"/>
                  <a:pt x="45" y="36"/>
                  <a:pt x="43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8" y="36"/>
                  <a:pt x="26" y="35"/>
                  <a:pt x="26" y="33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3"/>
                  <a:pt x="28" y="21"/>
                  <a:pt x="30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5" y="21"/>
                  <a:pt x="47" y="23"/>
                  <a:pt x="47" y="25"/>
                </a:cubicBezTo>
                <a:lnTo>
                  <a:pt x="47" y="33"/>
                </a:lnTo>
                <a:close/>
                <a:moveTo>
                  <a:pt x="47" y="53"/>
                </a:moveTo>
                <a:cubicBezTo>
                  <a:pt x="47" y="55"/>
                  <a:pt x="45" y="57"/>
                  <a:pt x="43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28" y="57"/>
                  <a:pt x="26" y="55"/>
                  <a:pt x="26" y="53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3"/>
                  <a:pt x="28" y="42"/>
                  <a:pt x="30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7" y="43"/>
                  <a:pt x="47" y="45"/>
                </a:cubicBezTo>
                <a:lnTo>
                  <a:pt x="47" y="53"/>
                </a:lnTo>
                <a:close/>
                <a:moveTo>
                  <a:pt x="72" y="12"/>
                </a:moveTo>
                <a:cubicBezTo>
                  <a:pt x="72" y="14"/>
                  <a:pt x="71" y="16"/>
                  <a:pt x="69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4" y="16"/>
                  <a:pt x="52" y="14"/>
                  <a:pt x="52" y="12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4" y="0"/>
                  <a:pt x="5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1" y="0"/>
                  <a:pt x="72" y="2"/>
                  <a:pt x="72" y="4"/>
                </a:cubicBezTo>
                <a:lnTo>
                  <a:pt x="72" y="12"/>
                </a:lnTo>
                <a:close/>
                <a:moveTo>
                  <a:pt x="72" y="33"/>
                </a:moveTo>
                <a:cubicBezTo>
                  <a:pt x="72" y="35"/>
                  <a:pt x="71" y="36"/>
                  <a:pt x="69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4" y="36"/>
                  <a:pt x="52" y="35"/>
                  <a:pt x="52" y="33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3"/>
                  <a:pt x="54" y="21"/>
                  <a:pt x="56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1" y="21"/>
                  <a:pt x="72" y="23"/>
                  <a:pt x="72" y="25"/>
                </a:cubicBezTo>
                <a:lnTo>
                  <a:pt x="72" y="33"/>
                </a:lnTo>
                <a:close/>
                <a:moveTo>
                  <a:pt x="72" y="53"/>
                </a:moveTo>
                <a:cubicBezTo>
                  <a:pt x="72" y="55"/>
                  <a:pt x="71" y="57"/>
                  <a:pt x="69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4" y="57"/>
                  <a:pt x="52" y="55"/>
                  <a:pt x="52" y="53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3"/>
                  <a:pt x="54" y="42"/>
                  <a:pt x="56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71" y="42"/>
                  <a:pt x="72" y="43"/>
                  <a:pt x="72" y="45"/>
                </a:cubicBezTo>
                <a:lnTo>
                  <a:pt x="72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4358" tIns="62179" rIns="124358" bIns="62179"/>
          <a:lstStyle/>
          <a:p>
            <a:endParaRPr lang="zh-CN" altLang="en-US"/>
          </a:p>
        </p:txBody>
      </p:sp>
      <p:sp>
        <p:nvSpPr>
          <p:cNvPr id="9235" name="Freeform 148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EditPoints="1"/>
          </p:cNvSpPr>
          <p:nvPr/>
        </p:nvSpPr>
        <p:spPr bwMode="auto">
          <a:xfrm>
            <a:off x="2552700" y="3616325"/>
            <a:ext cx="300038" cy="290513"/>
          </a:xfrm>
          <a:custGeom>
            <a:avLst/>
            <a:gdLst>
              <a:gd name="T0" fmla="*/ 2147483647 w 64"/>
              <a:gd name="T1" fmla="*/ 2147483647 h 62"/>
              <a:gd name="T2" fmla="*/ 2147483647 w 64"/>
              <a:gd name="T3" fmla="*/ 2147483647 h 62"/>
              <a:gd name="T4" fmla="*/ 2147483647 w 64"/>
              <a:gd name="T5" fmla="*/ 2147483647 h 62"/>
              <a:gd name="T6" fmla="*/ 0 w 64"/>
              <a:gd name="T7" fmla="*/ 2147483647 h 62"/>
              <a:gd name="T8" fmla="*/ 0 w 64"/>
              <a:gd name="T9" fmla="*/ 2147483647 h 62"/>
              <a:gd name="T10" fmla="*/ 2147483647 w 64"/>
              <a:gd name="T11" fmla="*/ 2147483647 h 62"/>
              <a:gd name="T12" fmla="*/ 2147483647 w 64"/>
              <a:gd name="T13" fmla="*/ 2147483647 h 62"/>
              <a:gd name="T14" fmla="*/ 2147483647 w 64"/>
              <a:gd name="T15" fmla="*/ 2147483647 h 62"/>
              <a:gd name="T16" fmla="*/ 2147483647 w 64"/>
              <a:gd name="T17" fmla="*/ 2147483647 h 62"/>
              <a:gd name="T18" fmla="*/ 2147483647 w 64"/>
              <a:gd name="T19" fmla="*/ 2147483647 h 62"/>
              <a:gd name="T20" fmla="*/ 2147483647 w 64"/>
              <a:gd name="T21" fmla="*/ 2147483647 h 62"/>
              <a:gd name="T22" fmla="*/ 2147483647 w 64"/>
              <a:gd name="T23" fmla="*/ 2147483647 h 62"/>
              <a:gd name="T24" fmla="*/ 2147483647 w 64"/>
              <a:gd name="T25" fmla="*/ 2147483647 h 62"/>
              <a:gd name="T26" fmla="*/ 2147483647 w 64"/>
              <a:gd name="T27" fmla="*/ 2147483647 h 62"/>
              <a:gd name="T28" fmla="*/ 2147483647 w 64"/>
              <a:gd name="T29" fmla="*/ 2147483647 h 62"/>
              <a:gd name="T30" fmla="*/ 2147483647 w 64"/>
              <a:gd name="T31" fmla="*/ 2147483647 h 62"/>
              <a:gd name="T32" fmla="*/ 2147483647 w 64"/>
              <a:gd name="T33" fmla="*/ 2147483647 h 62"/>
              <a:gd name="T34" fmla="*/ 2147483647 w 64"/>
              <a:gd name="T35" fmla="*/ 2147483647 h 62"/>
              <a:gd name="T36" fmla="*/ 2147483647 w 64"/>
              <a:gd name="T37" fmla="*/ 2147483647 h 62"/>
              <a:gd name="T38" fmla="*/ 2147483647 w 64"/>
              <a:gd name="T39" fmla="*/ 2147483647 h 62"/>
              <a:gd name="T40" fmla="*/ 2147483647 w 64"/>
              <a:gd name="T41" fmla="*/ 2147483647 h 62"/>
              <a:gd name="T42" fmla="*/ 2147483647 w 64"/>
              <a:gd name="T43" fmla="*/ 2147483647 h 62"/>
              <a:gd name="T44" fmla="*/ 2147483647 w 64"/>
              <a:gd name="T45" fmla="*/ 2147483647 h 62"/>
              <a:gd name="T46" fmla="*/ 2147483647 w 64"/>
              <a:gd name="T47" fmla="*/ 2147483647 h 62"/>
              <a:gd name="T48" fmla="*/ 2147483647 w 64"/>
              <a:gd name="T49" fmla="*/ 2147483647 h 62"/>
              <a:gd name="T50" fmla="*/ 2147483647 w 64"/>
              <a:gd name="T51" fmla="*/ 2147483647 h 62"/>
              <a:gd name="T52" fmla="*/ 2147483647 w 64"/>
              <a:gd name="T53" fmla="*/ 2147483647 h 62"/>
              <a:gd name="T54" fmla="*/ 2147483647 w 64"/>
              <a:gd name="T55" fmla="*/ 2147483647 h 62"/>
              <a:gd name="T56" fmla="*/ 2147483647 w 64"/>
              <a:gd name="T57" fmla="*/ 2147483647 h 62"/>
              <a:gd name="T58" fmla="*/ 2147483647 w 64"/>
              <a:gd name="T59" fmla="*/ 2147483647 h 62"/>
              <a:gd name="T60" fmla="*/ 2147483647 w 64"/>
              <a:gd name="T61" fmla="*/ 2147483647 h 62"/>
              <a:gd name="T62" fmla="*/ 2147483647 w 64"/>
              <a:gd name="T63" fmla="*/ 2147483647 h 62"/>
              <a:gd name="T64" fmla="*/ 2147483647 w 64"/>
              <a:gd name="T65" fmla="*/ 2147483647 h 62"/>
              <a:gd name="T66" fmla="*/ 2147483647 w 64"/>
              <a:gd name="T67" fmla="*/ 0 h 62"/>
              <a:gd name="T68" fmla="*/ 2147483647 w 64"/>
              <a:gd name="T69" fmla="*/ 2147483647 h 62"/>
              <a:gd name="T70" fmla="*/ 2147483647 w 64"/>
              <a:gd name="T71" fmla="*/ 2147483647 h 62"/>
              <a:gd name="T72" fmla="*/ 2147483647 w 64"/>
              <a:gd name="T73" fmla="*/ 2147483647 h 62"/>
              <a:gd name="T74" fmla="*/ 2147483647 w 64"/>
              <a:gd name="T75" fmla="*/ 2147483647 h 62"/>
              <a:gd name="T76" fmla="*/ 2147483647 w 64"/>
              <a:gd name="T77" fmla="*/ 2147483647 h 62"/>
              <a:gd name="T78" fmla="*/ 2147483647 w 64"/>
              <a:gd name="T79" fmla="*/ 2147483647 h 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64"/>
              <a:gd name="T121" fmla="*/ 0 h 62"/>
              <a:gd name="T122" fmla="*/ 64 w 64"/>
              <a:gd name="T123" fmla="*/ 62 h 62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4358" tIns="62179" rIns="124358" bIns="62179"/>
          <a:lstStyle/>
          <a:p>
            <a:endParaRPr lang="zh-CN" altLang="en-US"/>
          </a:p>
        </p:txBody>
      </p:sp>
      <p:sp>
        <p:nvSpPr>
          <p:cNvPr id="9236" name="Freeform 228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/>
          <p:nvPr/>
        </p:nvSpPr>
        <p:spPr bwMode="auto">
          <a:xfrm>
            <a:off x="2543175" y="4381500"/>
            <a:ext cx="317500" cy="319088"/>
          </a:xfrm>
          <a:custGeom>
            <a:avLst/>
            <a:gdLst>
              <a:gd name="T0" fmla="*/ 2147483647 w 68"/>
              <a:gd name="T1" fmla="*/ 2147483647 h 68"/>
              <a:gd name="T2" fmla="*/ 2147483647 w 68"/>
              <a:gd name="T3" fmla="*/ 2147483647 h 68"/>
              <a:gd name="T4" fmla="*/ 2147483647 w 68"/>
              <a:gd name="T5" fmla="*/ 2147483647 h 68"/>
              <a:gd name="T6" fmla="*/ 2147483647 w 68"/>
              <a:gd name="T7" fmla="*/ 2147483647 h 68"/>
              <a:gd name="T8" fmla="*/ 2147483647 w 68"/>
              <a:gd name="T9" fmla="*/ 2147483647 h 68"/>
              <a:gd name="T10" fmla="*/ 2147483647 w 68"/>
              <a:gd name="T11" fmla="*/ 2147483647 h 68"/>
              <a:gd name="T12" fmla="*/ 2147483647 w 68"/>
              <a:gd name="T13" fmla="*/ 2147483647 h 68"/>
              <a:gd name="T14" fmla="*/ 2147483647 w 68"/>
              <a:gd name="T15" fmla="*/ 2147483647 h 68"/>
              <a:gd name="T16" fmla="*/ 2147483647 w 68"/>
              <a:gd name="T17" fmla="*/ 2147483647 h 68"/>
              <a:gd name="T18" fmla="*/ 2147483647 w 68"/>
              <a:gd name="T19" fmla="*/ 2147483647 h 68"/>
              <a:gd name="T20" fmla="*/ 2147483647 w 68"/>
              <a:gd name="T21" fmla="*/ 2147483647 h 68"/>
              <a:gd name="T22" fmla="*/ 2147483647 w 68"/>
              <a:gd name="T23" fmla="*/ 2147483647 h 68"/>
              <a:gd name="T24" fmla="*/ 2147483647 w 68"/>
              <a:gd name="T25" fmla="*/ 2147483647 h 68"/>
              <a:gd name="T26" fmla="*/ 2147483647 w 68"/>
              <a:gd name="T27" fmla="*/ 2147483647 h 68"/>
              <a:gd name="T28" fmla="*/ 0 w 68"/>
              <a:gd name="T29" fmla="*/ 2147483647 h 68"/>
              <a:gd name="T30" fmla="*/ 2147483647 w 68"/>
              <a:gd name="T31" fmla="*/ 2147483647 h 68"/>
              <a:gd name="T32" fmla="*/ 2147483647 w 68"/>
              <a:gd name="T33" fmla="*/ 0 h 68"/>
              <a:gd name="T34" fmla="*/ 2147483647 w 68"/>
              <a:gd name="T35" fmla="*/ 0 h 68"/>
              <a:gd name="T36" fmla="*/ 2147483647 w 68"/>
              <a:gd name="T37" fmla="*/ 0 h 68"/>
              <a:gd name="T38" fmla="*/ 2147483647 w 68"/>
              <a:gd name="T39" fmla="*/ 2147483647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8"/>
              <a:gd name="T61" fmla="*/ 0 h 68"/>
              <a:gd name="T62" fmla="*/ 68 w 68"/>
              <a:gd name="T63" fmla="*/ 68 h 6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4358" tIns="62179" rIns="124358" bIns="62179"/>
          <a:lstStyle/>
          <a:p>
            <a:endParaRPr lang="zh-CN" altLang="en-US"/>
          </a:p>
        </p:txBody>
      </p:sp>
      <p:sp>
        <p:nvSpPr>
          <p:cNvPr id="9237" name="Freeform 109" descr="e7d195523061f1c0e47ffc70844bb6f75fcb03b75858c49c480C64385E58A9406A784D96DFB0659D141F23C21B5D92CEF93DE268DCD659DE2284C54467FC4D0C40898BA465CB317FBA32D1D63CA472646E1C7129AEBFE16C1FF0C5A4A2DF38119837ACB20AA41D3B9F77441A03FE83583961F1D34CCCE2AC42D0BB81E8E4E8057FF6D9DE50F355CD"/>
          <p:cNvSpPr>
            <a:spLocks noEditPoints="1"/>
          </p:cNvSpPr>
          <p:nvPr/>
        </p:nvSpPr>
        <p:spPr bwMode="auto">
          <a:xfrm>
            <a:off x="2543175" y="2846388"/>
            <a:ext cx="317500" cy="269875"/>
          </a:xfrm>
          <a:custGeom>
            <a:avLst/>
            <a:gdLst>
              <a:gd name="T0" fmla="*/ 2147483647 w 68"/>
              <a:gd name="T1" fmla="*/ 2147483647 h 58"/>
              <a:gd name="T2" fmla="*/ 2147483647 w 68"/>
              <a:gd name="T3" fmla="*/ 2147483647 h 58"/>
              <a:gd name="T4" fmla="*/ 2147483647 w 68"/>
              <a:gd name="T5" fmla="*/ 2147483647 h 58"/>
              <a:gd name="T6" fmla="*/ 0 w 68"/>
              <a:gd name="T7" fmla="*/ 2147483647 h 58"/>
              <a:gd name="T8" fmla="*/ 0 w 68"/>
              <a:gd name="T9" fmla="*/ 2147483647 h 58"/>
              <a:gd name="T10" fmla="*/ 2147483647 w 68"/>
              <a:gd name="T11" fmla="*/ 2147483647 h 58"/>
              <a:gd name="T12" fmla="*/ 2147483647 w 68"/>
              <a:gd name="T13" fmla="*/ 2147483647 h 58"/>
              <a:gd name="T14" fmla="*/ 2147483647 w 68"/>
              <a:gd name="T15" fmla="*/ 2147483647 h 58"/>
              <a:gd name="T16" fmla="*/ 2147483647 w 68"/>
              <a:gd name="T17" fmla="*/ 2147483647 h 58"/>
              <a:gd name="T18" fmla="*/ 2147483647 w 68"/>
              <a:gd name="T19" fmla="*/ 2147483647 h 58"/>
              <a:gd name="T20" fmla="*/ 2147483647 w 68"/>
              <a:gd name="T21" fmla="*/ 2147483647 h 58"/>
              <a:gd name="T22" fmla="*/ 2147483647 w 68"/>
              <a:gd name="T23" fmla="*/ 2147483647 h 58"/>
              <a:gd name="T24" fmla="*/ 2147483647 w 68"/>
              <a:gd name="T25" fmla="*/ 2147483647 h 58"/>
              <a:gd name="T26" fmla="*/ 2147483647 w 68"/>
              <a:gd name="T27" fmla="*/ 2147483647 h 58"/>
              <a:gd name="T28" fmla="*/ 2147483647 w 68"/>
              <a:gd name="T29" fmla="*/ 2147483647 h 58"/>
              <a:gd name="T30" fmla="*/ 2147483647 w 68"/>
              <a:gd name="T31" fmla="*/ 2147483647 h 58"/>
              <a:gd name="T32" fmla="*/ 2147483647 w 68"/>
              <a:gd name="T33" fmla="*/ 2147483647 h 58"/>
              <a:gd name="T34" fmla="*/ 2147483647 w 68"/>
              <a:gd name="T35" fmla="*/ 2147483647 h 58"/>
              <a:gd name="T36" fmla="*/ 2147483647 w 68"/>
              <a:gd name="T37" fmla="*/ 2147483647 h 58"/>
              <a:gd name="T38" fmla="*/ 2147483647 w 68"/>
              <a:gd name="T39" fmla="*/ 2147483647 h 58"/>
              <a:gd name="T40" fmla="*/ 2147483647 w 68"/>
              <a:gd name="T41" fmla="*/ 2147483647 h 58"/>
              <a:gd name="T42" fmla="*/ 2147483647 w 68"/>
              <a:gd name="T43" fmla="*/ 2147483647 h 58"/>
              <a:gd name="T44" fmla="*/ 2147483647 w 68"/>
              <a:gd name="T45" fmla="*/ 2147483647 h 58"/>
              <a:gd name="T46" fmla="*/ 2147483647 w 68"/>
              <a:gd name="T47" fmla="*/ 2147483647 h 58"/>
              <a:gd name="T48" fmla="*/ 2147483647 w 68"/>
              <a:gd name="T49" fmla="*/ 2147483647 h 58"/>
              <a:gd name="T50" fmla="*/ 2147483647 w 68"/>
              <a:gd name="T51" fmla="*/ 2147483647 h 58"/>
              <a:gd name="T52" fmla="*/ 2147483647 w 68"/>
              <a:gd name="T53" fmla="*/ 2147483647 h 58"/>
              <a:gd name="T54" fmla="*/ 2147483647 w 68"/>
              <a:gd name="T55" fmla="*/ 2147483647 h 58"/>
              <a:gd name="T56" fmla="*/ 2147483647 w 68"/>
              <a:gd name="T57" fmla="*/ 2147483647 h 58"/>
              <a:gd name="T58" fmla="*/ 2147483647 w 68"/>
              <a:gd name="T59" fmla="*/ 2147483647 h 58"/>
              <a:gd name="T60" fmla="*/ 2147483647 w 68"/>
              <a:gd name="T61" fmla="*/ 2147483647 h 58"/>
              <a:gd name="T62" fmla="*/ 2147483647 w 68"/>
              <a:gd name="T63" fmla="*/ 2147483647 h 58"/>
              <a:gd name="T64" fmla="*/ 2147483647 w 68"/>
              <a:gd name="T65" fmla="*/ 2147483647 h 58"/>
              <a:gd name="T66" fmla="*/ 2147483647 w 68"/>
              <a:gd name="T67" fmla="*/ 2147483647 h 58"/>
              <a:gd name="T68" fmla="*/ 2147483647 w 68"/>
              <a:gd name="T69" fmla="*/ 2147483647 h 58"/>
              <a:gd name="T70" fmla="*/ 2147483647 w 68"/>
              <a:gd name="T71" fmla="*/ 2147483647 h 58"/>
              <a:gd name="T72" fmla="*/ 2147483647 w 68"/>
              <a:gd name="T73" fmla="*/ 2147483647 h 58"/>
              <a:gd name="T74" fmla="*/ 2147483647 w 68"/>
              <a:gd name="T75" fmla="*/ 2147483647 h 58"/>
              <a:gd name="T76" fmla="*/ 2147483647 w 68"/>
              <a:gd name="T77" fmla="*/ 2147483647 h 58"/>
              <a:gd name="T78" fmla="*/ 2147483647 w 68"/>
              <a:gd name="T79" fmla="*/ 2147483647 h 58"/>
              <a:gd name="T80" fmla="*/ 2147483647 w 68"/>
              <a:gd name="T81" fmla="*/ 2147483647 h 58"/>
              <a:gd name="T82" fmla="*/ 2147483647 w 68"/>
              <a:gd name="T83" fmla="*/ 0 h 58"/>
              <a:gd name="T84" fmla="*/ 2147483647 w 68"/>
              <a:gd name="T85" fmla="*/ 0 h 58"/>
              <a:gd name="T86" fmla="*/ 2147483647 w 68"/>
              <a:gd name="T87" fmla="*/ 2147483647 h 58"/>
              <a:gd name="T88" fmla="*/ 2147483647 w 68"/>
              <a:gd name="T89" fmla="*/ 2147483647 h 5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8"/>
              <a:gd name="T136" fmla="*/ 0 h 58"/>
              <a:gd name="T137" fmla="*/ 68 w 68"/>
              <a:gd name="T138" fmla="*/ 58 h 5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8" h="58">
                <a:moveTo>
                  <a:pt x="10" y="57"/>
                </a:moveTo>
                <a:cubicBezTo>
                  <a:pt x="10" y="57"/>
                  <a:pt x="10" y="58"/>
                  <a:pt x="9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57"/>
                  <a:pt x="0" y="57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48"/>
                  <a:pt x="2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9"/>
                  <a:pt x="10" y="49"/>
                </a:cubicBezTo>
                <a:lnTo>
                  <a:pt x="10" y="57"/>
                </a:lnTo>
                <a:close/>
                <a:moveTo>
                  <a:pt x="25" y="57"/>
                </a:moveTo>
                <a:cubicBezTo>
                  <a:pt x="25" y="57"/>
                  <a:pt x="24" y="58"/>
                  <a:pt x="24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5" y="57"/>
                  <a:pt x="15" y="5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3"/>
                  <a:pt x="25" y="44"/>
                  <a:pt x="25" y="44"/>
                </a:cubicBezTo>
                <a:lnTo>
                  <a:pt x="25" y="57"/>
                </a:lnTo>
                <a:close/>
                <a:moveTo>
                  <a:pt x="39" y="57"/>
                </a:moveTo>
                <a:cubicBezTo>
                  <a:pt x="39" y="57"/>
                  <a:pt x="39" y="58"/>
                  <a:pt x="38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30" y="58"/>
                  <a:pt x="30" y="57"/>
                  <a:pt x="30" y="57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4"/>
                  <a:pt x="30" y="34"/>
                  <a:pt x="31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9" y="34"/>
                  <a:pt x="39" y="34"/>
                  <a:pt x="39" y="35"/>
                </a:cubicBezTo>
                <a:lnTo>
                  <a:pt x="39" y="57"/>
                </a:lnTo>
                <a:close/>
                <a:moveTo>
                  <a:pt x="54" y="57"/>
                </a:moveTo>
                <a:cubicBezTo>
                  <a:pt x="54" y="57"/>
                  <a:pt x="53" y="58"/>
                  <a:pt x="5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4" y="57"/>
                  <a:pt x="44" y="57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5" y="19"/>
                  <a:pt x="45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4" y="20"/>
                  <a:pt x="54" y="20"/>
                </a:cubicBezTo>
                <a:lnTo>
                  <a:pt x="54" y="57"/>
                </a:lnTo>
                <a:close/>
                <a:moveTo>
                  <a:pt x="68" y="57"/>
                </a:moveTo>
                <a:cubicBezTo>
                  <a:pt x="68" y="57"/>
                  <a:pt x="68" y="58"/>
                  <a:pt x="67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9" y="57"/>
                  <a:pt x="59" y="57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9" y="0"/>
                  <a:pt x="6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5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4358" tIns="62179" rIns="124358" bIns="62179"/>
          <a:lstStyle/>
          <a:p>
            <a:endParaRPr lang="zh-CN" altLang="en-US"/>
          </a:p>
        </p:txBody>
      </p:sp>
      <p:sp>
        <p:nvSpPr>
          <p:cNvPr id="923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3" name="矩形 12"/>
          <p:cNvSpPr>
            <a:spLocks noChangeArrowheads="1"/>
          </p:cNvSpPr>
          <p:nvPr/>
        </p:nvSpPr>
        <p:spPr bwMode="auto">
          <a:xfrm>
            <a:off x="3714750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4" name="矩形 13"/>
          <p:cNvSpPr>
            <a:spLocks noChangeArrowheads="1"/>
          </p:cNvSpPr>
          <p:nvPr/>
        </p:nvSpPr>
        <p:spPr bwMode="auto">
          <a:xfrm>
            <a:off x="3786188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5" name="矩形 14"/>
          <p:cNvSpPr>
            <a:spLocks noChangeArrowheads="1"/>
          </p:cNvSpPr>
          <p:nvPr/>
        </p:nvSpPr>
        <p:spPr bwMode="auto">
          <a:xfrm>
            <a:off x="3857625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6" name="矩形 15"/>
          <p:cNvSpPr>
            <a:spLocks noChangeArrowheads="1"/>
          </p:cNvSpPr>
          <p:nvPr/>
        </p:nvSpPr>
        <p:spPr bwMode="auto">
          <a:xfrm>
            <a:off x="3786188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314950" y="1800225"/>
            <a:ext cx="3217863" cy="363538"/>
          </a:xfrm>
          <a:prstGeom prst="roundRect">
            <a:avLst>
              <a:gd name="adj" fmla="val 5962"/>
            </a:avLst>
          </a:prstGeom>
          <a:solidFill>
            <a:srgbClr val="9776A1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2C4C8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314950" y="3427413"/>
            <a:ext cx="3217863" cy="365125"/>
          </a:xfrm>
          <a:prstGeom prst="roundRect">
            <a:avLst>
              <a:gd name="adj" fmla="val 5962"/>
            </a:avLst>
          </a:prstGeom>
          <a:solidFill>
            <a:srgbClr val="9776A1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2C4C8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9" name="矩形 12"/>
          <p:cNvSpPr>
            <a:spLocks noChangeArrowheads="1"/>
          </p:cNvSpPr>
          <p:nvPr/>
        </p:nvSpPr>
        <p:spPr bwMode="auto">
          <a:xfrm>
            <a:off x="5929313" y="178593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0" name="矩形 13"/>
          <p:cNvSpPr>
            <a:spLocks noChangeArrowheads="1"/>
          </p:cNvSpPr>
          <p:nvPr/>
        </p:nvSpPr>
        <p:spPr bwMode="auto">
          <a:xfrm>
            <a:off x="6072188" y="357187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30275" y="1790700"/>
            <a:ext cx="3754438" cy="2503488"/>
          </a:xfrm>
          <a:custGeom>
            <a:avLst/>
            <a:gdLst>
              <a:gd name="connsiteX0" fmla="*/ 53583 w 3710748"/>
              <a:gd name="connsiteY0" fmla="*/ 0 h 4331207"/>
              <a:gd name="connsiteX1" fmla="*/ 3657166 w 3710748"/>
              <a:gd name="connsiteY1" fmla="*/ 0 h 4331207"/>
              <a:gd name="connsiteX2" fmla="*/ 3710748 w 3710748"/>
              <a:gd name="connsiteY2" fmla="*/ 53583 h 4331207"/>
              <a:gd name="connsiteX3" fmla="*/ 3710748 w 3710748"/>
              <a:gd name="connsiteY3" fmla="*/ 4277624 h 4331207"/>
              <a:gd name="connsiteX4" fmla="*/ 3657166 w 3710748"/>
              <a:gd name="connsiteY4" fmla="*/ 4331207 h 4331207"/>
              <a:gd name="connsiteX5" fmla="*/ 53583 w 3710748"/>
              <a:gd name="connsiteY5" fmla="*/ 4331207 h 4331207"/>
              <a:gd name="connsiteX6" fmla="*/ 0 w 3710748"/>
              <a:gd name="connsiteY6" fmla="*/ 4277624 h 4331207"/>
              <a:gd name="connsiteX7" fmla="*/ 0 w 3710748"/>
              <a:gd name="connsiteY7" fmla="*/ 53583 h 4331207"/>
              <a:gd name="connsiteX8" fmla="*/ 53583 w 3710748"/>
              <a:gd name="connsiteY8" fmla="*/ 0 h 4331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0748" h="4331207">
                <a:moveTo>
                  <a:pt x="53583" y="0"/>
                </a:moveTo>
                <a:lnTo>
                  <a:pt x="3657166" y="0"/>
                </a:lnTo>
                <a:cubicBezTo>
                  <a:pt x="3686758" y="0"/>
                  <a:pt x="3710748" y="23990"/>
                  <a:pt x="3710748" y="53583"/>
                </a:cubicBezTo>
                <a:lnTo>
                  <a:pt x="3710748" y="4277624"/>
                </a:lnTo>
                <a:cubicBezTo>
                  <a:pt x="3710748" y="4307217"/>
                  <a:pt x="3686758" y="4331207"/>
                  <a:pt x="3657166" y="4331207"/>
                </a:cubicBezTo>
                <a:lnTo>
                  <a:pt x="53583" y="4331207"/>
                </a:lnTo>
                <a:cubicBezTo>
                  <a:pt x="23990" y="4331207"/>
                  <a:pt x="0" y="4307217"/>
                  <a:pt x="0" y="4277624"/>
                </a:cubicBezTo>
                <a:lnTo>
                  <a:pt x="0" y="53583"/>
                </a:lnTo>
                <a:cubicBezTo>
                  <a:pt x="0" y="23990"/>
                  <a:pt x="23990" y="0"/>
                  <a:pt x="5358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419100" dist="406400" dir="2700000" algn="tl" rotWithShape="0">
              <a:srgbClr val="1A4E4C">
                <a:alpha val="50000"/>
              </a:srgbClr>
            </a:outerShdw>
          </a:effectLst>
        </p:spPr>
      </p:pic>
      <p:sp>
        <p:nvSpPr>
          <p:cNvPr id="12" name="等腰三角形 11"/>
          <p:cNvSpPr>
            <a:spLocks noChangeArrowheads="1"/>
          </p:cNvSpPr>
          <p:nvPr/>
        </p:nvSpPr>
        <p:spPr bwMode="auto">
          <a:xfrm rot="5400000">
            <a:off x="2641601" y="2835275"/>
            <a:ext cx="482600" cy="415925"/>
          </a:xfrm>
          <a:prstGeom prst="triangle">
            <a:avLst>
              <a:gd name="adj" fmla="val 50000"/>
            </a:avLst>
          </a:prstGeom>
          <a:solidFill>
            <a:srgbClr val="2C4C8F"/>
          </a:solidFill>
          <a:ln w="9525" algn="ctr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4.81481E-6 L -0.15924 -4.81481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3073 -4.81481E-6 L 0 -4.81481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</Words>
  <Application>WPS 演示</Application>
  <PresentationFormat>全屏显示(4:3)</PresentationFormat>
  <Paragraphs>217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mayn</cp:lastModifiedBy>
  <cp:revision>309</cp:revision>
  <dcterms:created xsi:type="dcterms:W3CDTF">2013-10-30T09:04:00Z</dcterms:created>
  <dcterms:modified xsi:type="dcterms:W3CDTF">2021-03-19T01:50:37Z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