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7" r:id="rId7"/>
    <p:sldId id="268" r:id="rId8"/>
    <p:sldId id="261" r:id="rId9"/>
    <p:sldId id="266" r:id="rId10"/>
    <p:sldId id="264" r:id="rId11"/>
    <p:sldId id="265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0B"/>
    <a:srgbClr val="85734B"/>
    <a:srgbClr val="AB4433"/>
    <a:srgbClr val="D0744D"/>
    <a:srgbClr val="CB5265"/>
    <a:srgbClr val="B9161B"/>
    <a:srgbClr val="50C4DD"/>
    <a:srgbClr val="0A5994"/>
    <a:srgbClr val="93634C"/>
    <a:srgbClr val="9463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633" autoAdjust="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2798707-365D-40A2-BE24-FC51BC321C6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1453BCB-3A80-4CE6-8E49-4E8333E5E79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7CDEF-9F63-47E0-AF54-C22F808BDF1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6591B-AA85-449A-8B38-A776CE444E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FE04D-202F-4CB6-8432-D7E1C0EE4C9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FCF90-0B05-473E-99BC-58A3E56A91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C8B56-FF6E-422F-90DB-A9F48EC5852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F2D76-798E-4C19-AE1A-D4FFC1715D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D802E-0CA1-4976-9BA9-8EF53F705AB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5207D-5178-4487-8A30-80B37EA012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3317D-3AD4-4F08-806E-1C1E0D6EFCB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FFFE6-E87D-4F61-908A-65D2EB3668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1218D-29B4-473D-B823-4052057F3D2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80442-1160-4122-A3EE-878924E152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04177-673F-4E36-BA6B-9B813BF3F42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63F9E-74DB-42B0-8627-8CC664835E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A9DB6-2B43-46A2-AD4B-E4DEEE0A3C9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E9907-2DBA-48FA-97FE-1922BEACF9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16075-EE1A-4E44-8446-66FD8DAB6E2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9C01A-F7AB-4B78-97F9-36FDF04E7B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78633-CFC3-4137-805A-145C17DC87E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39924-03E7-4786-9E9B-2938CB87FF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E34C3-E78A-41C9-BF86-CED0707C7FE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ACBA8-7E61-4A30-A9F0-63E43F155F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C66F445-9B99-44CE-8FCC-E268037A0C7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EF58553-BEDF-4F11-8A92-72E7DF61D98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076825" y="188913"/>
            <a:ext cx="3857625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注：文本框可根据需求改变颜色、移动位置；文字可编辑</a:t>
            </a:r>
            <a:endParaRPr lang="zh-CN" altLang="en-US" sz="1000" kern="1500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4034730" y="2516123"/>
            <a:ext cx="48577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5286375" y="6381328"/>
            <a:ext cx="3857625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注：文本框可根据需求改变颜色、移动位置；文字可编辑</a:t>
            </a:r>
            <a:endParaRPr lang="zh-CN" altLang="en-US" sz="1000" kern="15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70" name="图片占位符 4"/>
          <p:cNvPicPr>
            <a:picLocks noChangeAspect="1"/>
          </p:cNvPicPr>
          <p:nvPr/>
        </p:nvPicPr>
        <p:blipFill>
          <a:blip r:embed="rId1" cstate="print"/>
          <a:srcRect t="23920" b="23920"/>
          <a:stretch>
            <a:fillRect/>
          </a:stretch>
        </p:blipFill>
        <p:spPr bwMode="auto">
          <a:xfrm>
            <a:off x="0" y="1930400"/>
            <a:ext cx="9144000" cy="424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31"/>
          <p:cNvSpPr/>
          <p:nvPr/>
        </p:nvSpPr>
        <p:spPr>
          <a:xfrm>
            <a:off x="3252788" y="1933575"/>
            <a:ext cx="6248400" cy="2995613"/>
          </a:xfrm>
          <a:prstGeom prst="rect">
            <a:avLst/>
          </a:prstGeom>
          <a:solidFill>
            <a:srgbClr val="C8000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400" dirty="0" smtClean="0"/>
              <a:t>THANKS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3254342" y="2984475"/>
            <a:ext cx="4486009" cy="914400"/>
          </a:xfrm>
          <a:custGeom>
            <a:avLst/>
            <a:gdLst>
              <a:gd name="connsiteX0" fmla="*/ 238128 w 4486009"/>
              <a:gd name="connsiteY0" fmla="*/ 0 h 914400"/>
              <a:gd name="connsiteX1" fmla="*/ 1053311 w 4486009"/>
              <a:gd name="connsiteY1" fmla="*/ 0 h 914400"/>
              <a:gd name="connsiteX2" fmla="*/ 4247881 w 4486009"/>
              <a:gd name="connsiteY2" fmla="*/ 0 h 914400"/>
              <a:gd name="connsiteX3" fmla="*/ 4486009 w 4486009"/>
              <a:gd name="connsiteY3" fmla="*/ 457200 h 914400"/>
              <a:gd name="connsiteX4" fmla="*/ 4247881 w 4486009"/>
              <a:gd name="connsiteY4" fmla="*/ 914400 h 914400"/>
              <a:gd name="connsiteX5" fmla="*/ 1053311 w 4486009"/>
              <a:gd name="connsiteY5" fmla="*/ 914400 h 914400"/>
              <a:gd name="connsiteX6" fmla="*/ 238128 w 4486009"/>
              <a:gd name="connsiteY6" fmla="*/ 914400 h 914400"/>
              <a:gd name="connsiteX7" fmla="*/ 0 w 4486009"/>
              <a:gd name="connsiteY7" fmla="*/ 4572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86009" h="914400">
                <a:moveTo>
                  <a:pt x="238128" y="0"/>
                </a:moveTo>
                <a:lnTo>
                  <a:pt x="1053311" y="0"/>
                </a:lnTo>
                <a:lnTo>
                  <a:pt x="4247881" y="0"/>
                </a:lnTo>
                <a:lnTo>
                  <a:pt x="4486009" y="457200"/>
                </a:lnTo>
                <a:lnTo>
                  <a:pt x="4247881" y="914400"/>
                </a:lnTo>
                <a:lnTo>
                  <a:pt x="1053311" y="914400"/>
                </a:lnTo>
                <a:lnTo>
                  <a:pt x="238128" y="914400"/>
                </a:lnTo>
                <a:lnTo>
                  <a:pt x="0" y="457200"/>
                </a:lnTo>
                <a:close/>
              </a:path>
            </a:pathLst>
          </a:custGeom>
          <a:solidFill>
            <a:srgbClr val="85734B"/>
          </a:solidFill>
          <a:ln w="22225" cap="flat" cmpd="sng" algn="ctr">
            <a:gradFill flip="none" rotWithShape="1">
              <a:gsLst>
                <a:gs pos="39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dist="127000" dir="2700000" algn="tl" rotWithShape="0">
              <a:prstClr val="black">
                <a:alpha val="21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3254342" y="4452912"/>
            <a:ext cx="4486009" cy="914400"/>
          </a:xfrm>
          <a:custGeom>
            <a:avLst/>
            <a:gdLst>
              <a:gd name="connsiteX0" fmla="*/ 238128 w 4486009"/>
              <a:gd name="connsiteY0" fmla="*/ 0 h 914400"/>
              <a:gd name="connsiteX1" fmla="*/ 1053311 w 4486009"/>
              <a:gd name="connsiteY1" fmla="*/ 0 h 914400"/>
              <a:gd name="connsiteX2" fmla="*/ 4247881 w 4486009"/>
              <a:gd name="connsiteY2" fmla="*/ 0 h 914400"/>
              <a:gd name="connsiteX3" fmla="*/ 4486009 w 4486009"/>
              <a:gd name="connsiteY3" fmla="*/ 457200 h 914400"/>
              <a:gd name="connsiteX4" fmla="*/ 4247881 w 4486009"/>
              <a:gd name="connsiteY4" fmla="*/ 914400 h 914400"/>
              <a:gd name="connsiteX5" fmla="*/ 1053311 w 4486009"/>
              <a:gd name="connsiteY5" fmla="*/ 914400 h 914400"/>
              <a:gd name="connsiteX6" fmla="*/ 238128 w 4486009"/>
              <a:gd name="connsiteY6" fmla="*/ 914400 h 914400"/>
              <a:gd name="connsiteX7" fmla="*/ 0 w 4486009"/>
              <a:gd name="connsiteY7" fmla="*/ 4572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86009" h="914400">
                <a:moveTo>
                  <a:pt x="238128" y="0"/>
                </a:moveTo>
                <a:lnTo>
                  <a:pt x="1053311" y="0"/>
                </a:lnTo>
                <a:lnTo>
                  <a:pt x="4247881" y="0"/>
                </a:lnTo>
                <a:lnTo>
                  <a:pt x="4486009" y="457200"/>
                </a:lnTo>
                <a:lnTo>
                  <a:pt x="4247881" y="914400"/>
                </a:lnTo>
                <a:lnTo>
                  <a:pt x="1053311" y="914400"/>
                </a:lnTo>
                <a:lnTo>
                  <a:pt x="238128" y="914400"/>
                </a:lnTo>
                <a:lnTo>
                  <a:pt x="0" y="457200"/>
                </a:lnTo>
                <a:close/>
              </a:path>
            </a:pathLst>
          </a:custGeom>
          <a:solidFill>
            <a:srgbClr val="85734B"/>
          </a:solidFill>
          <a:ln w="22225" cap="flat" cmpd="sng" algn="ctr">
            <a:gradFill flip="none" rotWithShape="1">
              <a:gsLst>
                <a:gs pos="39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dist="127000" dir="2700000" algn="tl" rotWithShape="0">
              <a:prstClr val="black">
                <a:alpha val="21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254343" y="1556792"/>
            <a:ext cx="4486009" cy="914400"/>
          </a:xfrm>
          <a:custGeom>
            <a:avLst/>
            <a:gdLst>
              <a:gd name="connsiteX0" fmla="*/ 238128 w 4486009"/>
              <a:gd name="connsiteY0" fmla="*/ 0 h 914400"/>
              <a:gd name="connsiteX1" fmla="*/ 1053311 w 4486009"/>
              <a:gd name="connsiteY1" fmla="*/ 0 h 914400"/>
              <a:gd name="connsiteX2" fmla="*/ 4247881 w 4486009"/>
              <a:gd name="connsiteY2" fmla="*/ 0 h 914400"/>
              <a:gd name="connsiteX3" fmla="*/ 4486009 w 4486009"/>
              <a:gd name="connsiteY3" fmla="*/ 457200 h 914400"/>
              <a:gd name="connsiteX4" fmla="*/ 4247881 w 4486009"/>
              <a:gd name="connsiteY4" fmla="*/ 914400 h 914400"/>
              <a:gd name="connsiteX5" fmla="*/ 1053311 w 4486009"/>
              <a:gd name="connsiteY5" fmla="*/ 914400 h 914400"/>
              <a:gd name="connsiteX6" fmla="*/ 238128 w 4486009"/>
              <a:gd name="connsiteY6" fmla="*/ 914400 h 914400"/>
              <a:gd name="connsiteX7" fmla="*/ 0 w 4486009"/>
              <a:gd name="connsiteY7" fmla="*/ 4572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86009" h="914400">
                <a:moveTo>
                  <a:pt x="238128" y="0"/>
                </a:moveTo>
                <a:lnTo>
                  <a:pt x="1053311" y="0"/>
                </a:lnTo>
                <a:lnTo>
                  <a:pt x="4247881" y="0"/>
                </a:lnTo>
                <a:lnTo>
                  <a:pt x="4486009" y="457200"/>
                </a:lnTo>
                <a:lnTo>
                  <a:pt x="4247881" y="914400"/>
                </a:lnTo>
                <a:lnTo>
                  <a:pt x="1053311" y="914400"/>
                </a:lnTo>
                <a:lnTo>
                  <a:pt x="238128" y="914400"/>
                </a:lnTo>
                <a:lnTo>
                  <a:pt x="0" y="457200"/>
                </a:lnTo>
                <a:close/>
              </a:path>
            </a:pathLst>
          </a:custGeom>
          <a:solidFill>
            <a:srgbClr val="85734B"/>
          </a:solidFill>
          <a:ln w="22225" cap="flat" cmpd="sng" algn="ctr">
            <a:gradFill flip="none" rotWithShape="1">
              <a:gsLst>
                <a:gs pos="39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dist="127000" dir="2700000" algn="tl" rotWithShape="0">
              <a:prstClr val="black">
                <a:alpha val="21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六边形 17"/>
          <p:cNvSpPr/>
          <p:nvPr/>
        </p:nvSpPr>
        <p:spPr>
          <a:xfrm>
            <a:off x="2007652" y="1556794"/>
            <a:ext cx="1060704" cy="914400"/>
          </a:xfrm>
          <a:prstGeom prst="hexagon">
            <a:avLst/>
          </a:prstGeom>
          <a:solidFill>
            <a:srgbClr val="C8000B"/>
          </a:solidFill>
          <a:ln w="22225" cap="flat" cmpd="sng" algn="ctr">
            <a:gradFill flip="none" rotWithShape="1">
              <a:gsLst>
                <a:gs pos="39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dist="127000" dir="2700000" algn="tl" rotWithShape="0">
              <a:prstClr val="black">
                <a:alpha val="21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2007652" y="2996627"/>
            <a:ext cx="1060704" cy="914400"/>
          </a:xfrm>
          <a:prstGeom prst="hexagon">
            <a:avLst/>
          </a:prstGeom>
          <a:solidFill>
            <a:srgbClr val="C8000B"/>
          </a:solidFill>
          <a:ln w="22225" cap="flat" cmpd="sng" algn="ctr">
            <a:gradFill flip="none" rotWithShape="1">
              <a:gsLst>
                <a:gs pos="39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dist="127000" dir="2700000" algn="tl" rotWithShape="0">
              <a:prstClr val="black">
                <a:alpha val="21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六边形 19"/>
          <p:cNvSpPr/>
          <p:nvPr/>
        </p:nvSpPr>
        <p:spPr>
          <a:xfrm>
            <a:off x="2007652" y="4436460"/>
            <a:ext cx="1060704" cy="914400"/>
          </a:xfrm>
          <a:prstGeom prst="hexagon">
            <a:avLst/>
          </a:prstGeom>
          <a:solidFill>
            <a:srgbClr val="C8000B"/>
          </a:solidFill>
          <a:ln w="22225" cap="flat" cmpd="sng" algn="ctr">
            <a:gradFill flip="none" rotWithShape="1">
              <a:gsLst>
                <a:gs pos="39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dist="127000" dir="2700000" algn="tl" rotWithShape="0">
              <a:prstClr val="black">
                <a:alpha val="21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9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6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10001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7" name="矩形 21"/>
          <p:cNvSpPr>
            <a:spLocks noChangeArrowheads="1"/>
          </p:cNvSpPr>
          <p:nvPr/>
        </p:nvSpPr>
        <p:spPr bwMode="auto">
          <a:xfrm>
            <a:off x="4716463" y="1844675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8" name="矩形 22"/>
          <p:cNvSpPr>
            <a:spLocks noChangeArrowheads="1"/>
          </p:cNvSpPr>
          <p:nvPr/>
        </p:nvSpPr>
        <p:spPr bwMode="auto">
          <a:xfrm>
            <a:off x="4787900" y="472440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9" name="矩形 22"/>
          <p:cNvSpPr>
            <a:spLocks noChangeArrowheads="1"/>
          </p:cNvSpPr>
          <p:nvPr/>
        </p:nvSpPr>
        <p:spPr bwMode="auto">
          <a:xfrm>
            <a:off x="4716463" y="321310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3" name="图片 2"/>
          <p:cNvPicPr>
            <a:picLocks noChangeAspect="1"/>
          </p:cNvPicPr>
          <p:nvPr/>
        </p:nvPicPr>
        <p:blipFill>
          <a:blip r:embed="rId1" cstate="print"/>
          <a:srcRect b="5994"/>
          <a:stretch>
            <a:fillRect/>
          </a:stretch>
        </p:blipFill>
        <p:spPr bwMode="auto">
          <a:xfrm>
            <a:off x="1560513" y="2071688"/>
            <a:ext cx="206375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图片 3"/>
          <p:cNvPicPr>
            <a:picLocks noChangeAspect="1"/>
          </p:cNvPicPr>
          <p:nvPr/>
        </p:nvPicPr>
        <p:blipFill>
          <a:blip r:embed="rId2" cstate="print"/>
          <a:srcRect b="5994"/>
          <a:stretch>
            <a:fillRect/>
          </a:stretch>
        </p:blipFill>
        <p:spPr bwMode="auto">
          <a:xfrm>
            <a:off x="3690938" y="2065338"/>
            <a:ext cx="206375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图片 4"/>
          <p:cNvPicPr>
            <a:picLocks noChangeAspect="1"/>
          </p:cNvPicPr>
          <p:nvPr/>
        </p:nvPicPr>
        <p:blipFill>
          <a:blip r:embed="rId3" cstate="print"/>
          <a:srcRect b="5540"/>
          <a:stretch>
            <a:fillRect/>
          </a:stretch>
        </p:blipFill>
        <p:spPr bwMode="auto">
          <a:xfrm>
            <a:off x="5821363" y="2058988"/>
            <a:ext cx="206375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1560513" y="3433763"/>
            <a:ext cx="2959100" cy="1508125"/>
          </a:xfrm>
          <a:prstGeom prst="rect">
            <a:avLst/>
          </a:prstGeom>
          <a:solidFill>
            <a:srgbClr val="85734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714875" y="3433763"/>
            <a:ext cx="3138488" cy="1508125"/>
          </a:xfrm>
          <a:prstGeom prst="rect">
            <a:avLst/>
          </a:prstGeom>
          <a:noFill/>
          <a:ln w="19050">
            <a:solidFill>
              <a:srgbClr val="C800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08" name="矩形 15"/>
          <p:cNvSpPr>
            <a:spLocks noChangeArrowheads="1"/>
          </p:cNvSpPr>
          <p:nvPr/>
        </p:nvSpPr>
        <p:spPr bwMode="auto">
          <a:xfrm>
            <a:off x="5508625" y="4005263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251520" y="1772816"/>
            <a:ext cx="8677275" cy="3611924"/>
            <a:chOff x="838200" y="1828800"/>
            <a:chExt cx="10515600" cy="4377128"/>
          </a:xfrm>
          <a:solidFill>
            <a:srgbClr val="85734B"/>
          </a:solidFill>
        </p:grpSpPr>
        <p:sp>
          <p:nvSpPr>
            <p:cNvPr id="44" name="矩形 43"/>
            <p:cNvSpPr/>
            <p:nvPr/>
          </p:nvSpPr>
          <p:spPr>
            <a:xfrm>
              <a:off x="6313488" y="1831975"/>
              <a:ext cx="5040312" cy="436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45" name="图片 5"/>
            <p:cNvPicPr>
              <a:picLocks noChangeAspect="1"/>
            </p:cNvPicPr>
            <p:nvPr/>
          </p:nvPicPr>
          <p:blipFill>
            <a:blip r:embed="rId1" cstate="print"/>
            <a:srcRect t="43272"/>
            <a:stretch>
              <a:fillRect/>
            </a:stretch>
          </p:blipFill>
          <p:spPr bwMode="auto">
            <a:xfrm>
              <a:off x="839788" y="1828800"/>
              <a:ext cx="6010275" cy="2263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2" cstate="print"/>
            <a:srcRect t="30991" b="16270"/>
            <a:stretch>
              <a:fillRect/>
            </a:stretch>
          </p:blipFill>
          <p:spPr>
            <a:xfrm>
              <a:off x="838200" y="4092315"/>
              <a:ext cx="6011524" cy="2113613"/>
            </a:xfrm>
            <a:prstGeom prst="round1Rect">
              <a:avLst/>
            </a:prstGeom>
            <a:grpFill/>
          </p:spPr>
        </p:pic>
      </p:grpSp>
      <p:sp>
        <p:nvSpPr>
          <p:cNvPr id="512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8" name="矩形 13"/>
          <p:cNvSpPr>
            <a:spLocks noChangeArrowheads="1"/>
          </p:cNvSpPr>
          <p:nvPr/>
        </p:nvSpPr>
        <p:spPr bwMode="auto">
          <a:xfrm>
            <a:off x="6300788" y="386080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9" name="矩形 15"/>
          <p:cNvSpPr>
            <a:spLocks noChangeArrowheads="1"/>
          </p:cNvSpPr>
          <p:nvPr/>
        </p:nvSpPr>
        <p:spPr bwMode="auto">
          <a:xfrm>
            <a:off x="6372225" y="2420938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51" name="组合 24"/>
          <p:cNvGrpSpPr/>
          <p:nvPr/>
        </p:nvGrpSpPr>
        <p:grpSpPr bwMode="auto">
          <a:xfrm>
            <a:off x="169863" y="1773238"/>
            <a:ext cx="8974137" cy="3246437"/>
            <a:chOff x="1588" y="1497013"/>
            <a:chExt cx="12190412" cy="4410075"/>
          </a:xfrm>
        </p:grpSpPr>
        <p:sp>
          <p:nvSpPr>
            <p:cNvPr id="12" name="Rectangle 6"/>
            <p:cNvSpPr/>
            <p:nvPr/>
          </p:nvSpPr>
          <p:spPr>
            <a:xfrm>
              <a:off x="1588" y="1497013"/>
              <a:ext cx="5046093" cy="2145733"/>
            </a:xfrm>
            <a:prstGeom prst="rect">
              <a:avLst/>
            </a:prstGeom>
            <a:solidFill>
              <a:srgbClr val="C8000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48"/>
            <p:cNvSpPr/>
            <p:nvPr/>
          </p:nvSpPr>
          <p:spPr>
            <a:xfrm>
              <a:off x="1588" y="3761355"/>
              <a:ext cx="2663215" cy="2145733"/>
            </a:xfrm>
            <a:prstGeom prst="rect">
              <a:avLst/>
            </a:prstGeom>
            <a:solidFill>
              <a:srgbClr val="85734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55"/>
            <p:cNvSpPr/>
            <p:nvPr/>
          </p:nvSpPr>
          <p:spPr>
            <a:xfrm>
              <a:off x="7510347" y="3761355"/>
              <a:ext cx="2285837" cy="2145733"/>
            </a:xfrm>
            <a:prstGeom prst="rect">
              <a:avLst/>
            </a:prstGeom>
            <a:solidFill>
              <a:srgbClr val="85734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6158" name="图片占位符 8"/>
            <p:cNvPicPr>
              <a:picLocks noChangeAspect="1"/>
            </p:cNvPicPr>
            <p:nvPr/>
          </p:nvPicPr>
          <p:blipFill>
            <a:blip r:embed="rId1" cstate="print"/>
            <a:srcRect l="14471" r="14471"/>
            <a:stretch>
              <a:fillRect/>
            </a:stretch>
          </p:blipFill>
          <p:spPr bwMode="auto">
            <a:xfrm>
              <a:off x="5129213" y="1497013"/>
              <a:ext cx="2286000" cy="2144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9" name="图片占位符 12"/>
            <p:cNvPicPr>
              <a:picLocks noChangeAspect="1"/>
            </p:cNvPicPr>
            <p:nvPr/>
          </p:nvPicPr>
          <p:blipFill>
            <a:blip r:embed="rId2" cstate="print"/>
            <a:srcRect l="10030" r="10030"/>
            <a:stretch>
              <a:fillRect/>
            </a:stretch>
          </p:blipFill>
          <p:spPr bwMode="auto">
            <a:xfrm>
              <a:off x="5129213" y="3762375"/>
              <a:ext cx="2286000" cy="2144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0" name="图片占位符 13"/>
            <p:cNvPicPr>
              <a:picLocks noChangeAspect="1"/>
            </p:cNvPicPr>
            <p:nvPr/>
          </p:nvPicPr>
          <p:blipFill>
            <a:blip r:embed="rId3" cstate="print"/>
            <a:srcRect l="12170" r="12170"/>
            <a:stretch>
              <a:fillRect/>
            </a:stretch>
          </p:blipFill>
          <p:spPr bwMode="auto">
            <a:xfrm>
              <a:off x="2760663" y="3762375"/>
              <a:ext cx="2286000" cy="2144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1" name="图片占位符 9"/>
            <p:cNvPicPr>
              <a:picLocks noChangeAspect="1"/>
            </p:cNvPicPr>
            <p:nvPr/>
          </p:nvPicPr>
          <p:blipFill>
            <a:blip r:embed="rId4" cstate="print"/>
            <a:srcRect l="14442" r="14442"/>
            <a:stretch>
              <a:fillRect/>
            </a:stretch>
          </p:blipFill>
          <p:spPr bwMode="auto">
            <a:xfrm>
              <a:off x="7510463" y="1497013"/>
              <a:ext cx="2287587" cy="2144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2" name="图片占位符 10"/>
            <p:cNvPicPr>
              <a:picLocks noChangeAspect="1"/>
            </p:cNvPicPr>
            <p:nvPr/>
          </p:nvPicPr>
          <p:blipFill>
            <a:blip r:embed="rId5" cstate="print"/>
            <a:srcRect l="14471" r="14471"/>
            <a:stretch>
              <a:fillRect/>
            </a:stretch>
          </p:blipFill>
          <p:spPr bwMode="auto">
            <a:xfrm>
              <a:off x="9906000" y="1497013"/>
              <a:ext cx="2286000" cy="2144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3" name="图片占位符 11"/>
            <p:cNvPicPr>
              <a:picLocks noChangeAspect="1"/>
            </p:cNvPicPr>
            <p:nvPr/>
          </p:nvPicPr>
          <p:blipFill>
            <a:blip r:embed="rId6" cstate="print"/>
            <a:srcRect l="12170" r="12170"/>
            <a:stretch>
              <a:fillRect/>
            </a:stretch>
          </p:blipFill>
          <p:spPr bwMode="auto">
            <a:xfrm>
              <a:off x="9906000" y="3762375"/>
              <a:ext cx="2286000" cy="2144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52" name="矩形 15"/>
          <p:cNvSpPr>
            <a:spLocks noChangeArrowheads="1"/>
          </p:cNvSpPr>
          <p:nvPr/>
        </p:nvSpPr>
        <p:spPr bwMode="auto">
          <a:xfrm>
            <a:off x="1476375" y="2492375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3" name="矩形 15"/>
          <p:cNvSpPr>
            <a:spLocks noChangeArrowheads="1"/>
          </p:cNvSpPr>
          <p:nvPr/>
        </p:nvSpPr>
        <p:spPr bwMode="auto">
          <a:xfrm>
            <a:off x="468313" y="407670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4" name="矩形 15"/>
          <p:cNvSpPr>
            <a:spLocks noChangeArrowheads="1"/>
          </p:cNvSpPr>
          <p:nvPr/>
        </p:nvSpPr>
        <p:spPr bwMode="auto">
          <a:xfrm>
            <a:off x="5795963" y="4005263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1"/>
          <p:cNvSpPr/>
          <p:nvPr/>
        </p:nvSpPr>
        <p:spPr>
          <a:xfrm>
            <a:off x="2895600" y="1785938"/>
            <a:ext cx="3748088" cy="2924175"/>
          </a:xfrm>
          <a:prstGeom prst="rect">
            <a:avLst/>
          </a:prstGeom>
          <a:solidFill>
            <a:srgbClr val="C8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717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5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6" name="矩形 15"/>
          <p:cNvSpPr>
            <a:spLocks noChangeArrowheads="1"/>
          </p:cNvSpPr>
          <p:nvPr/>
        </p:nvSpPr>
        <p:spPr bwMode="auto">
          <a:xfrm>
            <a:off x="3786188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7" name="图片占位符 5"/>
          <p:cNvPicPr>
            <a:picLocks noChangeAspect="1"/>
          </p:cNvPicPr>
          <p:nvPr/>
        </p:nvPicPr>
        <p:blipFill>
          <a:blip r:embed="rId1" cstate="print"/>
          <a:srcRect l="771" r="771"/>
          <a:stretch>
            <a:fillRect/>
          </a:stretch>
        </p:blipFill>
        <p:spPr bwMode="auto">
          <a:xfrm>
            <a:off x="0" y="1790700"/>
            <a:ext cx="3046413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图片占位符 6"/>
          <p:cNvPicPr>
            <a:picLocks noChangeAspect="1"/>
          </p:cNvPicPr>
          <p:nvPr/>
        </p:nvPicPr>
        <p:blipFill>
          <a:blip r:embed="rId2" cstate="print"/>
          <a:srcRect l="4143" r="4143"/>
          <a:stretch>
            <a:fillRect/>
          </a:stretch>
        </p:blipFill>
        <p:spPr bwMode="auto">
          <a:xfrm>
            <a:off x="6097588" y="1790700"/>
            <a:ext cx="3046412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99" name="그룹 5"/>
          <p:cNvGrpSpPr/>
          <p:nvPr/>
        </p:nvGrpSpPr>
        <p:grpSpPr bwMode="auto">
          <a:xfrm>
            <a:off x="498475" y="1357313"/>
            <a:ext cx="8147050" cy="5076825"/>
            <a:chOff x="630746" y="2790796"/>
            <a:chExt cx="7882509" cy="3683782"/>
          </a:xfrm>
        </p:grpSpPr>
        <p:grpSp>
          <p:nvGrpSpPr>
            <p:cNvPr id="8200" name="그룹 6"/>
            <p:cNvGrpSpPr/>
            <p:nvPr/>
          </p:nvGrpSpPr>
          <p:grpSpPr bwMode="auto">
            <a:xfrm>
              <a:off x="630746" y="2790796"/>
              <a:ext cx="7882509" cy="3683782"/>
              <a:chOff x="594741" y="2790796"/>
              <a:chExt cx="7882509" cy="3683782"/>
            </a:xfrm>
          </p:grpSpPr>
          <p:pic>
            <p:nvPicPr>
              <p:cNvPr id="8202" name="그림 8"/>
              <p:cNvPicPr>
                <a:picLocks noChangeAspect="1"/>
              </p:cNvPicPr>
              <p:nvPr/>
            </p:nvPicPr>
            <p:blipFill>
              <a:blip r:embed="rId1" cstate="print"/>
              <a:srcRect t="30750"/>
              <a:stretch>
                <a:fillRect/>
              </a:stretch>
            </p:blipFill>
            <p:spPr bwMode="auto">
              <a:xfrm>
                <a:off x="594741" y="2790796"/>
                <a:ext cx="7882508" cy="34356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03" name="그림 9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rot="16200000" flipH="1">
                <a:off x="4411908" y="2409237"/>
                <a:ext cx="248175" cy="78825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3" name="직사각형 7"/>
            <p:cNvSpPr/>
            <p:nvPr/>
          </p:nvSpPr>
          <p:spPr>
            <a:xfrm>
              <a:off x="630746" y="2790796"/>
              <a:ext cx="3652495" cy="3436123"/>
            </a:xfrm>
            <a:prstGeom prst="rect">
              <a:avLst/>
            </a:prstGeom>
            <a:solidFill>
              <a:srgbClr val="C8000B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그룹 49"/>
          <p:cNvGrpSpPr/>
          <p:nvPr/>
        </p:nvGrpSpPr>
        <p:grpSpPr bwMode="auto">
          <a:xfrm>
            <a:off x="3143250" y="1285875"/>
            <a:ext cx="3546475" cy="4421188"/>
            <a:chOff x="2789311" y="2822862"/>
            <a:chExt cx="3547176" cy="3316116"/>
          </a:xfrm>
        </p:grpSpPr>
        <p:pic>
          <p:nvPicPr>
            <p:cNvPr id="9228" name="그림 50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 rot="-8100000" flipH="1" flipV="1">
              <a:off x="4883190" y="3542076"/>
              <a:ext cx="388116" cy="1069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229" name="그룹 51"/>
            <p:cNvGrpSpPr/>
            <p:nvPr/>
          </p:nvGrpSpPr>
          <p:grpSpPr bwMode="auto">
            <a:xfrm flipV="1">
              <a:off x="4590801" y="2824471"/>
              <a:ext cx="1745686" cy="1524955"/>
              <a:chOff x="4590801" y="2824471"/>
              <a:chExt cx="1745686" cy="1524955"/>
            </a:xfrm>
          </p:grpSpPr>
          <p:sp>
            <p:nvSpPr>
              <p:cNvPr id="9251" name="Freeform 12"/>
              <p:cNvSpPr/>
              <p:nvPr/>
            </p:nvSpPr>
            <p:spPr bwMode="auto">
              <a:xfrm>
                <a:off x="4590801" y="3594572"/>
                <a:ext cx="1501280" cy="750640"/>
              </a:xfrm>
              <a:custGeom>
                <a:avLst/>
                <a:gdLst>
                  <a:gd name="T0" fmla="*/ 0 w 1078"/>
                  <a:gd name="T1" fmla="*/ 2147483647 h 539"/>
                  <a:gd name="T2" fmla="*/ 2147483647 w 1078"/>
                  <a:gd name="T3" fmla="*/ 2147483647 h 539"/>
                  <a:gd name="T4" fmla="*/ 2147483647 w 1078"/>
                  <a:gd name="T5" fmla="*/ 0 h 539"/>
                  <a:gd name="T6" fmla="*/ 0 w 1078"/>
                  <a:gd name="T7" fmla="*/ 2147483647 h 5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8"/>
                  <a:gd name="T13" fmla="*/ 0 h 539"/>
                  <a:gd name="T14" fmla="*/ 1078 w 1078"/>
                  <a:gd name="T15" fmla="*/ 539 h 5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8" h="539">
                    <a:moveTo>
                      <a:pt x="0" y="539"/>
                    </a:moveTo>
                    <a:lnTo>
                      <a:pt x="1078" y="539"/>
                    </a:lnTo>
                    <a:lnTo>
                      <a:pt x="539" y="0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rgbClr val="64BFBB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2" name="Freeform 13"/>
              <p:cNvSpPr/>
              <p:nvPr/>
            </p:nvSpPr>
            <p:spPr bwMode="auto">
              <a:xfrm>
                <a:off x="5363723" y="2824471"/>
                <a:ext cx="750640" cy="1501280"/>
              </a:xfrm>
              <a:custGeom>
                <a:avLst/>
                <a:gdLst>
                  <a:gd name="T0" fmla="*/ 0 w 539"/>
                  <a:gd name="T1" fmla="*/ 2147483647 h 1078"/>
                  <a:gd name="T2" fmla="*/ 2147483647 w 539"/>
                  <a:gd name="T3" fmla="*/ 2147483647 h 1078"/>
                  <a:gd name="T4" fmla="*/ 2147483647 w 539"/>
                  <a:gd name="T5" fmla="*/ 0 h 1078"/>
                  <a:gd name="T6" fmla="*/ 0 w 539"/>
                  <a:gd name="T7" fmla="*/ 2147483647 h 107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9"/>
                  <a:gd name="T13" fmla="*/ 0 h 1078"/>
                  <a:gd name="T14" fmla="*/ 539 w 539"/>
                  <a:gd name="T15" fmla="*/ 1078 h 107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9" h="1078">
                    <a:moveTo>
                      <a:pt x="0" y="539"/>
                    </a:moveTo>
                    <a:lnTo>
                      <a:pt x="539" y="1078"/>
                    </a:lnTo>
                    <a:lnTo>
                      <a:pt x="539" y="0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rgbClr val="409E9A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9253" name="그림 75"/>
              <p:cNvPicPr>
                <a:picLocks noChangeAspect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 rot="-8100000" flipH="1" flipV="1">
                <a:off x="5607901" y="2807638"/>
                <a:ext cx="388116" cy="10690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54" name="Freeform 10"/>
              <p:cNvSpPr/>
              <p:nvPr/>
            </p:nvSpPr>
            <p:spPr bwMode="auto">
              <a:xfrm>
                <a:off x="4590801" y="2848146"/>
                <a:ext cx="749247" cy="1501280"/>
              </a:xfrm>
              <a:custGeom>
                <a:avLst/>
                <a:gdLst>
                  <a:gd name="T0" fmla="*/ 0 w 538"/>
                  <a:gd name="T1" fmla="*/ 0 h 1078"/>
                  <a:gd name="T2" fmla="*/ 0 w 538"/>
                  <a:gd name="T3" fmla="*/ 2147483647 h 1078"/>
                  <a:gd name="T4" fmla="*/ 2147483647 w 538"/>
                  <a:gd name="T5" fmla="*/ 2147483647 h 1078"/>
                  <a:gd name="T6" fmla="*/ 0 w 538"/>
                  <a:gd name="T7" fmla="*/ 0 h 107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8"/>
                  <a:gd name="T13" fmla="*/ 0 h 1078"/>
                  <a:gd name="T14" fmla="*/ 538 w 538"/>
                  <a:gd name="T15" fmla="*/ 1078 h 107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8" h="1078">
                    <a:moveTo>
                      <a:pt x="0" y="0"/>
                    </a:moveTo>
                    <a:lnTo>
                      <a:pt x="0" y="1078"/>
                    </a:lnTo>
                    <a:lnTo>
                      <a:pt x="538" y="5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8000B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5" name="Freeform 11"/>
              <p:cNvSpPr/>
              <p:nvPr/>
            </p:nvSpPr>
            <p:spPr bwMode="auto">
              <a:xfrm>
                <a:off x="4613083" y="2824471"/>
                <a:ext cx="1501280" cy="750640"/>
              </a:xfrm>
              <a:custGeom>
                <a:avLst/>
                <a:gdLst>
                  <a:gd name="T0" fmla="*/ 2147483647 w 1078"/>
                  <a:gd name="T1" fmla="*/ 0 h 539"/>
                  <a:gd name="T2" fmla="*/ 0 w 1078"/>
                  <a:gd name="T3" fmla="*/ 0 h 539"/>
                  <a:gd name="T4" fmla="*/ 2147483647 w 1078"/>
                  <a:gd name="T5" fmla="*/ 2147483647 h 539"/>
                  <a:gd name="T6" fmla="*/ 2147483647 w 1078"/>
                  <a:gd name="T7" fmla="*/ 0 h 5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8"/>
                  <a:gd name="T13" fmla="*/ 0 h 539"/>
                  <a:gd name="T14" fmla="*/ 1078 w 1078"/>
                  <a:gd name="T15" fmla="*/ 539 h 5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8" h="539">
                    <a:moveTo>
                      <a:pt x="1078" y="0"/>
                    </a:moveTo>
                    <a:lnTo>
                      <a:pt x="0" y="0"/>
                    </a:lnTo>
                    <a:lnTo>
                      <a:pt x="539" y="539"/>
                    </a:lnTo>
                    <a:lnTo>
                      <a:pt x="1078" y="0"/>
                    </a:lnTo>
                    <a:close/>
                  </a:path>
                </a:pathLst>
              </a:custGeom>
              <a:solidFill>
                <a:srgbClr val="85734B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9230" name="그림 52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 rot="8100000" flipH="1">
              <a:off x="4858741" y="4145593"/>
              <a:ext cx="388116" cy="1069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231" name="그룹 53"/>
            <p:cNvGrpSpPr/>
            <p:nvPr/>
          </p:nvGrpSpPr>
          <p:grpSpPr bwMode="auto">
            <a:xfrm flipV="1">
              <a:off x="4590801" y="4345211"/>
              <a:ext cx="1523562" cy="1569491"/>
              <a:chOff x="4590801" y="4379596"/>
              <a:chExt cx="1523562" cy="1569491"/>
            </a:xfrm>
          </p:grpSpPr>
          <p:sp>
            <p:nvSpPr>
              <p:cNvPr id="30" name="Freeform 19"/>
              <p:cNvSpPr/>
              <p:nvPr/>
            </p:nvSpPr>
            <p:spPr bwMode="auto">
              <a:xfrm>
                <a:off x="4591480" y="4379173"/>
                <a:ext cx="1500483" cy="750145"/>
              </a:xfrm>
              <a:custGeom>
                <a:avLst/>
                <a:gdLst>
                  <a:gd name="T0" fmla="*/ 1078 w 1078"/>
                  <a:gd name="T1" fmla="*/ 0 h 539"/>
                  <a:gd name="T2" fmla="*/ 0 w 1078"/>
                  <a:gd name="T3" fmla="*/ 0 h 539"/>
                  <a:gd name="T4" fmla="*/ 539 w 1078"/>
                  <a:gd name="T5" fmla="*/ 539 h 539"/>
                  <a:gd name="T6" fmla="*/ 1078 w 1078"/>
                  <a:gd name="T7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8" h="539">
                    <a:moveTo>
                      <a:pt x="1078" y="0"/>
                    </a:moveTo>
                    <a:lnTo>
                      <a:pt x="0" y="0"/>
                    </a:lnTo>
                    <a:lnTo>
                      <a:pt x="539" y="539"/>
                    </a:lnTo>
                    <a:lnTo>
                      <a:pt x="1078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2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31" name="Freeform 21"/>
              <p:cNvSpPr/>
              <p:nvPr/>
            </p:nvSpPr>
            <p:spPr bwMode="auto">
              <a:xfrm>
                <a:off x="5364745" y="4411322"/>
                <a:ext cx="749448" cy="1500289"/>
              </a:xfrm>
              <a:custGeom>
                <a:avLst/>
                <a:gdLst>
                  <a:gd name="T0" fmla="*/ 0 w 539"/>
                  <a:gd name="T1" fmla="*/ 539 h 1078"/>
                  <a:gd name="T2" fmla="*/ 539 w 539"/>
                  <a:gd name="T3" fmla="*/ 1078 h 1078"/>
                  <a:gd name="T4" fmla="*/ 539 w 539"/>
                  <a:gd name="T5" fmla="*/ 0 h 1078"/>
                  <a:gd name="T6" fmla="*/ 0 w 539"/>
                  <a:gd name="T7" fmla="*/ 539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1078">
                    <a:moveTo>
                      <a:pt x="0" y="539"/>
                    </a:moveTo>
                    <a:lnTo>
                      <a:pt x="539" y="1078"/>
                    </a:lnTo>
                    <a:lnTo>
                      <a:pt x="539" y="0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2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pic>
            <p:nvPicPr>
              <p:cNvPr id="9248" name="그림 70"/>
              <p:cNvPicPr>
                <a:picLocks noChangeAspect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 rot="8100000" flipH="1">
                <a:off x="5583452" y="4880031"/>
                <a:ext cx="388116" cy="10690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49" name="Freeform 18"/>
              <p:cNvSpPr/>
              <p:nvPr/>
            </p:nvSpPr>
            <p:spPr bwMode="auto">
              <a:xfrm>
                <a:off x="4590801" y="4379596"/>
                <a:ext cx="749247" cy="1501280"/>
              </a:xfrm>
              <a:custGeom>
                <a:avLst/>
                <a:gdLst>
                  <a:gd name="T0" fmla="*/ 0 w 538"/>
                  <a:gd name="T1" fmla="*/ 0 h 1078"/>
                  <a:gd name="T2" fmla="*/ 0 w 538"/>
                  <a:gd name="T3" fmla="*/ 2147483647 h 1078"/>
                  <a:gd name="T4" fmla="*/ 2147483647 w 538"/>
                  <a:gd name="T5" fmla="*/ 2147483647 h 1078"/>
                  <a:gd name="T6" fmla="*/ 0 w 538"/>
                  <a:gd name="T7" fmla="*/ 0 h 107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8"/>
                  <a:gd name="T13" fmla="*/ 0 h 1078"/>
                  <a:gd name="T14" fmla="*/ 538 w 538"/>
                  <a:gd name="T15" fmla="*/ 1078 h 107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8" h="1078">
                    <a:moveTo>
                      <a:pt x="0" y="0"/>
                    </a:moveTo>
                    <a:lnTo>
                      <a:pt x="0" y="1078"/>
                    </a:lnTo>
                    <a:lnTo>
                      <a:pt x="538" y="5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5734B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0" name="Freeform 20"/>
              <p:cNvSpPr/>
              <p:nvPr/>
            </p:nvSpPr>
            <p:spPr bwMode="auto">
              <a:xfrm>
                <a:off x="4613083" y="5153911"/>
                <a:ext cx="1501280" cy="750640"/>
              </a:xfrm>
              <a:custGeom>
                <a:avLst/>
                <a:gdLst>
                  <a:gd name="T0" fmla="*/ 0 w 1078"/>
                  <a:gd name="T1" fmla="*/ 2147483647 h 539"/>
                  <a:gd name="T2" fmla="*/ 2147483647 w 1078"/>
                  <a:gd name="T3" fmla="*/ 2147483647 h 539"/>
                  <a:gd name="T4" fmla="*/ 2147483647 w 1078"/>
                  <a:gd name="T5" fmla="*/ 0 h 539"/>
                  <a:gd name="T6" fmla="*/ 0 w 1078"/>
                  <a:gd name="T7" fmla="*/ 2147483647 h 5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8"/>
                  <a:gd name="T13" fmla="*/ 0 h 539"/>
                  <a:gd name="T14" fmla="*/ 1078 w 1078"/>
                  <a:gd name="T15" fmla="*/ 539 h 5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8" h="539">
                    <a:moveTo>
                      <a:pt x="0" y="539"/>
                    </a:moveTo>
                    <a:lnTo>
                      <a:pt x="1078" y="539"/>
                    </a:lnTo>
                    <a:lnTo>
                      <a:pt x="539" y="0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rgbClr val="C8000B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32" name="그룹 54"/>
            <p:cNvGrpSpPr/>
            <p:nvPr/>
          </p:nvGrpSpPr>
          <p:grpSpPr bwMode="auto">
            <a:xfrm>
              <a:off x="2789311" y="2822862"/>
              <a:ext cx="1793767" cy="1523562"/>
              <a:chOff x="2789311" y="2822862"/>
              <a:chExt cx="1793767" cy="1523562"/>
            </a:xfrm>
          </p:grpSpPr>
          <p:sp>
            <p:nvSpPr>
              <p:cNvPr id="24" name="Freeform 6"/>
              <p:cNvSpPr/>
              <p:nvPr/>
            </p:nvSpPr>
            <p:spPr bwMode="auto">
              <a:xfrm>
                <a:off x="3025896" y="2845486"/>
                <a:ext cx="751035" cy="1501480"/>
              </a:xfrm>
              <a:custGeom>
                <a:avLst/>
                <a:gdLst>
                  <a:gd name="T0" fmla="*/ 0 w 539"/>
                  <a:gd name="T1" fmla="*/ 0 h 1078"/>
                  <a:gd name="T2" fmla="*/ 0 w 539"/>
                  <a:gd name="T3" fmla="*/ 1078 h 1078"/>
                  <a:gd name="T4" fmla="*/ 539 w 539"/>
                  <a:gd name="T5" fmla="*/ 539 h 1078"/>
                  <a:gd name="T6" fmla="*/ 0 w 539"/>
                  <a:gd name="T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1078">
                    <a:moveTo>
                      <a:pt x="0" y="0"/>
                    </a:moveTo>
                    <a:lnTo>
                      <a:pt x="0" y="1078"/>
                    </a:lnTo>
                    <a:lnTo>
                      <a:pt x="539" y="5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2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" name="Freeform 7"/>
              <p:cNvSpPr/>
              <p:nvPr/>
            </p:nvSpPr>
            <p:spPr bwMode="auto">
              <a:xfrm>
                <a:off x="3051301" y="2822862"/>
                <a:ext cx="1502071" cy="751336"/>
              </a:xfrm>
              <a:custGeom>
                <a:avLst/>
                <a:gdLst>
                  <a:gd name="T0" fmla="*/ 1078 w 1078"/>
                  <a:gd name="T1" fmla="*/ 0 h 539"/>
                  <a:gd name="T2" fmla="*/ 0 w 1078"/>
                  <a:gd name="T3" fmla="*/ 0 h 539"/>
                  <a:gd name="T4" fmla="*/ 539 w 1078"/>
                  <a:gd name="T5" fmla="*/ 539 h 539"/>
                  <a:gd name="T6" fmla="*/ 1078 w 1078"/>
                  <a:gd name="T7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8" h="539">
                    <a:moveTo>
                      <a:pt x="1078" y="0"/>
                    </a:moveTo>
                    <a:lnTo>
                      <a:pt x="0" y="0"/>
                    </a:lnTo>
                    <a:lnTo>
                      <a:pt x="539" y="539"/>
                    </a:lnTo>
                    <a:lnTo>
                      <a:pt x="1078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  <a:alpha val="2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pic>
            <p:nvPicPr>
              <p:cNvPr id="9242" name="그림 64"/>
              <p:cNvPicPr>
                <a:picLocks noChangeAspect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 rot="-8100000">
                <a:off x="3854492" y="2588029"/>
                <a:ext cx="388116" cy="10690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43" name="그림 65"/>
              <p:cNvPicPr>
                <a:picLocks noChangeAspect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 rot="-8100000">
                <a:off x="3129781" y="3322467"/>
                <a:ext cx="388116" cy="10690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44" name="Freeform 8"/>
              <p:cNvSpPr/>
              <p:nvPr/>
            </p:nvSpPr>
            <p:spPr bwMode="auto">
              <a:xfrm>
                <a:off x="3025458" y="3595784"/>
                <a:ext cx="1501280" cy="750640"/>
              </a:xfrm>
              <a:custGeom>
                <a:avLst/>
                <a:gdLst>
                  <a:gd name="T0" fmla="*/ 0 w 1078"/>
                  <a:gd name="T1" fmla="*/ 2147483647 h 539"/>
                  <a:gd name="T2" fmla="*/ 2147483647 w 1078"/>
                  <a:gd name="T3" fmla="*/ 2147483647 h 539"/>
                  <a:gd name="T4" fmla="*/ 2147483647 w 1078"/>
                  <a:gd name="T5" fmla="*/ 0 h 539"/>
                  <a:gd name="T6" fmla="*/ 0 w 1078"/>
                  <a:gd name="T7" fmla="*/ 2147483647 h 5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8"/>
                  <a:gd name="T13" fmla="*/ 0 h 539"/>
                  <a:gd name="T14" fmla="*/ 1078 w 1078"/>
                  <a:gd name="T15" fmla="*/ 539 h 5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8" h="539">
                    <a:moveTo>
                      <a:pt x="0" y="539"/>
                    </a:moveTo>
                    <a:lnTo>
                      <a:pt x="1078" y="539"/>
                    </a:lnTo>
                    <a:lnTo>
                      <a:pt x="539" y="0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rgbClr val="C8000B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5" name="Freeform 9"/>
              <p:cNvSpPr/>
              <p:nvPr/>
            </p:nvSpPr>
            <p:spPr bwMode="auto">
              <a:xfrm>
                <a:off x="3802559" y="2822862"/>
                <a:ext cx="750640" cy="1501280"/>
              </a:xfrm>
              <a:custGeom>
                <a:avLst/>
                <a:gdLst>
                  <a:gd name="T0" fmla="*/ 0 w 539"/>
                  <a:gd name="T1" fmla="*/ 2147483647 h 1078"/>
                  <a:gd name="T2" fmla="*/ 2147483647 w 539"/>
                  <a:gd name="T3" fmla="*/ 2147483647 h 1078"/>
                  <a:gd name="T4" fmla="*/ 2147483647 w 539"/>
                  <a:gd name="T5" fmla="*/ 0 h 1078"/>
                  <a:gd name="T6" fmla="*/ 0 w 539"/>
                  <a:gd name="T7" fmla="*/ 2147483647 h 107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9"/>
                  <a:gd name="T13" fmla="*/ 0 h 1078"/>
                  <a:gd name="T14" fmla="*/ 539 w 539"/>
                  <a:gd name="T15" fmla="*/ 1078 h 107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9" h="1078">
                    <a:moveTo>
                      <a:pt x="0" y="539"/>
                    </a:moveTo>
                    <a:lnTo>
                      <a:pt x="539" y="1078"/>
                    </a:lnTo>
                    <a:lnTo>
                      <a:pt x="539" y="0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rgbClr val="85734B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33" name="그룹 55"/>
            <p:cNvGrpSpPr/>
            <p:nvPr/>
          </p:nvGrpSpPr>
          <p:grpSpPr bwMode="auto">
            <a:xfrm>
              <a:off x="3025458" y="4345211"/>
              <a:ext cx="1527741" cy="1793767"/>
              <a:chOff x="3025458" y="4345211"/>
              <a:chExt cx="1527741" cy="1793767"/>
            </a:xfrm>
          </p:grpSpPr>
          <p:sp>
            <p:nvSpPr>
              <p:cNvPr id="9234" name="Freeform 14"/>
              <p:cNvSpPr/>
              <p:nvPr/>
            </p:nvSpPr>
            <p:spPr bwMode="auto">
              <a:xfrm>
                <a:off x="3025458" y="4382597"/>
                <a:ext cx="750640" cy="1501280"/>
              </a:xfrm>
              <a:custGeom>
                <a:avLst/>
                <a:gdLst>
                  <a:gd name="T0" fmla="*/ 0 w 539"/>
                  <a:gd name="T1" fmla="*/ 0 h 1078"/>
                  <a:gd name="T2" fmla="*/ 0 w 539"/>
                  <a:gd name="T3" fmla="*/ 2147483647 h 1078"/>
                  <a:gd name="T4" fmla="*/ 2147483647 w 539"/>
                  <a:gd name="T5" fmla="*/ 2147483647 h 1078"/>
                  <a:gd name="T6" fmla="*/ 0 w 539"/>
                  <a:gd name="T7" fmla="*/ 0 h 107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9"/>
                  <a:gd name="T13" fmla="*/ 0 h 1078"/>
                  <a:gd name="T14" fmla="*/ 539 w 539"/>
                  <a:gd name="T15" fmla="*/ 1078 h 107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9" h="1078">
                    <a:moveTo>
                      <a:pt x="0" y="0"/>
                    </a:moveTo>
                    <a:lnTo>
                      <a:pt x="0" y="1078"/>
                    </a:lnTo>
                    <a:lnTo>
                      <a:pt x="539" y="5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15B8A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5" name="Freeform 16"/>
              <p:cNvSpPr/>
              <p:nvPr/>
            </p:nvSpPr>
            <p:spPr bwMode="auto">
              <a:xfrm>
                <a:off x="3051919" y="5150309"/>
                <a:ext cx="1501280" cy="750640"/>
              </a:xfrm>
              <a:custGeom>
                <a:avLst/>
                <a:gdLst>
                  <a:gd name="T0" fmla="*/ 0 w 1078"/>
                  <a:gd name="T1" fmla="*/ 2147483647 h 539"/>
                  <a:gd name="T2" fmla="*/ 2147483647 w 1078"/>
                  <a:gd name="T3" fmla="*/ 2147483647 h 539"/>
                  <a:gd name="T4" fmla="*/ 2147483647 w 1078"/>
                  <a:gd name="T5" fmla="*/ 0 h 539"/>
                  <a:gd name="T6" fmla="*/ 0 w 1078"/>
                  <a:gd name="T7" fmla="*/ 2147483647 h 5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8"/>
                  <a:gd name="T13" fmla="*/ 0 h 539"/>
                  <a:gd name="T14" fmla="*/ 1078 w 1078"/>
                  <a:gd name="T15" fmla="*/ 539 h 5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8" h="539">
                    <a:moveTo>
                      <a:pt x="0" y="539"/>
                    </a:moveTo>
                    <a:lnTo>
                      <a:pt x="1078" y="539"/>
                    </a:lnTo>
                    <a:lnTo>
                      <a:pt x="539" y="0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rgbClr val="63C8D1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9236" name="그림 58"/>
              <p:cNvPicPr>
                <a:picLocks noChangeAspect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 rot="-2700000" flipH="1" flipV="1">
                <a:off x="3131840" y="4345211"/>
                <a:ext cx="388116" cy="10690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37" name="그림 59"/>
              <p:cNvPicPr>
                <a:picLocks noChangeAspect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 rot="-2700000" flipH="1" flipV="1">
                <a:off x="3866278" y="5069922"/>
                <a:ext cx="388116" cy="10690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38" name="Freeform 15"/>
              <p:cNvSpPr/>
              <p:nvPr/>
            </p:nvSpPr>
            <p:spPr bwMode="auto">
              <a:xfrm>
                <a:off x="3025458" y="4382597"/>
                <a:ext cx="1501280" cy="750640"/>
              </a:xfrm>
              <a:custGeom>
                <a:avLst/>
                <a:gdLst>
                  <a:gd name="T0" fmla="*/ 2147483647 w 1078"/>
                  <a:gd name="T1" fmla="*/ 0 h 539"/>
                  <a:gd name="T2" fmla="*/ 0 w 1078"/>
                  <a:gd name="T3" fmla="*/ 0 h 539"/>
                  <a:gd name="T4" fmla="*/ 2147483647 w 1078"/>
                  <a:gd name="T5" fmla="*/ 2147483647 h 539"/>
                  <a:gd name="T6" fmla="*/ 2147483647 w 1078"/>
                  <a:gd name="T7" fmla="*/ 0 h 5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8"/>
                  <a:gd name="T13" fmla="*/ 0 h 539"/>
                  <a:gd name="T14" fmla="*/ 1078 w 1078"/>
                  <a:gd name="T15" fmla="*/ 539 h 5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8" h="539">
                    <a:moveTo>
                      <a:pt x="1078" y="0"/>
                    </a:moveTo>
                    <a:lnTo>
                      <a:pt x="0" y="0"/>
                    </a:lnTo>
                    <a:lnTo>
                      <a:pt x="539" y="539"/>
                    </a:lnTo>
                    <a:lnTo>
                      <a:pt x="1078" y="0"/>
                    </a:lnTo>
                    <a:close/>
                  </a:path>
                </a:pathLst>
              </a:custGeom>
              <a:solidFill>
                <a:srgbClr val="85734B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9" name="Freeform 17"/>
              <p:cNvSpPr/>
              <p:nvPr/>
            </p:nvSpPr>
            <p:spPr bwMode="auto">
              <a:xfrm>
                <a:off x="3802559" y="4404880"/>
                <a:ext cx="750640" cy="1501280"/>
              </a:xfrm>
              <a:custGeom>
                <a:avLst/>
                <a:gdLst>
                  <a:gd name="T0" fmla="*/ 0 w 539"/>
                  <a:gd name="T1" fmla="*/ 2147483647 h 1078"/>
                  <a:gd name="T2" fmla="*/ 2147483647 w 539"/>
                  <a:gd name="T3" fmla="*/ 2147483647 h 1078"/>
                  <a:gd name="T4" fmla="*/ 2147483647 w 539"/>
                  <a:gd name="T5" fmla="*/ 0 h 1078"/>
                  <a:gd name="T6" fmla="*/ 0 w 539"/>
                  <a:gd name="T7" fmla="*/ 2147483647 h 107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9"/>
                  <a:gd name="T13" fmla="*/ 0 h 1078"/>
                  <a:gd name="T14" fmla="*/ 539 w 539"/>
                  <a:gd name="T15" fmla="*/ 1078 h 107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9" h="1078">
                    <a:moveTo>
                      <a:pt x="0" y="539"/>
                    </a:moveTo>
                    <a:lnTo>
                      <a:pt x="539" y="1078"/>
                    </a:lnTo>
                    <a:lnTo>
                      <a:pt x="539" y="0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rgbClr val="C8000B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21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3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4" name="矩形 12"/>
          <p:cNvSpPr>
            <a:spLocks noChangeArrowheads="1"/>
          </p:cNvSpPr>
          <p:nvPr/>
        </p:nvSpPr>
        <p:spPr bwMode="auto">
          <a:xfrm>
            <a:off x="2500313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5" name="矩形 13"/>
          <p:cNvSpPr>
            <a:spLocks noChangeArrowheads="1"/>
          </p:cNvSpPr>
          <p:nvPr/>
        </p:nvSpPr>
        <p:spPr bwMode="auto">
          <a:xfrm>
            <a:off x="5857875" y="457200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6" name="矩形 14"/>
          <p:cNvSpPr>
            <a:spLocks noChangeArrowheads="1"/>
          </p:cNvSpPr>
          <p:nvPr/>
        </p:nvSpPr>
        <p:spPr bwMode="auto">
          <a:xfrm>
            <a:off x="5572125" y="2214563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7" name="矩形 15"/>
          <p:cNvSpPr>
            <a:spLocks noChangeArrowheads="1"/>
          </p:cNvSpPr>
          <p:nvPr/>
        </p:nvSpPr>
        <p:spPr bwMode="auto">
          <a:xfrm>
            <a:off x="2143125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7" name="图片占位符 4"/>
          <p:cNvPicPr>
            <a:picLocks noChangeAspect="1"/>
          </p:cNvPicPr>
          <p:nvPr/>
        </p:nvPicPr>
        <p:blipFill>
          <a:blip r:embed="rId1" cstate="print"/>
          <a:srcRect t="21049" b="21049"/>
          <a:stretch>
            <a:fillRect/>
          </a:stretch>
        </p:blipFill>
        <p:spPr bwMode="auto">
          <a:xfrm>
            <a:off x="0" y="1681163"/>
            <a:ext cx="4887913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图片占位符 5"/>
          <p:cNvPicPr>
            <a:picLocks noChangeAspect="1"/>
          </p:cNvPicPr>
          <p:nvPr/>
        </p:nvPicPr>
        <p:blipFill>
          <a:blip r:embed="rId2" cstate="print"/>
          <a:srcRect t="19032" b="19032"/>
          <a:stretch>
            <a:fillRect/>
          </a:stretch>
        </p:blipFill>
        <p:spPr bwMode="auto">
          <a:xfrm>
            <a:off x="4256088" y="1681163"/>
            <a:ext cx="4887912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1"/>
          <p:cNvSpPr/>
          <p:nvPr/>
        </p:nvSpPr>
        <p:spPr>
          <a:xfrm>
            <a:off x="1538288" y="1719263"/>
            <a:ext cx="6248400" cy="2995612"/>
          </a:xfrm>
          <a:prstGeom prst="rect">
            <a:avLst/>
          </a:prstGeom>
          <a:solidFill>
            <a:srgbClr val="85734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387</Words>
  <Application>WPS 演示</Application>
  <PresentationFormat>全屏显示(4:3)</PresentationFormat>
  <Paragraphs>126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微软雅黑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mayn</cp:lastModifiedBy>
  <cp:revision>308</cp:revision>
  <dcterms:created xsi:type="dcterms:W3CDTF">2013-10-30T09:04:00Z</dcterms:created>
  <dcterms:modified xsi:type="dcterms:W3CDTF">2021-03-19T01:50:54Z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