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8"/>
  </p:notesMasterIdLst>
  <p:sldIdLst>
    <p:sldId id="257" r:id="rId2"/>
    <p:sldId id="258" r:id="rId3"/>
    <p:sldId id="260" r:id="rId4"/>
    <p:sldId id="261" r:id="rId5"/>
    <p:sldId id="262" r:id="rId6"/>
    <p:sldId id="263" r:id="rId7"/>
    <p:sldId id="289" r:id="rId8"/>
    <p:sldId id="290" r:id="rId9"/>
    <p:sldId id="294" r:id="rId10"/>
    <p:sldId id="295" r:id="rId11"/>
    <p:sldId id="296" r:id="rId12"/>
    <p:sldId id="291" r:id="rId13"/>
    <p:sldId id="292" r:id="rId14"/>
    <p:sldId id="293" r:id="rId15"/>
    <p:sldId id="268" r:id="rId16"/>
    <p:sldId id="297" r:id="rId17"/>
    <p:sldId id="298" r:id="rId18"/>
    <p:sldId id="299" r:id="rId19"/>
    <p:sldId id="300" r:id="rId20"/>
    <p:sldId id="301" r:id="rId21"/>
    <p:sldId id="302" r:id="rId22"/>
    <p:sldId id="305" r:id="rId23"/>
    <p:sldId id="308" r:id="rId24"/>
    <p:sldId id="306" r:id="rId25"/>
    <p:sldId id="307" r:id="rId26"/>
    <p:sldId id="303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16" r:id="rId35"/>
    <p:sldId id="317" r:id="rId36"/>
    <p:sldId id="318" r:id="rId37"/>
    <p:sldId id="319" r:id="rId38"/>
    <p:sldId id="320" r:id="rId39"/>
    <p:sldId id="304" r:id="rId40"/>
    <p:sldId id="284" r:id="rId41"/>
    <p:sldId id="321" r:id="rId42"/>
    <p:sldId id="286" r:id="rId43"/>
    <p:sldId id="287" r:id="rId44"/>
    <p:sldId id="322" r:id="rId45"/>
    <p:sldId id="288" r:id="rId46"/>
    <p:sldId id="323" r:id="rId4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59" autoAdjust="0"/>
  </p:normalViewPr>
  <p:slideViewPr>
    <p:cSldViewPr>
      <p:cViewPr>
        <p:scale>
          <a:sx n="60" d="100"/>
          <a:sy n="60" d="100"/>
        </p:scale>
        <p:origin x="-1338" y="-6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33B0F-47D1-4125-8BD5-157E2BAF0A84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F633C0-0E4F-4243-AE33-11C97C55AE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839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37C58-7C60-43BA-8390-0D9EEB8FBE2C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5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CE3BA-AF11-4B1B-982E-A084D106EDE7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18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1E74D-0678-4D6B-8C02-9B7D0D222545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212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913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30885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F89A0A36-D608-4C86-86D3-DC4640C29C7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F6248E34-740C-436C-BFD6-E97F66C68F2F}" type="datetime1">
              <a:rPr lang="zh-CN" altLang="en-US" smtClean="0"/>
              <a:t>2013/10/14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97074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913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30885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D2C4F8D7-CE6B-4C02-9E42-2227872A2AB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3E6F2776-CBE7-41AE-BBD0-A8C198018D79}" type="datetime1">
              <a:rPr lang="zh-CN" altLang="en-US" smtClean="0"/>
              <a:t>2013/10/14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28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4B5C-0D03-4F87-AD0C-F95099B2FBC4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319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B4E92-7B09-418C-BD27-C83C19DD441F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6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0BB30-B01F-4567-8033-EDD82B284A1E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05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D3B05-271E-4F86-8B15-57F13493F615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37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A4F34-E6F9-437E-9701-5E77492BA79F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457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7A2F4-0A75-4B69-8F3F-2FFAD993EEAF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214B-A399-4111-BAAF-A95328463617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596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07B85-46A1-46EF-89B4-4FB5F5136CE8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00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CA4AB-FEB9-447F-AAC4-635C855C75C9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3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28.xml"/><Relationship Id="rId7" Type="http://schemas.openxmlformats.org/officeDocument/2006/relationships/slide" Target="slide3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6.xml"/><Relationship Id="rId5" Type="http://schemas.openxmlformats.org/officeDocument/2006/relationships/slide" Target="slide34.xml"/><Relationship Id="rId4" Type="http://schemas.openxmlformats.org/officeDocument/2006/relationships/slide" Target="slide3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42.xml"/><Relationship Id="rId7" Type="http://schemas.openxmlformats.org/officeDocument/2006/relationships/slide" Target="slide2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5.xml"/><Relationship Id="rId5" Type="http://schemas.openxmlformats.org/officeDocument/2006/relationships/slide" Target="slide5.xml"/><Relationship Id="rId4" Type="http://schemas.openxmlformats.org/officeDocument/2006/relationships/slide" Target="slide45.xml"/><Relationship Id="rId9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7.xml"/><Relationship Id="rId7" Type="http://schemas.openxmlformats.org/officeDocument/2006/relationships/slide" Target="slide1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计算机应用基础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705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 eaLnBrk="1" latinLnBrk="0" hangingPunct="1"/>
            <a:r>
              <a:rPr lang="en-US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．在幻灯片上添加文本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/>
              <a:t>通过“文本”占位符，为第</a:t>
            </a:r>
            <a:r>
              <a:rPr lang="en-US" altLang="zh-CN" dirty="0"/>
              <a:t>1</a:t>
            </a:r>
            <a:r>
              <a:rPr lang="zh-CN" altLang="zh-CN" dirty="0"/>
              <a:t>张幻灯片添加标题和副标题</a:t>
            </a:r>
            <a:r>
              <a:rPr lang="zh-CN" altLang="zh-CN" dirty="0" smtClean="0"/>
              <a:t>，</a:t>
            </a:r>
            <a:r>
              <a:rPr lang="zh-CN" altLang="zh-CN" dirty="0"/>
              <a:t>效果如</a:t>
            </a:r>
            <a:r>
              <a:rPr lang="zh-CN" altLang="zh-CN" dirty="0" smtClean="0"/>
              <a:t>图所</a:t>
            </a:r>
            <a:r>
              <a:rPr lang="zh-CN" altLang="zh-CN" dirty="0"/>
              <a:t>示</a:t>
            </a:r>
            <a:r>
              <a:rPr lang="zh-CN" altLang="en-US" dirty="0" smtClean="0"/>
              <a:t>。</a:t>
            </a:r>
            <a:endParaRPr lang="zh-CN" altLang="en-US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zh-CN" dirty="0"/>
              <a:t>在右侧“幻灯片”窗格中“标题占位符”内输入论文标题文本“大学生社会适应能力研究”，在“副标题占位符”内输入姓名、班级等内容。</a:t>
            </a:r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92896"/>
            <a:ext cx="3896022" cy="29306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522C-35C2-417B-890A-9B599127E38B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18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 eaLnBrk="1" latinLnBrk="0" hangingPunct="1"/>
            <a:r>
              <a:rPr lang="en-US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．在幻灯片上添加文本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/>
              <a:t>为标题为“大学生社会适应能力”的第</a:t>
            </a:r>
            <a:r>
              <a:rPr lang="en-US" altLang="zh-CN" dirty="0"/>
              <a:t>3</a:t>
            </a:r>
            <a:r>
              <a:rPr lang="zh-CN" altLang="zh-CN" dirty="0"/>
              <a:t>张幻灯片添加文本</a:t>
            </a:r>
            <a:r>
              <a:rPr lang="zh-CN" altLang="zh-CN" dirty="0" smtClean="0"/>
              <a:t>，</a:t>
            </a:r>
            <a:r>
              <a:rPr lang="zh-CN" altLang="zh-CN" dirty="0"/>
              <a:t>效果如</a:t>
            </a:r>
            <a:r>
              <a:rPr lang="zh-CN" altLang="zh-CN" dirty="0" smtClean="0"/>
              <a:t>图所</a:t>
            </a:r>
            <a:r>
              <a:rPr lang="zh-CN" altLang="zh-CN" dirty="0"/>
              <a:t>示</a:t>
            </a:r>
            <a:r>
              <a:rPr lang="zh-CN" altLang="en-US" dirty="0" smtClean="0"/>
              <a:t>。</a:t>
            </a:r>
            <a:endParaRPr lang="zh-CN" altLang="en-US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操作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zh-CN" dirty="0"/>
              <a:t>在右侧窗口“幻灯片”窗格下方的“文本占位符”中输入其他</a:t>
            </a:r>
            <a:r>
              <a:rPr lang="en-US" altLang="zh-CN" dirty="0"/>
              <a:t>5</a:t>
            </a:r>
            <a:r>
              <a:rPr lang="zh-CN" altLang="zh-CN" dirty="0"/>
              <a:t>行内容（每输入一行文本按一次</a:t>
            </a:r>
            <a:r>
              <a:rPr lang="en-US" altLang="zh-CN" dirty="0"/>
              <a:t>Enter</a:t>
            </a:r>
            <a:r>
              <a:rPr lang="zh-CN" altLang="zh-CN" dirty="0"/>
              <a:t>键）。</a:t>
            </a:r>
          </a:p>
          <a:p>
            <a:r>
              <a:rPr lang="zh-CN" altLang="zh-CN" dirty="0" smtClean="0"/>
              <a:t>同时</a:t>
            </a:r>
            <a:r>
              <a:rPr lang="zh-CN" altLang="zh-CN" dirty="0"/>
              <a:t>选中 “内在心理层次”和“外在行为层次”</a:t>
            </a:r>
            <a:r>
              <a:rPr lang="en-US" altLang="zh-CN" dirty="0"/>
              <a:t>2</a:t>
            </a:r>
            <a:r>
              <a:rPr lang="zh-CN" altLang="zh-CN" dirty="0"/>
              <a:t>行文本，按</a:t>
            </a:r>
            <a:r>
              <a:rPr lang="en-US" altLang="zh-CN" dirty="0"/>
              <a:t>Tab</a:t>
            </a:r>
            <a:r>
              <a:rPr lang="zh-CN" altLang="zh-CN" dirty="0"/>
              <a:t>键，将其文本级别设为</a:t>
            </a:r>
            <a:r>
              <a:rPr lang="en-US" altLang="zh-CN" dirty="0"/>
              <a:t>2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716016" y="2276872"/>
            <a:ext cx="3993540" cy="3006914"/>
          </a:xfrm>
          <a:prstGeom prst="rect">
            <a:avLst/>
          </a:prstGeom>
        </p:spPr>
      </p:pic>
      <p:sp>
        <p:nvSpPr>
          <p:cNvPr id="7" name="动作按钮: 后退或前一项 6">
            <a:hlinkClick r:id="rId3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F37C9-CE6A-496E-91CE-3C23062A06BB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11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 eaLnBrk="1" latinLnBrk="0" hangingPunct="1"/>
            <a:r>
              <a:rPr lang="en-US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4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．插入新幻灯片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/>
              <a:t>在“论文答辩</a:t>
            </a:r>
            <a:r>
              <a:rPr lang="en-US" altLang="zh-CN" dirty="0"/>
              <a:t>.</a:t>
            </a:r>
            <a:r>
              <a:rPr lang="en-US" altLang="zh-CN" dirty="0" err="1"/>
              <a:t>pptx</a:t>
            </a:r>
            <a:r>
              <a:rPr lang="zh-CN" altLang="zh-CN" dirty="0"/>
              <a:t>”演示文稿中添加“目录”幻灯片</a:t>
            </a:r>
            <a:r>
              <a:rPr lang="zh-CN" altLang="zh-CN" dirty="0" smtClean="0"/>
              <a:t>，</a:t>
            </a:r>
            <a:r>
              <a:rPr lang="zh-CN" altLang="zh-CN" dirty="0"/>
              <a:t>效果如图所示</a:t>
            </a:r>
            <a:r>
              <a:rPr lang="zh-CN" altLang="en-US" dirty="0"/>
              <a:t>。</a:t>
            </a:r>
            <a:endParaRPr lang="zh-CN" altLang="en-US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操作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zh-CN" dirty="0"/>
              <a:t>按</a:t>
            </a:r>
            <a:r>
              <a:rPr lang="en-US" altLang="zh-CN" dirty="0" err="1"/>
              <a:t>Ctrl+M</a:t>
            </a:r>
            <a:r>
              <a:rPr lang="zh-CN" altLang="zh-CN" dirty="0"/>
              <a:t>快捷键，或在“开始”选项卡的“幻灯片”组中单击“新建幻灯片”</a:t>
            </a:r>
            <a:r>
              <a:rPr lang="zh-CN" altLang="zh-CN" dirty="0" smtClean="0"/>
              <a:t>按钮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4860031" y="2060848"/>
            <a:ext cx="3923827" cy="2952329"/>
          </a:xfrm>
          <a:prstGeom prst="rect">
            <a:avLst/>
          </a:prstGeom>
        </p:spPr>
      </p:pic>
      <p:sp>
        <p:nvSpPr>
          <p:cNvPr id="6" name="动作按钮: 后退或前一项 5">
            <a:hlinkClick r:id="rId3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824B510-FA1F-4601-A13E-C4092CD0A523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第10章  PowerPoint应用—制作论文答辩演讲稿</a:t>
            </a: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9A0A36-D608-4C86-86D3-DC4640C29C7C}" type="slidenum">
              <a:rPr lang="en-US" altLang="zh-CN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238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912" y="609600"/>
            <a:ext cx="7560567" cy="515938"/>
          </a:xfrm>
        </p:spPr>
        <p:txBody>
          <a:bodyPr>
            <a:normAutofit fontScale="90000"/>
          </a:bodyPr>
          <a:lstStyle/>
          <a:p>
            <a:pPr rtl="0" eaLnBrk="1" latinLnBrk="0" hangingPunct="1"/>
            <a:r>
              <a:rPr lang="en-US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5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．插入其他演示文稿中的幻灯片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8267700" cy="2040632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/>
              <a:t>将“论文答辩（部分幻灯片）</a:t>
            </a:r>
            <a:r>
              <a:rPr lang="en-US" altLang="zh-CN" dirty="0"/>
              <a:t>.</a:t>
            </a:r>
            <a:r>
              <a:rPr lang="en-US" altLang="zh-CN" dirty="0" err="1"/>
              <a:t>pptx</a:t>
            </a:r>
            <a:r>
              <a:rPr lang="zh-CN" altLang="zh-CN" dirty="0"/>
              <a:t>”中的幻灯片插入到当前演示文稿“论文答辩</a:t>
            </a:r>
            <a:r>
              <a:rPr lang="en-US" altLang="zh-CN" dirty="0"/>
              <a:t>.</a:t>
            </a:r>
            <a:r>
              <a:rPr lang="en-US" altLang="zh-CN" dirty="0" err="1"/>
              <a:t>pptx</a:t>
            </a:r>
            <a:r>
              <a:rPr lang="zh-CN" altLang="zh-CN" dirty="0"/>
              <a:t>”</a:t>
            </a:r>
            <a:r>
              <a:rPr lang="zh-CN" altLang="zh-CN" dirty="0" smtClean="0"/>
              <a:t>，</a:t>
            </a:r>
            <a:r>
              <a:rPr lang="zh-CN" altLang="zh-CN" dirty="0"/>
              <a:t>效果如图所示</a:t>
            </a:r>
            <a:r>
              <a:rPr lang="zh-CN" altLang="en-US" dirty="0"/>
              <a:t>。</a:t>
            </a:r>
            <a:endParaRPr lang="zh-CN" altLang="en-US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操作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zh-CN" dirty="0"/>
              <a:t>在“开始”选项卡的“幻灯片”组中单击“新建幻灯片”按钮</a:t>
            </a:r>
            <a:r>
              <a:rPr lang="en-US" altLang="zh-CN" dirty="0"/>
              <a:t> </a:t>
            </a:r>
            <a:r>
              <a:rPr lang="zh-CN" altLang="zh-CN" dirty="0"/>
              <a:t>旁的下拉箭头，在下拉列表中选择“重用幻灯片”命令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87084" y="3717032"/>
            <a:ext cx="6797284" cy="279340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A0DE933-6650-4796-A1ED-CCEF54659B14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第10章  PowerPoint应用—制作论文答辩演讲稿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C4F8D7-CE6B-4C02-9E42-2227872A2ABC}" type="slidenum">
              <a:rPr lang="en-US" altLang="zh-CN" smtClean="0"/>
              <a:pPr/>
              <a:t>13</a:t>
            </a:fld>
            <a:endParaRPr lang="en-US" altLang="zh-CN"/>
          </a:p>
        </p:txBody>
      </p:sp>
      <p:sp>
        <p:nvSpPr>
          <p:cNvPr id="8" name="动作按钮: 后退或前一项 7">
            <a:hlinkClick r:id="rId3" action="ppaction://hlinksldjump" highlightClick="1"/>
          </p:cNvPr>
          <p:cNvSpPr/>
          <p:nvPr/>
        </p:nvSpPr>
        <p:spPr>
          <a:xfrm>
            <a:off x="7812360" y="636131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18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6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．为幻灯片分节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68760"/>
            <a:ext cx="8267700" cy="22479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sz="2400" dirty="0"/>
              <a:t>在“论文答辩</a:t>
            </a:r>
            <a:r>
              <a:rPr lang="en-US" altLang="zh-CN" sz="2400" dirty="0"/>
              <a:t>.</a:t>
            </a:r>
            <a:r>
              <a:rPr lang="en-US" altLang="zh-CN" sz="2400" dirty="0" err="1"/>
              <a:t>pptx</a:t>
            </a:r>
            <a:r>
              <a:rPr lang="zh-CN" altLang="zh-CN" sz="2400" dirty="0"/>
              <a:t>”演示文稿的“导论”幻灯片前插入“节”，将演讲稿分为</a:t>
            </a:r>
            <a:r>
              <a:rPr lang="en-US" altLang="zh-CN" sz="2400" dirty="0"/>
              <a:t>2</a:t>
            </a:r>
            <a:r>
              <a:rPr lang="zh-CN" altLang="zh-CN" sz="2400" dirty="0"/>
              <a:t>个部分</a:t>
            </a:r>
            <a:r>
              <a:rPr lang="zh-CN" altLang="en-US" sz="2400" dirty="0" smtClean="0"/>
              <a:t>，效果如图所示。</a:t>
            </a:r>
            <a:endParaRPr lang="zh-CN" altLang="en-US" sz="2400" dirty="0" smtClean="0">
              <a:solidFill>
                <a:srgbClr val="5628B2"/>
              </a:solidFill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操作提示：</a:t>
            </a:r>
          </a:p>
          <a:p>
            <a:r>
              <a:rPr lang="zh-CN" altLang="zh-CN" sz="2400" dirty="0"/>
              <a:t>在“开始”选项卡的“幻灯片”组中单击“节”按钮</a:t>
            </a:r>
            <a:r>
              <a:rPr lang="en-US" altLang="zh-CN" sz="2400" dirty="0"/>
              <a:t> </a:t>
            </a:r>
            <a:r>
              <a:rPr lang="zh-CN" altLang="zh-CN" sz="2400" dirty="0"/>
              <a:t>，并选择“新增节”命令</a:t>
            </a:r>
            <a:r>
              <a:rPr lang="zh-CN" altLang="en-US" sz="2400" dirty="0" smtClean="0"/>
              <a:t>。</a:t>
            </a:r>
            <a:endParaRPr lang="zh-CN" altLang="en-US" dirty="0"/>
          </a:p>
        </p:txBody>
      </p:sp>
      <p:pic>
        <p:nvPicPr>
          <p:cNvPr id="6" name="内容占位符 5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555776" y="3356992"/>
            <a:ext cx="4070548" cy="322078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6FBE129-E35B-4C95-B214-905540E0418B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第10章  PowerPoint应用—制作论文答辩演讲稿</a:t>
            </a: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C4F8D7-CE6B-4C02-9E42-2227872A2ABC}" type="slidenum">
              <a:rPr lang="en-US" altLang="zh-CN" smtClean="0"/>
              <a:pPr/>
              <a:t>14</a:t>
            </a:fld>
            <a:endParaRPr lang="en-US" altLang="zh-CN"/>
          </a:p>
        </p:txBody>
      </p:sp>
      <p:sp>
        <p:nvSpPr>
          <p:cNvPr id="9" name="动作按钮: 后退或前一项 8">
            <a:hlinkClick r:id="rId3" action="ppaction://hlinksldjump" highlightClick="1"/>
          </p:cNvPr>
          <p:cNvSpPr/>
          <p:nvPr/>
        </p:nvSpPr>
        <p:spPr>
          <a:xfrm>
            <a:off x="7812360" y="636131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12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6EB486-4BE5-4250-9AFF-CBCB56EB6960}" type="slidenum">
              <a:rPr lang="en-US" altLang="zh-CN"/>
              <a:pPr/>
              <a:t>15</a:t>
            </a:fld>
            <a:endParaRPr lang="en-US" altLang="zh-CN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EDC822F-BA67-4E59-BCC7-AA9016CCC22C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10.2.2  </a:t>
            </a:r>
            <a:r>
              <a:rPr lang="zh-CN" altLang="zh-CN" sz="3600" dirty="0"/>
              <a:t>丰富答辩演讲稿内容</a:t>
            </a:r>
            <a:endParaRPr lang="zh-CN" altLang="en-US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420052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zh-CN" dirty="0" smtClean="0">
                <a:hlinkClick r:id="rId2" action="ppaction://hlinksldjump"/>
              </a:rPr>
              <a:t>添加图片</a:t>
            </a:r>
            <a:endParaRPr lang="zh-CN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zh-CN" dirty="0" smtClean="0">
                <a:hlinkClick r:id="rId3" action="ppaction://hlinksldjump"/>
              </a:rPr>
              <a:t>添加</a:t>
            </a:r>
            <a:r>
              <a:rPr lang="en-US" altLang="zh-CN" dirty="0" smtClean="0">
                <a:hlinkClick r:id="rId3" action="ppaction://hlinksldjump"/>
              </a:rPr>
              <a:t>SmartArt</a:t>
            </a:r>
            <a:r>
              <a:rPr lang="zh-CN" altLang="zh-CN" dirty="0" smtClean="0">
                <a:hlinkClick r:id="rId3" action="ppaction://hlinksldjump"/>
              </a:rPr>
              <a:t>图形</a:t>
            </a:r>
            <a:endParaRPr lang="zh-CN" alt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hlinkClick r:id="rId4" action="ppaction://hlinksldjump"/>
              </a:rPr>
              <a:t>插入</a:t>
            </a:r>
            <a:r>
              <a:rPr lang="zh-CN" altLang="en-US" dirty="0">
                <a:hlinkClick r:id="rId4" action="ppaction://hlinksldjump"/>
              </a:rPr>
              <a:t>表格</a:t>
            </a:r>
            <a:endParaRPr lang="zh-CN" altLang="en-US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5" action="ppaction://hlinksldjump"/>
              </a:rPr>
              <a:t>插入</a:t>
            </a:r>
            <a:r>
              <a:rPr lang="zh-CN" altLang="en-US" dirty="0" smtClean="0">
                <a:hlinkClick r:id="rId5" action="ppaction://hlinksldjump"/>
              </a:rPr>
              <a:t>图表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zh-CN" dirty="0">
                <a:hlinkClick r:id="rId6" action="ppaction://hlinksldjump"/>
              </a:rPr>
              <a:t>为幻灯片设置页眉和页脚</a:t>
            </a:r>
            <a:endParaRPr lang="zh-CN" altLang="en-US" dirty="0"/>
          </a:p>
        </p:txBody>
      </p:sp>
      <p:sp>
        <p:nvSpPr>
          <p:cNvPr id="8" name="AutoShape 4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652120" y="6347342"/>
            <a:ext cx="1333376" cy="426666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4152219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 eaLnBrk="1" latinLnBrk="0" hangingPunct="1"/>
            <a:r>
              <a:rPr lang="en-US" altLang="zh-CN" dirty="0"/>
              <a:t>1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．插入</a:t>
            </a:r>
            <a:r>
              <a:rPr lang="zh-CN" alt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图片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402832" cy="4648200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en-US" dirty="0"/>
              <a:t>在“导论”幻灯片上插入图片“自立</a:t>
            </a:r>
            <a:r>
              <a:rPr lang="en-US" altLang="zh-CN" dirty="0"/>
              <a:t>.jpg”</a:t>
            </a:r>
            <a:r>
              <a:rPr lang="zh-CN" altLang="en-US" dirty="0"/>
              <a:t>，并删除图片背景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效果</a:t>
            </a:r>
            <a:r>
              <a:rPr lang="zh-CN" altLang="zh-CN" dirty="0"/>
              <a:t>如图所示</a:t>
            </a:r>
            <a:r>
              <a:rPr lang="zh-CN" altLang="en-US" dirty="0"/>
              <a:t>。</a:t>
            </a:r>
            <a:endParaRPr lang="zh-CN" altLang="en-US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操作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en-US" dirty="0"/>
              <a:t>在“开始”选项卡的“幻灯片”组中单击“版式”按钮 ，打开“</a:t>
            </a:r>
            <a:r>
              <a:rPr lang="en-US" altLang="zh-CN" dirty="0"/>
              <a:t>office</a:t>
            </a:r>
            <a:r>
              <a:rPr lang="zh-CN" altLang="en-US" dirty="0"/>
              <a:t>主题”列表</a:t>
            </a:r>
            <a:r>
              <a:rPr lang="zh-CN" altLang="en-US" dirty="0" smtClean="0"/>
              <a:t>，选择</a:t>
            </a:r>
            <a:r>
              <a:rPr lang="zh-CN" altLang="en-US" dirty="0"/>
              <a:t>“两栏内容”版式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zh-CN" altLang="en-US" dirty="0"/>
              <a:t>内容占位符中单击“插入来自文件中的图片”按钮 ，打开“插入图片”对话框，选择所要插入的图片“自立</a:t>
            </a:r>
            <a:r>
              <a:rPr lang="en-US" altLang="zh-CN" dirty="0"/>
              <a:t>.jpg”</a:t>
            </a:r>
            <a:r>
              <a:rPr lang="zh-CN" altLang="en-US" dirty="0"/>
              <a:t>，单击“插入”按钮。</a:t>
            </a:r>
          </a:p>
          <a:p>
            <a:r>
              <a:rPr lang="zh-CN" altLang="en-US" dirty="0" smtClean="0"/>
              <a:t>选中</a:t>
            </a:r>
            <a:r>
              <a:rPr lang="zh-CN" altLang="en-US" dirty="0"/>
              <a:t>图片，在“图片工具</a:t>
            </a:r>
            <a:r>
              <a:rPr lang="en-US" altLang="zh-CN" dirty="0"/>
              <a:t>-</a:t>
            </a:r>
            <a:r>
              <a:rPr lang="zh-CN" altLang="en-US" dirty="0"/>
              <a:t>格式”选项卡的“调整”组单击“删除背景”按钮 ，删除图片背景，并对其大小和位置进行适当的调整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932040" y="2545668"/>
            <a:ext cx="3840279" cy="289955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103A258-0A45-4A3F-B1B9-9F364AD6CA63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第10章  PowerPoint应用—制作论文答辩演讲稿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9A0A36-D608-4C86-86D3-DC4640C29C7C}" type="slidenum">
              <a:rPr lang="en-US" altLang="zh-CN" smtClean="0"/>
              <a:pPr/>
              <a:t>16</a:t>
            </a:fld>
            <a:endParaRPr lang="en-US" altLang="zh-CN"/>
          </a:p>
        </p:txBody>
      </p:sp>
      <p:sp>
        <p:nvSpPr>
          <p:cNvPr id="8" name="动作按钮: 后退或前一项 7">
            <a:hlinkClick r:id="rId3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05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548680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2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</a:t>
            </a:r>
            <a:r>
              <a:rPr lang="zh-CN" altLang="zh-CN" dirty="0"/>
              <a:t>添加</a:t>
            </a:r>
            <a:r>
              <a:rPr lang="en-US" altLang="zh-CN" dirty="0"/>
              <a:t>SmartArt</a:t>
            </a:r>
            <a:r>
              <a:rPr lang="zh-CN" altLang="zh-CN" dirty="0"/>
              <a:t>图形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402832" cy="4648200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/>
              <a:t>制作含有组织结构图的幻灯片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效果</a:t>
            </a:r>
            <a:r>
              <a:rPr lang="zh-CN" altLang="zh-CN" dirty="0"/>
              <a:t>如图所示</a:t>
            </a:r>
            <a:r>
              <a:rPr lang="zh-CN" altLang="en-US" dirty="0"/>
              <a:t>。</a:t>
            </a:r>
            <a:endParaRPr lang="zh-CN" altLang="en-US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操作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en-US" dirty="0"/>
              <a:t>在“开始”选项卡的“幻灯片”组中单击“新建幻灯片”按钮 旁的下拉箭头，在弹出的下拉列表中选择“标题和内容”版式。</a:t>
            </a:r>
          </a:p>
          <a:p>
            <a:r>
              <a:rPr lang="zh-CN" altLang="en-US" dirty="0" smtClean="0"/>
              <a:t>在</a:t>
            </a:r>
            <a:r>
              <a:rPr lang="zh-CN" altLang="en-US" dirty="0"/>
              <a:t>内容占位符中单击“插入</a:t>
            </a:r>
            <a:r>
              <a:rPr lang="en-US" altLang="zh-CN" dirty="0"/>
              <a:t>SmartArt</a:t>
            </a:r>
            <a:r>
              <a:rPr lang="zh-CN" altLang="en-US" dirty="0"/>
              <a:t>图形”按钮 ，打开“选择</a:t>
            </a:r>
            <a:r>
              <a:rPr lang="en-US" altLang="zh-CN" dirty="0"/>
              <a:t>SmartArt</a:t>
            </a:r>
            <a:r>
              <a:rPr lang="zh-CN" altLang="en-US" dirty="0"/>
              <a:t>图形”</a:t>
            </a:r>
            <a:r>
              <a:rPr lang="zh-CN" altLang="en-US" dirty="0" smtClean="0"/>
              <a:t>对话框。</a:t>
            </a:r>
            <a:endParaRPr lang="zh-CN" altLang="en-US" dirty="0"/>
          </a:p>
          <a:p>
            <a:r>
              <a:rPr lang="zh-CN" altLang="en-US" dirty="0" smtClean="0"/>
              <a:t>在</a:t>
            </a:r>
            <a:r>
              <a:rPr lang="zh-CN" altLang="en-US" dirty="0"/>
              <a:t>左侧列表中选择“层次结构”，在中间列表选择图示类型为“组织结构图”，同时右侧显示了组织结构图及其简单说明，单击“确定”</a:t>
            </a:r>
            <a:r>
              <a:rPr lang="zh-CN" altLang="en-US" dirty="0" smtClean="0"/>
              <a:t>按钮。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220072" y="2276872"/>
            <a:ext cx="3448971" cy="2592288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83E9F7F-FBFD-4751-A678-53F318BB97D2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第10章  PowerPoint应用—制作论文答辩演讲稿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9A0A36-D608-4C86-86D3-DC4640C29C7C}" type="slidenum">
              <a:rPr lang="en-US" altLang="zh-CN" smtClean="0"/>
              <a:pPr/>
              <a:t>17</a:t>
            </a:fld>
            <a:endParaRPr lang="en-US" altLang="zh-CN"/>
          </a:p>
        </p:txBody>
      </p:sp>
      <p:sp>
        <p:nvSpPr>
          <p:cNvPr id="8" name="动作按钮: 后退或前一项 7">
            <a:hlinkClick r:id="rId3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29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548680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3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</a:t>
            </a:r>
            <a:r>
              <a:rPr lang="zh-CN" altLang="zh-CN" dirty="0"/>
              <a:t>添加表格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402832" cy="4648200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 smtClean="0"/>
              <a:t>制作含有</a:t>
            </a:r>
            <a:r>
              <a:rPr lang="zh-CN" altLang="zh-CN" dirty="0"/>
              <a:t>表格的幻灯片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效果</a:t>
            </a:r>
            <a:r>
              <a:rPr lang="zh-CN" altLang="zh-CN" dirty="0"/>
              <a:t>如图所示</a:t>
            </a:r>
            <a:r>
              <a:rPr lang="zh-CN" altLang="en-US" dirty="0"/>
              <a:t>。</a:t>
            </a:r>
            <a:endParaRPr lang="zh-CN" altLang="en-US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操作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en-US" dirty="0"/>
              <a:t>在“大学生社会适应能力的现状与分析”幻灯片后插入一张版式为“标题和内容”的幻灯片。</a:t>
            </a:r>
          </a:p>
          <a:p>
            <a:r>
              <a:rPr lang="zh-CN" altLang="en-US" dirty="0" smtClean="0"/>
              <a:t>在</a:t>
            </a:r>
            <a:r>
              <a:rPr lang="zh-CN" altLang="en-US" dirty="0"/>
              <a:t>内容占位符中单击“插入表格”按钮 ，打开“插入表格”对话框</a:t>
            </a:r>
            <a:r>
              <a:rPr lang="zh-CN" altLang="en-US" dirty="0" smtClean="0"/>
              <a:t>，输入</a:t>
            </a:r>
            <a:r>
              <a:rPr lang="zh-CN" altLang="en-US" dirty="0"/>
              <a:t>所需的行数和列数，单击“确定”按钮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162832" y="2166502"/>
            <a:ext cx="3587964" cy="2702658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9CC7FBD-AD1A-47A9-AF7F-65D1D490CEE3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第10章  PowerPoint应用—制作论文答辩演讲稿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9A0A36-D608-4C86-86D3-DC4640C29C7C}" type="slidenum">
              <a:rPr lang="en-US" altLang="zh-CN" smtClean="0"/>
              <a:pPr/>
              <a:t>18</a:t>
            </a:fld>
            <a:endParaRPr lang="en-US" altLang="zh-CN"/>
          </a:p>
        </p:txBody>
      </p:sp>
      <p:sp>
        <p:nvSpPr>
          <p:cNvPr id="8" name="动作按钮: 后退或前一项 7">
            <a:hlinkClick r:id="rId3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89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548680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4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</a:t>
            </a:r>
            <a:r>
              <a:rPr lang="zh-CN" altLang="zh-CN" dirty="0" smtClean="0"/>
              <a:t>添加</a:t>
            </a:r>
            <a:r>
              <a:rPr lang="zh-CN" altLang="en-US" dirty="0"/>
              <a:t>图表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402832" cy="4648200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 smtClean="0"/>
              <a:t>制作含有</a:t>
            </a:r>
            <a:r>
              <a:rPr lang="zh-CN" altLang="en-US" dirty="0"/>
              <a:t>图表</a:t>
            </a:r>
            <a:r>
              <a:rPr lang="zh-CN" altLang="zh-CN" dirty="0" smtClean="0"/>
              <a:t>的</a:t>
            </a:r>
            <a:r>
              <a:rPr lang="zh-CN" altLang="zh-CN" dirty="0"/>
              <a:t>幻灯片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效果</a:t>
            </a:r>
            <a:r>
              <a:rPr lang="zh-CN" altLang="zh-CN" dirty="0"/>
              <a:t>如图所示</a:t>
            </a:r>
            <a:r>
              <a:rPr lang="zh-CN" altLang="en-US" dirty="0"/>
              <a:t>。</a:t>
            </a:r>
            <a:endParaRPr lang="zh-CN" altLang="en-US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操作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en-US" dirty="0"/>
              <a:t>在当前幻灯片后插入一张版式为“标题和内容”的幻灯片。</a:t>
            </a:r>
          </a:p>
          <a:p>
            <a:r>
              <a:rPr lang="zh-CN" altLang="en-US" dirty="0" smtClean="0"/>
              <a:t>在</a:t>
            </a:r>
            <a:r>
              <a:rPr lang="zh-CN" altLang="en-US" dirty="0"/>
              <a:t>内容占位符中单击“插入图表”按钮 ，打开“插入图表”对话框</a:t>
            </a:r>
            <a:r>
              <a:rPr lang="zh-CN" altLang="en-US" dirty="0" smtClean="0"/>
              <a:t>，选择</a:t>
            </a:r>
            <a:r>
              <a:rPr lang="zh-CN" altLang="en-US" dirty="0"/>
              <a:t>“三维簇状柱形图”，单击“确定”按钮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292079" y="2302746"/>
            <a:ext cx="3599045" cy="271043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3B764AD-08BA-4937-82A9-25783D743E00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第10章  PowerPoint应用—制作论文答辩演讲稿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9A0A36-D608-4C86-86D3-DC4640C29C7C}" type="slidenum">
              <a:rPr lang="en-US" altLang="zh-CN" smtClean="0"/>
              <a:pPr/>
              <a:t>19</a:t>
            </a:fld>
            <a:endParaRPr lang="en-US" altLang="zh-CN"/>
          </a:p>
        </p:txBody>
      </p:sp>
      <p:sp>
        <p:nvSpPr>
          <p:cNvPr id="8" name="动作按钮: 后退或前一项 7">
            <a:hlinkClick r:id="rId3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01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884C47-D8D5-4423-8857-54DC139B351F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B67FFC1-E306-42F0-81D9-30F0601B6134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7705725" cy="1143000"/>
          </a:xfrm>
        </p:spPr>
        <p:txBody>
          <a:bodyPr/>
          <a:lstStyle/>
          <a:p>
            <a:r>
              <a:rPr lang="zh-CN" altLang="en-US"/>
              <a:t>学习目标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27088" y="1601788"/>
            <a:ext cx="7958137" cy="4419600"/>
          </a:xfrm>
          <a:noFill/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zh-CN" altLang="en-US" dirty="0"/>
              <a:t>掌握</a:t>
            </a:r>
            <a:r>
              <a:rPr lang="en-US" altLang="zh-CN" dirty="0"/>
              <a:t>PowerPoint2010</a:t>
            </a:r>
            <a:r>
              <a:rPr lang="zh-CN" altLang="en-US" dirty="0"/>
              <a:t>制作演示文稿的方法和技巧。其中包括：</a:t>
            </a:r>
          </a:p>
          <a:p>
            <a:pPr algn="just"/>
            <a:r>
              <a:rPr lang="zh-CN" altLang="en-US" dirty="0" smtClean="0"/>
              <a:t>新建</a:t>
            </a:r>
            <a:r>
              <a:rPr lang="zh-CN" altLang="en-US" dirty="0"/>
              <a:t>新演示文稿</a:t>
            </a:r>
          </a:p>
          <a:p>
            <a:pPr algn="just"/>
            <a:r>
              <a:rPr lang="zh-CN" altLang="en-US" dirty="0" smtClean="0"/>
              <a:t>创建</a:t>
            </a:r>
            <a:r>
              <a:rPr lang="zh-CN" altLang="en-US" dirty="0"/>
              <a:t>演示文稿大纲</a:t>
            </a:r>
          </a:p>
          <a:p>
            <a:pPr algn="just"/>
            <a:r>
              <a:rPr lang="zh-CN" altLang="en-US" dirty="0" smtClean="0"/>
              <a:t>幻灯片</a:t>
            </a:r>
            <a:r>
              <a:rPr lang="zh-CN" altLang="en-US" dirty="0"/>
              <a:t>的基本操作方法</a:t>
            </a:r>
          </a:p>
          <a:p>
            <a:pPr algn="just"/>
            <a:r>
              <a:rPr lang="zh-CN" altLang="en-US" dirty="0" smtClean="0"/>
              <a:t>在</a:t>
            </a:r>
            <a:r>
              <a:rPr lang="zh-CN" altLang="en-US" dirty="0"/>
              <a:t>幻灯片中插入文本、表格、图片、图表</a:t>
            </a:r>
            <a:r>
              <a:rPr lang="zh-CN" altLang="en-US" dirty="0" smtClean="0"/>
              <a:t>、</a:t>
            </a:r>
            <a:r>
              <a:rPr lang="en-US" altLang="zh-CN" dirty="0" smtClean="0"/>
              <a:t>SmartArt</a:t>
            </a:r>
            <a:r>
              <a:rPr lang="zh-CN" altLang="en-US" dirty="0"/>
              <a:t>图形、超链接、音频等对象</a:t>
            </a:r>
          </a:p>
          <a:p>
            <a:pPr algn="just"/>
            <a:r>
              <a:rPr lang="zh-CN" altLang="en-US" dirty="0" smtClean="0"/>
              <a:t>应用</a:t>
            </a:r>
            <a:r>
              <a:rPr lang="zh-CN" altLang="en-US" dirty="0"/>
              <a:t>版式对幻灯片上的对象进行布局</a:t>
            </a:r>
          </a:p>
          <a:p>
            <a:pPr algn="just"/>
            <a:r>
              <a:rPr lang="zh-CN" altLang="en-US" dirty="0" smtClean="0"/>
              <a:t>应用</a:t>
            </a:r>
            <a:r>
              <a:rPr lang="zh-CN" altLang="en-US" dirty="0"/>
              <a:t>主题、背景美化演示文稿外观</a:t>
            </a:r>
          </a:p>
          <a:p>
            <a:pPr algn="just"/>
            <a:r>
              <a:rPr lang="zh-CN" altLang="en-US" dirty="0" smtClean="0"/>
              <a:t>应用</a:t>
            </a:r>
            <a:r>
              <a:rPr lang="zh-CN" altLang="en-US" dirty="0"/>
              <a:t>母版统一演示文稿外观</a:t>
            </a:r>
          </a:p>
          <a:p>
            <a:pPr algn="just"/>
            <a:r>
              <a:rPr lang="zh-CN" altLang="en-US" dirty="0" smtClean="0"/>
              <a:t>为</a:t>
            </a:r>
            <a:r>
              <a:rPr lang="zh-CN" altLang="en-US" dirty="0"/>
              <a:t>演示文稿设置动态效果</a:t>
            </a:r>
          </a:p>
        </p:txBody>
      </p:sp>
    </p:spTree>
    <p:extLst>
      <p:ext uri="{BB962C8B-B14F-4D97-AF65-F5344CB8AC3E}">
        <p14:creationId xmlns:p14="http://schemas.microsoft.com/office/powerpoint/2010/main" val="28409396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5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</a:t>
            </a:r>
            <a:r>
              <a:rPr lang="zh-CN" altLang="zh-CN" dirty="0"/>
              <a:t>为幻灯片设置页眉和页脚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/>
              <a:t>为“正文”一节所有的幻灯片添加日期和时间、编号等页脚信息</a:t>
            </a:r>
            <a:r>
              <a:rPr lang="zh-CN" altLang="en-US" dirty="0" smtClean="0"/>
              <a:t>。</a:t>
            </a:r>
            <a:endParaRPr lang="zh-CN" altLang="en-US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操作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en-US" dirty="0" smtClean="0"/>
              <a:t>切换到</a:t>
            </a:r>
            <a:r>
              <a:rPr lang="zh-CN" altLang="en-US" dirty="0"/>
              <a:t>“幻灯片浏览”视图，单击“正文”节标题，选择“正文”一节所有的幻灯片。</a:t>
            </a:r>
          </a:p>
          <a:p>
            <a:r>
              <a:rPr lang="zh-CN" altLang="en-US" dirty="0" smtClean="0"/>
              <a:t>在</a:t>
            </a:r>
            <a:r>
              <a:rPr lang="zh-CN" altLang="en-US" dirty="0"/>
              <a:t>“插入”选项卡的“文本”组中单击“页眉和页脚”按钮 ，打开“页眉和页脚”对话框，</a:t>
            </a:r>
            <a:r>
              <a:rPr lang="zh-CN" altLang="en-US" dirty="0" smtClean="0"/>
              <a:t>进行相应的</a:t>
            </a:r>
            <a:r>
              <a:rPr lang="zh-CN" altLang="en-US" dirty="0"/>
              <a:t>设置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49779-1164-4429-BF73-4B25C95CC193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20</a:t>
            </a:fld>
            <a:endParaRPr lang="zh-CN" altLang="en-US"/>
          </a:p>
        </p:txBody>
      </p:sp>
      <p:sp>
        <p:nvSpPr>
          <p:cNvPr id="8" name="动作按钮: 后退或前一项 7">
            <a:hlinkClick r:id="rId2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71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6EB486-4BE5-4250-9AFF-CBCB56EB6960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604643A-EB5A-4B9E-8EF1-3C6C4F1615B2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10.2.3</a:t>
            </a:r>
            <a:r>
              <a:rPr lang="zh-CN" altLang="zh-CN" sz="3600" dirty="0"/>
              <a:t>美化答辩演讲稿外观</a:t>
            </a:r>
            <a:endParaRPr lang="zh-CN" altLang="en-US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420052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2" action="ppaction://hlinksldjump"/>
              </a:rPr>
              <a:t>通过主题美化演示文稿</a:t>
            </a:r>
            <a:endParaRPr lang="zh-CN" altLang="en-US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3" action="ppaction://hlinksldjump"/>
              </a:rPr>
              <a:t>利用背景样式设置幻灯片背景</a:t>
            </a:r>
            <a:endParaRPr lang="zh-CN" altLang="en-US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4" action="ppaction://hlinksldjump"/>
              </a:rPr>
              <a:t>通过母版制作风格统一的演示文稿</a:t>
            </a:r>
            <a:endParaRPr lang="zh-CN" altLang="en-US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5" action="ppaction://hlinksldjump"/>
              </a:rPr>
              <a:t>更改项目符号</a:t>
            </a:r>
            <a:endParaRPr lang="zh-CN" altLang="en-US" dirty="0"/>
          </a:p>
        </p:txBody>
      </p:sp>
      <p:sp>
        <p:nvSpPr>
          <p:cNvPr id="8" name="AutoShape 4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66138" y="6347342"/>
            <a:ext cx="1333376" cy="426666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5835923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</a:t>
            </a:r>
            <a:r>
              <a:rPr lang="zh-CN" altLang="zh-CN" dirty="0"/>
              <a:t>通过主题美化演示文稿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/>
              <a:t>应用“奥斯汀”主题美化“封面”和</a:t>
            </a:r>
            <a:r>
              <a:rPr lang="en-US" altLang="zh-CN" dirty="0"/>
              <a:t>“</a:t>
            </a:r>
            <a:r>
              <a:rPr lang="zh-CN" altLang="zh-CN" dirty="0"/>
              <a:t>目录</a:t>
            </a:r>
            <a:r>
              <a:rPr lang="en-US" altLang="zh-CN" dirty="0"/>
              <a:t>”</a:t>
            </a:r>
            <a:r>
              <a:rPr lang="zh-CN" altLang="zh-CN" dirty="0"/>
              <a:t>幻灯片，使用“聚合”主题美化其他所有的幻灯片，</a:t>
            </a:r>
            <a:r>
              <a:rPr lang="zh-CN" altLang="en-US" dirty="0"/>
              <a:t>效果如图所示</a:t>
            </a:r>
            <a:r>
              <a:rPr lang="zh-CN" altLang="zh-CN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操作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en-US" dirty="0"/>
              <a:t>在“设计”选项卡的“主题”组中单击“其他”按钮 ，</a:t>
            </a:r>
            <a:r>
              <a:rPr lang="zh-CN" altLang="en-US" dirty="0" smtClean="0"/>
              <a:t>打开主题库。</a:t>
            </a:r>
            <a:endParaRPr lang="zh-CN" altLang="en-US" dirty="0"/>
          </a:p>
        </p:txBody>
      </p:sp>
      <p:pic>
        <p:nvPicPr>
          <p:cNvPr id="9" name="内容占位符 8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025923" y="3883168"/>
            <a:ext cx="3130254" cy="28582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0FCBDA23-1F72-4E6D-88AC-8B2C58EDC670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第10章  PowerPoint应用—制作论文答辩演讲稿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C4F8D7-CE6B-4C02-9E42-2227872A2ABC}" type="slidenum">
              <a:rPr lang="en-US" altLang="zh-CN" smtClean="0"/>
              <a:pPr/>
              <a:t>22</a:t>
            </a:fld>
            <a:endParaRPr lang="en-US" altLang="zh-CN"/>
          </a:p>
        </p:txBody>
      </p:sp>
      <p:sp>
        <p:nvSpPr>
          <p:cNvPr id="10" name="动作按钮: 后退或前一项 9">
            <a:hlinkClick r:id="rId3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28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2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</a:t>
            </a:r>
            <a:r>
              <a:rPr lang="zh-CN" altLang="zh-CN" dirty="0"/>
              <a:t>利用背景样式设置幻灯片背景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/>
              <a:t>更改“导论”幻灯片和“结束语”幻灯片的背景样式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操作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zh-CN" dirty="0"/>
              <a:t>在“设计”选项卡的“背景”组中单击“背景样式”按钮</a:t>
            </a:r>
            <a:r>
              <a:rPr lang="en-US" altLang="zh-CN" dirty="0"/>
              <a:t> </a:t>
            </a:r>
            <a:r>
              <a:rPr lang="zh-CN" altLang="zh-CN" dirty="0"/>
              <a:t>，打开“背景样式”列表框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8299A-E570-4D55-AC1B-069DBBC94125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23</a:t>
            </a:fld>
            <a:endParaRPr lang="zh-CN" altLang="en-US"/>
          </a:p>
        </p:txBody>
      </p:sp>
      <p:sp>
        <p:nvSpPr>
          <p:cNvPr id="7" name="动作按钮: 后退或前一项 6">
            <a:hlinkClick r:id="rId2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37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dirty="0" smtClean="0"/>
              <a:t>3</a:t>
            </a:r>
            <a:r>
              <a:rPr lang="zh-CN" altLang="zh-CN" sz="2800" dirty="0" smtClean="0"/>
              <a:t>．通过母版制作风格统一的演示文稿</a:t>
            </a:r>
            <a:endParaRPr lang="zh-CN" altLang="en-US" sz="28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/>
              <a:t>利用母版为“正文”一节所有幻灯片的右上角添加校徽，效果如图所示。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操作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zh-CN" dirty="0"/>
              <a:t>在“视图”选项卡的“母版视图”组中单击“幻灯片母版”按钮</a:t>
            </a:r>
            <a:r>
              <a:rPr lang="en-US" altLang="zh-CN" dirty="0"/>
              <a:t> </a:t>
            </a:r>
            <a:r>
              <a:rPr lang="zh-CN" altLang="zh-CN" dirty="0"/>
              <a:t>，进入幻灯片母版的编辑状态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6" name="内容占位符 5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521868" y="3816123"/>
            <a:ext cx="4138364" cy="276905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B2C5D53-CD42-4FDB-85FC-5CECECB58972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第10章  PowerPoint应用—制作论文答辩演讲稿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C4F8D7-CE6B-4C02-9E42-2227872A2ABC}" type="slidenum">
              <a:rPr lang="en-US" altLang="zh-CN" smtClean="0"/>
              <a:pPr/>
              <a:t>24</a:t>
            </a:fld>
            <a:endParaRPr lang="en-US" altLang="zh-CN"/>
          </a:p>
        </p:txBody>
      </p:sp>
      <p:sp>
        <p:nvSpPr>
          <p:cNvPr id="8" name="动作按钮: 后退或前一项 7">
            <a:hlinkClick r:id="rId3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84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dirty="0"/>
              <a:t>4</a:t>
            </a:r>
            <a:r>
              <a:rPr lang="zh-CN" altLang="en-US" sz="2800" dirty="0"/>
              <a:t>．更改项目符号</a:t>
            </a:r>
          </a:p>
        </p:txBody>
      </p:sp>
      <p:sp>
        <p:nvSpPr>
          <p:cNvPr id="3" name="文本占位符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/>
              <a:t>将“目录”幻灯片的项目符号更换为自定义符号 “</a:t>
            </a:r>
            <a:r>
              <a:rPr lang="en-US" altLang="zh-CN" dirty="0">
                <a:sym typeface="Wingdings"/>
              </a:rPr>
              <a:t></a:t>
            </a:r>
            <a:r>
              <a:rPr lang="zh-CN" altLang="zh-CN" dirty="0"/>
              <a:t>”，</a:t>
            </a:r>
            <a:r>
              <a:rPr lang="zh-CN" altLang="zh-CN" dirty="0" smtClean="0"/>
              <a:t>效果</a:t>
            </a:r>
            <a:r>
              <a:rPr lang="zh-CN" altLang="zh-CN" dirty="0"/>
              <a:t>如图所示。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操作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en-US" dirty="0"/>
              <a:t>在“开始”选项卡的“段落”组中，单击“项目符号”按钮 旁的下拉箭头，弹出“项目符号”列表框，在选择“项目符号和编号”命令，打开“项目符号和编号”对话框。</a:t>
            </a:r>
          </a:p>
        </p:txBody>
      </p:sp>
      <p:pic>
        <p:nvPicPr>
          <p:cNvPr id="7" name="内容占位符 6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340940"/>
            <a:ext cx="4038600" cy="3044482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204DE-B314-4C70-99FF-4E3BDE51C057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25</a:t>
            </a:fld>
            <a:endParaRPr lang="zh-CN" altLang="en-US"/>
          </a:p>
        </p:txBody>
      </p:sp>
      <p:sp>
        <p:nvSpPr>
          <p:cNvPr id="9" name="动作按钮: 后退或前一项 8">
            <a:hlinkClick r:id="rId3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90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6EB486-4BE5-4250-9AFF-CBCB56EB6960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0988438E-BD24-4957-8C60-27679F19E1AB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10.2.4  </a:t>
            </a:r>
            <a:r>
              <a:rPr lang="zh-CN" altLang="zh-CN" sz="3600" dirty="0"/>
              <a:t>设置幻灯片放映效果</a:t>
            </a:r>
            <a:endParaRPr lang="zh-CN" altLang="en-US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420052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2" action="ppaction://hlinksldjump"/>
              </a:rPr>
              <a:t>简单放映幻灯片</a:t>
            </a:r>
            <a:endParaRPr lang="zh-CN" altLang="en-US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3" action="ppaction://hlinksldjump"/>
              </a:rPr>
              <a:t>为幻灯片中的对象设置动画效果</a:t>
            </a:r>
            <a:endParaRPr lang="zh-CN" altLang="en-US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4" action="ppaction://hlinksldjump"/>
              </a:rPr>
              <a:t>为幻灯片设置切换效果</a:t>
            </a:r>
            <a:endParaRPr lang="zh-CN" altLang="en-US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5" action="ppaction://hlinksldjump"/>
              </a:rPr>
              <a:t>自动循环放映幻灯片</a:t>
            </a:r>
            <a:endParaRPr lang="zh-CN" altLang="en-US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6" action="ppaction://hlinksldjump"/>
              </a:rPr>
              <a:t>创建交互式演示文稿</a:t>
            </a:r>
            <a:endParaRPr lang="zh-CN" altLang="en-US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>
                <a:hlinkClick r:id="rId7" action="ppaction://hlinksldjump"/>
              </a:rPr>
              <a:t>添加背景音乐</a:t>
            </a:r>
            <a:endParaRPr lang="zh-CN" altLang="en-US" dirty="0"/>
          </a:p>
        </p:txBody>
      </p:sp>
      <p:sp>
        <p:nvSpPr>
          <p:cNvPr id="8" name="AutoShape 4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66138" y="6347342"/>
            <a:ext cx="1333376" cy="426666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5835923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</a:t>
            </a:r>
            <a:r>
              <a:rPr lang="zh-CN" altLang="en-US" dirty="0"/>
              <a:t>简单放映</a:t>
            </a:r>
            <a:r>
              <a:rPr lang="zh-CN" altLang="en-US" dirty="0" smtClean="0"/>
              <a:t>幻灯片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zh-CN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/>
              </a:rPr>
              <a:t></a:t>
            </a:r>
            <a:r>
              <a:rPr lang="zh-CN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　使用下列方法之一，观看演示文稿的放映效果：</a:t>
            </a:r>
          </a:p>
          <a:p>
            <a:r>
              <a:rPr lang="zh-CN" altLang="zh-CN" dirty="0" smtClean="0"/>
              <a:t>按</a:t>
            </a:r>
            <a:r>
              <a:rPr lang="en-US" altLang="zh-CN" dirty="0"/>
              <a:t>F5</a:t>
            </a:r>
            <a:r>
              <a:rPr lang="zh-CN" altLang="zh-CN" dirty="0"/>
              <a:t>键，或在“幻灯片放映”选项卡的“开始放映幻灯片”组单击“从头开始”按钮</a:t>
            </a:r>
            <a:r>
              <a:rPr lang="en-US" altLang="zh-CN" dirty="0"/>
              <a:t> </a:t>
            </a:r>
            <a:r>
              <a:rPr lang="zh-CN" altLang="zh-CN" dirty="0"/>
              <a:t>，从第</a:t>
            </a:r>
            <a:r>
              <a:rPr lang="en-US" altLang="zh-CN" dirty="0"/>
              <a:t>1</a:t>
            </a:r>
            <a:r>
              <a:rPr lang="zh-CN" altLang="zh-CN" dirty="0"/>
              <a:t>张幻灯片开始放映。</a:t>
            </a:r>
          </a:p>
          <a:p>
            <a:r>
              <a:rPr lang="zh-CN" altLang="zh-CN" dirty="0" smtClean="0"/>
              <a:t>在</a:t>
            </a:r>
            <a:r>
              <a:rPr lang="zh-CN" altLang="zh-CN" dirty="0"/>
              <a:t>文档窗口下方的“视图按钮”区中，单击“幻灯片放映”按钮</a:t>
            </a:r>
            <a:r>
              <a:rPr lang="en-US" altLang="zh-CN" dirty="0"/>
              <a:t> </a:t>
            </a:r>
            <a:r>
              <a:rPr lang="zh-CN" altLang="zh-CN" dirty="0"/>
              <a:t>。或按</a:t>
            </a:r>
            <a:r>
              <a:rPr lang="en-US" altLang="zh-CN" dirty="0"/>
              <a:t>Shift+F5</a:t>
            </a:r>
            <a:r>
              <a:rPr lang="zh-CN" altLang="zh-CN" dirty="0"/>
              <a:t>键，或在“幻灯片放映”选项卡的“开始放映幻灯片”组单击“从当前幻灯片开始”按钮</a:t>
            </a:r>
            <a:r>
              <a:rPr lang="en-US" altLang="zh-CN" dirty="0"/>
              <a:t> </a:t>
            </a:r>
            <a:r>
              <a:rPr lang="zh-CN" altLang="zh-CN" dirty="0"/>
              <a:t>，从当前幻灯片开始放映。</a:t>
            </a:r>
          </a:p>
          <a:p>
            <a:pPr marL="0" indent="0"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/>
              </a:rPr>
              <a:t></a:t>
            </a:r>
            <a:r>
              <a:rPr lang="zh-CN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　使用下列方法之一，结束放映过程： </a:t>
            </a:r>
          </a:p>
          <a:p>
            <a:r>
              <a:rPr lang="zh-CN" altLang="zh-CN" dirty="0" smtClean="0"/>
              <a:t>在</a:t>
            </a:r>
            <a:r>
              <a:rPr lang="zh-CN" altLang="zh-CN" dirty="0"/>
              <a:t>幻灯片的任意位置单击鼠标右键，在弹出的快捷菜单中选择“结束放映”命令。</a:t>
            </a:r>
          </a:p>
          <a:p>
            <a:r>
              <a:rPr lang="zh-CN" altLang="zh-CN" dirty="0" smtClean="0"/>
              <a:t>按</a:t>
            </a:r>
            <a:r>
              <a:rPr lang="en-US" altLang="zh-CN" dirty="0"/>
              <a:t>Esc</a:t>
            </a:r>
            <a:r>
              <a:rPr lang="zh-CN" altLang="zh-CN" dirty="0"/>
              <a:t>键。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F753-E45B-4651-B038-5D2A6B2DAEB5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27</a:t>
            </a:fld>
            <a:endParaRPr lang="zh-CN" altLang="en-US"/>
          </a:p>
        </p:txBody>
      </p:sp>
      <p:sp>
        <p:nvSpPr>
          <p:cNvPr id="7" name="动作按钮: 后退或前一项 6">
            <a:hlinkClick r:id="rId2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91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2</a:t>
            </a:r>
            <a:r>
              <a:rPr lang="zh-CN" altLang="zh-CN" sz="36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</a:t>
            </a:r>
            <a:r>
              <a:rPr lang="zh-CN" altLang="zh-CN" sz="3600" dirty="0" smtClean="0"/>
              <a:t>为</a:t>
            </a:r>
            <a:r>
              <a:rPr lang="zh-CN" altLang="zh-CN" sz="3600" dirty="0"/>
              <a:t>幻灯片中的对象设置动画效果</a:t>
            </a:r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en-US" dirty="0"/>
              <a:t>为“导论”幻灯片设置动画</a:t>
            </a:r>
            <a:r>
              <a:rPr lang="zh-CN" altLang="en-US" dirty="0" smtClean="0"/>
              <a:t>效果，要求：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将</a:t>
            </a:r>
            <a:r>
              <a:rPr lang="zh-CN" altLang="zh-CN" dirty="0"/>
              <a:t>标题“导论”的动画效果设置为：“进入”→“飞入”，方向为“自左上部”，开始方式为“上一动画之后”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/>
              <a:t>将左边正文文本的动画效果设置为：“进入”→“翻转式由远及近”，正文文本动画为“按段落”，开始方式为“单击时”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操作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en-US" dirty="0" smtClean="0"/>
              <a:t>在</a:t>
            </a:r>
            <a:r>
              <a:rPr lang="zh-CN" altLang="en-US" dirty="0"/>
              <a:t>“动画”选项</a:t>
            </a:r>
            <a:r>
              <a:rPr lang="zh-CN" altLang="en-US" dirty="0" smtClean="0"/>
              <a:t>卡中进行相应的设置。</a:t>
            </a:r>
            <a:endParaRPr lang="en-US" altLang="zh-CN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D6BF9-A389-4950-8ACE-0532E1EC1D6E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28</a:t>
            </a:fld>
            <a:endParaRPr lang="zh-CN" altLang="en-US"/>
          </a:p>
        </p:txBody>
      </p:sp>
      <p:sp>
        <p:nvSpPr>
          <p:cNvPr id="7" name="动作按钮: 后退或前一项 6">
            <a:hlinkClick r:id="rId2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19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2</a:t>
            </a:r>
            <a:r>
              <a:rPr lang="zh-CN" altLang="zh-CN" sz="36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</a:t>
            </a:r>
            <a:r>
              <a:rPr lang="zh-CN" altLang="zh-CN" sz="3600" dirty="0" smtClean="0"/>
              <a:t>为</a:t>
            </a:r>
            <a:r>
              <a:rPr lang="zh-CN" altLang="zh-CN" sz="3600" dirty="0"/>
              <a:t>幻灯片中的对象设置动画效果</a:t>
            </a:r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：</a:t>
            </a:r>
            <a:endParaRPr lang="en-US" altLang="zh-CN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zh-CN" dirty="0"/>
              <a:t>将“导论”幻灯片中的对象动画分别复制到“结束语”幻灯片相应的对象</a:t>
            </a:r>
            <a:r>
              <a:rPr lang="zh-CN" altLang="zh-CN" dirty="0" smtClean="0"/>
              <a:t>上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操作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zh-CN" dirty="0"/>
              <a:t>在“动画”选项卡的“高级动画”组中单击“动画刷”</a:t>
            </a:r>
            <a:r>
              <a:rPr lang="zh-CN" altLang="zh-CN" dirty="0" smtClean="0"/>
              <a:t>按钮</a:t>
            </a:r>
            <a:r>
              <a:rPr lang="zh-CN" altLang="en-US" dirty="0" smtClean="0"/>
              <a:t>。</a:t>
            </a:r>
            <a:endParaRPr lang="zh-CN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97BF-77ED-41BB-B9B2-8E12D8EEFD35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84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3605A0-305A-4D5A-8C56-87D70B10C84C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AA10C76-A33A-473A-B63B-ED41BF5DAFCB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sz="half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hlinkClick r:id="rId2" action="ppaction://hlinksldjump"/>
              </a:rPr>
              <a:t>论文答辩演讲稿案例分析</a:t>
            </a:r>
            <a:endParaRPr lang="zh-CN" altLang="en-US" sz="2400" dirty="0"/>
          </a:p>
          <a:p>
            <a:pPr>
              <a:lnSpc>
                <a:spcPct val="200000"/>
              </a:lnSpc>
            </a:pPr>
            <a:r>
              <a:rPr lang="zh-CN" altLang="en-US" dirty="0"/>
              <a:t>实现方法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hlinkClick r:id="rId3" action="ppaction://hlinksldjump"/>
              </a:rPr>
              <a:t>案例总结</a:t>
            </a:r>
            <a:endParaRPr lang="zh-CN" altLang="en-US" dirty="0"/>
          </a:p>
          <a:p>
            <a:pPr>
              <a:lnSpc>
                <a:spcPct val="200000"/>
              </a:lnSpc>
            </a:pPr>
            <a:r>
              <a:rPr lang="zh-CN" altLang="en-US" dirty="0">
                <a:hlinkClick r:id="rId4" action="ppaction://hlinksldjump"/>
              </a:rPr>
              <a:t>课后练习</a:t>
            </a:r>
            <a:endParaRPr lang="zh-CN" altLang="en-US" dirty="0"/>
          </a:p>
        </p:txBody>
      </p:sp>
      <p:sp>
        <p:nvSpPr>
          <p:cNvPr id="135172" name="AutoShape 4"/>
          <p:cNvSpPr>
            <a:spLocks/>
          </p:cNvSpPr>
          <p:nvPr/>
        </p:nvSpPr>
        <p:spPr bwMode="auto">
          <a:xfrm>
            <a:off x="4140200" y="2637979"/>
            <a:ext cx="792163" cy="2015157"/>
          </a:xfrm>
          <a:prstGeom prst="leftBrace">
            <a:avLst>
              <a:gd name="adj1" fmla="val 28774"/>
              <a:gd name="adj2" fmla="val 35065"/>
            </a:avLst>
          </a:prstGeom>
          <a:noFill/>
          <a:ln w="50800">
            <a:solidFill>
              <a:srgbClr val="632ECC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35173" name="AutoShape 5"/>
          <p:cNvSpPr>
            <a:spLocks noChangeArrowheads="1"/>
          </p:cNvSpPr>
          <p:nvPr/>
        </p:nvSpPr>
        <p:spPr bwMode="auto">
          <a:xfrm rot="415584">
            <a:off x="2627313" y="3082457"/>
            <a:ext cx="1439862" cy="360363"/>
          </a:xfrm>
          <a:prstGeom prst="rightArrow">
            <a:avLst>
              <a:gd name="adj1" fmla="val 50000"/>
              <a:gd name="adj2" fmla="val 99890"/>
            </a:avLst>
          </a:prstGeom>
          <a:solidFill>
            <a:srgbClr val="632E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35175" name="Rectangle 7"/>
          <p:cNvSpPr>
            <a:spLocks noChangeArrowheads="1"/>
          </p:cNvSpPr>
          <p:nvPr/>
        </p:nvSpPr>
        <p:spPr bwMode="auto">
          <a:xfrm>
            <a:off x="4427985" y="2493963"/>
            <a:ext cx="417646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1">
              <a:lnSpc>
                <a:spcPct val="120000"/>
              </a:lnSpc>
            </a:pPr>
            <a:r>
              <a:rPr lang="zh-CN" altLang="en-US" sz="24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5" action="ppaction://hlinksldjump"/>
              </a:rPr>
              <a:t>制作答辩演讲稿大纲</a:t>
            </a:r>
            <a:endParaRPr lang="zh-CN" altLang="en-US" sz="24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6" action="ppaction://hlinksldjump"/>
              </a:rPr>
              <a:t>丰富</a:t>
            </a:r>
            <a:r>
              <a:rPr lang="zh-CN" altLang="en-US" sz="24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6" action="ppaction://hlinksldjump"/>
              </a:rPr>
              <a:t>演示</a:t>
            </a:r>
            <a:r>
              <a:rPr lang="zh-CN" altLang="en-US" sz="24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6" action="ppaction://hlinksldjump"/>
              </a:rPr>
              <a:t>文稿内容</a:t>
            </a:r>
            <a:endParaRPr lang="zh-CN" altLang="en-US" sz="24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7" action="ppaction://hlinksldjump"/>
              </a:rPr>
              <a:t>美化</a:t>
            </a:r>
            <a:r>
              <a:rPr lang="zh-CN" altLang="en-US" sz="24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7" action="ppaction://hlinksldjump"/>
              </a:rPr>
              <a:t>演示</a:t>
            </a:r>
            <a:r>
              <a:rPr lang="zh-CN" altLang="en-US" sz="24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7" action="ppaction://hlinksldjump"/>
              </a:rPr>
              <a:t>文稿外观</a:t>
            </a:r>
            <a:endParaRPr lang="zh-CN" altLang="en-US" sz="24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8" action="ppaction://hlinksldjump"/>
              </a:rPr>
              <a:t>制作</a:t>
            </a:r>
            <a:r>
              <a:rPr lang="zh-CN" altLang="en-US" sz="24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8" action="ppaction://hlinksldjump"/>
              </a:rPr>
              <a:t>动感活力的演示文稿</a:t>
            </a:r>
            <a:endParaRPr lang="zh-CN" altLang="en-US" sz="24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9" action="ppaction://hlinksldjump"/>
              </a:rPr>
              <a:t>放映</a:t>
            </a:r>
            <a:r>
              <a:rPr lang="zh-CN" altLang="en-US" sz="24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  <a:hlinkClick r:id="rId9" action="ppaction://hlinksldjump"/>
              </a:rPr>
              <a:t>与输出演示文稿</a:t>
            </a:r>
            <a:endParaRPr lang="zh-CN" altLang="en-US" sz="24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62909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 animBg="1"/>
      <p:bldP spid="135173" grpId="0" animBg="1"/>
      <p:bldP spid="13517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2</a:t>
            </a:r>
            <a:r>
              <a:rPr lang="zh-CN" altLang="zh-CN" sz="36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</a:t>
            </a:r>
            <a:r>
              <a:rPr lang="zh-CN" altLang="zh-CN" sz="3600" dirty="0" smtClean="0"/>
              <a:t>为</a:t>
            </a:r>
            <a:r>
              <a:rPr lang="zh-CN" altLang="zh-CN" sz="3600" dirty="0"/>
              <a:t>幻灯片中的对象设置动画效果</a:t>
            </a:r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：</a:t>
            </a:r>
            <a:endParaRPr lang="en-US" altLang="zh-CN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en-US" dirty="0"/>
              <a:t>为“大学生社会适应能力的表现层次”幻灯片的组织结构图设置动画效果，要求：其自定义动画“强调”效果的“对象颜色”为“橙色”、“</a:t>
            </a:r>
            <a:r>
              <a:rPr lang="en-US" altLang="zh-CN" dirty="0"/>
              <a:t>SmartArt</a:t>
            </a:r>
            <a:r>
              <a:rPr lang="zh-CN" altLang="en-US" dirty="0"/>
              <a:t>动画”为“一次按级别”、持续时间为“</a:t>
            </a:r>
            <a:r>
              <a:rPr lang="en-US" altLang="zh-CN" dirty="0"/>
              <a:t>2</a:t>
            </a:r>
            <a:r>
              <a:rPr lang="zh-CN" altLang="en-US" dirty="0"/>
              <a:t>秒”。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操作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en-US" dirty="0"/>
              <a:t>在“动画”组的右下角单击“对话框启动器”按钮 ，打开“对象颜色”对话框。</a:t>
            </a:r>
            <a:endParaRPr lang="zh-CN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913D9-E7D3-4852-BD21-89BD752EDD21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56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2</a:t>
            </a:r>
            <a:r>
              <a:rPr lang="zh-CN" altLang="zh-CN" sz="36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</a:t>
            </a:r>
            <a:r>
              <a:rPr lang="zh-CN" altLang="zh-CN" sz="3600" dirty="0" smtClean="0"/>
              <a:t>为</a:t>
            </a:r>
            <a:r>
              <a:rPr lang="zh-CN" altLang="zh-CN" sz="3600" dirty="0"/>
              <a:t>幻灯片中的对象设置动画效果</a:t>
            </a:r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：</a:t>
            </a:r>
            <a:endParaRPr lang="en-US" altLang="zh-CN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zh-CN" dirty="0"/>
              <a:t>为“致谢”幻灯片上的图片“</a:t>
            </a:r>
            <a:r>
              <a:rPr lang="en-US" altLang="zh-CN" dirty="0"/>
              <a:t>applause.gif</a:t>
            </a:r>
            <a:r>
              <a:rPr lang="zh-CN" altLang="zh-CN" dirty="0"/>
              <a:t>”添加多种动画效果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操作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en-US" dirty="0"/>
              <a:t>在“动画”选项卡的“高级动画”组中单击“添加动画”按钮。</a:t>
            </a:r>
            <a:endParaRPr lang="zh-CN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C7976-9E9B-4301-BBD5-B9E94A15C0EF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73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2</a:t>
            </a:r>
            <a:r>
              <a:rPr lang="zh-CN" altLang="zh-CN" sz="36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</a:t>
            </a:r>
            <a:r>
              <a:rPr lang="zh-CN" altLang="zh-CN" sz="3600" dirty="0" smtClean="0"/>
              <a:t>为</a:t>
            </a:r>
            <a:r>
              <a:rPr lang="zh-CN" altLang="zh-CN" sz="3600" dirty="0"/>
              <a:t>幻灯片中的对象设置动画效果</a:t>
            </a:r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：</a:t>
            </a:r>
            <a:endParaRPr lang="en-US" altLang="zh-CN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zh-CN" dirty="0"/>
              <a:t>为“致谢”幻灯片上的图片“</a:t>
            </a:r>
            <a:r>
              <a:rPr lang="en-US" altLang="zh-CN" dirty="0"/>
              <a:t>applause.gif</a:t>
            </a:r>
            <a:r>
              <a:rPr lang="zh-CN" altLang="zh-CN" dirty="0"/>
              <a:t>”添加多种动画效果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操作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en-US" dirty="0"/>
              <a:t>在“动画”选项卡的“高级动画”组中单击“添加动画”按钮。</a:t>
            </a:r>
            <a:endParaRPr lang="zh-CN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48A60-F451-4A3A-AE2C-88ACABC3CD8D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32</a:t>
            </a:fld>
            <a:endParaRPr lang="zh-CN" altLang="en-US"/>
          </a:p>
        </p:txBody>
      </p:sp>
      <p:sp>
        <p:nvSpPr>
          <p:cNvPr id="7" name="动作按钮: 后退或前一项 6">
            <a:hlinkClick r:id="rId2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44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3</a:t>
            </a:r>
            <a:r>
              <a:rPr lang="zh-CN" altLang="zh-CN" sz="3600" dirty="0"/>
              <a:t>．为幻灯片设置切换效果</a:t>
            </a:r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：</a:t>
            </a:r>
            <a:endParaRPr lang="en-US" altLang="zh-CN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zh-CN" dirty="0"/>
              <a:t>为“正文”一节所有的幻灯片设置切换效果为：自右侧“推进”、切换速度为“</a:t>
            </a:r>
            <a:r>
              <a:rPr lang="en-US" altLang="zh-CN" dirty="0"/>
              <a:t>2</a:t>
            </a:r>
            <a:r>
              <a:rPr lang="zh-CN" altLang="zh-CN" dirty="0"/>
              <a:t>秒”，并伴随“推动”声音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操作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en-US" dirty="0"/>
              <a:t>在</a:t>
            </a:r>
            <a:r>
              <a:rPr lang="zh-CN" altLang="en-US" dirty="0" smtClean="0"/>
              <a:t>“切换”</a:t>
            </a:r>
            <a:r>
              <a:rPr lang="zh-CN" altLang="en-US" dirty="0"/>
              <a:t>选项</a:t>
            </a:r>
            <a:r>
              <a:rPr lang="zh-CN" altLang="en-US" dirty="0" smtClean="0"/>
              <a:t>卡中进行相应的设置。</a:t>
            </a:r>
            <a:endParaRPr lang="zh-CN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BF75B-D79E-47C4-A03E-93008D50133E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33</a:t>
            </a:fld>
            <a:endParaRPr lang="zh-CN" altLang="en-US"/>
          </a:p>
        </p:txBody>
      </p:sp>
      <p:sp>
        <p:nvSpPr>
          <p:cNvPr id="7" name="动作按钮: 后退或前一项 6">
            <a:hlinkClick r:id="rId2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57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4</a:t>
            </a:r>
            <a:r>
              <a:rPr lang="zh-CN" altLang="zh-CN" sz="3600" dirty="0"/>
              <a:t>．自动循环放映幻灯片</a:t>
            </a:r>
          </a:p>
        </p:txBody>
      </p:sp>
      <p:sp>
        <p:nvSpPr>
          <p:cNvPr id="5" name="文本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：</a:t>
            </a:r>
            <a:endParaRPr lang="en-US" altLang="zh-CN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zh-CN" dirty="0"/>
              <a:t>为演示文稿设置放映排练时间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操作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en-US" dirty="0"/>
              <a:t>在“幻灯片放映”选项卡的“设置”组中单击“排练计时”按钮。</a:t>
            </a:r>
            <a:endParaRPr lang="zh-CN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F1B1-38C6-4603-A426-E5B972F40CAD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53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4</a:t>
            </a:r>
            <a:r>
              <a:rPr lang="zh-CN" altLang="zh-CN" sz="3600" dirty="0"/>
              <a:t>．自动循环放映幻灯片</a:t>
            </a:r>
          </a:p>
        </p:txBody>
      </p:sp>
      <p:sp>
        <p:nvSpPr>
          <p:cNvPr id="5" name="文本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：</a:t>
            </a:r>
            <a:endParaRPr lang="en-US" altLang="zh-CN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zh-CN" dirty="0"/>
              <a:t>为“论文答辩（自动放映）</a:t>
            </a:r>
            <a:r>
              <a:rPr lang="en-US" altLang="zh-CN" dirty="0"/>
              <a:t>.</a:t>
            </a:r>
            <a:r>
              <a:rPr lang="en-US" altLang="zh-CN" dirty="0" err="1"/>
              <a:t>pptx</a:t>
            </a:r>
            <a:r>
              <a:rPr lang="zh-CN" altLang="zh-CN" dirty="0"/>
              <a:t>”演示文稿设置放映方式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操作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 smtClean="0"/>
              <a:t>：</a:t>
            </a:r>
          </a:p>
          <a:p>
            <a:r>
              <a:rPr lang="zh-CN" altLang="en-US" dirty="0" smtClean="0"/>
              <a:t>在</a:t>
            </a:r>
            <a:r>
              <a:rPr lang="zh-CN" altLang="zh-CN" dirty="0" smtClean="0"/>
              <a:t>“幻灯片放映”选项卡的“设置”组中单击“设置幻灯片放映”按钮</a:t>
            </a:r>
            <a:r>
              <a:rPr lang="en-US" altLang="zh-CN" dirty="0" smtClean="0"/>
              <a:t> </a:t>
            </a:r>
            <a:r>
              <a:rPr lang="zh-CN" altLang="zh-CN" dirty="0" smtClean="0"/>
              <a:t>，打开“设置放映方式”对话框</a:t>
            </a:r>
            <a:r>
              <a:rPr lang="zh-CN" altLang="en-US" dirty="0" smtClean="0"/>
              <a:t>。</a:t>
            </a:r>
            <a:endParaRPr lang="zh-CN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09C9D-80C2-40D8-A131-A12CBB6B8AF1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35</a:t>
            </a:fld>
            <a:endParaRPr lang="zh-CN" altLang="en-US"/>
          </a:p>
        </p:txBody>
      </p:sp>
      <p:sp>
        <p:nvSpPr>
          <p:cNvPr id="7" name="动作按钮: 后退或前一项 6">
            <a:hlinkClick r:id="rId2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62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5</a:t>
            </a:r>
            <a:r>
              <a:rPr lang="zh-CN" altLang="zh-CN" sz="3600" dirty="0"/>
              <a:t>．创建交互式演示文稿</a:t>
            </a:r>
          </a:p>
        </p:txBody>
      </p:sp>
      <p:sp>
        <p:nvSpPr>
          <p:cNvPr id="5" name="文本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：</a:t>
            </a:r>
            <a:endParaRPr lang="en-US" altLang="zh-CN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zh-CN" dirty="0"/>
              <a:t>为“目录”幻灯片中的文本创建超链接，分别链接到同名标题的幻灯片中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操作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 smtClean="0"/>
              <a:t>：</a:t>
            </a:r>
          </a:p>
          <a:p>
            <a:r>
              <a:rPr lang="zh-CN" altLang="en-US" dirty="0"/>
              <a:t>在“插入”选项卡的“链接”组中单击“超链接”按钮 ，打开“插入超链接”对话框。</a:t>
            </a:r>
            <a:endParaRPr lang="zh-CN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3EEF5-6EB7-4337-9FD1-865E247089CE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06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5</a:t>
            </a:r>
            <a:r>
              <a:rPr lang="zh-CN" altLang="zh-CN" sz="3600" dirty="0"/>
              <a:t>．创建交互式演示文稿</a:t>
            </a:r>
          </a:p>
        </p:txBody>
      </p:sp>
      <p:sp>
        <p:nvSpPr>
          <p:cNvPr id="5" name="文本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：</a:t>
            </a:r>
            <a:endParaRPr lang="en-US" altLang="zh-CN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en-US" dirty="0"/>
              <a:t>在“正文”一节的所有幻灯片底端，添加一个自定义“返回目录”按钮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操作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 smtClean="0"/>
              <a:t>：</a:t>
            </a:r>
          </a:p>
          <a:p>
            <a:r>
              <a:rPr lang="zh-CN" altLang="zh-CN" dirty="0"/>
              <a:t>进入幻灯片母版的编辑状态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在“插入”选项卡的“插图”组中单击“形状”按钮 ，打开“形状”</a:t>
            </a:r>
            <a:r>
              <a:rPr lang="zh-CN" altLang="en-US" dirty="0" smtClean="0"/>
              <a:t>列表框。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84397-65ED-42E8-8225-84EC8B5F3238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37</a:t>
            </a:fld>
            <a:endParaRPr lang="zh-CN" altLang="en-US"/>
          </a:p>
        </p:txBody>
      </p:sp>
      <p:sp>
        <p:nvSpPr>
          <p:cNvPr id="7" name="动作按钮: 后退或前一项 6">
            <a:hlinkClick r:id="rId2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85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6</a:t>
            </a:r>
            <a:r>
              <a:rPr lang="zh-CN" altLang="zh-CN" sz="3600" dirty="0"/>
              <a:t>．添加背景音乐</a:t>
            </a:r>
          </a:p>
        </p:txBody>
      </p:sp>
      <p:sp>
        <p:nvSpPr>
          <p:cNvPr id="5" name="文本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：</a:t>
            </a:r>
            <a:endParaRPr lang="en-US" altLang="zh-CN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zh-CN" dirty="0"/>
              <a:t>为演示文稿添加背景音乐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操作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 smtClean="0"/>
              <a:t>：</a:t>
            </a:r>
          </a:p>
          <a:p>
            <a:r>
              <a:rPr lang="zh-CN" altLang="en-US" dirty="0"/>
              <a:t>在“插入”选项卡的“媒体”组中单击“插入音频”按钮 下的下拉箭头，从弹出的列表中选择“文件中的音频”，打开“插入音频”对话框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E867-E98A-4477-8437-E6B3CF75AFDA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38</a:t>
            </a:fld>
            <a:endParaRPr lang="zh-CN" altLang="en-US"/>
          </a:p>
        </p:txBody>
      </p:sp>
      <p:sp>
        <p:nvSpPr>
          <p:cNvPr id="8" name="动作按钮: 后退或前一项 7">
            <a:hlinkClick r:id="rId2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74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6EB486-4BE5-4250-9AFF-CBCB56EB6960}" type="slidenum">
              <a:rPr lang="en-US" altLang="zh-CN"/>
              <a:pPr/>
              <a:t>39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7DAFF6D-F3E0-490F-A784-8A6ED08CD923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10.2.5  </a:t>
            </a:r>
            <a:r>
              <a:rPr lang="zh-CN" altLang="zh-CN" sz="3600" dirty="0"/>
              <a:t>输出答辩演讲稿</a:t>
            </a:r>
            <a:endParaRPr lang="zh-CN" altLang="en-US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420052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hlinkClick r:id="rId2" action="ppaction://hlinksldjump"/>
              </a:rPr>
              <a:t>将</a:t>
            </a:r>
            <a:r>
              <a:rPr lang="zh-CN" altLang="en-US" dirty="0">
                <a:hlinkClick r:id="rId2" action="ppaction://hlinksldjump"/>
              </a:rPr>
              <a:t>演示文稿存为以放映方式打开的</a:t>
            </a:r>
            <a:r>
              <a:rPr lang="zh-CN" altLang="en-US" dirty="0" smtClean="0">
                <a:hlinkClick r:id="rId2" action="ppaction://hlinksldjump"/>
              </a:rPr>
              <a:t>类型</a:t>
            </a: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hlinkClick r:id="rId3" action="ppaction://hlinksldjump"/>
              </a:rPr>
              <a:t>打印</a:t>
            </a:r>
            <a:r>
              <a:rPr lang="zh-CN" altLang="en-US" dirty="0">
                <a:hlinkClick r:id="rId3" action="ppaction://hlinksldjump"/>
              </a:rPr>
              <a:t>演示</a:t>
            </a:r>
            <a:r>
              <a:rPr lang="zh-CN" altLang="en-US" dirty="0" smtClean="0">
                <a:hlinkClick r:id="rId3" action="ppaction://hlinksldjump"/>
              </a:rPr>
              <a:t>文稿</a:t>
            </a:r>
            <a:endParaRPr lang="en-US" altLang="zh-CN" dirty="0"/>
          </a:p>
        </p:txBody>
      </p:sp>
      <p:sp>
        <p:nvSpPr>
          <p:cNvPr id="8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66138" y="6347342"/>
            <a:ext cx="1333376" cy="426666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5835923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4728FA-D47F-498E-8B01-10A10C31D413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0258639-EE8D-453E-BDBE-A11148A5268C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论文答辩演讲稿案例分析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29600" cy="4392612"/>
          </a:xfrm>
        </p:spPr>
        <p:txBody>
          <a:bodyPr>
            <a:normAutofit fontScale="92500"/>
          </a:bodyPr>
          <a:lstStyle/>
          <a:p>
            <a:r>
              <a:rPr lang="zh-CN" altLang="en-US" dirty="0"/>
              <a:t>任务的提出</a:t>
            </a:r>
          </a:p>
          <a:p>
            <a:pPr marL="522288" lvl="1" indent="458788">
              <a:buFont typeface="Wingdings" pitchFamily="2" charset="2"/>
              <a:buNone/>
            </a:pPr>
            <a:r>
              <a:rPr lang="zh-CN" altLang="en-US" dirty="0"/>
              <a:t>学生小陈通过几个月的努力奋战，终于完成了毕业论文设计。接下来就要使用</a:t>
            </a:r>
            <a:r>
              <a:rPr lang="en-US" altLang="zh-CN" dirty="0"/>
              <a:t>PowerPoint</a:t>
            </a:r>
            <a:r>
              <a:rPr lang="zh-CN" altLang="en-US" dirty="0"/>
              <a:t>制作答辩演讲稿，以使答辩生动活泼、引人入胜。 </a:t>
            </a:r>
          </a:p>
          <a:p>
            <a:r>
              <a:rPr lang="zh-CN" altLang="en-US" dirty="0"/>
              <a:t>解决方案</a:t>
            </a:r>
          </a:p>
          <a:p>
            <a:pPr marL="522288" lvl="1" indent="458788">
              <a:buFont typeface="Wingdings" pitchFamily="2" charset="2"/>
              <a:buNone/>
            </a:pPr>
            <a:r>
              <a:rPr lang="zh-CN" altLang="en-US" dirty="0"/>
              <a:t>首先利用现有的</a:t>
            </a:r>
            <a:r>
              <a:rPr lang="en-US" altLang="zh-CN" dirty="0"/>
              <a:t>Word </a:t>
            </a:r>
            <a:r>
              <a:rPr lang="zh-CN" altLang="en-US" dirty="0"/>
              <a:t>文档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毕业论文</a:t>
            </a:r>
            <a:r>
              <a:rPr lang="en-US" altLang="zh-CN" dirty="0"/>
              <a:t>.doc</a:t>
            </a:r>
            <a:r>
              <a:rPr lang="en-US" altLang="zh-CN" dirty="0">
                <a:latin typeface="Arial"/>
              </a:rPr>
              <a:t>”</a:t>
            </a:r>
            <a:r>
              <a:rPr lang="zh-CN" altLang="en-US" dirty="0"/>
              <a:t>创建</a:t>
            </a:r>
            <a:r>
              <a:rPr lang="en-US" altLang="zh-CN" dirty="0"/>
              <a:t>PowerPoint </a:t>
            </a:r>
            <a:r>
              <a:rPr lang="zh-CN" altLang="en-US" dirty="0"/>
              <a:t>演示文稿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毕业论文答辩演讲稿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。</a:t>
            </a:r>
          </a:p>
          <a:p>
            <a:pPr marL="522288" lvl="1" indent="458788">
              <a:buFont typeface="Wingdings" pitchFamily="2" charset="2"/>
              <a:buNone/>
            </a:pPr>
            <a:r>
              <a:rPr lang="zh-CN" altLang="en-US" dirty="0"/>
              <a:t>然后再通过添加文本、美化幻灯片、添加动画效果等方法，逐步完善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毕业论文答辩演讲稿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。</a:t>
            </a:r>
          </a:p>
        </p:txBody>
      </p:sp>
      <p:sp>
        <p:nvSpPr>
          <p:cNvPr id="13722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66138" y="6347342"/>
            <a:ext cx="1333376" cy="426666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6753738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7B27CA-D3BE-448C-A0C0-2C7FBC67ABCF}" type="slidenum">
              <a:rPr lang="en-US" altLang="zh-CN"/>
              <a:pPr/>
              <a:t>40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9F1EFC0-8E6E-4476-8502-ED2A10AD6AEB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09600"/>
            <a:ext cx="8137525" cy="515938"/>
          </a:xfrm>
        </p:spPr>
        <p:txBody>
          <a:bodyPr>
            <a:normAutofit fontScale="90000"/>
          </a:bodyPr>
          <a:lstStyle/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．</a:t>
            </a:r>
            <a:r>
              <a:rPr lang="zh-CN" altLang="en-US" sz="3200" dirty="0"/>
              <a:t>将演示文稿存为以放映方式打开的类型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42005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操作步骤如下：</a:t>
            </a:r>
          </a:p>
          <a:p>
            <a:r>
              <a:rPr lang="zh-CN" altLang="en-US" dirty="0"/>
              <a:t>在“文件”选项卡中选择“另存为”命令，打开“另存为”对话框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zh-CN" altLang="en-US" dirty="0"/>
              <a:t>“保存类型”下拉列表中选择“</a:t>
            </a:r>
            <a:r>
              <a:rPr lang="en-US" altLang="zh-CN" dirty="0"/>
              <a:t>PowerPoint </a:t>
            </a:r>
            <a:r>
              <a:rPr lang="zh-CN" altLang="en-US" dirty="0"/>
              <a:t>放映”，单击“保存”按钮。</a:t>
            </a:r>
          </a:p>
        </p:txBody>
      </p:sp>
      <p:sp>
        <p:nvSpPr>
          <p:cNvPr id="8" name="动作按钮: 后退或前一项 7">
            <a:hlinkClick r:id="rId2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601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en-US" altLang="zh-CN" dirty="0" smtClean="0"/>
              <a:t>2.</a:t>
            </a:r>
            <a:r>
              <a:rPr lang="zh-CN" altLang="en-US" dirty="0" smtClean="0"/>
              <a:t>打印</a:t>
            </a:r>
            <a:r>
              <a:rPr lang="zh-CN" altLang="en-US" dirty="0"/>
              <a:t>演示文稿</a:t>
            </a:r>
            <a:endParaRPr lang="en-US" altLang="zh-CN" dirty="0"/>
          </a:p>
        </p:txBody>
      </p:sp>
      <p:sp>
        <p:nvSpPr>
          <p:cNvPr id="17305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  <a:endParaRPr lang="en-US" altLang="zh-CN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zh-CN" dirty="0" smtClean="0"/>
              <a:t>以</a:t>
            </a:r>
            <a:r>
              <a:rPr lang="zh-CN" altLang="zh-CN" dirty="0"/>
              <a:t>“讲义”的形式打印“论文答辩</a:t>
            </a:r>
            <a:r>
              <a:rPr lang="en-US" altLang="zh-CN" dirty="0"/>
              <a:t>.</a:t>
            </a:r>
            <a:r>
              <a:rPr lang="en-US" altLang="zh-CN" dirty="0" err="1"/>
              <a:t>pptx</a:t>
            </a:r>
            <a:r>
              <a:rPr lang="en-US" altLang="zh-CN" dirty="0"/>
              <a:t>”</a:t>
            </a:r>
            <a:r>
              <a:rPr lang="zh-CN" altLang="zh-CN" dirty="0"/>
              <a:t>演示文稿的正文部分</a:t>
            </a:r>
            <a:r>
              <a:rPr lang="zh-CN" altLang="en-US" dirty="0"/>
              <a:t>。</a:t>
            </a:r>
            <a:endParaRPr lang="en-US" altLang="zh-CN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en-US" altLang="zh-CN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操作步骤如下：</a:t>
            </a:r>
          </a:p>
          <a:p>
            <a:r>
              <a:rPr lang="zh-CN" altLang="en-US" dirty="0"/>
              <a:t>在“文件”选项卡中选择“打印”命令，在中间面板设置打印选项。</a:t>
            </a:r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719E0-9FF9-4FF2-B7FF-60A65B165393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27CA-D3BE-448C-A0C0-2C7FBC67ABCF}" type="slidenum">
              <a:rPr lang="en-US" altLang="zh-CN"/>
              <a:pPr/>
              <a:t>41</a:t>
            </a:fld>
            <a:endParaRPr lang="en-US" altLang="zh-CN"/>
          </a:p>
        </p:txBody>
      </p:sp>
      <p:pic>
        <p:nvPicPr>
          <p:cNvPr id="8" name="内容占位符 7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2180824"/>
            <a:ext cx="4038600" cy="3364714"/>
          </a:xfrm>
          <a:prstGeom prst="rect">
            <a:avLst/>
          </a:prstGeom>
        </p:spPr>
      </p:pic>
      <p:sp>
        <p:nvSpPr>
          <p:cNvPr id="10" name="动作按钮: 后退或前一项 9">
            <a:hlinkClick r:id="rId3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1086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D6E900-BFF0-4387-AB81-680EE7E4DDD9}" type="slidenum">
              <a:rPr lang="en-US" altLang="zh-CN"/>
              <a:pPr/>
              <a:t>42</a:t>
            </a:fld>
            <a:endParaRPr lang="en-US" altLang="zh-CN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8FD2DB1-46DB-42E5-A826-F89691C45775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案例总结 </a:t>
            </a:r>
          </a:p>
        </p:txBody>
      </p:sp>
      <p:sp>
        <p:nvSpPr>
          <p:cNvPr id="17613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189163"/>
            <a:ext cx="4057650" cy="433546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400" dirty="0"/>
              <a:t>静态效果的制作，包括：</a:t>
            </a:r>
          </a:p>
          <a:p>
            <a:r>
              <a:rPr lang="zh-CN" altLang="en-US" sz="2400" dirty="0"/>
              <a:t>幻灯片的基本操作、插入各种版式的幻灯片、编辑幻灯片上的各种对象、对演示文稿进行美化等内容。</a:t>
            </a:r>
          </a:p>
          <a:p>
            <a:r>
              <a:rPr lang="zh-CN" altLang="en-US" sz="2400" dirty="0"/>
              <a:t>控制幻灯片外观的方法有</a:t>
            </a:r>
            <a:r>
              <a:rPr lang="en-US" altLang="zh-CN" sz="2400" dirty="0"/>
              <a:t>3</a:t>
            </a:r>
            <a:r>
              <a:rPr lang="zh-CN" altLang="en-US" sz="2400" dirty="0"/>
              <a:t>种：母版、主题和主题颜色。另外通过设置背景，也可以起到美化幻灯片的作用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176135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667250" y="2189163"/>
            <a:ext cx="4057650" cy="43354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400" dirty="0"/>
              <a:t>动态效果制作，包括：</a:t>
            </a:r>
          </a:p>
          <a:p>
            <a:r>
              <a:rPr lang="zh-CN" altLang="en-US" sz="2400" dirty="0"/>
              <a:t>幻灯片中为对象设置动画效果、在幻灯片之间设置切换效果及设置演示文稿的放映方式等</a:t>
            </a:r>
            <a:r>
              <a:rPr lang="zh-CN" altLang="en-US" sz="2400" dirty="0" smtClean="0"/>
              <a:t>。</a:t>
            </a:r>
            <a:endParaRPr lang="zh-CN" altLang="en-US" sz="2400" dirty="0"/>
          </a:p>
          <a:p>
            <a:r>
              <a:rPr lang="zh-CN" altLang="en-US" sz="2400" dirty="0"/>
              <a:t>通过</a:t>
            </a:r>
            <a:r>
              <a:rPr lang="zh-CN" altLang="en-US" sz="2400" dirty="0" smtClean="0">
                <a:latin typeface="华文细黑"/>
              </a:rPr>
              <a:t>“</a:t>
            </a:r>
            <a:r>
              <a:rPr lang="zh-CN" altLang="en-US" sz="2400" dirty="0" smtClean="0"/>
              <a:t>动作</a:t>
            </a:r>
            <a:r>
              <a:rPr lang="zh-CN" altLang="en-US" sz="2400" dirty="0" smtClean="0">
                <a:latin typeface="华文细黑"/>
              </a:rPr>
              <a:t>”</a:t>
            </a:r>
            <a:r>
              <a:rPr lang="zh-CN" altLang="en-US" sz="2400" dirty="0"/>
              <a:t>和</a:t>
            </a:r>
            <a:r>
              <a:rPr lang="zh-CN" altLang="en-US" sz="2400" dirty="0">
                <a:latin typeface="华文细黑"/>
              </a:rPr>
              <a:t>“</a:t>
            </a:r>
            <a:r>
              <a:rPr lang="zh-CN" altLang="en-US" sz="2400" dirty="0"/>
              <a:t>超链接</a:t>
            </a:r>
            <a:r>
              <a:rPr lang="zh-CN" altLang="en-US" sz="2400" dirty="0">
                <a:latin typeface="华文细黑"/>
              </a:rPr>
              <a:t>”</a:t>
            </a:r>
            <a:r>
              <a:rPr lang="zh-CN" altLang="en-US" sz="2400" dirty="0"/>
              <a:t>可以创建交互式演示文稿的方法。</a:t>
            </a:r>
          </a:p>
        </p:txBody>
      </p:sp>
      <p:sp>
        <p:nvSpPr>
          <p:cNvPr id="176136" name="Rectangle 8"/>
          <p:cNvSpPr>
            <a:spLocks noChangeArrowheads="1"/>
          </p:cNvSpPr>
          <p:nvPr/>
        </p:nvSpPr>
        <p:spPr bwMode="auto">
          <a:xfrm>
            <a:off x="323850" y="1196975"/>
            <a:ext cx="81359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本章通过毕业论文演示文稿的制作介绍了演示文稿静态、动态效果的制作方法。</a:t>
            </a:r>
          </a:p>
        </p:txBody>
      </p:sp>
    </p:spTree>
    <p:extLst>
      <p:ext uri="{BB962C8B-B14F-4D97-AF65-F5344CB8AC3E}">
        <p14:creationId xmlns:p14="http://schemas.microsoft.com/office/powerpoint/2010/main" val="16854197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4EBB91-1490-43E5-A2F9-51CA3CE71EBF}" type="slidenum">
              <a:rPr lang="en-US" altLang="zh-CN"/>
              <a:pPr/>
              <a:t>43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58AC53E-7DDF-4A2A-AC99-F9237703439B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案例总结 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557338"/>
            <a:ext cx="8002588" cy="46482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/>
              <a:t>利用</a:t>
            </a:r>
            <a:r>
              <a:rPr lang="en-US" altLang="zh-CN" dirty="0"/>
              <a:t>PowerPoint</a:t>
            </a:r>
            <a:r>
              <a:rPr lang="zh-CN" altLang="en-US" dirty="0"/>
              <a:t>制作演示文稿的基本过程如下：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zh-CN" altLang="en-US" dirty="0" smtClean="0"/>
              <a:t>制作</a:t>
            </a:r>
            <a:r>
              <a:rPr lang="zh-CN" altLang="en-US" dirty="0"/>
              <a:t>演讲稿大纲。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zh-CN" altLang="en-US" dirty="0" smtClean="0"/>
              <a:t>对</a:t>
            </a:r>
            <a:r>
              <a:rPr lang="zh-CN" altLang="en-US" dirty="0"/>
              <a:t>文档中的内容进行精心地筛选和提炼，然后将</a:t>
            </a:r>
            <a:r>
              <a:rPr lang="zh-CN" altLang="en-US" dirty="0" smtClean="0"/>
              <a:t>准备好的</a:t>
            </a:r>
            <a:r>
              <a:rPr lang="zh-CN" altLang="en-US" dirty="0"/>
              <a:t>内容添加到演示文稿中。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zh-CN" altLang="en-US" dirty="0" smtClean="0"/>
              <a:t>通过</a:t>
            </a:r>
            <a:r>
              <a:rPr lang="zh-CN" altLang="en-US" dirty="0"/>
              <a:t>使用主题、主题颜色、背景和母版等美化</a:t>
            </a:r>
            <a:r>
              <a:rPr lang="zh-CN" altLang="en-US" dirty="0" smtClean="0"/>
              <a:t>幻灯片外观</a:t>
            </a:r>
            <a:r>
              <a:rPr lang="zh-CN" altLang="en-US" dirty="0"/>
              <a:t>。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zh-CN" altLang="en-US" dirty="0" smtClean="0"/>
              <a:t>为</a:t>
            </a:r>
            <a:r>
              <a:rPr lang="zh-CN" altLang="en-US" dirty="0"/>
              <a:t>演示文稿添加动画效果、设置幻灯片的切换方式。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zh-CN" altLang="en-US" dirty="0" smtClean="0"/>
              <a:t>创建</a:t>
            </a:r>
            <a:r>
              <a:rPr lang="zh-CN" altLang="en-US" dirty="0"/>
              <a:t>交互式演示文稿。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zh-CN" altLang="en-US" dirty="0" smtClean="0"/>
              <a:t>浏览</a:t>
            </a:r>
            <a:r>
              <a:rPr lang="zh-CN" altLang="en-US" dirty="0"/>
              <a:t>修改，直至满意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0815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4EBB91-1490-43E5-A2F9-51CA3CE71EBF}" type="slidenum">
              <a:rPr lang="en-US" altLang="zh-CN"/>
              <a:pPr/>
              <a:t>44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AF0C7F5-BFA2-4240-8367-D766FC6DA69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案例总结 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557338"/>
            <a:ext cx="8002588" cy="4648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dirty="0" smtClean="0"/>
              <a:t>掌握</a:t>
            </a:r>
            <a:r>
              <a:rPr lang="zh-CN" altLang="en-US" dirty="0"/>
              <a:t>了</a:t>
            </a:r>
            <a:r>
              <a:rPr lang="en-US" altLang="zh-CN" dirty="0"/>
              <a:t>PowerPoint</a:t>
            </a:r>
            <a:r>
              <a:rPr lang="zh-CN" altLang="en-US" dirty="0"/>
              <a:t>的使用技能，读者还可以在学术演讲、论文答辩、项目论证、产品展示、会议议程、个人或公司介绍等公共场所通过演示文稿进行演讲与展示。</a:t>
            </a:r>
          </a:p>
        </p:txBody>
      </p:sp>
      <p:sp>
        <p:nvSpPr>
          <p:cNvPr id="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66138" y="6347342"/>
            <a:ext cx="1333376" cy="426666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9427030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课后练习 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制作</a:t>
            </a:r>
            <a:r>
              <a:rPr lang="zh-CN" altLang="zh-CN" dirty="0"/>
              <a:t>“电影简介”演</a:t>
            </a:r>
            <a:r>
              <a:rPr lang="zh-CN" altLang="zh-CN" dirty="0" smtClean="0"/>
              <a:t>讲稿</a:t>
            </a:r>
            <a:r>
              <a:rPr lang="zh-CN" altLang="en-US" dirty="0" smtClean="0"/>
              <a:t>，</a:t>
            </a:r>
            <a:r>
              <a:rPr lang="zh-CN" altLang="zh-CN" dirty="0"/>
              <a:t>效果如</a:t>
            </a:r>
            <a:r>
              <a:rPr lang="zh-CN" altLang="zh-CN" dirty="0" smtClean="0"/>
              <a:t>图所示</a:t>
            </a:r>
            <a:r>
              <a:rPr lang="zh-CN" altLang="en-US" dirty="0" smtClean="0"/>
              <a:t>。具体</a:t>
            </a:r>
            <a:r>
              <a:rPr lang="zh-CN" altLang="en-US" dirty="0"/>
              <a:t>要</a:t>
            </a:r>
            <a:r>
              <a:rPr lang="zh-CN" altLang="en-US" dirty="0" smtClean="0"/>
              <a:t>求见“第</a:t>
            </a:r>
            <a:r>
              <a:rPr lang="en-US" altLang="zh-CN" dirty="0" smtClean="0"/>
              <a:t>10</a:t>
            </a:r>
            <a:r>
              <a:rPr lang="zh-CN" altLang="en-US" dirty="0"/>
              <a:t>章  </a:t>
            </a:r>
            <a:r>
              <a:rPr lang="en-US" altLang="zh-CN" dirty="0"/>
              <a:t>PowerPoint</a:t>
            </a:r>
            <a:r>
              <a:rPr lang="zh-CN" altLang="en-US" dirty="0"/>
              <a:t>应用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制作</a:t>
            </a:r>
            <a:r>
              <a:rPr lang="zh-CN" altLang="en-US" dirty="0"/>
              <a:t>论文答辩演</a:t>
            </a:r>
            <a:r>
              <a:rPr lang="zh-CN" altLang="en-US" dirty="0" smtClean="0"/>
              <a:t>讲稿”。</a:t>
            </a:r>
            <a:endParaRPr lang="zh-CN" altLang="en-US" dirty="0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789E20-5D74-4B13-BAA3-6C545CD4F88C}" type="slidenum">
              <a:rPr lang="en-US" altLang="zh-CN"/>
              <a:pPr/>
              <a:t>45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E5D6B89-7A3B-4C13-A251-1225FDE4EAB1}" type="datetime1">
              <a:rPr lang="zh-CN" altLang="en-US" smtClean="0"/>
              <a:t>2013/10/14</a:t>
            </a:fld>
            <a:endParaRPr lang="en-US" altLang="zh-CN"/>
          </a:p>
        </p:txBody>
      </p:sp>
      <p:pic>
        <p:nvPicPr>
          <p:cNvPr id="10" name="内容占位符 9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385951" y="3212976"/>
            <a:ext cx="4410198" cy="325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2995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789E20-5D74-4B13-BAA3-6C545CD4F88C}" type="slidenum">
              <a:rPr lang="en-US" altLang="zh-CN"/>
              <a:pPr/>
              <a:t>46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02AC222C-E14F-4AC1-B93D-57E25BA21D8C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课后练习 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205038"/>
            <a:ext cx="7920038" cy="2376487"/>
          </a:xfrm>
        </p:spPr>
        <p:txBody>
          <a:bodyPr>
            <a:normAutofit/>
          </a:bodyPr>
          <a:lstStyle/>
          <a:p>
            <a:pPr algn="just"/>
            <a:r>
              <a:rPr lang="zh-CN" altLang="en-US" dirty="0" smtClean="0"/>
              <a:t>仿照</a:t>
            </a:r>
            <a:r>
              <a:rPr lang="zh-CN" altLang="en-US" dirty="0"/>
              <a:t>本章案例，制作一份用于</a:t>
            </a:r>
            <a:r>
              <a:rPr lang="zh-CN" altLang="en-US" dirty="0">
                <a:latin typeface="华文细黑"/>
              </a:rPr>
              <a:t>“</a:t>
            </a:r>
            <a:r>
              <a:rPr lang="zh-CN" altLang="en-US" dirty="0"/>
              <a:t>中日动画片比较研究</a:t>
            </a:r>
            <a:r>
              <a:rPr lang="zh-CN" altLang="en-US" dirty="0" smtClean="0">
                <a:latin typeface="华文细黑"/>
              </a:rPr>
              <a:t>”</a:t>
            </a:r>
            <a:r>
              <a:rPr lang="zh-CN" altLang="en-US" dirty="0" smtClean="0"/>
              <a:t>的</a:t>
            </a:r>
            <a:r>
              <a:rPr lang="zh-CN" altLang="en-US" dirty="0"/>
              <a:t>演讲文稿</a:t>
            </a:r>
            <a:r>
              <a:rPr lang="zh-CN" altLang="en-US" dirty="0" smtClean="0"/>
              <a:t>。</a:t>
            </a:r>
            <a:r>
              <a:rPr lang="en-US" altLang="zh-CN" dirty="0"/>
              <a:t>Word</a:t>
            </a:r>
            <a:r>
              <a:rPr lang="zh-CN" altLang="zh-CN" dirty="0"/>
              <a:t>文档素材请参见第</a:t>
            </a:r>
            <a:r>
              <a:rPr lang="en-US" altLang="zh-CN" dirty="0"/>
              <a:t>5</a:t>
            </a:r>
            <a:r>
              <a:rPr lang="zh-CN" altLang="zh-CN" dirty="0"/>
              <a:t>章的课后</a:t>
            </a:r>
            <a:r>
              <a:rPr lang="zh-CN" altLang="zh-CN" dirty="0" smtClean="0"/>
              <a:t>练习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66138" y="6347342"/>
            <a:ext cx="1333376" cy="426666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301565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A5780D-47E7-4ADF-9FC8-C2DE2F4CD13E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A517860-AB56-4172-9423-83563832CFE3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609600"/>
            <a:ext cx="7848600" cy="515938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10.2.1  </a:t>
            </a:r>
            <a:r>
              <a:rPr lang="zh-CN" altLang="zh-CN" dirty="0"/>
              <a:t>制作答辩演讲稿大纲</a:t>
            </a:r>
            <a:endParaRPr lang="zh-CN" altLang="en-US" dirty="0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4200525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zh-CN" altLang="zh-CN" dirty="0">
                <a:hlinkClick r:id="rId2" action="ppaction://hlinksldjump"/>
              </a:rPr>
              <a:t>新建答辩演</a:t>
            </a:r>
            <a:r>
              <a:rPr lang="zh-CN" altLang="zh-CN" dirty="0" smtClean="0">
                <a:hlinkClick r:id="rId2" action="ppaction://hlinksldjump"/>
              </a:rPr>
              <a:t>讲稿</a:t>
            </a:r>
            <a:endParaRPr lang="en-US" altLang="zh-CN" dirty="0" smtClean="0"/>
          </a:p>
          <a:p>
            <a:pPr marL="533400" indent="-533400">
              <a:buFont typeface="Wingdings" pitchFamily="2" charset="2"/>
              <a:buNone/>
            </a:pPr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zh-CN" altLang="zh-CN" dirty="0">
                <a:hlinkClick r:id="rId3" action="ppaction://hlinksldjump"/>
              </a:rPr>
              <a:t>由</a:t>
            </a:r>
            <a:r>
              <a:rPr lang="en-US" altLang="zh-CN" dirty="0">
                <a:hlinkClick r:id="rId3" action="ppaction://hlinksldjump"/>
              </a:rPr>
              <a:t>Word</a:t>
            </a:r>
            <a:r>
              <a:rPr lang="zh-CN" altLang="zh-CN" dirty="0">
                <a:hlinkClick r:id="rId3" action="ppaction://hlinksldjump"/>
              </a:rPr>
              <a:t>大纲制作演讲稿</a:t>
            </a:r>
            <a:r>
              <a:rPr lang="zh-CN" altLang="zh-CN" dirty="0" smtClean="0">
                <a:hlinkClick r:id="rId3" action="ppaction://hlinksldjump"/>
              </a:rPr>
              <a:t>大纲</a:t>
            </a:r>
            <a:endParaRPr lang="en-US" altLang="zh-CN" dirty="0" smtClean="0"/>
          </a:p>
          <a:p>
            <a:pPr marL="533400" indent="-533400">
              <a:buFont typeface="Wingdings" pitchFamily="2" charset="2"/>
              <a:buNone/>
            </a:pPr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zh-CN" altLang="zh-CN" dirty="0">
                <a:hlinkClick r:id="rId4" action="ppaction://hlinksldjump"/>
              </a:rPr>
              <a:t>在幻灯片上添加</a:t>
            </a:r>
            <a:r>
              <a:rPr lang="zh-CN" altLang="zh-CN" dirty="0" smtClean="0">
                <a:hlinkClick r:id="rId4" action="ppaction://hlinksldjump"/>
              </a:rPr>
              <a:t>文本</a:t>
            </a:r>
            <a:endParaRPr lang="en-US" altLang="zh-CN" dirty="0" smtClean="0"/>
          </a:p>
          <a:p>
            <a:pPr marL="533400" indent="-533400">
              <a:buFont typeface="Wingdings" pitchFamily="2" charset="2"/>
              <a:buNone/>
            </a:pPr>
            <a:r>
              <a:rPr lang="en-US" altLang="zh-CN" dirty="0"/>
              <a:t>4</a:t>
            </a:r>
            <a:r>
              <a:rPr lang="zh-CN" altLang="zh-CN" dirty="0"/>
              <a:t>．</a:t>
            </a:r>
            <a:r>
              <a:rPr lang="zh-CN" altLang="zh-CN" dirty="0">
                <a:hlinkClick r:id="rId5" action="ppaction://hlinksldjump"/>
              </a:rPr>
              <a:t>插入新</a:t>
            </a:r>
            <a:r>
              <a:rPr lang="zh-CN" altLang="zh-CN" dirty="0" smtClean="0">
                <a:hlinkClick r:id="rId5" action="ppaction://hlinksldjump"/>
              </a:rPr>
              <a:t>幻灯片</a:t>
            </a:r>
            <a:endParaRPr lang="en-US" altLang="zh-CN" dirty="0" smtClean="0"/>
          </a:p>
          <a:p>
            <a:pPr marL="533400" indent="-533400">
              <a:buNone/>
            </a:pPr>
            <a:r>
              <a:rPr lang="en-US" altLang="zh-CN" dirty="0"/>
              <a:t>5</a:t>
            </a:r>
            <a:r>
              <a:rPr lang="zh-CN" altLang="zh-CN" dirty="0"/>
              <a:t>．</a:t>
            </a:r>
            <a:r>
              <a:rPr lang="zh-CN" altLang="zh-CN" dirty="0">
                <a:hlinkClick r:id="rId6" action="ppaction://hlinksldjump"/>
              </a:rPr>
              <a:t>插入其他演示文稿中的幻灯片</a:t>
            </a:r>
            <a:endParaRPr lang="zh-CN" altLang="zh-CN" dirty="0"/>
          </a:p>
          <a:p>
            <a:pPr marL="533400" indent="-533400">
              <a:buNone/>
            </a:pPr>
            <a:r>
              <a:rPr lang="en-US" altLang="zh-CN" dirty="0"/>
              <a:t>6</a:t>
            </a:r>
            <a:r>
              <a:rPr lang="zh-CN" altLang="zh-CN" dirty="0"/>
              <a:t>．</a:t>
            </a:r>
            <a:r>
              <a:rPr lang="zh-CN" altLang="zh-CN" dirty="0">
                <a:hlinkClick r:id="rId7" action="ppaction://hlinksldjump"/>
              </a:rPr>
              <a:t>为幻灯片</a:t>
            </a:r>
            <a:r>
              <a:rPr lang="zh-CN" altLang="zh-CN" dirty="0" smtClean="0">
                <a:hlinkClick r:id="rId7" action="ppaction://hlinksldjump"/>
              </a:rPr>
              <a:t>分节</a:t>
            </a:r>
            <a:endParaRPr lang="zh-CN" altLang="zh-CN" dirty="0"/>
          </a:p>
        </p:txBody>
      </p:sp>
      <p:sp>
        <p:nvSpPr>
          <p:cNvPr id="8" name="AutoShape 4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66138" y="6347342"/>
            <a:ext cx="1333376" cy="426666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/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42848580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 eaLnBrk="1" latinLnBrk="0" hangingPunct="1"/>
            <a:r>
              <a:rPr lang="en-US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．新建答辩演讲稿</a:t>
            </a:r>
            <a:endParaRPr lang="zh-CN" altLang="zh-CN" sz="2400" dirty="0">
              <a:effectLst/>
            </a:endParaRPr>
          </a:p>
        </p:txBody>
      </p:sp>
      <p:sp>
        <p:nvSpPr>
          <p:cNvPr id="181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/>
              <a:t>新建演示文稿“论文答辩</a:t>
            </a:r>
            <a:r>
              <a:rPr lang="en-US" altLang="zh-CN" dirty="0"/>
              <a:t>.</a:t>
            </a:r>
            <a:r>
              <a:rPr lang="en-US" altLang="zh-CN" dirty="0" err="1"/>
              <a:t>pptx</a:t>
            </a:r>
            <a:r>
              <a:rPr lang="zh-CN" altLang="zh-CN" dirty="0"/>
              <a:t>”</a:t>
            </a:r>
            <a:r>
              <a:rPr lang="zh-CN" altLang="en-US" dirty="0"/>
              <a:t>。</a:t>
            </a:r>
            <a:endParaRPr lang="zh-CN" altLang="en-US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</a:t>
            </a:r>
            <a:r>
              <a:rPr lang="zh-CN" altLang="en-US" dirty="0"/>
              <a:t>：</a:t>
            </a:r>
          </a:p>
          <a:p>
            <a:r>
              <a:rPr lang="zh-CN" altLang="zh-CN" dirty="0"/>
              <a:t>单击快速启动工具栏上的“保存”按钮</a:t>
            </a:r>
            <a:r>
              <a:rPr lang="en-US" altLang="zh-CN" dirty="0"/>
              <a:t> </a:t>
            </a:r>
            <a:r>
              <a:rPr lang="zh-CN" altLang="zh-CN" dirty="0"/>
              <a:t>，打开“另存为”对话框</a:t>
            </a:r>
            <a:r>
              <a:rPr lang="zh-CN" altLang="en-US" dirty="0"/>
              <a:t>。</a:t>
            </a:r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13572-45A0-4A3A-B5EB-6E7502BD14F3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第10章  PowerPoint应用—制作论文答辩演讲稿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2C9F0-1272-4D6A-96AB-5F88EFCE35BE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" name="动作按钮: 后退或前一项 1">
            <a:hlinkClick r:id="rId2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400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 eaLnBrk="1" latinLnBrk="0" hangingPunct="1"/>
            <a:r>
              <a:rPr lang="en-US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2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．由</a:t>
            </a:r>
            <a:r>
              <a:rPr lang="en-US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Word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大纲制作演讲稿大纲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/>
              <a:t>将“毕业论文（大纲）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en-US" altLang="zh-CN" dirty="0"/>
              <a:t>”</a:t>
            </a:r>
            <a:r>
              <a:rPr lang="zh-CN" altLang="zh-CN" dirty="0"/>
              <a:t>导入到新建演示文稿“论文答辩</a:t>
            </a:r>
            <a:r>
              <a:rPr lang="en-US" altLang="zh-CN" dirty="0"/>
              <a:t>.</a:t>
            </a:r>
            <a:r>
              <a:rPr lang="en-US" altLang="zh-CN" dirty="0" err="1"/>
              <a:t>pptx</a:t>
            </a:r>
            <a:r>
              <a:rPr lang="zh-CN" altLang="zh-CN" dirty="0"/>
              <a:t>”中</a:t>
            </a:r>
            <a:r>
              <a:rPr lang="zh-CN" altLang="en-US" dirty="0" smtClean="0"/>
              <a:t>。</a:t>
            </a:r>
            <a:endParaRPr lang="zh-CN" altLang="en-US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操作提示</a:t>
            </a:r>
            <a:r>
              <a:rPr lang="zh-CN" altLang="en-US" dirty="0"/>
              <a:t>：</a:t>
            </a:r>
          </a:p>
          <a:p>
            <a:r>
              <a:rPr lang="zh-CN" altLang="en-US" dirty="0"/>
              <a:t>在“开始”选项卡的“幻灯片”组中单击“新建幻灯片”按钮旁的下拉箭头 ，在弹出的下拉列表中选择“幻灯片（从大纲）”命令，打开“插入大纲”对话框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7" name="动作按钮: 后退或前一项 6">
            <a:hlinkClick r:id="rId2" action="ppaction://hlinksldjump" highlightClick="1"/>
          </p:cNvPr>
          <p:cNvSpPr/>
          <p:nvPr/>
        </p:nvSpPr>
        <p:spPr>
          <a:xfrm>
            <a:off x="6804248" y="6309320"/>
            <a:ext cx="576064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9CF03-B614-4D87-9DF2-7448AC3D14BB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78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 eaLnBrk="1" latinLnBrk="0" hangingPunct="1"/>
            <a:r>
              <a:rPr lang="en-US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．在幻灯片上添加文本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dirty="0">
                <a:sym typeface="Wingdings" pitchFamily="2" charset="2"/>
              </a:rPr>
              <a:t>在幻灯片中输入文本，可以采用三种方法</a:t>
            </a:r>
            <a:r>
              <a:rPr lang="zh-CN" altLang="en-US" dirty="0" smtClean="0">
                <a:sym typeface="Wingdings" pitchFamily="2" charset="2"/>
              </a:rPr>
              <a:t>：</a:t>
            </a:r>
            <a:endParaRPr lang="en-US" altLang="zh-CN" dirty="0" smtClean="0">
              <a:sym typeface="Wingdings" pitchFamily="2" charset="2"/>
            </a:endParaRPr>
          </a:p>
          <a:p>
            <a:r>
              <a:rPr lang="zh-CN" altLang="en-US" dirty="0" smtClean="0">
                <a:sym typeface="Wingdings" pitchFamily="2" charset="2"/>
              </a:rPr>
              <a:t>在</a:t>
            </a:r>
            <a:r>
              <a:rPr lang="zh-CN" altLang="en-US" dirty="0">
                <a:sym typeface="Wingdings" pitchFamily="2" charset="2"/>
              </a:rPr>
              <a:t>大纲区中输入</a:t>
            </a:r>
            <a:r>
              <a:rPr lang="zh-CN" altLang="en-US" dirty="0" smtClean="0">
                <a:sym typeface="Wingdings" pitchFamily="2" charset="2"/>
              </a:rPr>
              <a:t>文本</a:t>
            </a:r>
            <a:endParaRPr lang="en-US" altLang="zh-CN" dirty="0" smtClean="0">
              <a:sym typeface="Wingdings" pitchFamily="2" charset="2"/>
            </a:endParaRPr>
          </a:p>
          <a:p>
            <a:r>
              <a:rPr lang="zh-CN" altLang="en-US" dirty="0" smtClean="0">
                <a:sym typeface="Wingdings" pitchFamily="2" charset="2"/>
              </a:rPr>
              <a:t>通过</a:t>
            </a:r>
            <a:r>
              <a:rPr lang="zh-CN" altLang="en-US" dirty="0">
                <a:sym typeface="Wingdings" pitchFamily="2" charset="2"/>
              </a:rPr>
              <a:t>文本框输入</a:t>
            </a:r>
            <a:r>
              <a:rPr lang="zh-CN" altLang="en-US" dirty="0" smtClean="0">
                <a:sym typeface="Wingdings" pitchFamily="2" charset="2"/>
              </a:rPr>
              <a:t>文本</a:t>
            </a:r>
            <a:endParaRPr lang="en-US" altLang="zh-CN" dirty="0" smtClean="0">
              <a:sym typeface="Wingdings" pitchFamily="2" charset="2"/>
            </a:endParaRPr>
          </a:p>
          <a:p>
            <a:r>
              <a:rPr lang="zh-CN" altLang="en-US" dirty="0" smtClean="0">
                <a:sym typeface="Wingdings" pitchFamily="2" charset="2"/>
              </a:rPr>
              <a:t>通过</a:t>
            </a:r>
            <a:r>
              <a:rPr lang="zh-CN" altLang="en-US" dirty="0">
                <a:sym typeface="Wingdings" pitchFamily="2" charset="2"/>
              </a:rPr>
              <a:t>“文本”占位符输入</a:t>
            </a:r>
            <a:r>
              <a:rPr lang="zh-CN" altLang="en-US" dirty="0" smtClean="0">
                <a:sym typeface="Wingdings" pitchFamily="2" charset="2"/>
              </a:rPr>
              <a:t>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B9F2E-055D-4B93-AC7D-663F2BA3694F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35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 eaLnBrk="1" latinLnBrk="0" hangingPunct="1"/>
            <a:r>
              <a:rPr lang="en-US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</a:t>
            </a:r>
            <a:r>
              <a:rPr lang="zh-CN" altLang="zh-CN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．在幻灯片上添加文本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</a:t>
            </a:r>
            <a:r>
              <a:rPr lang="zh-CN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要求如下：</a:t>
            </a:r>
          </a:p>
          <a:p>
            <a:r>
              <a:rPr lang="zh-CN" altLang="zh-CN" dirty="0"/>
              <a:t>利用大纲选项卡为“导论”幻灯片添加文本，效果如</a:t>
            </a:r>
            <a:r>
              <a:rPr lang="zh-CN" altLang="zh-CN" dirty="0" smtClean="0"/>
              <a:t>图所</a:t>
            </a:r>
            <a:r>
              <a:rPr lang="zh-CN" altLang="zh-CN" dirty="0"/>
              <a:t>示</a:t>
            </a:r>
            <a:r>
              <a:rPr lang="zh-CN" altLang="en-US" dirty="0" smtClean="0"/>
              <a:t>。</a:t>
            </a:r>
            <a:endParaRPr lang="zh-CN" altLang="en-US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</a:t>
            </a:r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提示</a:t>
            </a:r>
            <a:r>
              <a:rPr lang="zh-CN" altLang="en-US" dirty="0"/>
              <a:t>：</a:t>
            </a:r>
          </a:p>
          <a:p>
            <a:r>
              <a:rPr lang="zh-CN" altLang="zh-CN" dirty="0" smtClean="0"/>
              <a:t>幻灯片</a:t>
            </a:r>
            <a:r>
              <a:rPr lang="zh-CN" altLang="zh-CN" dirty="0"/>
              <a:t>上的文本可以从“大纲素材</a:t>
            </a:r>
            <a:r>
              <a:rPr lang="en-US" altLang="zh-CN" dirty="0"/>
              <a:t>.txt</a:t>
            </a:r>
            <a:r>
              <a:rPr lang="zh-CN" altLang="zh-CN" dirty="0"/>
              <a:t>”文件中获取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6" name="内容占位符 5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76723" y="3140969"/>
            <a:ext cx="4781554" cy="144442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E1E17-BA6B-44B9-B6BD-1AD23EB488BA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10</a:t>
            </a:r>
            <a:r>
              <a:rPr lang="zh-CN" altLang="en-US" smtClean="0"/>
              <a:t>章  </a:t>
            </a:r>
            <a:r>
              <a:rPr lang="en-US" altLang="zh-CN" smtClean="0"/>
              <a:t>PowerPoint</a:t>
            </a:r>
            <a:r>
              <a:rPr lang="zh-CN" altLang="en-US" smtClean="0"/>
              <a:t>应用</a:t>
            </a:r>
            <a:r>
              <a:rPr lang="en-US" altLang="zh-CN" smtClean="0"/>
              <a:t>—</a:t>
            </a:r>
            <a:r>
              <a:rPr lang="zh-CN" altLang="en-US" smtClean="0"/>
              <a:t>制作论文答辩演讲稿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4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教材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教材模板</Template>
  <TotalTime>137</TotalTime>
  <Words>3045</Words>
  <Application>Microsoft Office PowerPoint</Application>
  <PresentationFormat>全屏显示(4:3)</PresentationFormat>
  <Paragraphs>392</Paragraphs>
  <Slides>46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7" baseType="lpstr">
      <vt:lpstr>教材模板</vt:lpstr>
      <vt:lpstr>计算机应用基础</vt:lpstr>
      <vt:lpstr>学习目标</vt:lpstr>
      <vt:lpstr>目录</vt:lpstr>
      <vt:lpstr>论文答辩演讲稿案例分析</vt:lpstr>
      <vt:lpstr>10.2.1  制作答辩演讲稿大纲</vt:lpstr>
      <vt:lpstr>1．新建答辩演讲稿</vt:lpstr>
      <vt:lpstr>2．由Word大纲制作演讲稿大纲</vt:lpstr>
      <vt:lpstr>3．在幻灯片上添加文本</vt:lpstr>
      <vt:lpstr>3．在幻灯片上添加文本</vt:lpstr>
      <vt:lpstr>3．在幻灯片上添加文本</vt:lpstr>
      <vt:lpstr>3．在幻灯片上添加文本</vt:lpstr>
      <vt:lpstr>4．插入新幻灯片</vt:lpstr>
      <vt:lpstr>5．插入其他演示文稿中的幻灯片</vt:lpstr>
      <vt:lpstr>6．为幻灯片分节</vt:lpstr>
      <vt:lpstr>10.2.2  丰富答辩演讲稿内容</vt:lpstr>
      <vt:lpstr>1．插入图片</vt:lpstr>
      <vt:lpstr>2．添加SmartArt图形</vt:lpstr>
      <vt:lpstr>3．添加表格</vt:lpstr>
      <vt:lpstr>4．添加图表</vt:lpstr>
      <vt:lpstr>5．为幻灯片设置页眉和页脚</vt:lpstr>
      <vt:lpstr>10.2.3美化答辩演讲稿外观</vt:lpstr>
      <vt:lpstr>1．通过主题美化演示文稿</vt:lpstr>
      <vt:lpstr>2．利用背景样式设置幻灯片背景</vt:lpstr>
      <vt:lpstr>3．通过母版制作风格统一的演示文稿</vt:lpstr>
      <vt:lpstr>4．更改项目符号</vt:lpstr>
      <vt:lpstr>10.2.4  设置幻灯片放映效果</vt:lpstr>
      <vt:lpstr>1．简单放映幻灯片</vt:lpstr>
      <vt:lpstr>2．为幻灯片中的对象设置动画效果</vt:lpstr>
      <vt:lpstr>2．为幻灯片中的对象设置动画效果</vt:lpstr>
      <vt:lpstr>2．为幻灯片中的对象设置动画效果</vt:lpstr>
      <vt:lpstr>2．为幻灯片中的对象设置动画效果</vt:lpstr>
      <vt:lpstr>2．为幻灯片中的对象设置动画效果</vt:lpstr>
      <vt:lpstr>3．为幻灯片设置切换效果</vt:lpstr>
      <vt:lpstr>4．自动循环放映幻灯片</vt:lpstr>
      <vt:lpstr>4．自动循环放映幻灯片</vt:lpstr>
      <vt:lpstr>5．创建交互式演示文稿</vt:lpstr>
      <vt:lpstr>5．创建交互式演示文稿</vt:lpstr>
      <vt:lpstr>6．添加背景音乐</vt:lpstr>
      <vt:lpstr>10.2.5  输出答辩演讲稿</vt:lpstr>
      <vt:lpstr>1．将演示文稿存为以放映方式打开的类型</vt:lpstr>
      <vt:lpstr>2.打印演示文稿</vt:lpstr>
      <vt:lpstr>案例总结 </vt:lpstr>
      <vt:lpstr>案例总结 </vt:lpstr>
      <vt:lpstr>案例总结 </vt:lpstr>
      <vt:lpstr>课后练习 </vt:lpstr>
      <vt:lpstr>课后练习 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xuxi</cp:lastModifiedBy>
  <cp:revision>31</cp:revision>
  <dcterms:created xsi:type="dcterms:W3CDTF">2013-08-24T14:32:22Z</dcterms:created>
  <dcterms:modified xsi:type="dcterms:W3CDTF">2013-10-14T03:08:38Z</dcterms:modified>
</cp:coreProperties>
</file>