
<file path=[Content_Types].xml><?xml version="1.0" encoding="utf-8"?>
<Types xmlns="http://schemas.openxmlformats.org/package/2006/content-types">
  <Default Extension="png" ContentType="image/png"/>
  <Default Extension="wmf" ContentType="image/x-wmf"/>
  <Default Extension="wdp" ContentType="image/vnd.ms-photo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4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#1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#2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#3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#4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#5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#6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#7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2" qsCatId="simple" csTypeId="urn:microsoft.com/office/officeart/2005/8/colors/accent3_5#1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12062C67-D8C8-494E-B7C0-ADDFD555A6F4}" type="presOf" srcId="{C8547E8A-EF08-4C39-9DC9-397F284E2EB1}" destId="{DB9E13B7-E4E4-4A1F-AFF0-A13A2E846335}" srcOrd="0" destOrd="0" presId="urn:microsoft.com/office/officeart/2005/8/layout/hList1"/>
    <dgm:cxn modelId="{9A64EF48-FEA5-4D7C-B91E-7789A2E0365E}" type="presOf" srcId="{21B035D0-E7C9-4EB7-A5BB-DB2CB5197E01}" destId="{E78284BF-C608-4D17-84FA-9AFDB0923A39}" srcOrd="0" destOrd="0" presId="urn:microsoft.com/office/officeart/2005/8/layout/hList1"/>
    <dgm:cxn modelId="{E03CA3E6-D5FC-4132-A067-4CE5CB325D27}" type="presParOf" srcId="{DB9E13B7-E4E4-4A1F-AFF0-A13A2E846335}" destId="{B7B6507C-C17C-4086-98C6-B197C5543A16}" srcOrd="0" destOrd="0" presId="urn:microsoft.com/office/officeart/2005/8/layout/hList1"/>
    <dgm:cxn modelId="{AEDD8F3D-8383-497D-820D-D2A77D21A5DC}" type="presParOf" srcId="{B7B6507C-C17C-4086-98C6-B197C5543A16}" destId="{E78284BF-C608-4D17-84FA-9AFDB0923A39}" srcOrd="0" destOrd="0" presId="urn:microsoft.com/office/officeart/2005/8/layout/hList1"/>
    <dgm:cxn modelId="{A71710F9-214E-4A04-858A-BA16B89BEEBC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3" qsCatId="simple" csTypeId="urn:microsoft.com/office/officeart/2005/8/colors/accent3_5#2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2D317AB6-0FC5-4A90-B6E8-7E15141C21ED}" type="presOf" srcId="{21B035D0-E7C9-4EB7-A5BB-DB2CB5197E01}" destId="{E78284BF-C608-4D17-84FA-9AFDB0923A39}" srcOrd="0" destOrd="0" presId="urn:microsoft.com/office/officeart/2005/8/layout/hList1"/>
    <dgm:cxn modelId="{C738B1D9-6549-4935-B97D-F0DA8809FDC4}" type="presOf" srcId="{C8547E8A-EF08-4C39-9DC9-397F284E2EB1}" destId="{DB9E13B7-E4E4-4A1F-AFF0-A13A2E846335}" srcOrd="0" destOrd="0" presId="urn:microsoft.com/office/officeart/2005/8/layout/hList1"/>
    <dgm:cxn modelId="{89954A4F-E2B5-4ECA-AC73-AFC485B8C2E9}" type="presParOf" srcId="{DB9E13B7-E4E4-4A1F-AFF0-A13A2E846335}" destId="{B7B6507C-C17C-4086-98C6-B197C5543A16}" srcOrd="0" destOrd="0" presId="urn:microsoft.com/office/officeart/2005/8/layout/hList1"/>
    <dgm:cxn modelId="{F288F969-3F88-4C17-A4CD-644208A0E540}" type="presParOf" srcId="{B7B6507C-C17C-4086-98C6-B197C5543A16}" destId="{E78284BF-C608-4D17-84FA-9AFDB0923A39}" srcOrd="0" destOrd="0" presId="urn:microsoft.com/office/officeart/2005/8/layout/hList1"/>
    <dgm:cxn modelId="{E81ED55E-866A-4603-8D95-6027494DD3CB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4" qsCatId="simple" csTypeId="urn:microsoft.com/office/officeart/2005/8/colors/accent3_5#3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96A33170-A778-48BE-B123-DF120AE8B411}" type="presOf" srcId="{C8547E8A-EF08-4C39-9DC9-397F284E2EB1}" destId="{DB9E13B7-E4E4-4A1F-AFF0-A13A2E846335}" srcOrd="0" destOrd="0" presId="urn:microsoft.com/office/officeart/2005/8/layout/hList1"/>
    <dgm:cxn modelId="{F3AA93E6-8583-4665-96D7-FEBB0245CD84}" type="presOf" srcId="{21B035D0-E7C9-4EB7-A5BB-DB2CB5197E01}" destId="{E78284BF-C608-4D17-84FA-9AFDB0923A39}" srcOrd="0" destOrd="0" presId="urn:microsoft.com/office/officeart/2005/8/layout/hList1"/>
    <dgm:cxn modelId="{84125CDE-9D62-43CB-9061-8D0E8E3D5227}" type="presParOf" srcId="{DB9E13B7-E4E4-4A1F-AFF0-A13A2E846335}" destId="{B7B6507C-C17C-4086-98C6-B197C5543A16}" srcOrd="0" destOrd="0" presId="urn:microsoft.com/office/officeart/2005/8/layout/hList1"/>
    <dgm:cxn modelId="{6C24A677-B470-433B-86FC-E802D5E817A6}" type="presParOf" srcId="{B7B6507C-C17C-4086-98C6-B197C5543A16}" destId="{E78284BF-C608-4D17-84FA-9AFDB0923A39}" srcOrd="0" destOrd="0" presId="urn:microsoft.com/office/officeart/2005/8/layout/hList1"/>
    <dgm:cxn modelId="{022F0776-C3F0-4F3B-BC7F-9DC11C91B577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5" qsCatId="simple" csTypeId="urn:microsoft.com/office/officeart/2005/8/colors/accent3_5#4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47387CCE-AD2E-4FF5-9DB7-FBC0017D9B44}" type="presOf" srcId="{C8547E8A-EF08-4C39-9DC9-397F284E2EB1}" destId="{DB9E13B7-E4E4-4A1F-AFF0-A13A2E846335}" srcOrd="0" destOrd="0" presId="urn:microsoft.com/office/officeart/2005/8/layout/hList1"/>
    <dgm:cxn modelId="{12B433C9-A6DA-4A9F-8C7E-26B6AFF3B3A1}" type="presOf" srcId="{21B035D0-E7C9-4EB7-A5BB-DB2CB5197E01}" destId="{E78284BF-C608-4D17-84FA-9AFDB0923A39}" srcOrd="0" destOrd="0" presId="urn:microsoft.com/office/officeart/2005/8/layout/hList1"/>
    <dgm:cxn modelId="{6E0CFF3A-C7BE-4F63-907D-534FC581F789}" type="presParOf" srcId="{DB9E13B7-E4E4-4A1F-AFF0-A13A2E846335}" destId="{B7B6507C-C17C-4086-98C6-B197C5543A16}" srcOrd="0" destOrd="0" presId="urn:microsoft.com/office/officeart/2005/8/layout/hList1"/>
    <dgm:cxn modelId="{8906322A-E626-4A58-AE80-4A8E322765F1}" type="presParOf" srcId="{B7B6507C-C17C-4086-98C6-B197C5543A16}" destId="{E78284BF-C608-4D17-84FA-9AFDB0923A39}" srcOrd="0" destOrd="0" presId="urn:microsoft.com/office/officeart/2005/8/layout/hList1"/>
    <dgm:cxn modelId="{878CAAAF-789C-407F-9E29-D5C02C2D2BF5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6" qsCatId="simple" csTypeId="urn:microsoft.com/office/officeart/2005/8/colors/accent3_5#5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2B743BB2-CD7E-484A-84DF-57442DFCE2BC}" type="presOf" srcId="{C8547E8A-EF08-4C39-9DC9-397F284E2EB1}" destId="{DB9E13B7-E4E4-4A1F-AFF0-A13A2E846335}" srcOrd="0" destOrd="0" presId="urn:microsoft.com/office/officeart/2005/8/layout/hList1"/>
    <dgm:cxn modelId="{FF6F4F9E-2E7C-46CD-A293-F8627ECDD5D0}" type="presOf" srcId="{21B035D0-E7C9-4EB7-A5BB-DB2CB5197E01}" destId="{E78284BF-C608-4D17-84FA-9AFDB0923A39}" srcOrd="0" destOrd="0" presId="urn:microsoft.com/office/officeart/2005/8/layout/hList1"/>
    <dgm:cxn modelId="{57907C56-3F09-4E67-B6A8-5CA95E033467}" type="presParOf" srcId="{DB9E13B7-E4E4-4A1F-AFF0-A13A2E846335}" destId="{B7B6507C-C17C-4086-98C6-B197C5543A16}" srcOrd="0" destOrd="0" presId="urn:microsoft.com/office/officeart/2005/8/layout/hList1"/>
    <dgm:cxn modelId="{4D4B2F54-3247-4063-9B24-D73E1DA8D34C}" type="presParOf" srcId="{B7B6507C-C17C-4086-98C6-B197C5543A16}" destId="{E78284BF-C608-4D17-84FA-9AFDB0923A39}" srcOrd="0" destOrd="0" presId="urn:microsoft.com/office/officeart/2005/8/layout/hList1"/>
    <dgm:cxn modelId="{B8B09C67-48C4-4BA0-9558-CB795A53F26D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7" qsCatId="simple" csTypeId="urn:microsoft.com/office/officeart/2005/8/colors/accent3_5#6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CADD9411-49A4-4E1B-99CB-9A9527FCCD73}" type="presOf" srcId="{C8547E8A-EF08-4C39-9DC9-397F284E2EB1}" destId="{DB9E13B7-E4E4-4A1F-AFF0-A13A2E846335}" srcOrd="0" destOrd="0" presId="urn:microsoft.com/office/officeart/2005/8/layout/hList1"/>
    <dgm:cxn modelId="{DB0008EF-0294-44EE-8721-E5250EF825DF}" type="presOf" srcId="{21B035D0-E7C9-4EB7-A5BB-DB2CB5197E01}" destId="{E78284BF-C608-4D17-84FA-9AFDB0923A39}" srcOrd="0" destOrd="0" presId="urn:microsoft.com/office/officeart/2005/8/layout/hList1"/>
    <dgm:cxn modelId="{94B6892B-887F-4E35-A64E-1BDC8FF90BD4}" type="presParOf" srcId="{DB9E13B7-E4E4-4A1F-AFF0-A13A2E846335}" destId="{B7B6507C-C17C-4086-98C6-B197C5543A16}" srcOrd="0" destOrd="0" presId="urn:microsoft.com/office/officeart/2005/8/layout/hList1"/>
    <dgm:cxn modelId="{DEB3558B-A032-4D8C-AD14-EAF2BBBC827C}" type="presParOf" srcId="{B7B6507C-C17C-4086-98C6-B197C5543A16}" destId="{E78284BF-C608-4D17-84FA-9AFDB0923A39}" srcOrd="0" destOrd="0" presId="urn:microsoft.com/office/officeart/2005/8/layout/hList1"/>
    <dgm:cxn modelId="{7CE310E6-6D1E-4518-A1F5-2AA2BD077ACB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547E8A-EF08-4C39-9DC9-397F284E2EB1}" type="doc">
      <dgm:prSet loTypeId="urn:microsoft.com/office/officeart/2005/8/layout/hList1" loCatId="list" qsTypeId="urn:microsoft.com/office/officeart/2005/8/quickstyle/simple1#8" qsCatId="simple" csTypeId="urn:microsoft.com/office/officeart/2005/8/colors/accent3_5#7" csCatId="accent3" phldr="1"/>
      <dgm:spPr/>
      <dgm:t>
        <a:bodyPr/>
        <a:lstStyle/>
        <a:p>
          <a:endParaRPr lang="zh-CN" altLang="en-US"/>
        </a:p>
      </dgm:t>
    </dgm:pt>
    <dgm:pt modelId="{21B035D0-E7C9-4EB7-A5BB-DB2CB5197E01}">
      <dgm:prSet/>
      <dgm:spPr/>
      <dgm:t>
        <a:bodyPr/>
        <a:lstStyle/>
        <a:p>
          <a:pPr rtl="0"/>
          <a:r>
            <a:rPr lang="zh-CN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书写指导</a:t>
          </a:r>
          <a:endParaRPr lang="zh-CN" b="1" dirty="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731753-A688-4F65-A296-A874EFBEBEF5}" cxnId="{4DBDD63D-F63E-423D-826F-E64B1124FCF9}" type="parTrans">
      <dgm:prSet/>
      <dgm:spPr/>
      <dgm:t>
        <a:bodyPr/>
        <a:lstStyle/>
        <a:p>
          <a:endParaRPr lang="zh-CN" altLang="en-US"/>
        </a:p>
      </dgm:t>
    </dgm:pt>
    <dgm:pt modelId="{E78564CA-268B-4BB0-8EC6-3B0775AB9736}" cxnId="{4DBDD63D-F63E-423D-826F-E64B1124FCF9}" type="sibTrans">
      <dgm:prSet/>
      <dgm:spPr/>
      <dgm:t>
        <a:bodyPr/>
        <a:lstStyle/>
        <a:p>
          <a:endParaRPr lang="zh-CN" altLang="en-US"/>
        </a:p>
      </dgm:t>
    </dgm:pt>
    <dgm:pt modelId="{DB9E13B7-E4E4-4A1F-AFF0-A13A2E846335}" type="pres">
      <dgm:prSet presAssocID="{C8547E8A-EF08-4C39-9DC9-397F284E2E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7B6507C-C17C-4086-98C6-B197C5543A16}" type="pres">
      <dgm:prSet presAssocID="{21B035D0-E7C9-4EB7-A5BB-DB2CB5197E01}" presName="composite" presStyleCnt="0"/>
      <dgm:spPr/>
    </dgm:pt>
    <dgm:pt modelId="{E78284BF-C608-4D17-84FA-9AFDB0923A39}" type="pres">
      <dgm:prSet presAssocID="{21B035D0-E7C9-4EB7-A5BB-DB2CB5197E01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04B5F2-3995-4F27-836D-29226B557FEE}" type="pres">
      <dgm:prSet presAssocID="{21B035D0-E7C9-4EB7-A5BB-DB2CB5197E01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4DBDD63D-F63E-423D-826F-E64B1124FCF9}" srcId="{C8547E8A-EF08-4C39-9DC9-397F284E2EB1}" destId="{21B035D0-E7C9-4EB7-A5BB-DB2CB5197E01}" srcOrd="0" destOrd="0" parTransId="{33731753-A688-4F65-A296-A874EFBEBEF5}" sibTransId="{E78564CA-268B-4BB0-8EC6-3B0775AB9736}"/>
    <dgm:cxn modelId="{6A0DA8AA-BEE5-411F-AF12-2BE929E1F86D}" type="presOf" srcId="{C8547E8A-EF08-4C39-9DC9-397F284E2EB1}" destId="{DB9E13B7-E4E4-4A1F-AFF0-A13A2E846335}" srcOrd="0" destOrd="0" presId="urn:microsoft.com/office/officeart/2005/8/layout/hList1"/>
    <dgm:cxn modelId="{0406938D-49A2-480A-8083-97CA968B515D}" type="presOf" srcId="{21B035D0-E7C9-4EB7-A5BB-DB2CB5197E01}" destId="{E78284BF-C608-4D17-84FA-9AFDB0923A39}" srcOrd="0" destOrd="0" presId="urn:microsoft.com/office/officeart/2005/8/layout/hList1"/>
    <dgm:cxn modelId="{5D456D70-244B-484F-8241-7099E3A0C242}" type="presParOf" srcId="{DB9E13B7-E4E4-4A1F-AFF0-A13A2E846335}" destId="{B7B6507C-C17C-4086-98C6-B197C5543A16}" srcOrd="0" destOrd="0" presId="urn:microsoft.com/office/officeart/2005/8/layout/hList1"/>
    <dgm:cxn modelId="{6E79113B-E4FA-4008-89C1-A52A8FE6AD9E}" type="presParOf" srcId="{B7B6507C-C17C-4086-98C6-B197C5543A16}" destId="{E78284BF-C608-4D17-84FA-9AFDB0923A39}" srcOrd="0" destOrd="0" presId="urn:microsoft.com/office/officeart/2005/8/layout/hList1"/>
    <dgm:cxn modelId="{022BEAF1-5BEE-4FB4-89F7-9B688A8BDF1E}" type="presParOf" srcId="{B7B6507C-C17C-4086-98C6-B197C5543A16}" destId="{D204B5F2-3995-4F27-836D-29226B557F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252"/>
          <a:ext cx="3298825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252"/>
        <a:ext cx="3298825" cy="604800"/>
      </dsp:txXfrm>
    </dsp:sp>
    <dsp:sp modelId="{D204B5F2-3995-4F27-836D-29226B557FEE}">
      <dsp:nvSpPr>
        <dsp:cNvPr id="0" name=""/>
        <dsp:cNvSpPr/>
      </dsp:nvSpPr>
      <dsp:spPr>
        <a:xfrm>
          <a:off x="0" y="627052"/>
          <a:ext cx="3298825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284BF-C608-4D17-84FA-9AFDB0923A39}">
      <dsp:nvSpPr>
        <dsp:cNvPr id="0" name=""/>
        <dsp:cNvSpPr/>
      </dsp:nvSpPr>
      <dsp:spPr>
        <a:xfrm>
          <a:off x="0" y="22048"/>
          <a:ext cx="2840037" cy="604800"/>
        </a:xfrm>
        <a:prstGeom prst="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rPr>
            <a:t>书写指导</a:t>
          </a:r>
          <a:endParaRPr lang="zh-CN" sz="2100" b="1" kern="1200" dirty="0">
            <a:solidFill>
              <a:schemeClr val="tx1"/>
            </a:solidFill>
            <a:latin typeface="黑体" panose="02010600030101010101" pitchFamily="49" charset="-122"/>
            <a:ea typeface="黑体" panose="02010600030101010101" pitchFamily="49" charset="-122"/>
          </a:endParaRPr>
        </a:p>
      </dsp:txBody>
      <dsp:txXfrm>
        <a:off x="0" y="22048"/>
        <a:ext cx="2840037" cy="604800"/>
      </dsp:txXfrm>
    </dsp:sp>
    <dsp:sp modelId="{D204B5F2-3995-4F27-836D-29226B557FEE}">
      <dsp:nvSpPr>
        <dsp:cNvPr id="0" name=""/>
        <dsp:cNvSpPr/>
      </dsp:nvSpPr>
      <dsp:spPr>
        <a:xfrm>
          <a:off x="0" y="626848"/>
          <a:ext cx="2840037" cy="92232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921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449AA0B1-00A0-47E2-BA37-55A26159D34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126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D8BBF1A9-83CD-4B2A-8925-1BABD38F048F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331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0EE8B056-56CC-4142-8EC0-F03FCFB0EB9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536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46A25FF7-34D8-41F1-8A45-0CBF7A49657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741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8D340B5F-7C6B-4B1B-90A9-1EB2035DEEE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1945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73740D2-60DC-4618-8A6D-B4AA0408F98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150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7392129C-7E7D-4FAF-8CEE-AC2F92738BFF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4" Type="http://schemas.openxmlformats.org/officeDocument/2006/relationships/slideLayout" Target="../slideLayouts/slideLayout7.xml"/><Relationship Id="rId13" Type="http://schemas.microsoft.com/office/2007/relationships/hdphoto" Target="../media/image12.wdp"/><Relationship Id="rId12" Type="http://schemas.openxmlformats.org/officeDocument/2006/relationships/image" Target="../media/image11.png"/><Relationship Id="rId11" Type="http://schemas.openxmlformats.org/officeDocument/2006/relationships/image" Target="../media/image10.wmf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tags" Target="../tags/tag7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image" Target="../media/image20.png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87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94.xml"/><Relationship Id="rId6" Type="http://schemas.openxmlformats.org/officeDocument/2006/relationships/image" Target="../media/image26.png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25.png"/><Relationship Id="rId1" Type="http://schemas.openxmlformats.org/officeDocument/2006/relationships/tags" Target="../tags/tag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tags" Target="../tags/tag95.xml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hdphoto" Target="../media/image33.wdp"/><Relationship Id="rId8" Type="http://schemas.openxmlformats.org/officeDocument/2006/relationships/image" Target="../media/image32.png"/><Relationship Id="rId7" Type="http://schemas.microsoft.com/office/2007/relationships/hdphoto" Target="../media/image31.wdp"/><Relationship Id="rId6" Type="http://schemas.openxmlformats.org/officeDocument/2006/relationships/image" Target="../media/image30.png"/><Relationship Id="rId5" Type="http://schemas.microsoft.com/office/2007/relationships/hdphoto" Target="../media/image29.wdp"/><Relationship Id="rId4" Type="http://schemas.openxmlformats.org/officeDocument/2006/relationships/image" Target="../media/image28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3" Type="http://schemas.openxmlformats.org/officeDocument/2006/relationships/slideLayout" Target="../slideLayouts/slideLayout7.xml"/><Relationship Id="rId12" Type="http://schemas.microsoft.com/office/2007/relationships/hdphoto" Target="../media/image36.wdp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tags" Target="../tags/tag99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tags" Target="../tags/tag101.xml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microsoft.com/office/2007/relationships/hdphoto" Target="../media/image46.wdp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9" Type="http://schemas.openxmlformats.org/officeDocument/2006/relationships/image" Target="../media/image50.jpeg"/><Relationship Id="rId18" Type="http://schemas.openxmlformats.org/officeDocument/2006/relationships/image" Target="../media/image49.jpeg"/><Relationship Id="rId17" Type="http://schemas.openxmlformats.org/officeDocument/2006/relationships/image" Target="../media/image48.jpeg"/><Relationship Id="rId16" Type="http://schemas.openxmlformats.org/officeDocument/2006/relationships/image" Target="../media/image47.jpeg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54.wdp"/><Relationship Id="rId6" Type="http://schemas.openxmlformats.org/officeDocument/2006/relationships/image" Target="../media/image53.png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tags" Target="../tags/tag11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5.jpeg"/><Relationship Id="rId2" Type="http://schemas.openxmlformats.org/officeDocument/2006/relationships/image" Target="../media/image47.jpeg"/><Relationship Id="rId1" Type="http://schemas.openxmlformats.org/officeDocument/2006/relationships/tags" Target="../tags/tag11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tags" Target="../tags/tag11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tags" Target="../tags/tag125.xml"/><Relationship Id="rId7" Type="http://schemas.openxmlformats.org/officeDocument/2006/relationships/image" Target="../media/image59.png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image" Target="../media/image58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2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7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tags" Target="../tags/tag126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5.jpeg"/><Relationship Id="rId3" Type="http://schemas.microsoft.com/office/2007/relationships/hdphoto" Target="../media/image64.wdp"/><Relationship Id="rId2" Type="http://schemas.openxmlformats.org/officeDocument/2006/relationships/image" Target="../media/image63.png"/><Relationship Id="rId1" Type="http://schemas.openxmlformats.org/officeDocument/2006/relationships/tags" Target="../tags/tag1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1" Type="http://schemas.openxmlformats.org/officeDocument/2006/relationships/tags" Target="../tags/tag12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tags" Target="../tags/tag1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3.png"/><Relationship Id="rId6" Type="http://schemas.microsoft.com/office/2007/relationships/hdphoto" Target="../media/image72.wdp"/><Relationship Id="rId5" Type="http://schemas.openxmlformats.org/officeDocument/2006/relationships/image" Target="../media/image71.png"/><Relationship Id="rId4" Type="http://schemas.openxmlformats.org/officeDocument/2006/relationships/image" Target="../media/image6.png"/><Relationship Id="rId3" Type="http://schemas.microsoft.com/office/2007/relationships/hdphoto" Target="../media/image70.wdp"/><Relationship Id="rId2" Type="http://schemas.openxmlformats.org/officeDocument/2006/relationships/image" Target="../media/image69.png"/><Relationship Id="rId1" Type="http://schemas.openxmlformats.org/officeDocument/2006/relationships/tags" Target="../tags/tag131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76.wdp"/><Relationship Id="rId4" Type="http://schemas.openxmlformats.org/officeDocument/2006/relationships/image" Target="../media/image75.png"/><Relationship Id="rId3" Type="http://schemas.openxmlformats.org/officeDocument/2006/relationships/image" Target="../media/image6.png"/><Relationship Id="rId2" Type="http://schemas.openxmlformats.org/officeDocument/2006/relationships/image" Target="../media/image74.png"/><Relationship Id="rId1" Type="http://schemas.openxmlformats.org/officeDocument/2006/relationships/tags" Target="../tags/tag13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78.wdp"/><Relationship Id="rId2" Type="http://schemas.openxmlformats.org/officeDocument/2006/relationships/image" Target="../media/image77.png"/><Relationship Id="rId1" Type="http://schemas.openxmlformats.org/officeDocument/2006/relationships/tags" Target="../tags/tag1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9.png"/><Relationship Id="rId1" Type="http://schemas.openxmlformats.org/officeDocument/2006/relationships/tags" Target="../tags/tag134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81.wdp"/><Relationship Id="rId2" Type="http://schemas.openxmlformats.org/officeDocument/2006/relationships/image" Target="../media/image80.png"/><Relationship Id="rId1" Type="http://schemas.openxmlformats.org/officeDocument/2006/relationships/tags" Target="../tags/tag1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6.xml"/><Relationship Id="rId1" Type="http://schemas.openxmlformats.org/officeDocument/2006/relationships/image" Target="../media/image8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5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4000" y="1628800"/>
            <a:ext cx="914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5F9B6A"/>
                </a:solidFill>
                <a:latin typeface="微软雅黑" panose="020B0503020204020204" charset="-122"/>
                <a:ea typeface="微软雅黑" panose="020B0503020204020204" charset="-122"/>
              </a:rPr>
              <a:t>做一片美的叶子</a:t>
            </a:r>
            <a:endParaRPr lang="zh-CN" altLang="en-US" sz="5400" b="1" dirty="0">
              <a:solidFill>
                <a:srgbClr val="5F9B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置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592388" y="3975100"/>
            <a:ext cx="3298825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1436009" y="4587574"/>
              <a:ext cx="279125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“罒”要扁些，“直”的底横稍长些，托住上面。</a:t>
              </a:r>
              <a:endPara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92780" y="1868805"/>
            <a:ext cx="137287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zhì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520" name="Freeform 74"/>
          <p:cNvSpPr>
            <a:spLocks noChangeArrowheads="1"/>
          </p:cNvSpPr>
          <p:nvPr/>
        </p:nvSpPr>
        <p:spPr bwMode="auto">
          <a:xfrm>
            <a:off x="7372350" y="2935288"/>
            <a:ext cx="290513" cy="495300"/>
          </a:xfrm>
          <a:custGeom>
            <a:avLst/>
            <a:gdLst>
              <a:gd name="T0" fmla="*/ 13 w 183"/>
              <a:gd name="T1" fmla="*/ 31 h 312"/>
              <a:gd name="T2" fmla="*/ 3 w 183"/>
              <a:gd name="T3" fmla="*/ 22 h 312"/>
              <a:gd name="T4" fmla="*/ 0 w 183"/>
              <a:gd name="T5" fmla="*/ 16 h 312"/>
              <a:gd name="T6" fmla="*/ 3 w 183"/>
              <a:gd name="T7" fmla="*/ 9 h 312"/>
              <a:gd name="T8" fmla="*/ 13 w 183"/>
              <a:gd name="T9" fmla="*/ 3 h 312"/>
              <a:gd name="T10" fmla="*/ 31 w 183"/>
              <a:gd name="T11" fmla="*/ 0 h 312"/>
              <a:gd name="T12" fmla="*/ 62 w 183"/>
              <a:gd name="T13" fmla="*/ 3 h 312"/>
              <a:gd name="T14" fmla="*/ 102 w 183"/>
              <a:gd name="T15" fmla="*/ 13 h 312"/>
              <a:gd name="T16" fmla="*/ 133 w 183"/>
              <a:gd name="T17" fmla="*/ 53 h 312"/>
              <a:gd name="T18" fmla="*/ 149 w 183"/>
              <a:gd name="T19" fmla="*/ 115 h 312"/>
              <a:gd name="T20" fmla="*/ 161 w 183"/>
              <a:gd name="T21" fmla="*/ 167 h 312"/>
              <a:gd name="T22" fmla="*/ 170 w 183"/>
              <a:gd name="T23" fmla="*/ 213 h 312"/>
              <a:gd name="T24" fmla="*/ 180 w 183"/>
              <a:gd name="T25" fmla="*/ 251 h 312"/>
              <a:gd name="T26" fmla="*/ 183 w 183"/>
              <a:gd name="T27" fmla="*/ 278 h 312"/>
              <a:gd name="T28" fmla="*/ 183 w 183"/>
              <a:gd name="T29" fmla="*/ 297 h 312"/>
              <a:gd name="T30" fmla="*/ 183 w 183"/>
              <a:gd name="T31" fmla="*/ 309 h 312"/>
              <a:gd name="T32" fmla="*/ 177 w 183"/>
              <a:gd name="T33" fmla="*/ 312 h 312"/>
              <a:gd name="T34" fmla="*/ 170 w 183"/>
              <a:gd name="T35" fmla="*/ 309 h 312"/>
              <a:gd name="T36" fmla="*/ 164 w 183"/>
              <a:gd name="T37" fmla="*/ 300 h 312"/>
              <a:gd name="T38" fmla="*/ 155 w 183"/>
              <a:gd name="T39" fmla="*/ 288 h 312"/>
              <a:gd name="T40" fmla="*/ 146 w 183"/>
              <a:gd name="T41" fmla="*/ 269 h 312"/>
              <a:gd name="T42" fmla="*/ 133 w 183"/>
              <a:gd name="T43" fmla="*/ 247 h 312"/>
              <a:gd name="T44" fmla="*/ 121 w 183"/>
              <a:gd name="T45" fmla="*/ 220 h 312"/>
              <a:gd name="T46" fmla="*/ 109 w 183"/>
              <a:gd name="T47" fmla="*/ 189 h 312"/>
              <a:gd name="T48" fmla="*/ 96 w 183"/>
              <a:gd name="T49" fmla="*/ 155 h 312"/>
              <a:gd name="T50" fmla="*/ 81 w 183"/>
              <a:gd name="T51" fmla="*/ 127 h 312"/>
              <a:gd name="T52" fmla="*/ 68 w 183"/>
              <a:gd name="T53" fmla="*/ 102 h 312"/>
              <a:gd name="T54" fmla="*/ 59 w 183"/>
              <a:gd name="T55" fmla="*/ 81 h 312"/>
              <a:gd name="T56" fmla="*/ 47 w 183"/>
              <a:gd name="T57" fmla="*/ 65 h 312"/>
              <a:gd name="T58" fmla="*/ 37 w 183"/>
              <a:gd name="T59" fmla="*/ 50 h 312"/>
              <a:gd name="T60" fmla="*/ 28 w 183"/>
              <a:gd name="T61" fmla="*/ 40 h 312"/>
              <a:gd name="T62" fmla="*/ 19 w 183"/>
              <a:gd name="T63" fmla="*/ 3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3" h="312">
                <a:moveTo>
                  <a:pt x="19" y="34"/>
                </a:moveTo>
                <a:lnTo>
                  <a:pt x="13" y="31"/>
                </a:lnTo>
                <a:lnTo>
                  <a:pt x="7" y="28"/>
                </a:lnTo>
                <a:lnTo>
                  <a:pt x="3" y="22"/>
                </a:lnTo>
                <a:lnTo>
                  <a:pt x="0" y="19"/>
                </a:lnTo>
                <a:lnTo>
                  <a:pt x="0" y="16"/>
                </a:lnTo>
                <a:lnTo>
                  <a:pt x="0" y="13"/>
                </a:lnTo>
                <a:lnTo>
                  <a:pt x="3" y="9"/>
                </a:lnTo>
                <a:lnTo>
                  <a:pt x="7" y="6"/>
                </a:lnTo>
                <a:lnTo>
                  <a:pt x="13" y="3"/>
                </a:lnTo>
                <a:lnTo>
                  <a:pt x="22" y="3"/>
                </a:lnTo>
                <a:lnTo>
                  <a:pt x="31" y="0"/>
                </a:lnTo>
                <a:lnTo>
                  <a:pt x="47" y="3"/>
                </a:lnTo>
                <a:lnTo>
                  <a:pt x="62" y="3"/>
                </a:lnTo>
                <a:lnTo>
                  <a:pt x="81" y="6"/>
                </a:lnTo>
                <a:lnTo>
                  <a:pt x="102" y="13"/>
                </a:lnTo>
                <a:lnTo>
                  <a:pt x="124" y="19"/>
                </a:lnTo>
                <a:lnTo>
                  <a:pt x="133" y="53"/>
                </a:lnTo>
                <a:lnTo>
                  <a:pt x="143" y="84"/>
                </a:lnTo>
                <a:lnTo>
                  <a:pt x="149" y="115"/>
                </a:lnTo>
                <a:lnTo>
                  <a:pt x="155" y="142"/>
                </a:lnTo>
                <a:lnTo>
                  <a:pt x="161" y="167"/>
                </a:lnTo>
                <a:lnTo>
                  <a:pt x="167" y="192"/>
                </a:lnTo>
                <a:lnTo>
                  <a:pt x="170" y="213"/>
                </a:lnTo>
                <a:lnTo>
                  <a:pt x="177" y="232"/>
                </a:lnTo>
                <a:lnTo>
                  <a:pt x="180" y="251"/>
                </a:lnTo>
                <a:lnTo>
                  <a:pt x="180" y="263"/>
                </a:lnTo>
                <a:lnTo>
                  <a:pt x="183" y="278"/>
                </a:lnTo>
                <a:lnTo>
                  <a:pt x="183" y="288"/>
                </a:lnTo>
                <a:lnTo>
                  <a:pt x="183" y="297"/>
                </a:lnTo>
                <a:lnTo>
                  <a:pt x="183" y="306"/>
                </a:lnTo>
                <a:lnTo>
                  <a:pt x="183" y="309"/>
                </a:lnTo>
                <a:lnTo>
                  <a:pt x="180" y="312"/>
                </a:lnTo>
                <a:lnTo>
                  <a:pt x="177" y="312"/>
                </a:lnTo>
                <a:lnTo>
                  <a:pt x="173" y="312"/>
                </a:lnTo>
                <a:lnTo>
                  <a:pt x="170" y="309"/>
                </a:lnTo>
                <a:lnTo>
                  <a:pt x="167" y="306"/>
                </a:lnTo>
                <a:lnTo>
                  <a:pt x="164" y="300"/>
                </a:lnTo>
                <a:lnTo>
                  <a:pt x="158" y="294"/>
                </a:lnTo>
                <a:lnTo>
                  <a:pt x="155" y="288"/>
                </a:lnTo>
                <a:lnTo>
                  <a:pt x="149" y="278"/>
                </a:lnTo>
                <a:lnTo>
                  <a:pt x="146" y="269"/>
                </a:lnTo>
                <a:lnTo>
                  <a:pt x="139" y="260"/>
                </a:lnTo>
                <a:lnTo>
                  <a:pt x="133" y="247"/>
                </a:lnTo>
                <a:lnTo>
                  <a:pt x="127" y="235"/>
                </a:lnTo>
                <a:lnTo>
                  <a:pt x="121" y="220"/>
                </a:lnTo>
                <a:lnTo>
                  <a:pt x="115" y="204"/>
                </a:lnTo>
                <a:lnTo>
                  <a:pt x="109" y="189"/>
                </a:lnTo>
                <a:lnTo>
                  <a:pt x="102" y="173"/>
                </a:lnTo>
                <a:lnTo>
                  <a:pt x="96" y="155"/>
                </a:lnTo>
                <a:lnTo>
                  <a:pt x="87" y="142"/>
                </a:lnTo>
                <a:lnTo>
                  <a:pt x="81" y="127"/>
                </a:lnTo>
                <a:lnTo>
                  <a:pt x="75" y="115"/>
                </a:lnTo>
                <a:lnTo>
                  <a:pt x="68" y="102"/>
                </a:lnTo>
                <a:lnTo>
                  <a:pt x="65" y="93"/>
                </a:lnTo>
                <a:lnTo>
                  <a:pt x="59" y="81"/>
                </a:lnTo>
                <a:lnTo>
                  <a:pt x="53" y="71"/>
                </a:lnTo>
                <a:lnTo>
                  <a:pt x="47" y="65"/>
                </a:lnTo>
                <a:lnTo>
                  <a:pt x="41" y="56"/>
                </a:lnTo>
                <a:lnTo>
                  <a:pt x="37" y="50"/>
                </a:lnTo>
                <a:lnTo>
                  <a:pt x="31" y="47"/>
                </a:lnTo>
                <a:lnTo>
                  <a:pt x="28" y="40"/>
                </a:lnTo>
                <a:lnTo>
                  <a:pt x="22" y="37"/>
                </a:lnTo>
                <a:lnTo>
                  <a:pt x="19" y="3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1" name="Freeform 75"/>
          <p:cNvSpPr>
            <a:spLocks noChangeArrowheads="1"/>
          </p:cNvSpPr>
          <p:nvPr/>
        </p:nvSpPr>
        <p:spPr bwMode="auto">
          <a:xfrm>
            <a:off x="7466013" y="2782888"/>
            <a:ext cx="1546225" cy="520700"/>
          </a:xfrm>
          <a:custGeom>
            <a:avLst/>
            <a:gdLst>
              <a:gd name="T0" fmla="*/ 62 w 974"/>
              <a:gd name="T1" fmla="*/ 109 h 328"/>
              <a:gd name="T2" fmla="*/ 263 w 974"/>
              <a:gd name="T3" fmla="*/ 90 h 328"/>
              <a:gd name="T4" fmla="*/ 371 w 974"/>
              <a:gd name="T5" fmla="*/ 78 h 328"/>
              <a:gd name="T6" fmla="*/ 488 w 974"/>
              <a:gd name="T7" fmla="*/ 62 h 328"/>
              <a:gd name="T8" fmla="*/ 597 w 974"/>
              <a:gd name="T9" fmla="*/ 47 h 328"/>
              <a:gd name="T10" fmla="*/ 652 w 974"/>
              <a:gd name="T11" fmla="*/ 37 h 328"/>
              <a:gd name="T12" fmla="*/ 699 w 974"/>
              <a:gd name="T13" fmla="*/ 28 h 328"/>
              <a:gd name="T14" fmla="*/ 733 w 974"/>
              <a:gd name="T15" fmla="*/ 22 h 328"/>
              <a:gd name="T16" fmla="*/ 757 w 974"/>
              <a:gd name="T17" fmla="*/ 16 h 328"/>
              <a:gd name="T18" fmla="*/ 770 w 974"/>
              <a:gd name="T19" fmla="*/ 10 h 328"/>
              <a:gd name="T20" fmla="*/ 797 w 974"/>
              <a:gd name="T21" fmla="*/ 0 h 328"/>
              <a:gd name="T22" fmla="*/ 825 w 974"/>
              <a:gd name="T23" fmla="*/ 3 h 328"/>
              <a:gd name="T24" fmla="*/ 859 w 974"/>
              <a:gd name="T25" fmla="*/ 19 h 328"/>
              <a:gd name="T26" fmla="*/ 906 w 974"/>
              <a:gd name="T27" fmla="*/ 47 h 328"/>
              <a:gd name="T28" fmla="*/ 949 w 974"/>
              <a:gd name="T29" fmla="*/ 75 h 328"/>
              <a:gd name="T30" fmla="*/ 971 w 974"/>
              <a:gd name="T31" fmla="*/ 96 h 328"/>
              <a:gd name="T32" fmla="*/ 974 w 974"/>
              <a:gd name="T33" fmla="*/ 112 h 328"/>
              <a:gd name="T34" fmla="*/ 967 w 974"/>
              <a:gd name="T35" fmla="*/ 124 h 328"/>
              <a:gd name="T36" fmla="*/ 949 w 974"/>
              <a:gd name="T37" fmla="*/ 127 h 328"/>
              <a:gd name="T38" fmla="*/ 933 w 974"/>
              <a:gd name="T39" fmla="*/ 130 h 328"/>
              <a:gd name="T40" fmla="*/ 921 w 974"/>
              <a:gd name="T41" fmla="*/ 136 h 328"/>
              <a:gd name="T42" fmla="*/ 903 w 974"/>
              <a:gd name="T43" fmla="*/ 152 h 328"/>
              <a:gd name="T44" fmla="*/ 884 w 974"/>
              <a:gd name="T45" fmla="*/ 177 h 328"/>
              <a:gd name="T46" fmla="*/ 862 w 974"/>
              <a:gd name="T47" fmla="*/ 207 h 328"/>
              <a:gd name="T48" fmla="*/ 841 w 974"/>
              <a:gd name="T49" fmla="*/ 245 h 328"/>
              <a:gd name="T50" fmla="*/ 819 w 974"/>
              <a:gd name="T51" fmla="*/ 279 h 328"/>
              <a:gd name="T52" fmla="*/ 801 w 974"/>
              <a:gd name="T53" fmla="*/ 303 h 328"/>
              <a:gd name="T54" fmla="*/ 785 w 974"/>
              <a:gd name="T55" fmla="*/ 319 h 328"/>
              <a:gd name="T56" fmla="*/ 770 w 974"/>
              <a:gd name="T57" fmla="*/ 328 h 328"/>
              <a:gd name="T58" fmla="*/ 760 w 974"/>
              <a:gd name="T59" fmla="*/ 328 h 328"/>
              <a:gd name="T60" fmla="*/ 745 w 974"/>
              <a:gd name="T61" fmla="*/ 319 h 328"/>
              <a:gd name="T62" fmla="*/ 736 w 974"/>
              <a:gd name="T63" fmla="*/ 309 h 328"/>
              <a:gd name="T64" fmla="*/ 733 w 974"/>
              <a:gd name="T65" fmla="*/ 294 h 328"/>
              <a:gd name="T66" fmla="*/ 745 w 974"/>
              <a:gd name="T67" fmla="*/ 266 h 328"/>
              <a:gd name="T68" fmla="*/ 767 w 974"/>
              <a:gd name="T69" fmla="*/ 217 h 328"/>
              <a:gd name="T70" fmla="*/ 794 w 974"/>
              <a:gd name="T71" fmla="*/ 155 h 328"/>
              <a:gd name="T72" fmla="*/ 807 w 974"/>
              <a:gd name="T73" fmla="*/ 115 h 328"/>
              <a:gd name="T74" fmla="*/ 801 w 974"/>
              <a:gd name="T75" fmla="*/ 93 h 328"/>
              <a:gd name="T76" fmla="*/ 776 w 974"/>
              <a:gd name="T77" fmla="*/ 81 h 328"/>
              <a:gd name="T78" fmla="*/ 763 w 974"/>
              <a:gd name="T79" fmla="*/ 81 h 328"/>
              <a:gd name="T80" fmla="*/ 748 w 974"/>
              <a:gd name="T81" fmla="*/ 84 h 328"/>
              <a:gd name="T82" fmla="*/ 717 w 974"/>
              <a:gd name="T83" fmla="*/ 87 h 328"/>
              <a:gd name="T84" fmla="*/ 674 w 974"/>
              <a:gd name="T85" fmla="*/ 93 h 328"/>
              <a:gd name="T86" fmla="*/ 618 w 974"/>
              <a:gd name="T87" fmla="*/ 99 h 328"/>
              <a:gd name="T88" fmla="*/ 547 w 974"/>
              <a:gd name="T89" fmla="*/ 109 h 328"/>
              <a:gd name="T90" fmla="*/ 467 w 974"/>
              <a:gd name="T91" fmla="*/ 121 h 328"/>
              <a:gd name="T92" fmla="*/ 374 w 974"/>
              <a:gd name="T93" fmla="*/ 133 h 328"/>
              <a:gd name="T94" fmla="*/ 269 w 974"/>
              <a:gd name="T95" fmla="*/ 146 h 328"/>
              <a:gd name="T96" fmla="*/ 148 w 974"/>
              <a:gd name="T97" fmla="*/ 161 h 328"/>
              <a:gd name="T98" fmla="*/ 19 w 974"/>
              <a:gd name="T99" fmla="*/ 18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4" h="328">
                <a:moveTo>
                  <a:pt x="19" y="180"/>
                </a:moveTo>
                <a:lnTo>
                  <a:pt x="0" y="109"/>
                </a:lnTo>
                <a:lnTo>
                  <a:pt x="62" y="109"/>
                </a:lnTo>
                <a:lnTo>
                  <a:pt x="127" y="105"/>
                </a:lnTo>
                <a:lnTo>
                  <a:pt x="195" y="99"/>
                </a:lnTo>
                <a:lnTo>
                  <a:pt x="263" y="90"/>
                </a:lnTo>
                <a:lnTo>
                  <a:pt x="297" y="87"/>
                </a:lnTo>
                <a:lnTo>
                  <a:pt x="334" y="81"/>
                </a:lnTo>
                <a:lnTo>
                  <a:pt x="371" y="78"/>
                </a:lnTo>
                <a:lnTo>
                  <a:pt x="408" y="71"/>
                </a:lnTo>
                <a:lnTo>
                  <a:pt x="448" y="68"/>
                </a:lnTo>
                <a:lnTo>
                  <a:pt x="488" y="62"/>
                </a:lnTo>
                <a:lnTo>
                  <a:pt x="532" y="56"/>
                </a:lnTo>
                <a:lnTo>
                  <a:pt x="575" y="50"/>
                </a:lnTo>
                <a:lnTo>
                  <a:pt x="597" y="47"/>
                </a:lnTo>
                <a:lnTo>
                  <a:pt x="615" y="44"/>
                </a:lnTo>
                <a:lnTo>
                  <a:pt x="637" y="41"/>
                </a:lnTo>
                <a:lnTo>
                  <a:pt x="652" y="37"/>
                </a:lnTo>
                <a:lnTo>
                  <a:pt x="671" y="34"/>
                </a:lnTo>
                <a:lnTo>
                  <a:pt x="686" y="31"/>
                </a:lnTo>
                <a:lnTo>
                  <a:pt x="699" y="28"/>
                </a:lnTo>
                <a:lnTo>
                  <a:pt x="711" y="25"/>
                </a:lnTo>
                <a:lnTo>
                  <a:pt x="723" y="25"/>
                </a:lnTo>
                <a:lnTo>
                  <a:pt x="733" y="22"/>
                </a:lnTo>
                <a:lnTo>
                  <a:pt x="742" y="19"/>
                </a:lnTo>
                <a:lnTo>
                  <a:pt x="751" y="16"/>
                </a:lnTo>
                <a:lnTo>
                  <a:pt x="757" y="16"/>
                </a:lnTo>
                <a:lnTo>
                  <a:pt x="763" y="13"/>
                </a:lnTo>
                <a:lnTo>
                  <a:pt x="767" y="13"/>
                </a:lnTo>
                <a:lnTo>
                  <a:pt x="770" y="10"/>
                </a:lnTo>
                <a:lnTo>
                  <a:pt x="779" y="3"/>
                </a:lnTo>
                <a:lnTo>
                  <a:pt x="788" y="0"/>
                </a:lnTo>
                <a:lnTo>
                  <a:pt x="797" y="0"/>
                </a:lnTo>
                <a:lnTo>
                  <a:pt x="810" y="0"/>
                </a:lnTo>
                <a:lnTo>
                  <a:pt x="816" y="0"/>
                </a:lnTo>
                <a:lnTo>
                  <a:pt x="825" y="3"/>
                </a:lnTo>
                <a:lnTo>
                  <a:pt x="838" y="7"/>
                </a:lnTo>
                <a:lnTo>
                  <a:pt x="847" y="13"/>
                </a:lnTo>
                <a:lnTo>
                  <a:pt x="859" y="19"/>
                </a:lnTo>
                <a:lnTo>
                  <a:pt x="875" y="25"/>
                </a:lnTo>
                <a:lnTo>
                  <a:pt x="890" y="37"/>
                </a:lnTo>
                <a:lnTo>
                  <a:pt x="906" y="47"/>
                </a:lnTo>
                <a:lnTo>
                  <a:pt x="921" y="56"/>
                </a:lnTo>
                <a:lnTo>
                  <a:pt x="937" y="65"/>
                </a:lnTo>
                <a:lnTo>
                  <a:pt x="949" y="75"/>
                </a:lnTo>
                <a:lnTo>
                  <a:pt x="958" y="84"/>
                </a:lnTo>
                <a:lnTo>
                  <a:pt x="964" y="90"/>
                </a:lnTo>
                <a:lnTo>
                  <a:pt x="971" y="96"/>
                </a:lnTo>
                <a:lnTo>
                  <a:pt x="974" y="102"/>
                </a:lnTo>
                <a:lnTo>
                  <a:pt x="974" y="109"/>
                </a:lnTo>
                <a:lnTo>
                  <a:pt x="974" y="112"/>
                </a:lnTo>
                <a:lnTo>
                  <a:pt x="971" y="118"/>
                </a:lnTo>
                <a:lnTo>
                  <a:pt x="971" y="121"/>
                </a:lnTo>
                <a:lnTo>
                  <a:pt x="967" y="124"/>
                </a:lnTo>
                <a:lnTo>
                  <a:pt x="961" y="124"/>
                </a:lnTo>
                <a:lnTo>
                  <a:pt x="958" y="127"/>
                </a:lnTo>
                <a:lnTo>
                  <a:pt x="949" y="127"/>
                </a:lnTo>
                <a:lnTo>
                  <a:pt x="943" y="127"/>
                </a:lnTo>
                <a:lnTo>
                  <a:pt x="940" y="127"/>
                </a:lnTo>
                <a:lnTo>
                  <a:pt x="933" y="130"/>
                </a:lnTo>
                <a:lnTo>
                  <a:pt x="930" y="130"/>
                </a:lnTo>
                <a:lnTo>
                  <a:pt x="924" y="133"/>
                </a:lnTo>
                <a:lnTo>
                  <a:pt x="921" y="136"/>
                </a:lnTo>
                <a:lnTo>
                  <a:pt x="915" y="143"/>
                </a:lnTo>
                <a:lnTo>
                  <a:pt x="909" y="146"/>
                </a:lnTo>
                <a:lnTo>
                  <a:pt x="903" y="152"/>
                </a:lnTo>
                <a:lnTo>
                  <a:pt x="896" y="161"/>
                </a:lnTo>
                <a:lnTo>
                  <a:pt x="890" y="167"/>
                </a:lnTo>
                <a:lnTo>
                  <a:pt x="884" y="177"/>
                </a:lnTo>
                <a:lnTo>
                  <a:pt x="878" y="186"/>
                </a:lnTo>
                <a:lnTo>
                  <a:pt x="869" y="195"/>
                </a:lnTo>
                <a:lnTo>
                  <a:pt x="862" y="207"/>
                </a:lnTo>
                <a:lnTo>
                  <a:pt x="856" y="220"/>
                </a:lnTo>
                <a:lnTo>
                  <a:pt x="847" y="232"/>
                </a:lnTo>
                <a:lnTo>
                  <a:pt x="841" y="245"/>
                </a:lnTo>
                <a:lnTo>
                  <a:pt x="831" y="257"/>
                </a:lnTo>
                <a:lnTo>
                  <a:pt x="825" y="269"/>
                </a:lnTo>
                <a:lnTo>
                  <a:pt x="819" y="279"/>
                </a:lnTo>
                <a:lnTo>
                  <a:pt x="813" y="288"/>
                </a:lnTo>
                <a:lnTo>
                  <a:pt x="807" y="294"/>
                </a:lnTo>
                <a:lnTo>
                  <a:pt x="801" y="303"/>
                </a:lnTo>
                <a:lnTo>
                  <a:pt x="794" y="309"/>
                </a:lnTo>
                <a:lnTo>
                  <a:pt x="788" y="316"/>
                </a:lnTo>
                <a:lnTo>
                  <a:pt x="785" y="319"/>
                </a:lnTo>
                <a:lnTo>
                  <a:pt x="779" y="322"/>
                </a:lnTo>
                <a:lnTo>
                  <a:pt x="776" y="325"/>
                </a:lnTo>
                <a:lnTo>
                  <a:pt x="770" y="328"/>
                </a:lnTo>
                <a:lnTo>
                  <a:pt x="767" y="328"/>
                </a:lnTo>
                <a:lnTo>
                  <a:pt x="763" y="328"/>
                </a:lnTo>
                <a:lnTo>
                  <a:pt x="760" y="328"/>
                </a:lnTo>
                <a:lnTo>
                  <a:pt x="754" y="325"/>
                </a:lnTo>
                <a:lnTo>
                  <a:pt x="748" y="322"/>
                </a:lnTo>
                <a:lnTo>
                  <a:pt x="745" y="319"/>
                </a:lnTo>
                <a:lnTo>
                  <a:pt x="739" y="316"/>
                </a:lnTo>
                <a:lnTo>
                  <a:pt x="736" y="313"/>
                </a:lnTo>
                <a:lnTo>
                  <a:pt x="736" y="309"/>
                </a:lnTo>
                <a:lnTo>
                  <a:pt x="733" y="303"/>
                </a:lnTo>
                <a:lnTo>
                  <a:pt x="733" y="300"/>
                </a:lnTo>
                <a:lnTo>
                  <a:pt x="733" y="294"/>
                </a:lnTo>
                <a:lnTo>
                  <a:pt x="736" y="288"/>
                </a:lnTo>
                <a:lnTo>
                  <a:pt x="739" y="279"/>
                </a:lnTo>
                <a:lnTo>
                  <a:pt x="745" y="266"/>
                </a:lnTo>
                <a:lnTo>
                  <a:pt x="751" y="251"/>
                </a:lnTo>
                <a:lnTo>
                  <a:pt x="757" y="235"/>
                </a:lnTo>
                <a:lnTo>
                  <a:pt x="767" y="217"/>
                </a:lnTo>
                <a:lnTo>
                  <a:pt x="776" y="195"/>
                </a:lnTo>
                <a:lnTo>
                  <a:pt x="785" y="173"/>
                </a:lnTo>
                <a:lnTo>
                  <a:pt x="794" y="155"/>
                </a:lnTo>
                <a:lnTo>
                  <a:pt x="801" y="139"/>
                </a:lnTo>
                <a:lnTo>
                  <a:pt x="804" y="127"/>
                </a:lnTo>
                <a:lnTo>
                  <a:pt x="807" y="115"/>
                </a:lnTo>
                <a:lnTo>
                  <a:pt x="807" y="105"/>
                </a:lnTo>
                <a:lnTo>
                  <a:pt x="804" y="99"/>
                </a:lnTo>
                <a:lnTo>
                  <a:pt x="801" y="93"/>
                </a:lnTo>
                <a:lnTo>
                  <a:pt x="794" y="90"/>
                </a:lnTo>
                <a:lnTo>
                  <a:pt x="785" y="84"/>
                </a:lnTo>
                <a:lnTo>
                  <a:pt x="776" y="81"/>
                </a:lnTo>
                <a:lnTo>
                  <a:pt x="770" y="81"/>
                </a:lnTo>
                <a:lnTo>
                  <a:pt x="767" y="81"/>
                </a:lnTo>
                <a:lnTo>
                  <a:pt x="763" y="81"/>
                </a:lnTo>
                <a:lnTo>
                  <a:pt x="760" y="81"/>
                </a:lnTo>
                <a:lnTo>
                  <a:pt x="754" y="84"/>
                </a:lnTo>
                <a:lnTo>
                  <a:pt x="748" y="84"/>
                </a:lnTo>
                <a:lnTo>
                  <a:pt x="739" y="84"/>
                </a:lnTo>
                <a:lnTo>
                  <a:pt x="726" y="87"/>
                </a:lnTo>
                <a:lnTo>
                  <a:pt x="717" y="87"/>
                </a:lnTo>
                <a:lnTo>
                  <a:pt x="702" y="90"/>
                </a:lnTo>
                <a:lnTo>
                  <a:pt x="689" y="90"/>
                </a:lnTo>
                <a:lnTo>
                  <a:pt x="674" y="93"/>
                </a:lnTo>
                <a:lnTo>
                  <a:pt x="655" y="96"/>
                </a:lnTo>
                <a:lnTo>
                  <a:pt x="637" y="96"/>
                </a:lnTo>
                <a:lnTo>
                  <a:pt x="618" y="99"/>
                </a:lnTo>
                <a:lnTo>
                  <a:pt x="597" y="102"/>
                </a:lnTo>
                <a:lnTo>
                  <a:pt x="572" y="105"/>
                </a:lnTo>
                <a:lnTo>
                  <a:pt x="547" y="109"/>
                </a:lnTo>
                <a:lnTo>
                  <a:pt x="522" y="112"/>
                </a:lnTo>
                <a:lnTo>
                  <a:pt x="495" y="115"/>
                </a:lnTo>
                <a:lnTo>
                  <a:pt x="467" y="121"/>
                </a:lnTo>
                <a:lnTo>
                  <a:pt x="439" y="124"/>
                </a:lnTo>
                <a:lnTo>
                  <a:pt x="408" y="127"/>
                </a:lnTo>
                <a:lnTo>
                  <a:pt x="374" y="133"/>
                </a:lnTo>
                <a:lnTo>
                  <a:pt x="340" y="136"/>
                </a:lnTo>
                <a:lnTo>
                  <a:pt x="306" y="143"/>
                </a:lnTo>
                <a:lnTo>
                  <a:pt x="269" y="146"/>
                </a:lnTo>
                <a:lnTo>
                  <a:pt x="229" y="152"/>
                </a:lnTo>
                <a:lnTo>
                  <a:pt x="192" y="158"/>
                </a:lnTo>
                <a:lnTo>
                  <a:pt x="148" y="161"/>
                </a:lnTo>
                <a:lnTo>
                  <a:pt x="108" y="167"/>
                </a:lnTo>
                <a:lnTo>
                  <a:pt x="65" y="173"/>
                </a:lnTo>
                <a:lnTo>
                  <a:pt x="19" y="18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2" name="Freeform 76"/>
          <p:cNvSpPr>
            <a:spLocks noChangeArrowheads="1"/>
          </p:cNvSpPr>
          <p:nvPr/>
        </p:nvSpPr>
        <p:spPr bwMode="auto">
          <a:xfrm>
            <a:off x="7902575" y="2955925"/>
            <a:ext cx="112713" cy="328613"/>
          </a:xfrm>
          <a:custGeom>
            <a:avLst/>
            <a:gdLst>
              <a:gd name="T0" fmla="*/ 19 w 71"/>
              <a:gd name="T1" fmla="*/ 207 h 207"/>
              <a:gd name="T2" fmla="*/ 16 w 71"/>
              <a:gd name="T3" fmla="*/ 170 h 207"/>
              <a:gd name="T4" fmla="*/ 9 w 71"/>
              <a:gd name="T5" fmla="*/ 136 h 207"/>
              <a:gd name="T6" fmla="*/ 9 w 71"/>
              <a:gd name="T7" fmla="*/ 120 h 207"/>
              <a:gd name="T8" fmla="*/ 6 w 71"/>
              <a:gd name="T9" fmla="*/ 105 h 207"/>
              <a:gd name="T10" fmla="*/ 6 w 71"/>
              <a:gd name="T11" fmla="*/ 92 h 207"/>
              <a:gd name="T12" fmla="*/ 6 w 71"/>
              <a:gd name="T13" fmla="*/ 77 h 207"/>
              <a:gd name="T14" fmla="*/ 3 w 71"/>
              <a:gd name="T15" fmla="*/ 64 h 207"/>
              <a:gd name="T16" fmla="*/ 3 w 71"/>
              <a:gd name="T17" fmla="*/ 52 h 207"/>
              <a:gd name="T18" fmla="*/ 3 w 71"/>
              <a:gd name="T19" fmla="*/ 43 h 207"/>
              <a:gd name="T20" fmla="*/ 0 w 71"/>
              <a:gd name="T21" fmla="*/ 30 h 207"/>
              <a:gd name="T22" fmla="*/ 0 w 71"/>
              <a:gd name="T23" fmla="*/ 21 h 207"/>
              <a:gd name="T24" fmla="*/ 0 w 71"/>
              <a:gd name="T25" fmla="*/ 15 h 207"/>
              <a:gd name="T26" fmla="*/ 0 w 71"/>
              <a:gd name="T27" fmla="*/ 6 h 207"/>
              <a:gd name="T28" fmla="*/ 0 w 71"/>
              <a:gd name="T29" fmla="*/ 0 h 207"/>
              <a:gd name="T30" fmla="*/ 47 w 71"/>
              <a:gd name="T31" fmla="*/ 0 h 207"/>
              <a:gd name="T32" fmla="*/ 56 w 71"/>
              <a:gd name="T33" fmla="*/ 52 h 207"/>
              <a:gd name="T34" fmla="*/ 65 w 71"/>
              <a:gd name="T35" fmla="*/ 105 h 207"/>
              <a:gd name="T36" fmla="*/ 68 w 71"/>
              <a:gd name="T37" fmla="*/ 129 h 207"/>
              <a:gd name="T38" fmla="*/ 68 w 71"/>
              <a:gd name="T39" fmla="*/ 154 h 207"/>
              <a:gd name="T40" fmla="*/ 71 w 71"/>
              <a:gd name="T41" fmla="*/ 182 h 207"/>
              <a:gd name="T42" fmla="*/ 71 w 71"/>
              <a:gd name="T43" fmla="*/ 207 h 207"/>
              <a:gd name="T44" fmla="*/ 19 w 71"/>
              <a:gd name="T45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207">
                <a:moveTo>
                  <a:pt x="19" y="207"/>
                </a:moveTo>
                <a:lnTo>
                  <a:pt x="16" y="170"/>
                </a:lnTo>
                <a:lnTo>
                  <a:pt x="9" y="136"/>
                </a:lnTo>
                <a:lnTo>
                  <a:pt x="9" y="120"/>
                </a:lnTo>
                <a:lnTo>
                  <a:pt x="6" y="105"/>
                </a:lnTo>
                <a:lnTo>
                  <a:pt x="6" y="92"/>
                </a:lnTo>
                <a:lnTo>
                  <a:pt x="6" y="77"/>
                </a:lnTo>
                <a:lnTo>
                  <a:pt x="3" y="64"/>
                </a:lnTo>
                <a:lnTo>
                  <a:pt x="3" y="52"/>
                </a:lnTo>
                <a:lnTo>
                  <a:pt x="3" y="43"/>
                </a:lnTo>
                <a:lnTo>
                  <a:pt x="0" y="30"/>
                </a:lnTo>
                <a:lnTo>
                  <a:pt x="0" y="21"/>
                </a:lnTo>
                <a:lnTo>
                  <a:pt x="0" y="15"/>
                </a:lnTo>
                <a:lnTo>
                  <a:pt x="0" y="6"/>
                </a:lnTo>
                <a:lnTo>
                  <a:pt x="0" y="0"/>
                </a:lnTo>
                <a:lnTo>
                  <a:pt x="47" y="0"/>
                </a:lnTo>
                <a:lnTo>
                  <a:pt x="56" y="52"/>
                </a:lnTo>
                <a:lnTo>
                  <a:pt x="65" y="105"/>
                </a:lnTo>
                <a:lnTo>
                  <a:pt x="68" y="129"/>
                </a:lnTo>
                <a:lnTo>
                  <a:pt x="68" y="154"/>
                </a:lnTo>
                <a:lnTo>
                  <a:pt x="71" y="182"/>
                </a:lnTo>
                <a:lnTo>
                  <a:pt x="71" y="207"/>
                </a:lnTo>
                <a:lnTo>
                  <a:pt x="19" y="20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3" name="Freeform 77"/>
          <p:cNvSpPr>
            <a:spLocks noChangeArrowheads="1"/>
          </p:cNvSpPr>
          <p:nvPr/>
        </p:nvSpPr>
        <p:spPr bwMode="auto">
          <a:xfrm>
            <a:off x="8266113" y="2901950"/>
            <a:ext cx="161925" cy="361950"/>
          </a:xfrm>
          <a:custGeom>
            <a:avLst/>
            <a:gdLst>
              <a:gd name="T0" fmla="*/ 0 w 102"/>
              <a:gd name="T1" fmla="*/ 0 h 228"/>
              <a:gd name="T2" fmla="*/ 12 w 102"/>
              <a:gd name="T3" fmla="*/ 6 h 228"/>
              <a:gd name="T4" fmla="*/ 25 w 102"/>
              <a:gd name="T5" fmla="*/ 12 h 228"/>
              <a:gd name="T6" fmla="*/ 37 w 102"/>
              <a:gd name="T7" fmla="*/ 18 h 228"/>
              <a:gd name="T8" fmla="*/ 46 w 102"/>
              <a:gd name="T9" fmla="*/ 24 h 228"/>
              <a:gd name="T10" fmla="*/ 56 w 102"/>
              <a:gd name="T11" fmla="*/ 27 h 228"/>
              <a:gd name="T12" fmla="*/ 65 w 102"/>
              <a:gd name="T13" fmla="*/ 34 h 228"/>
              <a:gd name="T14" fmla="*/ 71 w 102"/>
              <a:gd name="T15" fmla="*/ 40 h 228"/>
              <a:gd name="T16" fmla="*/ 80 w 102"/>
              <a:gd name="T17" fmla="*/ 43 h 228"/>
              <a:gd name="T18" fmla="*/ 83 w 102"/>
              <a:gd name="T19" fmla="*/ 46 h 228"/>
              <a:gd name="T20" fmla="*/ 90 w 102"/>
              <a:gd name="T21" fmla="*/ 52 h 228"/>
              <a:gd name="T22" fmla="*/ 93 w 102"/>
              <a:gd name="T23" fmla="*/ 55 h 228"/>
              <a:gd name="T24" fmla="*/ 99 w 102"/>
              <a:gd name="T25" fmla="*/ 58 h 228"/>
              <a:gd name="T26" fmla="*/ 99 w 102"/>
              <a:gd name="T27" fmla="*/ 61 h 228"/>
              <a:gd name="T28" fmla="*/ 102 w 102"/>
              <a:gd name="T29" fmla="*/ 64 h 228"/>
              <a:gd name="T30" fmla="*/ 102 w 102"/>
              <a:gd name="T31" fmla="*/ 68 h 228"/>
              <a:gd name="T32" fmla="*/ 102 w 102"/>
              <a:gd name="T33" fmla="*/ 71 h 228"/>
              <a:gd name="T34" fmla="*/ 99 w 102"/>
              <a:gd name="T35" fmla="*/ 74 h 228"/>
              <a:gd name="T36" fmla="*/ 99 w 102"/>
              <a:gd name="T37" fmla="*/ 80 h 228"/>
              <a:gd name="T38" fmla="*/ 96 w 102"/>
              <a:gd name="T39" fmla="*/ 83 h 228"/>
              <a:gd name="T40" fmla="*/ 93 w 102"/>
              <a:gd name="T41" fmla="*/ 92 h 228"/>
              <a:gd name="T42" fmla="*/ 90 w 102"/>
              <a:gd name="T43" fmla="*/ 98 h 228"/>
              <a:gd name="T44" fmla="*/ 86 w 102"/>
              <a:gd name="T45" fmla="*/ 108 h 228"/>
              <a:gd name="T46" fmla="*/ 83 w 102"/>
              <a:gd name="T47" fmla="*/ 117 h 228"/>
              <a:gd name="T48" fmla="*/ 77 w 102"/>
              <a:gd name="T49" fmla="*/ 126 h 228"/>
              <a:gd name="T50" fmla="*/ 74 w 102"/>
              <a:gd name="T51" fmla="*/ 139 h 228"/>
              <a:gd name="T52" fmla="*/ 68 w 102"/>
              <a:gd name="T53" fmla="*/ 151 h 228"/>
              <a:gd name="T54" fmla="*/ 62 w 102"/>
              <a:gd name="T55" fmla="*/ 163 h 228"/>
              <a:gd name="T56" fmla="*/ 56 w 102"/>
              <a:gd name="T57" fmla="*/ 179 h 228"/>
              <a:gd name="T58" fmla="*/ 49 w 102"/>
              <a:gd name="T59" fmla="*/ 194 h 228"/>
              <a:gd name="T60" fmla="*/ 43 w 102"/>
              <a:gd name="T61" fmla="*/ 210 h 228"/>
              <a:gd name="T62" fmla="*/ 34 w 102"/>
              <a:gd name="T63" fmla="*/ 228 h 228"/>
              <a:gd name="T64" fmla="*/ 0 w 102"/>
              <a:gd name="T65" fmla="*/ 228 h 228"/>
              <a:gd name="T66" fmla="*/ 6 w 102"/>
              <a:gd name="T67" fmla="*/ 191 h 228"/>
              <a:gd name="T68" fmla="*/ 9 w 102"/>
              <a:gd name="T69" fmla="*/ 154 h 228"/>
              <a:gd name="T70" fmla="*/ 12 w 102"/>
              <a:gd name="T71" fmla="*/ 123 h 228"/>
              <a:gd name="T72" fmla="*/ 15 w 102"/>
              <a:gd name="T73" fmla="*/ 92 h 228"/>
              <a:gd name="T74" fmla="*/ 12 w 102"/>
              <a:gd name="T75" fmla="*/ 68 h 228"/>
              <a:gd name="T76" fmla="*/ 9 w 102"/>
              <a:gd name="T77" fmla="*/ 43 h 228"/>
              <a:gd name="T78" fmla="*/ 6 w 102"/>
              <a:gd name="T79" fmla="*/ 18 h 228"/>
              <a:gd name="T80" fmla="*/ 0 w 102"/>
              <a:gd name="T8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" h="228">
                <a:moveTo>
                  <a:pt x="0" y="0"/>
                </a:moveTo>
                <a:lnTo>
                  <a:pt x="12" y="6"/>
                </a:lnTo>
                <a:lnTo>
                  <a:pt x="25" y="12"/>
                </a:lnTo>
                <a:lnTo>
                  <a:pt x="37" y="18"/>
                </a:lnTo>
                <a:lnTo>
                  <a:pt x="46" y="24"/>
                </a:lnTo>
                <a:lnTo>
                  <a:pt x="56" y="27"/>
                </a:lnTo>
                <a:lnTo>
                  <a:pt x="65" y="34"/>
                </a:lnTo>
                <a:lnTo>
                  <a:pt x="71" y="40"/>
                </a:lnTo>
                <a:lnTo>
                  <a:pt x="80" y="43"/>
                </a:lnTo>
                <a:lnTo>
                  <a:pt x="83" y="46"/>
                </a:lnTo>
                <a:lnTo>
                  <a:pt x="90" y="52"/>
                </a:lnTo>
                <a:lnTo>
                  <a:pt x="93" y="55"/>
                </a:lnTo>
                <a:lnTo>
                  <a:pt x="99" y="58"/>
                </a:lnTo>
                <a:lnTo>
                  <a:pt x="99" y="61"/>
                </a:lnTo>
                <a:lnTo>
                  <a:pt x="102" y="64"/>
                </a:lnTo>
                <a:lnTo>
                  <a:pt x="102" y="68"/>
                </a:lnTo>
                <a:lnTo>
                  <a:pt x="102" y="71"/>
                </a:lnTo>
                <a:lnTo>
                  <a:pt x="99" y="74"/>
                </a:lnTo>
                <a:lnTo>
                  <a:pt x="99" y="80"/>
                </a:lnTo>
                <a:lnTo>
                  <a:pt x="96" y="83"/>
                </a:lnTo>
                <a:lnTo>
                  <a:pt x="93" y="92"/>
                </a:lnTo>
                <a:lnTo>
                  <a:pt x="90" y="98"/>
                </a:lnTo>
                <a:lnTo>
                  <a:pt x="86" y="108"/>
                </a:lnTo>
                <a:lnTo>
                  <a:pt x="83" y="117"/>
                </a:lnTo>
                <a:lnTo>
                  <a:pt x="77" y="126"/>
                </a:lnTo>
                <a:lnTo>
                  <a:pt x="74" y="139"/>
                </a:lnTo>
                <a:lnTo>
                  <a:pt x="68" y="151"/>
                </a:lnTo>
                <a:lnTo>
                  <a:pt x="62" y="163"/>
                </a:lnTo>
                <a:lnTo>
                  <a:pt x="56" y="179"/>
                </a:lnTo>
                <a:lnTo>
                  <a:pt x="49" y="194"/>
                </a:lnTo>
                <a:lnTo>
                  <a:pt x="43" y="210"/>
                </a:lnTo>
                <a:lnTo>
                  <a:pt x="34" y="228"/>
                </a:lnTo>
                <a:lnTo>
                  <a:pt x="0" y="228"/>
                </a:lnTo>
                <a:lnTo>
                  <a:pt x="6" y="191"/>
                </a:lnTo>
                <a:lnTo>
                  <a:pt x="9" y="154"/>
                </a:lnTo>
                <a:lnTo>
                  <a:pt x="12" y="123"/>
                </a:lnTo>
                <a:lnTo>
                  <a:pt x="15" y="92"/>
                </a:lnTo>
                <a:lnTo>
                  <a:pt x="12" y="68"/>
                </a:lnTo>
                <a:lnTo>
                  <a:pt x="9" y="43"/>
                </a:lnTo>
                <a:lnTo>
                  <a:pt x="6" y="1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4" name="Freeform 78"/>
          <p:cNvSpPr>
            <a:spLocks noChangeArrowheads="1"/>
          </p:cNvSpPr>
          <p:nvPr/>
        </p:nvSpPr>
        <p:spPr bwMode="auto">
          <a:xfrm>
            <a:off x="7632700" y="3181350"/>
            <a:ext cx="1079500" cy="195263"/>
          </a:xfrm>
          <a:custGeom>
            <a:avLst/>
            <a:gdLst>
              <a:gd name="T0" fmla="*/ 0 w 680"/>
              <a:gd name="T1" fmla="*/ 71 h 123"/>
              <a:gd name="T2" fmla="*/ 37 w 680"/>
              <a:gd name="T3" fmla="*/ 68 h 123"/>
              <a:gd name="T4" fmla="*/ 71 w 680"/>
              <a:gd name="T5" fmla="*/ 62 h 123"/>
              <a:gd name="T6" fmla="*/ 108 w 680"/>
              <a:gd name="T7" fmla="*/ 58 h 123"/>
              <a:gd name="T8" fmla="*/ 139 w 680"/>
              <a:gd name="T9" fmla="*/ 55 h 123"/>
              <a:gd name="T10" fmla="*/ 173 w 680"/>
              <a:gd name="T11" fmla="*/ 52 h 123"/>
              <a:gd name="T12" fmla="*/ 204 w 680"/>
              <a:gd name="T13" fmla="*/ 46 h 123"/>
              <a:gd name="T14" fmla="*/ 235 w 680"/>
              <a:gd name="T15" fmla="*/ 43 h 123"/>
              <a:gd name="T16" fmla="*/ 266 w 680"/>
              <a:gd name="T17" fmla="*/ 40 h 123"/>
              <a:gd name="T18" fmla="*/ 294 w 680"/>
              <a:gd name="T19" fmla="*/ 37 h 123"/>
              <a:gd name="T20" fmla="*/ 322 w 680"/>
              <a:gd name="T21" fmla="*/ 34 h 123"/>
              <a:gd name="T22" fmla="*/ 349 w 680"/>
              <a:gd name="T23" fmla="*/ 31 h 123"/>
              <a:gd name="T24" fmla="*/ 374 w 680"/>
              <a:gd name="T25" fmla="*/ 28 h 123"/>
              <a:gd name="T26" fmla="*/ 399 w 680"/>
              <a:gd name="T27" fmla="*/ 24 h 123"/>
              <a:gd name="T28" fmla="*/ 424 w 680"/>
              <a:gd name="T29" fmla="*/ 21 h 123"/>
              <a:gd name="T30" fmla="*/ 445 w 680"/>
              <a:gd name="T31" fmla="*/ 21 h 123"/>
              <a:gd name="T32" fmla="*/ 467 w 680"/>
              <a:gd name="T33" fmla="*/ 18 h 123"/>
              <a:gd name="T34" fmla="*/ 489 w 680"/>
              <a:gd name="T35" fmla="*/ 15 h 123"/>
              <a:gd name="T36" fmla="*/ 507 w 680"/>
              <a:gd name="T37" fmla="*/ 15 h 123"/>
              <a:gd name="T38" fmla="*/ 526 w 680"/>
              <a:gd name="T39" fmla="*/ 12 h 123"/>
              <a:gd name="T40" fmla="*/ 544 w 680"/>
              <a:gd name="T41" fmla="*/ 9 h 123"/>
              <a:gd name="T42" fmla="*/ 563 w 680"/>
              <a:gd name="T43" fmla="*/ 9 h 123"/>
              <a:gd name="T44" fmla="*/ 578 w 680"/>
              <a:gd name="T45" fmla="*/ 6 h 123"/>
              <a:gd name="T46" fmla="*/ 594 w 680"/>
              <a:gd name="T47" fmla="*/ 6 h 123"/>
              <a:gd name="T48" fmla="*/ 606 w 680"/>
              <a:gd name="T49" fmla="*/ 6 h 123"/>
              <a:gd name="T50" fmla="*/ 618 w 680"/>
              <a:gd name="T51" fmla="*/ 3 h 123"/>
              <a:gd name="T52" fmla="*/ 631 w 680"/>
              <a:gd name="T53" fmla="*/ 3 h 123"/>
              <a:gd name="T54" fmla="*/ 640 w 680"/>
              <a:gd name="T55" fmla="*/ 3 h 123"/>
              <a:gd name="T56" fmla="*/ 652 w 680"/>
              <a:gd name="T57" fmla="*/ 0 h 123"/>
              <a:gd name="T58" fmla="*/ 658 w 680"/>
              <a:gd name="T59" fmla="*/ 0 h 123"/>
              <a:gd name="T60" fmla="*/ 668 w 680"/>
              <a:gd name="T61" fmla="*/ 0 h 123"/>
              <a:gd name="T62" fmla="*/ 674 w 680"/>
              <a:gd name="T63" fmla="*/ 0 h 123"/>
              <a:gd name="T64" fmla="*/ 680 w 680"/>
              <a:gd name="T65" fmla="*/ 0 h 123"/>
              <a:gd name="T66" fmla="*/ 680 w 680"/>
              <a:gd name="T67" fmla="*/ 52 h 123"/>
              <a:gd name="T68" fmla="*/ 649 w 680"/>
              <a:gd name="T69" fmla="*/ 52 h 123"/>
              <a:gd name="T70" fmla="*/ 621 w 680"/>
              <a:gd name="T71" fmla="*/ 52 h 123"/>
              <a:gd name="T72" fmla="*/ 594 w 680"/>
              <a:gd name="T73" fmla="*/ 52 h 123"/>
              <a:gd name="T74" fmla="*/ 566 w 680"/>
              <a:gd name="T75" fmla="*/ 55 h 123"/>
              <a:gd name="T76" fmla="*/ 541 w 680"/>
              <a:gd name="T77" fmla="*/ 55 h 123"/>
              <a:gd name="T78" fmla="*/ 516 w 680"/>
              <a:gd name="T79" fmla="*/ 58 h 123"/>
              <a:gd name="T80" fmla="*/ 492 w 680"/>
              <a:gd name="T81" fmla="*/ 58 h 123"/>
              <a:gd name="T82" fmla="*/ 470 w 680"/>
              <a:gd name="T83" fmla="*/ 62 h 123"/>
              <a:gd name="T84" fmla="*/ 458 w 680"/>
              <a:gd name="T85" fmla="*/ 62 h 123"/>
              <a:gd name="T86" fmla="*/ 445 w 680"/>
              <a:gd name="T87" fmla="*/ 65 h 123"/>
              <a:gd name="T88" fmla="*/ 427 w 680"/>
              <a:gd name="T89" fmla="*/ 68 h 123"/>
              <a:gd name="T90" fmla="*/ 408 w 680"/>
              <a:gd name="T91" fmla="*/ 68 h 123"/>
              <a:gd name="T92" fmla="*/ 390 w 680"/>
              <a:gd name="T93" fmla="*/ 71 h 123"/>
              <a:gd name="T94" fmla="*/ 365 w 680"/>
              <a:gd name="T95" fmla="*/ 74 h 123"/>
              <a:gd name="T96" fmla="*/ 340 w 680"/>
              <a:gd name="T97" fmla="*/ 77 h 123"/>
              <a:gd name="T98" fmla="*/ 309 w 680"/>
              <a:gd name="T99" fmla="*/ 83 h 123"/>
              <a:gd name="T100" fmla="*/ 278 w 680"/>
              <a:gd name="T101" fmla="*/ 86 h 123"/>
              <a:gd name="T102" fmla="*/ 247 w 680"/>
              <a:gd name="T103" fmla="*/ 89 h 123"/>
              <a:gd name="T104" fmla="*/ 210 w 680"/>
              <a:gd name="T105" fmla="*/ 96 h 123"/>
              <a:gd name="T106" fmla="*/ 173 w 680"/>
              <a:gd name="T107" fmla="*/ 102 h 123"/>
              <a:gd name="T108" fmla="*/ 133 w 680"/>
              <a:gd name="T109" fmla="*/ 105 h 123"/>
              <a:gd name="T110" fmla="*/ 93 w 680"/>
              <a:gd name="T111" fmla="*/ 111 h 123"/>
              <a:gd name="T112" fmla="*/ 47 w 680"/>
              <a:gd name="T113" fmla="*/ 117 h 123"/>
              <a:gd name="T114" fmla="*/ 0 w 680"/>
              <a:gd name="T115" fmla="*/ 123 h 123"/>
              <a:gd name="T116" fmla="*/ 0 w 680"/>
              <a:gd name="T117" fmla="*/ 7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80" h="123">
                <a:moveTo>
                  <a:pt x="0" y="71"/>
                </a:moveTo>
                <a:lnTo>
                  <a:pt x="37" y="68"/>
                </a:lnTo>
                <a:lnTo>
                  <a:pt x="71" y="62"/>
                </a:lnTo>
                <a:lnTo>
                  <a:pt x="108" y="58"/>
                </a:lnTo>
                <a:lnTo>
                  <a:pt x="139" y="55"/>
                </a:lnTo>
                <a:lnTo>
                  <a:pt x="173" y="52"/>
                </a:lnTo>
                <a:lnTo>
                  <a:pt x="204" y="46"/>
                </a:lnTo>
                <a:lnTo>
                  <a:pt x="235" y="43"/>
                </a:lnTo>
                <a:lnTo>
                  <a:pt x="266" y="40"/>
                </a:lnTo>
                <a:lnTo>
                  <a:pt x="294" y="37"/>
                </a:lnTo>
                <a:lnTo>
                  <a:pt x="322" y="34"/>
                </a:lnTo>
                <a:lnTo>
                  <a:pt x="349" y="31"/>
                </a:lnTo>
                <a:lnTo>
                  <a:pt x="374" y="28"/>
                </a:lnTo>
                <a:lnTo>
                  <a:pt x="399" y="24"/>
                </a:lnTo>
                <a:lnTo>
                  <a:pt x="424" y="21"/>
                </a:lnTo>
                <a:lnTo>
                  <a:pt x="445" y="21"/>
                </a:lnTo>
                <a:lnTo>
                  <a:pt x="467" y="18"/>
                </a:lnTo>
                <a:lnTo>
                  <a:pt x="489" y="15"/>
                </a:lnTo>
                <a:lnTo>
                  <a:pt x="507" y="15"/>
                </a:lnTo>
                <a:lnTo>
                  <a:pt x="526" y="12"/>
                </a:lnTo>
                <a:lnTo>
                  <a:pt x="544" y="9"/>
                </a:lnTo>
                <a:lnTo>
                  <a:pt x="563" y="9"/>
                </a:lnTo>
                <a:lnTo>
                  <a:pt x="578" y="6"/>
                </a:lnTo>
                <a:lnTo>
                  <a:pt x="594" y="6"/>
                </a:lnTo>
                <a:lnTo>
                  <a:pt x="606" y="6"/>
                </a:lnTo>
                <a:lnTo>
                  <a:pt x="618" y="3"/>
                </a:lnTo>
                <a:lnTo>
                  <a:pt x="631" y="3"/>
                </a:lnTo>
                <a:lnTo>
                  <a:pt x="640" y="3"/>
                </a:lnTo>
                <a:lnTo>
                  <a:pt x="652" y="0"/>
                </a:lnTo>
                <a:lnTo>
                  <a:pt x="658" y="0"/>
                </a:lnTo>
                <a:lnTo>
                  <a:pt x="668" y="0"/>
                </a:lnTo>
                <a:lnTo>
                  <a:pt x="674" y="0"/>
                </a:lnTo>
                <a:lnTo>
                  <a:pt x="680" y="0"/>
                </a:lnTo>
                <a:lnTo>
                  <a:pt x="680" y="52"/>
                </a:lnTo>
                <a:lnTo>
                  <a:pt x="649" y="52"/>
                </a:lnTo>
                <a:lnTo>
                  <a:pt x="621" y="52"/>
                </a:lnTo>
                <a:lnTo>
                  <a:pt x="594" y="52"/>
                </a:lnTo>
                <a:lnTo>
                  <a:pt x="566" y="55"/>
                </a:lnTo>
                <a:lnTo>
                  <a:pt x="541" y="55"/>
                </a:lnTo>
                <a:lnTo>
                  <a:pt x="516" y="58"/>
                </a:lnTo>
                <a:lnTo>
                  <a:pt x="492" y="58"/>
                </a:lnTo>
                <a:lnTo>
                  <a:pt x="470" y="62"/>
                </a:lnTo>
                <a:lnTo>
                  <a:pt x="458" y="62"/>
                </a:lnTo>
                <a:lnTo>
                  <a:pt x="445" y="65"/>
                </a:lnTo>
                <a:lnTo>
                  <a:pt x="427" y="68"/>
                </a:lnTo>
                <a:lnTo>
                  <a:pt x="408" y="68"/>
                </a:lnTo>
                <a:lnTo>
                  <a:pt x="390" y="71"/>
                </a:lnTo>
                <a:lnTo>
                  <a:pt x="365" y="74"/>
                </a:lnTo>
                <a:lnTo>
                  <a:pt x="340" y="77"/>
                </a:lnTo>
                <a:lnTo>
                  <a:pt x="309" y="83"/>
                </a:lnTo>
                <a:lnTo>
                  <a:pt x="278" y="86"/>
                </a:lnTo>
                <a:lnTo>
                  <a:pt x="247" y="89"/>
                </a:lnTo>
                <a:lnTo>
                  <a:pt x="210" y="96"/>
                </a:lnTo>
                <a:lnTo>
                  <a:pt x="173" y="102"/>
                </a:lnTo>
                <a:lnTo>
                  <a:pt x="133" y="105"/>
                </a:lnTo>
                <a:lnTo>
                  <a:pt x="93" y="111"/>
                </a:lnTo>
                <a:lnTo>
                  <a:pt x="47" y="117"/>
                </a:lnTo>
                <a:lnTo>
                  <a:pt x="0" y="123"/>
                </a:lnTo>
                <a:lnTo>
                  <a:pt x="0" y="7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5" name="Freeform 79"/>
          <p:cNvSpPr>
            <a:spLocks noChangeArrowheads="1"/>
          </p:cNvSpPr>
          <p:nvPr/>
        </p:nvSpPr>
        <p:spPr bwMode="auto">
          <a:xfrm>
            <a:off x="7902575" y="3313113"/>
            <a:ext cx="300038" cy="619125"/>
          </a:xfrm>
          <a:custGeom>
            <a:avLst/>
            <a:gdLst>
              <a:gd name="T0" fmla="*/ 74 w 189"/>
              <a:gd name="T1" fmla="*/ 37 h 390"/>
              <a:gd name="T2" fmla="*/ 68 w 189"/>
              <a:gd name="T3" fmla="*/ 28 h 390"/>
              <a:gd name="T4" fmla="*/ 68 w 189"/>
              <a:gd name="T5" fmla="*/ 22 h 390"/>
              <a:gd name="T6" fmla="*/ 65 w 189"/>
              <a:gd name="T7" fmla="*/ 19 h 390"/>
              <a:gd name="T8" fmla="*/ 65 w 189"/>
              <a:gd name="T9" fmla="*/ 16 h 390"/>
              <a:gd name="T10" fmla="*/ 65 w 189"/>
              <a:gd name="T11" fmla="*/ 9 h 390"/>
              <a:gd name="T12" fmla="*/ 68 w 189"/>
              <a:gd name="T13" fmla="*/ 6 h 390"/>
              <a:gd name="T14" fmla="*/ 71 w 189"/>
              <a:gd name="T15" fmla="*/ 3 h 390"/>
              <a:gd name="T16" fmla="*/ 74 w 189"/>
              <a:gd name="T17" fmla="*/ 0 h 390"/>
              <a:gd name="T18" fmla="*/ 81 w 189"/>
              <a:gd name="T19" fmla="*/ 0 h 390"/>
              <a:gd name="T20" fmla="*/ 87 w 189"/>
              <a:gd name="T21" fmla="*/ 0 h 390"/>
              <a:gd name="T22" fmla="*/ 96 w 189"/>
              <a:gd name="T23" fmla="*/ 0 h 390"/>
              <a:gd name="T24" fmla="*/ 102 w 189"/>
              <a:gd name="T25" fmla="*/ 3 h 390"/>
              <a:gd name="T26" fmla="*/ 115 w 189"/>
              <a:gd name="T27" fmla="*/ 9 h 390"/>
              <a:gd name="T28" fmla="*/ 124 w 189"/>
              <a:gd name="T29" fmla="*/ 16 h 390"/>
              <a:gd name="T30" fmla="*/ 136 w 189"/>
              <a:gd name="T31" fmla="*/ 22 h 390"/>
              <a:gd name="T32" fmla="*/ 149 w 189"/>
              <a:gd name="T33" fmla="*/ 31 h 390"/>
              <a:gd name="T34" fmla="*/ 161 w 189"/>
              <a:gd name="T35" fmla="*/ 37 h 390"/>
              <a:gd name="T36" fmla="*/ 170 w 189"/>
              <a:gd name="T37" fmla="*/ 43 h 390"/>
              <a:gd name="T38" fmla="*/ 176 w 189"/>
              <a:gd name="T39" fmla="*/ 53 h 390"/>
              <a:gd name="T40" fmla="*/ 183 w 189"/>
              <a:gd name="T41" fmla="*/ 59 h 390"/>
              <a:gd name="T42" fmla="*/ 186 w 189"/>
              <a:gd name="T43" fmla="*/ 65 h 390"/>
              <a:gd name="T44" fmla="*/ 189 w 189"/>
              <a:gd name="T45" fmla="*/ 68 h 390"/>
              <a:gd name="T46" fmla="*/ 189 w 189"/>
              <a:gd name="T47" fmla="*/ 74 h 390"/>
              <a:gd name="T48" fmla="*/ 189 w 189"/>
              <a:gd name="T49" fmla="*/ 77 h 390"/>
              <a:gd name="T50" fmla="*/ 186 w 189"/>
              <a:gd name="T51" fmla="*/ 84 h 390"/>
              <a:gd name="T52" fmla="*/ 183 w 189"/>
              <a:gd name="T53" fmla="*/ 90 h 390"/>
              <a:gd name="T54" fmla="*/ 179 w 189"/>
              <a:gd name="T55" fmla="*/ 102 h 390"/>
              <a:gd name="T56" fmla="*/ 173 w 189"/>
              <a:gd name="T57" fmla="*/ 114 h 390"/>
              <a:gd name="T58" fmla="*/ 167 w 189"/>
              <a:gd name="T59" fmla="*/ 127 h 390"/>
              <a:gd name="T60" fmla="*/ 161 w 189"/>
              <a:gd name="T61" fmla="*/ 142 h 390"/>
              <a:gd name="T62" fmla="*/ 152 w 189"/>
              <a:gd name="T63" fmla="*/ 164 h 390"/>
              <a:gd name="T64" fmla="*/ 142 w 189"/>
              <a:gd name="T65" fmla="*/ 182 h 390"/>
              <a:gd name="T66" fmla="*/ 130 w 189"/>
              <a:gd name="T67" fmla="*/ 207 h 390"/>
              <a:gd name="T68" fmla="*/ 118 w 189"/>
              <a:gd name="T69" fmla="*/ 232 h 390"/>
              <a:gd name="T70" fmla="*/ 105 w 189"/>
              <a:gd name="T71" fmla="*/ 260 h 390"/>
              <a:gd name="T72" fmla="*/ 90 w 189"/>
              <a:gd name="T73" fmla="*/ 288 h 390"/>
              <a:gd name="T74" fmla="*/ 74 w 189"/>
              <a:gd name="T75" fmla="*/ 318 h 390"/>
              <a:gd name="T76" fmla="*/ 59 w 189"/>
              <a:gd name="T77" fmla="*/ 352 h 390"/>
              <a:gd name="T78" fmla="*/ 40 w 189"/>
              <a:gd name="T79" fmla="*/ 390 h 390"/>
              <a:gd name="T80" fmla="*/ 0 w 189"/>
              <a:gd name="T81" fmla="*/ 390 h 390"/>
              <a:gd name="T82" fmla="*/ 13 w 189"/>
              <a:gd name="T83" fmla="*/ 349 h 390"/>
              <a:gd name="T84" fmla="*/ 22 w 189"/>
              <a:gd name="T85" fmla="*/ 312 h 390"/>
              <a:gd name="T86" fmla="*/ 31 w 189"/>
              <a:gd name="T87" fmla="*/ 278 h 390"/>
              <a:gd name="T88" fmla="*/ 40 w 189"/>
              <a:gd name="T89" fmla="*/ 244 h 390"/>
              <a:gd name="T90" fmla="*/ 47 w 189"/>
              <a:gd name="T91" fmla="*/ 213 h 390"/>
              <a:gd name="T92" fmla="*/ 53 w 189"/>
              <a:gd name="T93" fmla="*/ 186 h 390"/>
              <a:gd name="T94" fmla="*/ 59 w 189"/>
              <a:gd name="T95" fmla="*/ 161 h 390"/>
              <a:gd name="T96" fmla="*/ 65 w 189"/>
              <a:gd name="T97" fmla="*/ 136 h 390"/>
              <a:gd name="T98" fmla="*/ 68 w 189"/>
              <a:gd name="T99" fmla="*/ 118 h 390"/>
              <a:gd name="T100" fmla="*/ 71 w 189"/>
              <a:gd name="T101" fmla="*/ 99 h 390"/>
              <a:gd name="T102" fmla="*/ 74 w 189"/>
              <a:gd name="T103" fmla="*/ 81 h 390"/>
              <a:gd name="T104" fmla="*/ 77 w 189"/>
              <a:gd name="T105" fmla="*/ 68 h 390"/>
              <a:gd name="T106" fmla="*/ 77 w 189"/>
              <a:gd name="T107" fmla="*/ 56 h 390"/>
              <a:gd name="T108" fmla="*/ 77 w 189"/>
              <a:gd name="T109" fmla="*/ 47 h 390"/>
              <a:gd name="T110" fmla="*/ 77 w 189"/>
              <a:gd name="T111" fmla="*/ 40 h 390"/>
              <a:gd name="T112" fmla="*/ 74 w 189"/>
              <a:gd name="T113" fmla="*/ 37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9" h="390">
                <a:moveTo>
                  <a:pt x="74" y="37"/>
                </a:moveTo>
                <a:lnTo>
                  <a:pt x="68" y="28"/>
                </a:lnTo>
                <a:lnTo>
                  <a:pt x="68" y="22"/>
                </a:lnTo>
                <a:lnTo>
                  <a:pt x="65" y="19"/>
                </a:lnTo>
                <a:lnTo>
                  <a:pt x="65" y="16"/>
                </a:lnTo>
                <a:lnTo>
                  <a:pt x="65" y="9"/>
                </a:lnTo>
                <a:lnTo>
                  <a:pt x="68" y="6"/>
                </a:lnTo>
                <a:lnTo>
                  <a:pt x="71" y="3"/>
                </a:lnTo>
                <a:lnTo>
                  <a:pt x="74" y="0"/>
                </a:lnTo>
                <a:lnTo>
                  <a:pt x="81" y="0"/>
                </a:lnTo>
                <a:lnTo>
                  <a:pt x="87" y="0"/>
                </a:lnTo>
                <a:lnTo>
                  <a:pt x="96" y="0"/>
                </a:lnTo>
                <a:lnTo>
                  <a:pt x="102" y="3"/>
                </a:lnTo>
                <a:lnTo>
                  <a:pt x="115" y="9"/>
                </a:lnTo>
                <a:lnTo>
                  <a:pt x="124" y="16"/>
                </a:lnTo>
                <a:lnTo>
                  <a:pt x="136" y="22"/>
                </a:lnTo>
                <a:lnTo>
                  <a:pt x="149" y="31"/>
                </a:lnTo>
                <a:lnTo>
                  <a:pt x="161" y="37"/>
                </a:lnTo>
                <a:lnTo>
                  <a:pt x="170" y="43"/>
                </a:lnTo>
                <a:lnTo>
                  <a:pt x="176" y="53"/>
                </a:lnTo>
                <a:lnTo>
                  <a:pt x="183" y="59"/>
                </a:lnTo>
                <a:lnTo>
                  <a:pt x="186" y="65"/>
                </a:lnTo>
                <a:lnTo>
                  <a:pt x="189" y="68"/>
                </a:lnTo>
                <a:lnTo>
                  <a:pt x="189" y="74"/>
                </a:lnTo>
                <a:lnTo>
                  <a:pt x="189" y="77"/>
                </a:lnTo>
                <a:lnTo>
                  <a:pt x="186" y="84"/>
                </a:lnTo>
                <a:lnTo>
                  <a:pt x="183" y="90"/>
                </a:lnTo>
                <a:lnTo>
                  <a:pt x="179" y="102"/>
                </a:lnTo>
                <a:lnTo>
                  <a:pt x="173" y="114"/>
                </a:lnTo>
                <a:lnTo>
                  <a:pt x="167" y="127"/>
                </a:lnTo>
                <a:lnTo>
                  <a:pt x="161" y="142"/>
                </a:lnTo>
                <a:lnTo>
                  <a:pt x="152" y="164"/>
                </a:lnTo>
                <a:lnTo>
                  <a:pt x="142" y="182"/>
                </a:lnTo>
                <a:lnTo>
                  <a:pt x="130" y="207"/>
                </a:lnTo>
                <a:lnTo>
                  <a:pt x="118" y="232"/>
                </a:lnTo>
                <a:lnTo>
                  <a:pt x="105" y="260"/>
                </a:lnTo>
                <a:lnTo>
                  <a:pt x="90" y="288"/>
                </a:lnTo>
                <a:lnTo>
                  <a:pt x="74" y="318"/>
                </a:lnTo>
                <a:lnTo>
                  <a:pt x="59" y="352"/>
                </a:lnTo>
                <a:lnTo>
                  <a:pt x="40" y="390"/>
                </a:lnTo>
                <a:lnTo>
                  <a:pt x="0" y="390"/>
                </a:lnTo>
                <a:lnTo>
                  <a:pt x="13" y="349"/>
                </a:lnTo>
                <a:lnTo>
                  <a:pt x="22" y="312"/>
                </a:lnTo>
                <a:lnTo>
                  <a:pt x="31" y="278"/>
                </a:lnTo>
                <a:lnTo>
                  <a:pt x="40" y="244"/>
                </a:lnTo>
                <a:lnTo>
                  <a:pt x="47" y="213"/>
                </a:lnTo>
                <a:lnTo>
                  <a:pt x="53" y="186"/>
                </a:lnTo>
                <a:lnTo>
                  <a:pt x="59" y="161"/>
                </a:lnTo>
                <a:lnTo>
                  <a:pt x="65" y="136"/>
                </a:lnTo>
                <a:lnTo>
                  <a:pt x="68" y="118"/>
                </a:lnTo>
                <a:lnTo>
                  <a:pt x="71" y="99"/>
                </a:lnTo>
                <a:lnTo>
                  <a:pt x="74" y="81"/>
                </a:lnTo>
                <a:lnTo>
                  <a:pt x="77" y="68"/>
                </a:lnTo>
                <a:lnTo>
                  <a:pt x="77" y="56"/>
                </a:lnTo>
                <a:lnTo>
                  <a:pt x="77" y="47"/>
                </a:lnTo>
                <a:lnTo>
                  <a:pt x="77" y="40"/>
                </a:lnTo>
                <a:lnTo>
                  <a:pt x="74" y="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6" name="Freeform 80"/>
          <p:cNvSpPr>
            <a:spLocks noChangeArrowheads="1"/>
          </p:cNvSpPr>
          <p:nvPr/>
        </p:nvSpPr>
        <p:spPr bwMode="auto">
          <a:xfrm>
            <a:off x="7402513" y="3484563"/>
            <a:ext cx="1447800" cy="279400"/>
          </a:xfrm>
          <a:custGeom>
            <a:avLst/>
            <a:gdLst>
              <a:gd name="T0" fmla="*/ 219 w 912"/>
              <a:gd name="T1" fmla="*/ 155 h 176"/>
              <a:gd name="T2" fmla="*/ 176 w 912"/>
              <a:gd name="T3" fmla="*/ 167 h 176"/>
              <a:gd name="T4" fmla="*/ 139 w 912"/>
              <a:gd name="T5" fmla="*/ 173 h 176"/>
              <a:gd name="T6" fmla="*/ 114 w 912"/>
              <a:gd name="T7" fmla="*/ 176 h 176"/>
              <a:gd name="T8" fmla="*/ 90 w 912"/>
              <a:gd name="T9" fmla="*/ 176 h 176"/>
              <a:gd name="T10" fmla="*/ 65 w 912"/>
              <a:gd name="T11" fmla="*/ 167 h 176"/>
              <a:gd name="T12" fmla="*/ 46 w 912"/>
              <a:gd name="T13" fmla="*/ 161 h 176"/>
              <a:gd name="T14" fmla="*/ 28 w 912"/>
              <a:gd name="T15" fmla="*/ 152 h 176"/>
              <a:gd name="T16" fmla="*/ 15 w 912"/>
              <a:gd name="T17" fmla="*/ 142 h 176"/>
              <a:gd name="T18" fmla="*/ 6 w 912"/>
              <a:gd name="T19" fmla="*/ 136 h 176"/>
              <a:gd name="T20" fmla="*/ 0 w 912"/>
              <a:gd name="T21" fmla="*/ 130 h 176"/>
              <a:gd name="T22" fmla="*/ 12 w 912"/>
              <a:gd name="T23" fmla="*/ 127 h 176"/>
              <a:gd name="T24" fmla="*/ 31 w 912"/>
              <a:gd name="T25" fmla="*/ 121 h 176"/>
              <a:gd name="T26" fmla="*/ 62 w 912"/>
              <a:gd name="T27" fmla="*/ 118 h 176"/>
              <a:gd name="T28" fmla="*/ 90 w 912"/>
              <a:gd name="T29" fmla="*/ 115 h 176"/>
              <a:gd name="T30" fmla="*/ 117 w 912"/>
              <a:gd name="T31" fmla="*/ 108 h 176"/>
              <a:gd name="T32" fmla="*/ 148 w 912"/>
              <a:gd name="T33" fmla="*/ 105 h 176"/>
              <a:gd name="T34" fmla="*/ 185 w 912"/>
              <a:gd name="T35" fmla="*/ 99 h 176"/>
              <a:gd name="T36" fmla="*/ 229 w 912"/>
              <a:gd name="T37" fmla="*/ 90 h 176"/>
              <a:gd name="T38" fmla="*/ 278 w 912"/>
              <a:gd name="T39" fmla="*/ 81 h 176"/>
              <a:gd name="T40" fmla="*/ 334 w 912"/>
              <a:gd name="T41" fmla="*/ 71 h 176"/>
              <a:gd name="T42" fmla="*/ 396 w 912"/>
              <a:gd name="T43" fmla="*/ 59 h 176"/>
              <a:gd name="T44" fmla="*/ 464 w 912"/>
              <a:gd name="T45" fmla="*/ 47 h 176"/>
              <a:gd name="T46" fmla="*/ 525 w 912"/>
              <a:gd name="T47" fmla="*/ 34 h 176"/>
              <a:gd name="T48" fmla="*/ 581 w 912"/>
              <a:gd name="T49" fmla="*/ 25 h 176"/>
              <a:gd name="T50" fmla="*/ 630 w 912"/>
              <a:gd name="T51" fmla="*/ 16 h 176"/>
              <a:gd name="T52" fmla="*/ 674 w 912"/>
              <a:gd name="T53" fmla="*/ 10 h 176"/>
              <a:gd name="T54" fmla="*/ 711 w 912"/>
              <a:gd name="T55" fmla="*/ 6 h 176"/>
              <a:gd name="T56" fmla="*/ 742 w 912"/>
              <a:gd name="T57" fmla="*/ 3 h 176"/>
              <a:gd name="T58" fmla="*/ 769 w 912"/>
              <a:gd name="T59" fmla="*/ 0 h 176"/>
              <a:gd name="T60" fmla="*/ 797 w 912"/>
              <a:gd name="T61" fmla="*/ 0 h 176"/>
              <a:gd name="T62" fmla="*/ 831 w 912"/>
              <a:gd name="T63" fmla="*/ 3 h 176"/>
              <a:gd name="T64" fmla="*/ 856 w 912"/>
              <a:gd name="T65" fmla="*/ 6 h 176"/>
              <a:gd name="T66" fmla="*/ 878 w 912"/>
              <a:gd name="T67" fmla="*/ 16 h 176"/>
              <a:gd name="T68" fmla="*/ 890 w 912"/>
              <a:gd name="T69" fmla="*/ 25 h 176"/>
              <a:gd name="T70" fmla="*/ 902 w 912"/>
              <a:gd name="T71" fmla="*/ 34 h 176"/>
              <a:gd name="T72" fmla="*/ 909 w 912"/>
              <a:gd name="T73" fmla="*/ 44 h 176"/>
              <a:gd name="T74" fmla="*/ 912 w 912"/>
              <a:gd name="T75" fmla="*/ 53 h 176"/>
              <a:gd name="T76" fmla="*/ 912 w 912"/>
              <a:gd name="T77" fmla="*/ 59 h 176"/>
              <a:gd name="T78" fmla="*/ 905 w 912"/>
              <a:gd name="T79" fmla="*/ 65 h 176"/>
              <a:gd name="T80" fmla="*/ 896 w 912"/>
              <a:gd name="T81" fmla="*/ 68 h 176"/>
              <a:gd name="T82" fmla="*/ 884 w 912"/>
              <a:gd name="T83" fmla="*/ 71 h 176"/>
              <a:gd name="T84" fmla="*/ 865 w 912"/>
              <a:gd name="T85" fmla="*/ 71 h 176"/>
              <a:gd name="T86" fmla="*/ 841 w 912"/>
              <a:gd name="T87" fmla="*/ 71 h 176"/>
              <a:gd name="T88" fmla="*/ 807 w 912"/>
              <a:gd name="T89" fmla="*/ 71 h 176"/>
              <a:gd name="T90" fmla="*/ 769 w 912"/>
              <a:gd name="T91" fmla="*/ 74 h 176"/>
              <a:gd name="T92" fmla="*/ 723 w 912"/>
              <a:gd name="T93" fmla="*/ 74 h 176"/>
              <a:gd name="T94" fmla="*/ 671 w 912"/>
              <a:gd name="T95" fmla="*/ 81 h 176"/>
              <a:gd name="T96" fmla="*/ 609 w 912"/>
              <a:gd name="T97" fmla="*/ 87 h 176"/>
              <a:gd name="T98" fmla="*/ 541 w 912"/>
              <a:gd name="T99" fmla="*/ 96 h 176"/>
              <a:gd name="T100" fmla="*/ 467 w 912"/>
              <a:gd name="T101" fmla="*/ 105 h 176"/>
              <a:gd name="T102" fmla="*/ 399 w 912"/>
              <a:gd name="T103" fmla="*/ 118 h 176"/>
              <a:gd name="T104" fmla="*/ 334 w 912"/>
              <a:gd name="T105" fmla="*/ 130 h 176"/>
              <a:gd name="T106" fmla="*/ 275 w 912"/>
              <a:gd name="T107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2" h="176">
                <a:moveTo>
                  <a:pt x="247" y="149"/>
                </a:moveTo>
                <a:lnTo>
                  <a:pt x="219" y="155"/>
                </a:lnTo>
                <a:lnTo>
                  <a:pt x="198" y="161"/>
                </a:lnTo>
                <a:lnTo>
                  <a:pt x="176" y="167"/>
                </a:lnTo>
                <a:lnTo>
                  <a:pt x="158" y="170"/>
                </a:lnTo>
                <a:lnTo>
                  <a:pt x="139" y="173"/>
                </a:lnTo>
                <a:lnTo>
                  <a:pt x="127" y="173"/>
                </a:lnTo>
                <a:lnTo>
                  <a:pt x="114" y="176"/>
                </a:lnTo>
                <a:lnTo>
                  <a:pt x="105" y="176"/>
                </a:lnTo>
                <a:lnTo>
                  <a:pt x="90" y="176"/>
                </a:lnTo>
                <a:lnTo>
                  <a:pt x="71" y="170"/>
                </a:lnTo>
                <a:lnTo>
                  <a:pt x="65" y="167"/>
                </a:lnTo>
                <a:lnTo>
                  <a:pt x="56" y="164"/>
                </a:lnTo>
                <a:lnTo>
                  <a:pt x="46" y="161"/>
                </a:lnTo>
                <a:lnTo>
                  <a:pt x="37" y="155"/>
                </a:lnTo>
                <a:lnTo>
                  <a:pt x="28" y="152"/>
                </a:lnTo>
                <a:lnTo>
                  <a:pt x="22" y="146"/>
                </a:lnTo>
                <a:lnTo>
                  <a:pt x="15" y="142"/>
                </a:lnTo>
                <a:lnTo>
                  <a:pt x="9" y="139"/>
                </a:lnTo>
                <a:lnTo>
                  <a:pt x="6" y="136"/>
                </a:lnTo>
                <a:lnTo>
                  <a:pt x="3" y="133"/>
                </a:lnTo>
                <a:lnTo>
                  <a:pt x="0" y="130"/>
                </a:lnTo>
                <a:lnTo>
                  <a:pt x="6" y="127"/>
                </a:lnTo>
                <a:lnTo>
                  <a:pt x="12" y="127"/>
                </a:lnTo>
                <a:lnTo>
                  <a:pt x="22" y="124"/>
                </a:lnTo>
                <a:lnTo>
                  <a:pt x="31" y="121"/>
                </a:lnTo>
                <a:lnTo>
                  <a:pt x="46" y="121"/>
                </a:lnTo>
                <a:lnTo>
                  <a:pt x="62" y="118"/>
                </a:lnTo>
                <a:lnTo>
                  <a:pt x="80" y="115"/>
                </a:lnTo>
                <a:lnTo>
                  <a:pt x="90" y="115"/>
                </a:lnTo>
                <a:lnTo>
                  <a:pt x="102" y="112"/>
                </a:lnTo>
                <a:lnTo>
                  <a:pt x="117" y="108"/>
                </a:lnTo>
                <a:lnTo>
                  <a:pt x="133" y="108"/>
                </a:lnTo>
                <a:lnTo>
                  <a:pt x="148" y="105"/>
                </a:lnTo>
                <a:lnTo>
                  <a:pt x="167" y="102"/>
                </a:lnTo>
                <a:lnTo>
                  <a:pt x="185" y="99"/>
                </a:lnTo>
                <a:lnTo>
                  <a:pt x="207" y="93"/>
                </a:lnTo>
                <a:lnTo>
                  <a:pt x="229" y="90"/>
                </a:lnTo>
                <a:lnTo>
                  <a:pt x="253" y="87"/>
                </a:lnTo>
                <a:lnTo>
                  <a:pt x="278" y="81"/>
                </a:lnTo>
                <a:lnTo>
                  <a:pt x="306" y="78"/>
                </a:lnTo>
                <a:lnTo>
                  <a:pt x="334" y="71"/>
                </a:lnTo>
                <a:lnTo>
                  <a:pt x="365" y="65"/>
                </a:lnTo>
                <a:lnTo>
                  <a:pt x="396" y="59"/>
                </a:lnTo>
                <a:lnTo>
                  <a:pt x="430" y="53"/>
                </a:lnTo>
                <a:lnTo>
                  <a:pt x="464" y="47"/>
                </a:lnTo>
                <a:lnTo>
                  <a:pt x="494" y="40"/>
                </a:lnTo>
                <a:lnTo>
                  <a:pt x="525" y="34"/>
                </a:lnTo>
                <a:lnTo>
                  <a:pt x="553" y="28"/>
                </a:lnTo>
                <a:lnTo>
                  <a:pt x="581" y="25"/>
                </a:lnTo>
                <a:lnTo>
                  <a:pt x="606" y="19"/>
                </a:lnTo>
                <a:lnTo>
                  <a:pt x="630" y="16"/>
                </a:lnTo>
                <a:lnTo>
                  <a:pt x="652" y="13"/>
                </a:lnTo>
                <a:lnTo>
                  <a:pt x="674" y="10"/>
                </a:lnTo>
                <a:lnTo>
                  <a:pt x="692" y="6"/>
                </a:lnTo>
                <a:lnTo>
                  <a:pt x="711" y="6"/>
                </a:lnTo>
                <a:lnTo>
                  <a:pt x="726" y="3"/>
                </a:lnTo>
                <a:lnTo>
                  <a:pt x="742" y="3"/>
                </a:lnTo>
                <a:lnTo>
                  <a:pt x="757" y="0"/>
                </a:lnTo>
                <a:lnTo>
                  <a:pt x="769" y="0"/>
                </a:lnTo>
                <a:lnTo>
                  <a:pt x="779" y="0"/>
                </a:lnTo>
                <a:lnTo>
                  <a:pt x="797" y="0"/>
                </a:lnTo>
                <a:lnTo>
                  <a:pt x="816" y="0"/>
                </a:lnTo>
                <a:lnTo>
                  <a:pt x="831" y="3"/>
                </a:lnTo>
                <a:lnTo>
                  <a:pt x="844" y="6"/>
                </a:lnTo>
                <a:lnTo>
                  <a:pt x="856" y="6"/>
                </a:lnTo>
                <a:lnTo>
                  <a:pt x="868" y="10"/>
                </a:lnTo>
                <a:lnTo>
                  <a:pt x="878" y="16"/>
                </a:lnTo>
                <a:lnTo>
                  <a:pt x="884" y="19"/>
                </a:lnTo>
                <a:lnTo>
                  <a:pt x="890" y="25"/>
                </a:lnTo>
                <a:lnTo>
                  <a:pt x="896" y="28"/>
                </a:lnTo>
                <a:lnTo>
                  <a:pt x="902" y="34"/>
                </a:lnTo>
                <a:lnTo>
                  <a:pt x="905" y="37"/>
                </a:lnTo>
                <a:lnTo>
                  <a:pt x="909" y="44"/>
                </a:lnTo>
                <a:lnTo>
                  <a:pt x="909" y="47"/>
                </a:lnTo>
                <a:lnTo>
                  <a:pt x="912" y="53"/>
                </a:lnTo>
                <a:lnTo>
                  <a:pt x="912" y="56"/>
                </a:lnTo>
                <a:lnTo>
                  <a:pt x="912" y="59"/>
                </a:lnTo>
                <a:lnTo>
                  <a:pt x="909" y="62"/>
                </a:lnTo>
                <a:lnTo>
                  <a:pt x="905" y="65"/>
                </a:lnTo>
                <a:lnTo>
                  <a:pt x="902" y="68"/>
                </a:lnTo>
                <a:lnTo>
                  <a:pt x="896" y="68"/>
                </a:lnTo>
                <a:lnTo>
                  <a:pt x="890" y="71"/>
                </a:lnTo>
                <a:lnTo>
                  <a:pt x="884" y="71"/>
                </a:lnTo>
                <a:lnTo>
                  <a:pt x="875" y="71"/>
                </a:lnTo>
                <a:lnTo>
                  <a:pt x="865" y="71"/>
                </a:lnTo>
                <a:lnTo>
                  <a:pt x="853" y="71"/>
                </a:lnTo>
                <a:lnTo>
                  <a:pt x="841" y="71"/>
                </a:lnTo>
                <a:lnTo>
                  <a:pt x="825" y="71"/>
                </a:lnTo>
                <a:lnTo>
                  <a:pt x="807" y="71"/>
                </a:lnTo>
                <a:lnTo>
                  <a:pt x="788" y="71"/>
                </a:lnTo>
                <a:lnTo>
                  <a:pt x="769" y="74"/>
                </a:lnTo>
                <a:lnTo>
                  <a:pt x="748" y="74"/>
                </a:lnTo>
                <a:lnTo>
                  <a:pt x="723" y="74"/>
                </a:lnTo>
                <a:lnTo>
                  <a:pt x="698" y="78"/>
                </a:lnTo>
                <a:lnTo>
                  <a:pt x="671" y="81"/>
                </a:lnTo>
                <a:lnTo>
                  <a:pt x="640" y="84"/>
                </a:lnTo>
                <a:lnTo>
                  <a:pt x="609" y="87"/>
                </a:lnTo>
                <a:lnTo>
                  <a:pt x="575" y="90"/>
                </a:lnTo>
                <a:lnTo>
                  <a:pt x="541" y="96"/>
                </a:lnTo>
                <a:lnTo>
                  <a:pt x="504" y="99"/>
                </a:lnTo>
                <a:lnTo>
                  <a:pt x="467" y="105"/>
                </a:lnTo>
                <a:lnTo>
                  <a:pt x="433" y="112"/>
                </a:lnTo>
                <a:lnTo>
                  <a:pt x="399" y="118"/>
                </a:lnTo>
                <a:lnTo>
                  <a:pt x="365" y="124"/>
                </a:lnTo>
                <a:lnTo>
                  <a:pt x="334" y="130"/>
                </a:lnTo>
                <a:lnTo>
                  <a:pt x="303" y="136"/>
                </a:lnTo>
                <a:lnTo>
                  <a:pt x="275" y="142"/>
                </a:lnTo>
                <a:lnTo>
                  <a:pt x="247" y="14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7" name="Freeform 81"/>
          <p:cNvSpPr>
            <a:spLocks noChangeArrowheads="1"/>
          </p:cNvSpPr>
          <p:nvPr/>
        </p:nvSpPr>
        <p:spPr bwMode="auto">
          <a:xfrm>
            <a:off x="7667625" y="3906838"/>
            <a:ext cx="180975" cy="966787"/>
          </a:xfrm>
          <a:custGeom>
            <a:avLst/>
            <a:gdLst>
              <a:gd name="T0" fmla="*/ 6 w 114"/>
              <a:gd name="T1" fmla="*/ 50 h 609"/>
              <a:gd name="T2" fmla="*/ 3 w 114"/>
              <a:gd name="T3" fmla="*/ 40 h 609"/>
              <a:gd name="T4" fmla="*/ 0 w 114"/>
              <a:gd name="T5" fmla="*/ 34 h 609"/>
              <a:gd name="T6" fmla="*/ 0 w 114"/>
              <a:gd name="T7" fmla="*/ 28 h 609"/>
              <a:gd name="T8" fmla="*/ 0 w 114"/>
              <a:gd name="T9" fmla="*/ 22 h 609"/>
              <a:gd name="T10" fmla="*/ 0 w 114"/>
              <a:gd name="T11" fmla="*/ 16 h 609"/>
              <a:gd name="T12" fmla="*/ 0 w 114"/>
              <a:gd name="T13" fmla="*/ 12 h 609"/>
              <a:gd name="T14" fmla="*/ 3 w 114"/>
              <a:gd name="T15" fmla="*/ 6 h 609"/>
              <a:gd name="T16" fmla="*/ 6 w 114"/>
              <a:gd name="T17" fmla="*/ 3 h 609"/>
              <a:gd name="T18" fmla="*/ 12 w 114"/>
              <a:gd name="T19" fmla="*/ 0 h 609"/>
              <a:gd name="T20" fmla="*/ 18 w 114"/>
              <a:gd name="T21" fmla="*/ 0 h 609"/>
              <a:gd name="T22" fmla="*/ 28 w 114"/>
              <a:gd name="T23" fmla="*/ 0 h 609"/>
              <a:gd name="T24" fmla="*/ 37 w 114"/>
              <a:gd name="T25" fmla="*/ 0 h 609"/>
              <a:gd name="T26" fmla="*/ 49 w 114"/>
              <a:gd name="T27" fmla="*/ 3 h 609"/>
              <a:gd name="T28" fmla="*/ 62 w 114"/>
              <a:gd name="T29" fmla="*/ 6 h 609"/>
              <a:gd name="T30" fmla="*/ 77 w 114"/>
              <a:gd name="T31" fmla="*/ 9 h 609"/>
              <a:gd name="T32" fmla="*/ 96 w 114"/>
              <a:gd name="T33" fmla="*/ 16 h 609"/>
              <a:gd name="T34" fmla="*/ 114 w 114"/>
              <a:gd name="T35" fmla="*/ 609 h 609"/>
              <a:gd name="T36" fmla="*/ 43 w 114"/>
              <a:gd name="T37" fmla="*/ 609 h 609"/>
              <a:gd name="T38" fmla="*/ 43 w 114"/>
              <a:gd name="T39" fmla="*/ 572 h 609"/>
              <a:gd name="T40" fmla="*/ 43 w 114"/>
              <a:gd name="T41" fmla="*/ 538 h 609"/>
              <a:gd name="T42" fmla="*/ 43 w 114"/>
              <a:gd name="T43" fmla="*/ 504 h 609"/>
              <a:gd name="T44" fmla="*/ 43 w 114"/>
              <a:gd name="T45" fmla="*/ 470 h 609"/>
              <a:gd name="T46" fmla="*/ 43 w 114"/>
              <a:gd name="T47" fmla="*/ 439 h 609"/>
              <a:gd name="T48" fmla="*/ 43 w 114"/>
              <a:gd name="T49" fmla="*/ 411 h 609"/>
              <a:gd name="T50" fmla="*/ 40 w 114"/>
              <a:gd name="T51" fmla="*/ 383 h 609"/>
              <a:gd name="T52" fmla="*/ 40 w 114"/>
              <a:gd name="T53" fmla="*/ 355 h 609"/>
              <a:gd name="T54" fmla="*/ 40 w 114"/>
              <a:gd name="T55" fmla="*/ 331 h 609"/>
              <a:gd name="T56" fmla="*/ 40 w 114"/>
              <a:gd name="T57" fmla="*/ 309 h 609"/>
              <a:gd name="T58" fmla="*/ 40 w 114"/>
              <a:gd name="T59" fmla="*/ 284 h 609"/>
              <a:gd name="T60" fmla="*/ 37 w 114"/>
              <a:gd name="T61" fmla="*/ 266 h 609"/>
              <a:gd name="T62" fmla="*/ 37 w 114"/>
              <a:gd name="T63" fmla="*/ 247 h 609"/>
              <a:gd name="T64" fmla="*/ 37 w 114"/>
              <a:gd name="T65" fmla="*/ 229 h 609"/>
              <a:gd name="T66" fmla="*/ 34 w 114"/>
              <a:gd name="T67" fmla="*/ 213 h 609"/>
              <a:gd name="T68" fmla="*/ 34 w 114"/>
              <a:gd name="T69" fmla="*/ 198 h 609"/>
              <a:gd name="T70" fmla="*/ 31 w 114"/>
              <a:gd name="T71" fmla="*/ 170 h 609"/>
              <a:gd name="T72" fmla="*/ 28 w 114"/>
              <a:gd name="T73" fmla="*/ 148 h 609"/>
              <a:gd name="T74" fmla="*/ 25 w 114"/>
              <a:gd name="T75" fmla="*/ 124 h 609"/>
              <a:gd name="T76" fmla="*/ 21 w 114"/>
              <a:gd name="T77" fmla="*/ 105 h 609"/>
              <a:gd name="T78" fmla="*/ 18 w 114"/>
              <a:gd name="T79" fmla="*/ 87 h 609"/>
              <a:gd name="T80" fmla="*/ 15 w 114"/>
              <a:gd name="T81" fmla="*/ 74 h 609"/>
              <a:gd name="T82" fmla="*/ 9 w 114"/>
              <a:gd name="T83" fmla="*/ 59 h 609"/>
              <a:gd name="T84" fmla="*/ 6 w 114"/>
              <a:gd name="T8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4" h="609">
                <a:moveTo>
                  <a:pt x="6" y="50"/>
                </a:moveTo>
                <a:lnTo>
                  <a:pt x="3" y="40"/>
                </a:lnTo>
                <a:lnTo>
                  <a:pt x="0" y="34"/>
                </a:lnTo>
                <a:lnTo>
                  <a:pt x="0" y="28"/>
                </a:lnTo>
                <a:lnTo>
                  <a:pt x="0" y="22"/>
                </a:lnTo>
                <a:lnTo>
                  <a:pt x="0" y="16"/>
                </a:lnTo>
                <a:lnTo>
                  <a:pt x="0" y="12"/>
                </a:lnTo>
                <a:lnTo>
                  <a:pt x="3" y="6"/>
                </a:lnTo>
                <a:lnTo>
                  <a:pt x="6" y="3"/>
                </a:lnTo>
                <a:lnTo>
                  <a:pt x="12" y="0"/>
                </a:lnTo>
                <a:lnTo>
                  <a:pt x="18" y="0"/>
                </a:lnTo>
                <a:lnTo>
                  <a:pt x="28" y="0"/>
                </a:lnTo>
                <a:lnTo>
                  <a:pt x="37" y="0"/>
                </a:lnTo>
                <a:lnTo>
                  <a:pt x="49" y="3"/>
                </a:lnTo>
                <a:lnTo>
                  <a:pt x="62" y="6"/>
                </a:lnTo>
                <a:lnTo>
                  <a:pt x="77" y="9"/>
                </a:lnTo>
                <a:lnTo>
                  <a:pt x="96" y="16"/>
                </a:lnTo>
                <a:lnTo>
                  <a:pt x="114" y="609"/>
                </a:lnTo>
                <a:lnTo>
                  <a:pt x="43" y="609"/>
                </a:lnTo>
                <a:lnTo>
                  <a:pt x="43" y="572"/>
                </a:lnTo>
                <a:lnTo>
                  <a:pt x="43" y="538"/>
                </a:lnTo>
                <a:lnTo>
                  <a:pt x="43" y="504"/>
                </a:lnTo>
                <a:lnTo>
                  <a:pt x="43" y="470"/>
                </a:lnTo>
                <a:lnTo>
                  <a:pt x="43" y="439"/>
                </a:lnTo>
                <a:lnTo>
                  <a:pt x="43" y="411"/>
                </a:lnTo>
                <a:lnTo>
                  <a:pt x="40" y="383"/>
                </a:lnTo>
                <a:lnTo>
                  <a:pt x="40" y="355"/>
                </a:lnTo>
                <a:lnTo>
                  <a:pt x="40" y="331"/>
                </a:lnTo>
                <a:lnTo>
                  <a:pt x="40" y="309"/>
                </a:lnTo>
                <a:lnTo>
                  <a:pt x="40" y="284"/>
                </a:lnTo>
                <a:lnTo>
                  <a:pt x="37" y="266"/>
                </a:lnTo>
                <a:lnTo>
                  <a:pt x="37" y="247"/>
                </a:lnTo>
                <a:lnTo>
                  <a:pt x="37" y="229"/>
                </a:lnTo>
                <a:lnTo>
                  <a:pt x="34" y="213"/>
                </a:lnTo>
                <a:lnTo>
                  <a:pt x="34" y="198"/>
                </a:lnTo>
                <a:lnTo>
                  <a:pt x="31" y="170"/>
                </a:lnTo>
                <a:lnTo>
                  <a:pt x="28" y="148"/>
                </a:lnTo>
                <a:lnTo>
                  <a:pt x="25" y="124"/>
                </a:lnTo>
                <a:lnTo>
                  <a:pt x="21" y="105"/>
                </a:lnTo>
                <a:lnTo>
                  <a:pt x="18" y="87"/>
                </a:lnTo>
                <a:lnTo>
                  <a:pt x="15" y="74"/>
                </a:lnTo>
                <a:lnTo>
                  <a:pt x="9" y="59"/>
                </a:lnTo>
                <a:lnTo>
                  <a:pt x="6" y="5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8" name="Freeform 82"/>
          <p:cNvSpPr>
            <a:spLocks noChangeArrowheads="1"/>
          </p:cNvSpPr>
          <p:nvPr/>
        </p:nvSpPr>
        <p:spPr bwMode="auto">
          <a:xfrm>
            <a:off x="7735888" y="3775075"/>
            <a:ext cx="941387" cy="1039813"/>
          </a:xfrm>
          <a:custGeom>
            <a:avLst/>
            <a:gdLst>
              <a:gd name="T0" fmla="*/ 420 w 593"/>
              <a:gd name="T1" fmla="*/ 0 h 655"/>
              <a:gd name="T2" fmla="*/ 439 w 593"/>
              <a:gd name="T3" fmla="*/ 0 h 655"/>
              <a:gd name="T4" fmla="*/ 461 w 593"/>
              <a:gd name="T5" fmla="*/ 9 h 655"/>
              <a:gd name="T6" fmla="*/ 491 w 593"/>
              <a:gd name="T7" fmla="*/ 24 h 655"/>
              <a:gd name="T8" fmla="*/ 535 w 593"/>
              <a:gd name="T9" fmla="*/ 46 h 655"/>
              <a:gd name="T10" fmla="*/ 572 w 593"/>
              <a:gd name="T11" fmla="*/ 68 h 655"/>
              <a:gd name="T12" fmla="*/ 590 w 593"/>
              <a:gd name="T13" fmla="*/ 86 h 655"/>
              <a:gd name="T14" fmla="*/ 590 w 593"/>
              <a:gd name="T15" fmla="*/ 102 h 655"/>
              <a:gd name="T16" fmla="*/ 566 w 593"/>
              <a:gd name="T17" fmla="*/ 129 h 655"/>
              <a:gd name="T18" fmla="*/ 563 w 593"/>
              <a:gd name="T19" fmla="*/ 139 h 655"/>
              <a:gd name="T20" fmla="*/ 556 w 593"/>
              <a:gd name="T21" fmla="*/ 154 h 655"/>
              <a:gd name="T22" fmla="*/ 553 w 593"/>
              <a:gd name="T23" fmla="*/ 179 h 655"/>
              <a:gd name="T24" fmla="*/ 550 w 593"/>
              <a:gd name="T25" fmla="*/ 213 h 655"/>
              <a:gd name="T26" fmla="*/ 544 w 593"/>
              <a:gd name="T27" fmla="*/ 253 h 655"/>
              <a:gd name="T28" fmla="*/ 541 w 593"/>
              <a:gd name="T29" fmla="*/ 306 h 655"/>
              <a:gd name="T30" fmla="*/ 538 w 593"/>
              <a:gd name="T31" fmla="*/ 364 h 655"/>
              <a:gd name="T32" fmla="*/ 535 w 593"/>
              <a:gd name="T33" fmla="*/ 432 h 655"/>
              <a:gd name="T34" fmla="*/ 529 w 593"/>
              <a:gd name="T35" fmla="*/ 510 h 655"/>
              <a:gd name="T36" fmla="*/ 525 w 593"/>
              <a:gd name="T37" fmla="*/ 593 h 655"/>
              <a:gd name="T38" fmla="*/ 451 w 593"/>
              <a:gd name="T39" fmla="*/ 655 h 655"/>
              <a:gd name="T40" fmla="*/ 451 w 593"/>
              <a:gd name="T41" fmla="*/ 565 h 655"/>
              <a:gd name="T42" fmla="*/ 451 w 593"/>
              <a:gd name="T43" fmla="*/ 482 h 655"/>
              <a:gd name="T44" fmla="*/ 451 w 593"/>
              <a:gd name="T45" fmla="*/ 408 h 655"/>
              <a:gd name="T46" fmla="*/ 448 w 593"/>
              <a:gd name="T47" fmla="*/ 343 h 655"/>
              <a:gd name="T48" fmla="*/ 448 w 593"/>
              <a:gd name="T49" fmla="*/ 284 h 655"/>
              <a:gd name="T50" fmla="*/ 445 w 593"/>
              <a:gd name="T51" fmla="*/ 235 h 655"/>
              <a:gd name="T52" fmla="*/ 445 w 593"/>
              <a:gd name="T53" fmla="*/ 194 h 655"/>
              <a:gd name="T54" fmla="*/ 442 w 593"/>
              <a:gd name="T55" fmla="*/ 160 h 655"/>
              <a:gd name="T56" fmla="*/ 439 w 593"/>
              <a:gd name="T57" fmla="*/ 136 h 655"/>
              <a:gd name="T58" fmla="*/ 439 w 593"/>
              <a:gd name="T59" fmla="*/ 120 h 655"/>
              <a:gd name="T60" fmla="*/ 430 w 593"/>
              <a:gd name="T61" fmla="*/ 105 h 655"/>
              <a:gd name="T62" fmla="*/ 414 w 593"/>
              <a:gd name="T63" fmla="*/ 86 h 655"/>
              <a:gd name="T64" fmla="*/ 393 w 593"/>
              <a:gd name="T65" fmla="*/ 77 h 655"/>
              <a:gd name="T66" fmla="*/ 368 w 593"/>
              <a:gd name="T67" fmla="*/ 77 h 655"/>
              <a:gd name="T68" fmla="*/ 331 w 593"/>
              <a:gd name="T69" fmla="*/ 83 h 655"/>
              <a:gd name="T70" fmla="*/ 269 w 593"/>
              <a:gd name="T71" fmla="*/ 95 h 655"/>
              <a:gd name="T72" fmla="*/ 186 w 593"/>
              <a:gd name="T73" fmla="*/ 111 h 655"/>
              <a:gd name="T74" fmla="*/ 84 w 593"/>
              <a:gd name="T75" fmla="*/ 133 h 655"/>
              <a:gd name="T76" fmla="*/ 0 w 593"/>
              <a:gd name="T77" fmla="*/ 99 h 655"/>
              <a:gd name="T78" fmla="*/ 121 w 593"/>
              <a:gd name="T79" fmla="*/ 77 h 655"/>
              <a:gd name="T80" fmla="*/ 223 w 593"/>
              <a:gd name="T81" fmla="*/ 55 h 655"/>
              <a:gd name="T82" fmla="*/ 303 w 593"/>
              <a:gd name="T83" fmla="*/ 43 h 655"/>
              <a:gd name="T84" fmla="*/ 359 w 593"/>
              <a:gd name="T85" fmla="*/ 27 h 655"/>
              <a:gd name="T86" fmla="*/ 393 w 593"/>
              <a:gd name="T87" fmla="*/ 1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3" h="655">
                <a:moveTo>
                  <a:pt x="399" y="9"/>
                </a:moveTo>
                <a:lnTo>
                  <a:pt x="408" y="3"/>
                </a:lnTo>
                <a:lnTo>
                  <a:pt x="420" y="0"/>
                </a:lnTo>
                <a:lnTo>
                  <a:pt x="427" y="0"/>
                </a:lnTo>
                <a:lnTo>
                  <a:pt x="433" y="0"/>
                </a:lnTo>
                <a:lnTo>
                  <a:pt x="439" y="0"/>
                </a:lnTo>
                <a:lnTo>
                  <a:pt x="445" y="3"/>
                </a:lnTo>
                <a:lnTo>
                  <a:pt x="451" y="6"/>
                </a:lnTo>
                <a:lnTo>
                  <a:pt x="461" y="9"/>
                </a:lnTo>
                <a:lnTo>
                  <a:pt x="470" y="12"/>
                </a:lnTo>
                <a:lnTo>
                  <a:pt x="482" y="18"/>
                </a:lnTo>
                <a:lnTo>
                  <a:pt x="491" y="24"/>
                </a:lnTo>
                <a:lnTo>
                  <a:pt x="504" y="31"/>
                </a:lnTo>
                <a:lnTo>
                  <a:pt x="519" y="37"/>
                </a:lnTo>
                <a:lnTo>
                  <a:pt x="535" y="46"/>
                </a:lnTo>
                <a:lnTo>
                  <a:pt x="550" y="55"/>
                </a:lnTo>
                <a:lnTo>
                  <a:pt x="559" y="61"/>
                </a:lnTo>
                <a:lnTo>
                  <a:pt x="572" y="68"/>
                </a:lnTo>
                <a:lnTo>
                  <a:pt x="578" y="74"/>
                </a:lnTo>
                <a:lnTo>
                  <a:pt x="584" y="80"/>
                </a:lnTo>
                <a:lnTo>
                  <a:pt x="590" y="86"/>
                </a:lnTo>
                <a:lnTo>
                  <a:pt x="593" y="89"/>
                </a:lnTo>
                <a:lnTo>
                  <a:pt x="593" y="95"/>
                </a:lnTo>
                <a:lnTo>
                  <a:pt x="590" y="102"/>
                </a:lnTo>
                <a:lnTo>
                  <a:pt x="584" y="111"/>
                </a:lnTo>
                <a:lnTo>
                  <a:pt x="575" y="120"/>
                </a:lnTo>
                <a:lnTo>
                  <a:pt x="566" y="129"/>
                </a:lnTo>
                <a:lnTo>
                  <a:pt x="566" y="133"/>
                </a:lnTo>
                <a:lnTo>
                  <a:pt x="563" y="133"/>
                </a:lnTo>
                <a:lnTo>
                  <a:pt x="563" y="139"/>
                </a:lnTo>
                <a:lnTo>
                  <a:pt x="559" y="142"/>
                </a:lnTo>
                <a:lnTo>
                  <a:pt x="559" y="148"/>
                </a:lnTo>
                <a:lnTo>
                  <a:pt x="556" y="154"/>
                </a:lnTo>
                <a:lnTo>
                  <a:pt x="556" y="160"/>
                </a:lnTo>
                <a:lnTo>
                  <a:pt x="553" y="170"/>
                </a:lnTo>
                <a:lnTo>
                  <a:pt x="553" y="179"/>
                </a:lnTo>
                <a:lnTo>
                  <a:pt x="553" y="188"/>
                </a:lnTo>
                <a:lnTo>
                  <a:pt x="550" y="201"/>
                </a:lnTo>
                <a:lnTo>
                  <a:pt x="550" y="213"/>
                </a:lnTo>
                <a:lnTo>
                  <a:pt x="547" y="225"/>
                </a:lnTo>
                <a:lnTo>
                  <a:pt x="547" y="241"/>
                </a:lnTo>
                <a:lnTo>
                  <a:pt x="544" y="253"/>
                </a:lnTo>
                <a:lnTo>
                  <a:pt x="544" y="272"/>
                </a:lnTo>
                <a:lnTo>
                  <a:pt x="544" y="287"/>
                </a:lnTo>
                <a:lnTo>
                  <a:pt x="541" y="306"/>
                </a:lnTo>
                <a:lnTo>
                  <a:pt x="541" y="324"/>
                </a:lnTo>
                <a:lnTo>
                  <a:pt x="538" y="343"/>
                </a:lnTo>
                <a:lnTo>
                  <a:pt x="538" y="364"/>
                </a:lnTo>
                <a:lnTo>
                  <a:pt x="535" y="386"/>
                </a:lnTo>
                <a:lnTo>
                  <a:pt x="535" y="408"/>
                </a:lnTo>
                <a:lnTo>
                  <a:pt x="535" y="432"/>
                </a:lnTo>
                <a:lnTo>
                  <a:pt x="532" y="457"/>
                </a:lnTo>
                <a:lnTo>
                  <a:pt x="532" y="482"/>
                </a:lnTo>
                <a:lnTo>
                  <a:pt x="529" y="510"/>
                </a:lnTo>
                <a:lnTo>
                  <a:pt x="529" y="537"/>
                </a:lnTo>
                <a:lnTo>
                  <a:pt x="525" y="565"/>
                </a:lnTo>
                <a:lnTo>
                  <a:pt x="525" y="593"/>
                </a:lnTo>
                <a:lnTo>
                  <a:pt x="522" y="624"/>
                </a:lnTo>
                <a:lnTo>
                  <a:pt x="522" y="655"/>
                </a:lnTo>
                <a:lnTo>
                  <a:pt x="451" y="655"/>
                </a:lnTo>
                <a:lnTo>
                  <a:pt x="451" y="624"/>
                </a:lnTo>
                <a:lnTo>
                  <a:pt x="451" y="593"/>
                </a:lnTo>
                <a:lnTo>
                  <a:pt x="451" y="565"/>
                </a:lnTo>
                <a:lnTo>
                  <a:pt x="451" y="537"/>
                </a:lnTo>
                <a:lnTo>
                  <a:pt x="451" y="510"/>
                </a:lnTo>
                <a:lnTo>
                  <a:pt x="451" y="482"/>
                </a:lnTo>
                <a:lnTo>
                  <a:pt x="451" y="457"/>
                </a:lnTo>
                <a:lnTo>
                  <a:pt x="451" y="432"/>
                </a:lnTo>
                <a:lnTo>
                  <a:pt x="451" y="408"/>
                </a:lnTo>
                <a:lnTo>
                  <a:pt x="448" y="386"/>
                </a:lnTo>
                <a:lnTo>
                  <a:pt x="448" y="364"/>
                </a:lnTo>
                <a:lnTo>
                  <a:pt x="448" y="343"/>
                </a:lnTo>
                <a:lnTo>
                  <a:pt x="448" y="321"/>
                </a:lnTo>
                <a:lnTo>
                  <a:pt x="448" y="303"/>
                </a:lnTo>
                <a:lnTo>
                  <a:pt x="448" y="284"/>
                </a:lnTo>
                <a:lnTo>
                  <a:pt x="448" y="269"/>
                </a:lnTo>
                <a:lnTo>
                  <a:pt x="445" y="250"/>
                </a:lnTo>
                <a:lnTo>
                  <a:pt x="445" y="235"/>
                </a:lnTo>
                <a:lnTo>
                  <a:pt x="445" y="222"/>
                </a:lnTo>
                <a:lnTo>
                  <a:pt x="445" y="207"/>
                </a:lnTo>
                <a:lnTo>
                  <a:pt x="445" y="194"/>
                </a:lnTo>
                <a:lnTo>
                  <a:pt x="445" y="182"/>
                </a:lnTo>
                <a:lnTo>
                  <a:pt x="442" y="173"/>
                </a:lnTo>
                <a:lnTo>
                  <a:pt x="442" y="160"/>
                </a:lnTo>
                <a:lnTo>
                  <a:pt x="442" y="151"/>
                </a:lnTo>
                <a:lnTo>
                  <a:pt x="442" y="145"/>
                </a:lnTo>
                <a:lnTo>
                  <a:pt x="439" y="136"/>
                </a:lnTo>
                <a:lnTo>
                  <a:pt x="439" y="129"/>
                </a:lnTo>
                <a:lnTo>
                  <a:pt x="439" y="126"/>
                </a:lnTo>
                <a:lnTo>
                  <a:pt x="439" y="120"/>
                </a:lnTo>
                <a:lnTo>
                  <a:pt x="436" y="117"/>
                </a:lnTo>
                <a:lnTo>
                  <a:pt x="436" y="114"/>
                </a:lnTo>
                <a:lnTo>
                  <a:pt x="430" y="105"/>
                </a:lnTo>
                <a:lnTo>
                  <a:pt x="427" y="99"/>
                </a:lnTo>
                <a:lnTo>
                  <a:pt x="420" y="92"/>
                </a:lnTo>
                <a:lnTo>
                  <a:pt x="414" y="86"/>
                </a:lnTo>
                <a:lnTo>
                  <a:pt x="408" y="83"/>
                </a:lnTo>
                <a:lnTo>
                  <a:pt x="399" y="80"/>
                </a:lnTo>
                <a:lnTo>
                  <a:pt x="393" y="77"/>
                </a:lnTo>
                <a:lnTo>
                  <a:pt x="383" y="77"/>
                </a:lnTo>
                <a:lnTo>
                  <a:pt x="377" y="77"/>
                </a:lnTo>
                <a:lnTo>
                  <a:pt x="368" y="77"/>
                </a:lnTo>
                <a:lnTo>
                  <a:pt x="359" y="80"/>
                </a:lnTo>
                <a:lnTo>
                  <a:pt x="346" y="83"/>
                </a:lnTo>
                <a:lnTo>
                  <a:pt x="331" y="83"/>
                </a:lnTo>
                <a:lnTo>
                  <a:pt x="312" y="86"/>
                </a:lnTo>
                <a:lnTo>
                  <a:pt x="291" y="92"/>
                </a:lnTo>
                <a:lnTo>
                  <a:pt x="269" y="95"/>
                </a:lnTo>
                <a:lnTo>
                  <a:pt x="244" y="102"/>
                </a:lnTo>
                <a:lnTo>
                  <a:pt x="216" y="105"/>
                </a:lnTo>
                <a:lnTo>
                  <a:pt x="186" y="111"/>
                </a:lnTo>
                <a:lnTo>
                  <a:pt x="155" y="120"/>
                </a:lnTo>
                <a:lnTo>
                  <a:pt x="121" y="126"/>
                </a:lnTo>
                <a:lnTo>
                  <a:pt x="84" y="133"/>
                </a:lnTo>
                <a:lnTo>
                  <a:pt x="43" y="142"/>
                </a:lnTo>
                <a:lnTo>
                  <a:pt x="0" y="151"/>
                </a:lnTo>
                <a:lnTo>
                  <a:pt x="0" y="99"/>
                </a:lnTo>
                <a:lnTo>
                  <a:pt x="43" y="89"/>
                </a:lnTo>
                <a:lnTo>
                  <a:pt x="84" y="83"/>
                </a:lnTo>
                <a:lnTo>
                  <a:pt x="121" y="77"/>
                </a:lnTo>
                <a:lnTo>
                  <a:pt x="158" y="68"/>
                </a:lnTo>
                <a:lnTo>
                  <a:pt x="192" y="61"/>
                </a:lnTo>
                <a:lnTo>
                  <a:pt x="223" y="55"/>
                </a:lnTo>
                <a:lnTo>
                  <a:pt x="250" y="52"/>
                </a:lnTo>
                <a:lnTo>
                  <a:pt x="278" y="46"/>
                </a:lnTo>
                <a:lnTo>
                  <a:pt x="303" y="43"/>
                </a:lnTo>
                <a:lnTo>
                  <a:pt x="325" y="37"/>
                </a:lnTo>
                <a:lnTo>
                  <a:pt x="343" y="34"/>
                </a:lnTo>
                <a:lnTo>
                  <a:pt x="359" y="27"/>
                </a:lnTo>
                <a:lnTo>
                  <a:pt x="374" y="24"/>
                </a:lnTo>
                <a:lnTo>
                  <a:pt x="383" y="18"/>
                </a:lnTo>
                <a:lnTo>
                  <a:pt x="393" y="15"/>
                </a:lnTo>
                <a:lnTo>
                  <a:pt x="399" y="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29" name="Freeform 83"/>
          <p:cNvSpPr>
            <a:spLocks noChangeArrowheads="1"/>
          </p:cNvSpPr>
          <p:nvPr/>
        </p:nvSpPr>
        <p:spPr bwMode="auto">
          <a:xfrm>
            <a:off x="7766050" y="4049713"/>
            <a:ext cx="554038" cy="117475"/>
          </a:xfrm>
          <a:custGeom>
            <a:avLst/>
            <a:gdLst>
              <a:gd name="T0" fmla="*/ 176 w 349"/>
              <a:gd name="T1" fmla="*/ 12 h 74"/>
              <a:gd name="T2" fmla="*/ 201 w 349"/>
              <a:gd name="T3" fmla="*/ 6 h 74"/>
              <a:gd name="T4" fmla="*/ 225 w 349"/>
              <a:gd name="T5" fmla="*/ 3 h 74"/>
              <a:gd name="T6" fmla="*/ 247 w 349"/>
              <a:gd name="T7" fmla="*/ 0 h 74"/>
              <a:gd name="T8" fmla="*/ 265 w 349"/>
              <a:gd name="T9" fmla="*/ 0 h 74"/>
              <a:gd name="T10" fmla="*/ 281 w 349"/>
              <a:gd name="T11" fmla="*/ 0 h 74"/>
              <a:gd name="T12" fmla="*/ 293 w 349"/>
              <a:gd name="T13" fmla="*/ 0 h 74"/>
              <a:gd name="T14" fmla="*/ 306 w 349"/>
              <a:gd name="T15" fmla="*/ 3 h 74"/>
              <a:gd name="T16" fmla="*/ 315 w 349"/>
              <a:gd name="T17" fmla="*/ 6 h 74"/>
              <a:gd name="T18" fmla="*/ 324 w 349"/>
              <a:gd name="T19" fmla="*/ 9 h 74"/>
              <a:gd name="T20" fmla="*/ 330 w 349"/>
              <a:gd name="T21" fmla="*/ 15 h 74"/>
              <a:gd name="T22" fmla="*/ 337 w 349"/>
              <a:gd name="T23" fmla="*/ 18 h 74"/>
              <a:gd name="T24" fmla="*/ 340 w 349"/>
              <a:gd name="T25" fmla="*/ 21 h 74"/>
              <a:gd name="T26" fmla="*/ 343 w 349"/>
              <a:gd name="T27" fmla="*/ 24 h 74"/>
              <a:gd name="T28" fmla="*/ 346 w 349"/>
              <a:gd name="T29" fmla="*/ 28 h 74"/>
              <a:gd name="T30" fmla="*/ 349 w 349"/>
              <a:gd name="T31" fmla="*/ 31 h 74"/>
              <a:gd name="T32" fmla="*/ 349 w 349"/>
              <a:gd name="T33" fmla="*/ 34 h 74"/>
              <a:gd name="T34" fmla="*/ 346 w 349"/>
              <a:gd name="T35" fmla="*/ 37 h 74"/>
              <a:gd name="T36" fmla="*/ 343 w 349"/>
              <a:gd name="T37" fmla="*/ 37 h 74"/>
              <a:gd name="T38" fmla="*/ 340 w 349"/>
              <a:gd name="T39" fmla="*/ 40 h 74"/>
              <a:gd name="T40" fmla="*/ 337 w 349"/>
              <a:gd name="T41" fmla="*/ 40 h 74"/>
              <a:gd name="T42" fmla="*/ 330 w 349"/>
              <a:gd name="T43" fmla="*/ 43 h 74"/>
              <a:gd name="T44" fmla="*/ 321 w 349"/>
              <a:gd name="T45" fmla="*/ 43 h 74"/>
              <a:gd name="T46" fmla="*/ 315 w 349"/>
              <a:gd name="T47" fmla="*/ 46 h 74"/>
              <a:gd name="T48" fmla="*/ 306 w 349"/>
              <a:gd name="T49" fmla="*/ 46 h 74"/>
              <a:gd name="T50" fmla="*/ 293 w 349"/>
              <a:gd name="T51" fmla="*/ 49 h 74"/>
              <a:gd name="T52" fmla="*/ 284 w 349"/>
              <a:gd name="T53" fmla="*/ 49 h 74"/>
              <a:gd name="T54" fmla="*/ 272 w 349"/>
              <a:gd name="T55" fmla="*/ 52 h 74"/>
              <a:gd name="T56" fmla="*/ 256 w 349"/>
              <a:gd name="T57" fmla="*/ 52 h 74"/>
              <a:gd name="T58" fmla="*/ 244 w 349"/>
              <a:gd name="T59" fmla="*/ 55 h 74"/>
              <a:gd name="T60" fmla="*/ 225 w 349"/>
              <a:gd name="T61" fmla="*/ 55 h 74"/>
              <a:gd name="T62" fmla="*/ 210 w 349"/>
              <a:gd name="T63" fmla="*/ 58 h 74"/>
              <a:gd name="T64" fmla="*/ 176 w 349"/>
              <a:gd name="T65" fmla="*/ 62 h 74"/>
              <a:gd name="T66" fmla="*/ 145 w 349"/>
              <a:gd name="T67" fmla="*/ 65 h 74"/>
              <a:gd name="T68" fmla="*/ 117 w 349"/>
              <a:gd name="T69" fmla="*/ 68 h 74"/>
              <a:gd name="T70" fmla="*/ 89 w 349"/>
              <a:gd name="T71" fmla="*/ 71 h 74"/>
              <a:gd name="T72" fmla="*/ 65 w 349"/>
              <a:gd name="T73" fmla="*/ 71 h 74"/>
              <a:gd name="T74" fmla="*/ 40 w 349"/>
              <a:gd name="T75" fmla="*/ 74 h 74"/>
              <a:gd name="T76" fmla="*/ 18 w 349"/>
              <a:gd name="T77" fmla="*/ 74 h 74"/>
              <a:gd name="T78" fmla="*/ 0 w 349"/>
              <a:gd name="T79" fmla="*/ 74 h 74"/>
              <a:gd name="T80" fmla="*/ 0 w 349"/>
              <a:gd name="T81" fmla="*/ 37 h 74"/>
              <a:gd name="T82" fmla="*/ 18 w 349"/>
              <a:gd name="T83" fmla="*/ 37 h 74"/>
              <a:gd name="T84" fmla="*/ 40 w 349"/>
              <a:gd name="T85" fmla="*/ 34 h 74"/>
              <a:gd name="T86" fmla="*/ 58 w 349"/>
              <a:gd name="T87" fmla="*/ 34 h 74"/>
              <a:gd name="T88" fmla="*/ 80 w 349"/>
              <a:gd name="T89" fmla="*/ 31 h 74"/>
              <a:gd name="T90" fmla="*/ 105 w 349"/>
              <a:gd name="T91" fmla="*/ 28 h 74"/>
              <a:gd name="T92" fmla="*/ 126 w 349"/>
              <a:gd name="T93" fmla="*/ 21 h 74"/>
              <a:gd name="T94" fmla="*/ 151 w 349"/>
              <a:gd name="T95" fmla="*/ 18 h 74"/>
              <a:gd name="T96" fmla="*/ 176 w 349"/>
              <a:gd name="T97" fmla="*/ 1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9" h="74">
                <a:moveTo>
                  <a:pt x="176" y="12"/>
                </a:moveTo>
                <a:lnTo>
                  <a:pt x="201" y="6"/>
                </a:lnTo>
                <a:lnTo>
                  <a:pt x="225" y="3"/>
                </a:lnTo>
                <a:lnTo>
                  <a:pt x="247" y="0"/>
                </a:lnTo>
                <a:lnTo>
                  <a:pt x="265" y="0"/>
                </a:lnTo>
                <a:lnTo>
                  <a:pt x="281" y="0"/>
                </a:lnTo>
                <a:lnTo>
                  <a:pt x="293" y="0"/>
                </a:lnTo>
                <a:lnTo>
                  <a:pt x="306" y="3"/>
                </a:lnTo>
                <a:lnTo>
                  <a:pt x="315" y="6"/>
                </a:lnTo>
                <a:lnTo>
                  <a:pt x="324" y="9"/>
                </a:lnTo>
                <a:lnTo>
                  <a:pt x="330" y="15"/>
                </a:lnTo>
                <a:lnTo>
                  <a:pt x="337" y="18"/>
                </a:lnTo>
                <a:lnTo>
                  <a:pt x="340" y="21"/>
                </a:lnTo>
                <a:lnTo>
                  <a:pt x="343" y="24"/>
                </a:lnTo>
                <a:lnTo>
                  <a:pt x="346" y="28"/>
                </a:lnTo>
                <a:lnTo>
                  <a:pt x="349" y="31"/>
                </a:lnTo>
                <a:lnTo>
                  <a:pt x="349" y="34"/>
                </a:lnTo>
                <a:lnTo>
                  <a:pt x="346" y="37"/>
                </a:lnTo>
                <a:lnTo>
                  <a:pt x="343" y="37"/>
                </a:lnTo>
                <a:lnTo>
                  <a:pt x="340" y="40"/>
                </a:lnTo>
                <a:lnTo>
                  <a:pt x="337" y="40"/>
                </a:lnTo>
                <a:lnTo>
                  <a:pt x="330" y="43"/>
                </a:lnTo>
                <a:lnTo>
                  <a:pt x="321" y="43"/>
                </a:lnTo>
                <a:lnTo>
                  <a:pt x="315" y="46"/>
                </a:lnTo>
                <a:lnTo>
                  <a:pt x="306" y="46"/>
                </a:lnTo>
                <a:lnTo>
                  <a:pt x="293" y="49"/>
                </a:lnTo>
                <a:lnTo>
                  <a:pt x="284" y="49"/>
                </a:lnTo>
                <a:lnTo>
                  <a:pt x="272" y="52"/>
                </a:lnTo>
                <a:lnTo>
                  <a:pt x="256" y="52"/>
                </a:lnTo>
                <a:lnTo>
                  <a:pt x="244" y="55"/>
                </a:lnTo>
                <a:lnTo>
                  <a:pt x="225" y="55"/>
                </a:lnTo>
                <a:lnTo>
                  <a:pt x="210" y="58"/>
                </a:lnTo>
                <a:lnTo>
                  <a:pt x="176" y="62"/>
                </a:lnTo>
                <a:lnTo>
                  <a:pt x="145" y="65"/>
                </a:lnTo>
                <a:lnTo>
                  <a:pt x="117" y="68"/>
                </a:lnTo>
                <a:lnTo>
                  <a:pt x="89" y="71"/>
                </a:lnTo>
                <a:lnTo>
                  <a:pt x="65" y="71"/>
                </a:lnTo>
                <a:lnTo>
                  <a:pt x="40" y="74"/>
                </a:lnTo>
                <a:lnTo>
                  <a:pt x="18" y="74"/>
                </a:lnTo>
                <a:lnTo>
                  <a:pt x="0" y="74"/>
                </a:lnTo>
                <a:lnTo>
                  <a:pt x="0" y="37"/>
                </a:lnTo>
                <a:lnTo>
                  <a:pt x="18" y="37"/>
                </a:lnTo>
                <a:lnTo>
                  <a:pt x="40" y="34"/>
                </a:lnTo>
                <a:lnTo>
                  <a:pt x="58" y="34"/>
                </a:lnTo>
                <a:lnTo>
                  <a:pt x="80" y="31"/>
                </a:lnTo>
                <a:lnTo>
                  <a:pt x="105" y="28"/>
                </a:lnTo>
                <a:lnTo>
                  <a:pt x="126" y="21"/>
                </a:lnTo>
                <a:lnTo>
                  <a:pt x="151" y="18"/>
                </a:lnTo>
                <a:lnTo>
                  <a:pt x="176" y="1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30" name="Freeform 84"/>
          <p:cNvSpPr>
            <a:spLocks noChangeArrowheads="1"/>
          </p:cNvSpPr>
          <p:nvPr/>
        </p:nvSpPr>
        <p:spPr bwMode="auto">
          <a:xfrm>
            <a:off x="7766050" y="4275138"/>
            <a:ext cx="554038" cy="141287"/>
          </a:xfrm>
          <a:custGeom>
            <a:avLst/>
            <a:gdLst>
              <a:gd name="T0" fmla="*/ 0 w 349"/>
              <a:gd name="T1" fmla="*/ 43 h 89"/>
              <a:gd name="T2" fmla="*/ 15 w 349"/>
              <a:gd name="T3" fmla="*/ 43 h 89"/>
              <a:gd name="T4" fmla="*/ 31 w 349"/>
              <a:gd name="T5" fmla="*/ 43 h 89"/>
              <a:gd name="T6" fmla="*/ 49 w 349"/>
              <a:gd name="T7" fmla="*/ 40 h 89"/>
              <a:gd name="T8" fmla="*/ 71 w 349"/>
              <a:gd name="T9" fmla="*/ 37 h 89"/>
              <a:gd name="T10" fmla="*/ 92 w 349"/>
              <a:gd name="T11" fmla="*/ 34 h 89"/>
              <a:gd name="T12" fmla="*/ 114 w 349"/>
              <a:gd name="T13" fmla="*/ 31 h 89"/>
              <a:gd name="T14" fmla="*/ 139 w 349"/>
              <a:gd name="T15" fmla="*/ 25 h 89"/>
              <a:gd name="T16" fmla="*/ 167 w 349"/>
              <a:gd name="T17" fmla="*/ 18 h 89"/>
              <a:gd name="T18" fmla="*/ 194 w 349"/>
              <a:gd name="T19" fmla="*/ 12 h 89"/>
              <a:gd name="T20" fmla="*/ 219 w 349"/>
              <a:gd name="T21" fmla="*/ 6 h 89"/>
              <a:gd name="T22" fmla="*/ 241 w 349"/>
              <a:gd name="T23" fmla="*/ 3 h 89"/>
              <a:gd name="T24" fmla="*/ 262 w 349"/>
              <a:gd name="T25" fmla="*/ 0 h 89"/>
              <a:gd name="T26" fmla="*/ 278 w 349"/>
              <a:gd name="T27" fmla="*/ 0 h 89"/>
              <a:gd name="T28" fmla="*/ 293 w 349"/>
              <a:gd name="T29" fmla="*/ 0 h 89"/>
              <a:gd name="T30" fmla="*/ 306 w 349"/>
              <a:gd name="T31" fmla="*/ 0 h 89"/>
              <a:gd name="T32" fmla="*/ 315 w 349"/>
              <a:gd name="T33" fmla="*/ 3 h 89"/>
              <a:gd name="T34" fmla="*/ 324 w 349"/>
              <a:gd name="T35" fmla="*/ 6 h 89"/>
              <a:gd name="T36" fmla="*/ 330 w 349"/>
              <a:gd name="T37" fmla="*/ 9 h 89"/>
              <a:gd name="T38" fmla="*/ 337 w 349"/>
              <a:gd name="T39" fmla="*/ 9 h 89"/>
              <a:gd name="T40" fmla="*/ 340 w 349"/>
              <a:gd name="T41" fmla="*/ 12 h 89"/>
              <a:gd name="T42" fmla="*/ 343 w 349"/>
              <a:gd name="T43" fmla="*/ 15 h 89"/>
              <a:gd name="T44" fmla="*/ 346 w 349"/>
              <a:gd name="T45" fmla="*/ 18 h 89"/>
              <a:gd name="T46" fmla="*/ 349 w 349"/>
              <a:gd name="T47" fmla="*/ 22 h 89"/>
              <a:gd name="T48" fmla="*/ 349 w 349"/>
              <a:gd name="T49" fmla="*/ 25 h 89"/>
              <a:gd name="T50" fmla="*/ 349 w 349"/>
              <a:gd name="T51" fmla="*/ 28 h 89"/>
              <a:gd name="T52" fmla="*/ 343 w 349"/>
              <a:gd name="T53" fmla="*/ 28 h 89"/>
              <a:gd name="T54" fmla="*/ 337 w 349"/>
              <a:gd name="T55" fmla="*/ 31 h 89"/>
              <a:gd name="T56" fmla="*/ 327 w 349"/>
              <a:gd name="T57" fmla="*/ 34 h 89"/>
              <a:gd name="T58" fmla="*/ 315 w 349"/>
              <a:gd name="T59" fmla="*/ 37 h 89"/>
              <a:gd name="T60" fmla="*/ 299 w 349"/>
              <a:gd name="T61" fmla="*/ 40 h 89"/>
              <a:gd name="T62" fmla="*/ 281 w 349"/>
              <a:gd name="T63" fmla="*/ 43 h 89"/>
              <a:gd name="T64" fmla="*/ 262 w 349"/>
              <a:gd name="T65" fmla="*/ 49 h 89"/>
              <a:gd name="T66" fmla="*/ 238 w 349"/>
              <a:gd name="T67" fmla="*/ 52 h 89"/>
              <a:gd name="T68" fmla="*/ 213 w 349"/>
              <a:gd name="T69" fmla="*/ 55 h 89"/>
              <a:gd name="T70" fmla="*/ 182 w 349"/>
              <a:gd name="T71" fmla="*/ 62 h 89"/>
              <a:gd name="T72" fmla="*/ 151 w 349"/>
              <a:gd name="T73" fmla="*/ 68 h 89"/>
              <a:gd name="T74" fmla="*/ 117 w 349"/>
              <a:gd name="T75" fmla="*/ 71 h 89"/>
              <a:gd name="T76" fmla="*/ 80 w 349"/>
              <a:gd name="T77" fmla="*/ 77 h 89"/>
              <a:gd name="T78" fmla="*/ 43 w 349"/>
              <a:gd name="T79" fmla="*/ 83 h 89"/>
              <a:gd name="T80" fmla="*/ 0 w 349"/>
              <a:gd name="T81" fmla="*/ 89 h 89"/>
              <a:gd name="T82" fmla="*/ 0 w 349"/>
              <a:gd name="T83" fmla="*/ 4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49" h="89">
                <a:moveTo>
                  <a:pt x="0" y="43"/>
                </a:moveTo>
                <a:lnTo>
                  <a:pt x="15" y="43"/>
                </a:lnTo>
                <a:lnTo>
                  <a:pt x="31" y="43"/>
                </a:lnTo>
                <a:lnTo>
                  <a:pt x="49" y="40"/>
                </a:lnTo>
                <a:lnTo>
                  <a:pt x="71" y="37"/>
                </a:lnTo>
                <a:lnTo>
                  <a:pt x="92" y="34"/>
                </a:lnTo>
                <a:lnTo>
                  <a:pt x="114" y="31"/>
                </a:lnTo>
                <a:lnTo>
                  <a:pt x="139" y="25"/>
                </a:lnTo>
                <a:lnTo>
                  <a:pt x="167" y="18"/>
                </a:lnTo>
                <a:lnTo>
                  <a:pt x="194" y="12"/>
                </a:lnTo>
                <a:lnTo>
                  <a:pt x="219" y="6"/>
                </a:lnTo>
                <a:lnTo>
                  <a:pt x="241" y="3"/>
                </a:lnTo>
                <a:lnTo>
                  <a:pt x="262" y="0"/>
                </a:lnTo>
                <a:lnTo>
                  <a:pt x="278" y="0"/>
                </a:lnTo>
                <a:lnTo>
                  <a:pt x="293" y="0"/>
                </a:lnTo>
                <a:lnTo>
                  <a:pt x="306" y="0"/>
                </a:lnTo>
                <a:lnTo>
                  <a:pt x="315" y="3"/>
                </a:lnTo>
                <a:lnTo>
                  <a:pt x="324" y="6"/>
                </a:lnTo>
                <a:lnTo>
                  <a:pt x="330" y="9"/>
                </a:lnTo>
                <a:lnTo>
                  <a:pt x="337" y="9"/>
                </a:lnTo>
                <a:lnTo>
                  <a:pt x="340" y="12"/>
                </a:lnTo>
                <a:lnTo>
                  <a:pt x="343" y="15"/>
                </a:lnTo>
                <a:lnTo>
                  <a:pt x="346" y="18"/>
                </a:lnTo>
                <a:lnTo>
                  <a:pt x="349" y="22"/>
                </a:lnTo>
                <a:lnTo>
                  <a:pt x="349" y="25"/>
                </a:lnTo>
                <a:lnTo>
                  <a:pt x="349" y="28"/>
                </a:lnTo>
                <a:lnTo>
                  <a:pt x="343" y="28"/>
                </a:lnTo>
                <a:lnTo>
                  <a:pt x="337" y="31"/>
                </a:lnTo>
                <a:lnTo>
                  <a:pt x="327" y="34"/>
                </a:lnTo>
                <a:lnTo>
                  <a:pt x="315" y="37"/>
                </a:lnTo>
                <a:lnTo>
                  <a:pt x="299" y="40"/>
                </a:lnTo>
                <a:lnTo>
                  <a:pt x="281" y="43"/>
                </a:lnTo>
                <a:lnTo>
                  <a:pt x="262" y="49"/>
                </a:lnTo>
                <a:lnTo>
                  <a:pt x="238" y="52"/>
                </a:lnTo>
                <a:lnTo>
                  <a:pt x="213" y="55"/>
                </a:lnTo>
                <a:lnTo>
                  <a:pt x="182" y="62"/>
                </a:lnTo>
                <a:lnTo>
                  <a:pt x="151" y="68"/>
                </a:lnTo>
                <a:lnTo>
                  <a:pt x="117" y="71"/>
                </a:lnTo>
                <a:lnTo>
                  <a:pt x="80" y="77"/>
                </a:lnTo>
                <a:lnTo>
                  <a:pt x="43" y="83"/>
                </a:lnTo>
                <a:lnTo>
                  <a:pt x="0" y="89"/>
                </a:lnTo>
                <a:lnTo>
                  <a:pt x="0" y="4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31" name="Freeform 85"/>
          <p:cNvSpPr>
            <a:spLocks noChangeArrowheads="1"/>
          </p:cNvSpPr>
          <p:nvPr/>
        </p:nvSpPr>
        <p:spPr bwMode="auto">
          <a:xfrm>
            <a:off x="7766050" y="4510088"/>
            <a:ext cx="554038" cy="112712"/>
          </a:xfrm>
          <a:custGeom>
            <a:avLst/>
            <a:gdLst>
              <a:gd name="T0" fmla="*/ 216 w 349"/>
              <a:gd name="T1" fmla="*/ 56 h 71"/>
              <a:gd name="T2" fmla="*/ 185 w 349"/>
              <a:gd name="T3" fmla="*/ 59 h 71"/>
              <a:gd name="T4" fmla="*/ 154 w 349"/>
              <a:gd name="T5" fmla="*/ 65 h 71"/>
              <a:gd name="T6" fmla="*/ 126 w 349"/>
              <a:gd name="T7" fmla="*/ 68 h 71"/>
              <a:gd name="T8" fmla="*/ 99 w 349"/>
              <a:gd name="T9" fmla="*/ 68 h 71"/>
              <a:gd name="T10" fmla="*/ 71 w 349"/>
              <a:gd name="T11" fmla="*/ 71 h 71"/>
              <a:gd name="T12" fmla="*/ 46 w 349"/>
              <a:gd name="T13" fmla="*/ 71 h 71"/>
              <a:gd name="T14" fmla="*/ 21 w 349"/>
              <a:gd name="T15" fmla="*/ 71 h 71"/>
              <a:gd name="T16" fmla="*/ 0 w 349"/>
              <a:gd name="T17" fmla="*/ 71 h 71"/>
              <a:gd name="T18" fmla="*/ 0 w 349"/>
              <a:gd name="T19" fmla="*/ 34 h 71"/>
              <a:gd name="T20" fmla="*/ 43 w 349"/>
              <a:gd name="T21" fmla="*/ 31 h 71"/>
              <a:gd name="T22" fmla="*/ 83 w 349"/>
              <a:gd name="T23" fmla="*/ 25 h 71"/>
              <a:gd name="T24" fmla="*/ 120 w 349"/>
              <a:gd name="T25" fmla="*/ 19 h 71"/>
              <a:gd name="T26" fmla="*/ 157 w 349"/>
              <a:gd name="T27" fmla="*/ 13 h 71"/>
              <a:gd name="T28" fmla="*/ 176 w 349"/>
              <a:gd name="T29" fmla="*/ 9 h 71"/>
              <a:gd name="T30" fmla="*/ 191 w 349"/>
              <a:gd name="T31" fmla="*/ 9 h 71"/>
              <a:gd name="T32" fmla="*/ 207 w 349"/>
              <a:gd name="T33" fmla="*/ 6 h 71"/>
              <a:gd name="T34" fmla="*/ 219 w 349"/>
              <a:gd name="T35" fmla="*/ 3 h 71"/>
              <a:gd name="T36" fmla="*/ 231 w 349"/>
              <a:gd name="T37" fmla="*/ 3 h 71"/>
              <a:gd name="T38" fmla="*/ 244 w 349"/>
              <a:gd name="T39" fmla="*/ 0 h 71"/>
              <a:gd name="T40" fmla="*/ 253 w 349"/>
              <a:gd name="T41" fmla="*/ 0 h 71"/>
              <a:gd name="T42" fmla="*/ 262 w 349"/>
              <a:gd name="T43" fmla="*/ 0 h 71"/>
              <a:gd name="T44" fmla="*/ 278 w 349"/>
              <a:gd name="T45" fmla="*/ 0 h 71"/>
              <a:gd name="T46" fmla="*/ 293 w 349"/>
              <a:gd name="T47" fmla="*/ 3 h 71"/>
              <a:gd name="T48" fmla="*/ 309 w 349"/>
              <a:gd name="T49" fmla="*/ 6 h 71"/>
              <a:gd name="T50" fmla="*/ 321 w 349"/>
              <a:gd name="T51" fmla="*/ 9 h 71"/>
              <a:gd name="T52" fmla="*/ 327 w 349"/>
              <a:gd name="T53" fmla="*/ 13 h 71"/>
              <a:gd name="T54" fmla="*/ 333 w 349"/>
              <a:gd name="T55" fmla="*/ 16 h 71"/>
              <a:gd name="T56" fmla="*/ 340 w 349"/>
              <a:gd name="T57" fmla="*/ 19 h 71"/>
              <a:gd name="T58" fmla="*/ 343 w 349"/>
              <a:gd name="T59" fmla="*/ 22 h 71"/>
              <a:gd name="T60" fmla="*/ 346 w 349"/>
              <a:gd name="T61" fmla="*/ 25 h 71"/>
              <a:gd name="T62" fmla="*/ 346 w 349"/>
              <a:gd name="T63" fmla="*/ 28 h 71"/>
              <a:gd name="T64" fmla="*/ 349 w 349"/>
              <a:gd name="T65" fmla="*/ 28 h 71"/>
              <a:gd name="T66" fmla="*/ 349 w 349"/>
              <a:gd name="T67" fmla="*/ 31 h 71"/>
              <a:gd name="T68" fmla="*/ 346 w 349"/>
              <a:gd name="T69" fmla="*/ 34 h 71"/>
              <a:gd name="T70" fmla="*/ 343 w 349"/>
              <a:gd name="T71" fmla="*/ 34 h 71"/>
              <a:gd name="T72" fmla="*/ 340 w 349"/>
              <a:gd name="T73" fmla="*/ 37 h 71"/>
              <a:gd name="T74" fmla="*/ 337 w 349"/>
              <a:gd name="T75" fmla="*/ 37 h 71"/>
              <a:gd name="T76" fmla="*/ 330 w 349"/>
              <a:gd name="T77" fmla="*/ 40 h 71"/>
              <a:gd name="T78" fmla="*/ 324 w 349"/>
              <a:gd name="T79" fmla="*/ 40 h 71"/>
              <a:gd name="T80" fmla="*/ 315 w 349"/>
              <a:gd name="T81" fmla="*/ 43 h 71"/>
              <a:gd name="T82" fmla="*/ 306 w 349"/>
              <a:gd name="T83" fmla="*/ 43 h 71"/>
              <a:gd name="T84" fmla="*/ 296 w 349"/>
              <a:gd name="T85" fmla="*/ 47 h 71"/>
              <a:gd name="T86" fmla="*/ 284 w 349"/>
              <a:gd name="T87" fmla="*/ 47 h 71"/>
              <a:gd name="T88" fmla="*/ 275 w 349"/>
              <a:gd name="T89" fmla="*/ 50 h 71"/>
              <a:gd name="T90" fmla="*/ 259 w 349"/>
              <a:gd name="T91" fmla="*/ 50 h 71"/>
              <a:gd name="T92" fmla="*/ 247 w 349"/>
              <a:gd name="T93" fmla="*/ 53 h 71"/>
              <a:gd name="T94" fmla="*/ 231 w 349"/>
              <a:gd name="T95" fmla="*/ 53 h 71"/>
              <a:gd name="T96" fmla="*/ 216 w 349"/>
              <a:gd name="T97" fmla="*/ 5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9" h="71">
                <a:moveTo>
                  <a:pt x="216" y="56"/>
                </a:moveTo>
                <a:lnTo>
                  <a:pt x="185" y="59"/>
                </a:lnTo>
                <a:lnTo>
                  <a:pt x="154" y="65"/>
                </a:lnTo>
                <a:lnTo>
                  <a:pt x="126" y="68"/>
                </a:lnTo>
                <a:lnTo>
                  <a:pt x="99" y="68"/>
                </a:lnTo>
                <a:lnTo>
                  <a:pt x="71" y="71"/>
                </a:lnTo>
                <a:lnTo>
                  <a:pt x="46" y="71"/>
                </a:lnTo>
                <a:lnTo>
                  <a:pt x="21" y="71"/>
                </a:lnTo>
                <a:lnTo>
                  <a:pt x="0" y="71"/>
                </a:lnTo>
                <a:lnTo>
                  <a:pt x="0" y="34"/>
                </a:lnTo>
                <a:lnTo>
                  <a:pt x="43" y="31"/>
                </a:lnTo>
                <a:lnTo>
                  <a:pt x="83" y="25"/>
                </a:lnTo>
                <a:lnTo>
                  <a:pt x="120" y="19"/>
                </a:lnTo>
                <a:lnTo>
                  <a:pt x="157" y="13"/>
                </a:lnTo>
                <a:lnTo>
                  <a:pt x="176" y="9"/>
                </a:lnTo>
                <a:lnTo>
                  <a:pt x="191" y="9"/>
                </a:lnTo>
                <a:lnTo>
                  <a:pt x="207" y="6"/>
                </a:lnTo>
                <a:lnTo>
                  <a:pt x="219" y="3"/>
                </a:lnTo>
                <a:lnTo>
                  <a:pt x="231" y="3"/>
                </a:lnTo>
                <a:lnTo>
                  <a:pt x="244" y="0"/>
                </a:lnTo>
                <a:lnTo>
                  <a:pt x="253" y="0"/>
                </a:lnTo>
                <a:lnTo>
                  <a:pt x="262" y="0"/>
                </a:lnTo>
                <a:lnTo>
                  <a:pt x="278" y="0"/>
                </a:lnTo>
                <a:lnTo>
                  <a:pt x="293" y="3"/>
                </a:lnTo>
                <a:lnTo>
                  <a:pt x="309" y="6"/>
                </a:lnTo>
                <a:lnTo>
                  <a:pt x="321" y="9"/>
                </a:lnTo>
                <a:lnTo>
                  <a:pt x="327" y="13"/>
                </a:lnTo>
                <a:lnTo>
                  <a:pt x="333" y="16"/>
                </a:lnTo>
                <a:lnTo>
                  <a:pt x="340" y="19"/>
                </a:lnTo>
                <a:lnTo>
                  <a:pt x="343" y="22"/>
                </a:lnTo>
                <a:lnTo>
                  <a:pt x="346" y="25"/>
                </a:lnTo>
                <a:lnTo>
                  <a:pt x="346" y="28"/>
                </a:lnTo>
                <a:lnTo>
                  <a:pt x="349" y="28"/>
                </a:lnTo>
                <a:lnTo>
                  <a:pt x="349" y="31"/>
                </a:lnTo>
                <a:lnTo>
                  <a:pt x="346" y="34"/>
                </a:lnTo>
                <a:lnTo>
                  <a:pt x="343" y="34"/>
                </a:lnTo>
                <a:lnTo>
                  <a:pt x="340" y="37"/>
                </a:lnTo>
                <a:lnTo>
                  <a:pt x="337" y="37"/>
                </a:lnTo>
                <a:lnTo>
                  <a:pt x="330" y="40"/>
                </a:lnTo>
                <a:lnTo>
                  <a:pt x="324" y="40"/>
                </a:lnTo>
                <a:lnTo>
                  <a:pt x="315" y="43"/>
                </a:lnTo>
                <a:lnTo>
                  <a:pt x="306" y="43"/>
                </a:lnTo>
                <a:lnTo>
                  <a:pt x="296" y="47"/>
                </a:lnTo>
                <a:lnTo>
                  <a:pt x="284" y="47"/>
                </a:lnTo>
                <a:lnTo>
                  <a:pt x="275" y="50"/>
                </a:lnTo>
                <a:lnTo>
                  <a:pt x="259" y="50"/>
                </a:lnTo>
                <a:lnTo>
                  <a:pt x="247" y="53"/>
                </a:lnTo>
                <a:lnTo>
                  <a:pt x="231" y="53"/>
                </a:lnTo>
                <a:lnTo>
                  <a:pt x="216" y="5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32" name="Freeform 86"/>
          <p:cNvSpPr>
            <a:spLocks noChangeArrowheads="1"/>
          </p:cNvSpPr>
          <p:nvPr/>
        </p:nvSpPr>
        <p:spPr bwMode="auto">
          <a:xfrm>
            <a:off x="7024688" y="4676775"/>
            <a:ext cx="2286000" cy="333375"/>
          </a:xfrm>
          <a:custGeom>
            <a:avLst/>
            <a:gdLst>
              <a:gd name="T0" fmla="*/ 1434 w 1440"/>
              <a:gd name="T1" fmla="*/ 121 h 210"/>
              <a:gd name="T2" fmla="*/ 1419 w 1440"/>
              <a:gd name="T3" fmla="*/ 121 h 210"/>
              <a:gd name="T4" fmla="*/ 1394 w 1440"/>
              <a:gd name="T5" fmla="*/ 121 h 210"/>
              <a:gd name="T6" fmla="*/ 1357 w 1440"/>
              <a:gd name="T7" fmla="*/ 121 h 210"/>
              <a:gd name="T8" fmla="*/ 1310 w 1440"/>
              <a:gd name="T9" fmla="*/ 118 h 210"/>
              <a:gd name="T10" fmla="*/ 1255 w 1440"/>
              <a:gd name="T11" fmla="*/ 115 h 210"/>
              <a:gd name="T12" fmla="*/ 1202 w 1440"/>
              <a:gd name="T13" fmla="*/ 112 h 210"/>
              <a:gd name="T14" fmla="*/ 1159 w 1440"/>
              <a:gd name="T15" fmla="*/ 108 h 210"/>
              <a:gd name="T16" fmla="*/ 1125 w 1440"/>
              <a:gd name="T17" fmla="*/ 105 h 210"/>
              <a:gd name="T18" fmla="*/ 1097 w 1440"/>
              <a:gd name="T19" fmla="*/ 105 h 210"/>
              <a:gd name="T20" fmla="*/ 1079 w 1440"/>
              <a:gd name="T21" fmla="*/ 105 h 210"/>
              <a:gd name="T22" fmla="*/ 1063 w 1440"/>
              <a:gd name="T23" fmla="*/ 105 h 210"/>
              <a:gd name="T24" fmla="*/ 1038 w 1440"/>
              <a:gd name="T25" fmla="*/ 105 h 210"/>
              <a:gd name="T26" fmla="*/ 1007 w 1440"/>
              <a:gd name="T27" fmla="*/ 108 h 210"/>
              <a:gd name="T28" fmla="*/ 967 w 1440"/>
              <a:gd name="T29" fmla="*/ 112 h 210"/>
              <a:gd name="T30" fmla="*/ 921 w 1440"/>
              <a:gd name="T31" fmla="*/ 115 h 210"/>
              <a:gd name="T32" fmla="*/ 831 w 1440"/>
              <a:gd name="T33" fmla="*/ 121 h 210"/>
              <a:gd name="T34" fmla="*/ 717 w 1440"/>
              <a:gd name="T35" fmla="*/ 130 h 210"/>
              <a:gd name="T36" fmla="*/ 550 w 1440"/>
              <a:gd name="T37" fmla="*/ 152 h 210"/>
              <a:gd name="T38" fmla="*/ 430 w 1440"/>
              <a:gd name="T39" fmla="*/ 164 h 210"/>
              <a:gd name="T40" fmla="*/ 318 w 1440"/>
              <a:gd name="T41" fmla="*/ 180 h 210"/>
              <a:gd name="T42" fmla="*/ 250 w 1440"/>
              <a:gd name="T43" fmla="*/ 192 h 210"/>
              <a:gd name="T44" fmla="*/ 210 w 1440"/>
              <a:gd name="T45" fmla="*/ 198 h 210"/>
              <a:gd name="T46" fmla="*/ 176 w 1440"/>
              <a:gd name="T47" fmla="*/ 204 h 210"/>
              <a:gd name="T48" fmla="*/ 148 w 1440"/>
              <a:gd name="T49" fmla="*/ 207 h 210"/>
              <a:gd name="T50" fmla="*/ 130 w 1440"/>
              <a:gd name="T51" fmla="*/ 210 h 210"/>
              <a:gd name="T52" fmla="*/ 111 w 1440"/>
              <a:gd name="T53" fmla="*/ 210 h 210"/>
              <a:gd name="T54" fmla="*/ 86 w 1440"/>
              <a:gd name="T55" fmla="*/ 201 h 210"/>
              <a:gd name="T56" fmla="*/ 52 w 1440"/>
              <a:gd name="T57" fmla="*/ 189 h 210"/>
              <a:gd name="T58" fmla="*/ 22 w 1440"/>
              <a:gd name="T59" fmla="*/ 176 h 210"/>
              <a:gd name="T60" fmla="*/ 6 w 1440"/>
              <a:gd name="T61" fmla="*/ 161 h 210"/>
              <a:gd name="T62" fmla="*/ 0 w 1440"/>
              <a:gd name="T63" fmla="*/ 152 h 210"/>
              <a:gd name="T64" fmla="*/ 9 w 1440"/>
              <a:gd name="T65" fmla="*/ 142 h 210"/>
              <a:gd name="T66" fmla="*/ 34 w 1440"/>
              <a:gd name="T67" fmla="*/ 139 h 210"/>
              <a:gd name="T68" fmla="*/ 59 w 1440"/>
              <a:gd name="T69" fmla="*/ 139 h 210"/>
              <a:gd name="T70" fmla="*/ 93 w 1440"/>
              <a:gd name="T71" fmla="*/ 136 h 210"/>
              <a:gd name="T72" fmla="*/ 145 w 1440"/>
              <a:gd name="T73" fmla="*/ 130 h 210"/>
              <a:gd name="T74" fmla="*/ 210 w 1440"/>
              <a:gd name="T75" fmla="*/ 124 h 210"/>
              <a:gd name="T76" fmla="*/ 290 w 1440"/>
              <a:gd name="T77" fmla="*/ 115 h 210"/>
              <a:gd name="T78" fmla="*/ 423 w 1440"/>
              <a:gd name="T79" fmla="*/ 96 h 210"/>
              <a:gd name="T80" fmla="*/ 630 w 1440"/>
              <a:gd name="T81" fmla="*/ 71 h 210"/>
              <a:gd name="T82" fmla="*/ 847 w 1440"/>
              <a:gd name="T83" fmla="*/ 47 h 210"/>
              <a:gd name="T84" fmla="*/ 992 w 1440"/>
              <a:gd name="T85" fmla="*/ 28 h 210"/>
              <a:gd name="T86" fmla="*/ 1085 w 1440"/>
              <a:gd name="T87" fmla="*/ 19 h 210"/>
              <a:gd name="T88" fmla="*/ 1156 w 1440"/>
              <a:gd name="T89" fmla="*/ 10 h 210"/>
              <a:gd name="T90" fmla="*/ 1211 w 1440"/>
              <a:gd name="T91" fmla="*/ 3 h 210"/>
              <a:gd name="T92" fmla="*/ 1249 w 1440"/>
              <a:gd name="T93" fmla="*/ 0 h 210"/>
              <a:gd name="T94" fmla="*/ 1273 w 1440"/>
              <a:gd name="T95" fmla="*/ 0 h 210"/>
              <a:gd name="T96" fmla="*/ 1310 w 1440"/>
              <a:gd name="T97" fmla="*/ 10 h 210"/>
              <a:gd name="T98" fmla="*/ 1351 w 1440"/>
              <a:gd name="T99" fmla="*/ 28 h 210"/>
              <a:gd name="T100" fmla="*/ 1391 w 1440"/>
              <a:gd name="T101" fmla="*/ 50 h 210"/>
              <a:gd name="T102" fmla="*/ 1419 w 1440"/>
              <a:gd name="T103" fmla="*/ 71 h 210"/>
              <a:gd name="T104" fmla="*/ 1434 w 1440"/>
              <a:gd name="T105" fmla="*/ 90 h 210"/>
              <a:gd name="T106" fmla="*/ 1440 w 1440"/>
              <a:gd name="T107" fmla="*/ 11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0" h="210">
                <a:moveTo>
                  <a:pt x="1437" y="118"/>
                </a:moveTo>
                <a:lnTo>
                  <a:pt x="1434" y="118"/>
                </a:lnTo>
                <a:lnTo>
                  <a:pt x="1434" y="121"/>
                </a:lnTo>
                <a:lnTo>
                  <a:pt x="1428" y="121"/>
                </a:lnTo>
                <a:lnTo>
                  <a:pt x="1425" y="121"/>
                </a:lnTo>
                <a:lnTo>
                  <a:pt x="1419" y="121"/>
                </a:lnTo>
                <a:lnTo>
                  <a:pt x="1409" y="121"/>
                </a:lnTo>
                <a:lnTo>
                  <a:pt x="1403" y="121"/>
                </a:lnTo>
                <a:lnTo>
                  <a:pt x="1394" y="121"/>
                </a:lnTo>
                <a:lnTo>
                  <a:pt x="1381" y="121"/>
                </a:lnTo>
                <a:lnTo>
                  <a:pt x="1369" y="121"/>
                </a:lnTo>
                <a:lnTo>
                  <a:pt x="1357" y="121"/>
                </a:lnTo>
                <a:lnTo>
                  <a:pt x="1341" y="118"/>
                </a:lnTo>
                <a:lnTo>
                  <a:pt x="1326" y="118"/>
                </a:lnTo>
                <a:lnTo>
                  <a:pt x="1310" y="118"/>
                </a:lnTo>
                <a:lnTo>
                  <a:pt x="1292" y="115"/>
                </a:lnTo>
                <a:lnTo>
                  <a:pt x="1273" y="115"/>
                </a:lnTo>
                <a:lnTo>
                  <a:pt x="1255" y="115"/>
                </a:lnTo>
                <a:lnTo>
                  <a:pt x="1236" y="112"/>
                </a:lnTo>
                <a:lnTo>
                  <a:pt x="1218" y="112"/>
                </a:lnTo>
                <a:lnTo>
                  <a:pt x="1202" y="112"/>
                </a:lnTo>
                <a:lnTo>
                  <a:pt x="1187" y="108"/>
                </a:lnTo>
                <a:lnTo>
                  <a:pt x="1171" y="108"/>
                </a:lnTo>
                <a:lnTo>
                  <a:pt x="1159" y="108"/>
                </a:lnTo>
                <a:lnTo>
                  <a:pt x="1147" y="108"/>
                </a:lnTo>
                <a:lnTo>
                  <a:pt x="1134" y="108"/>
                </a:lnTo>
                <a:lnTo>
                  <a:pt x="1125" y="105"/>
                </a:lnTo>
                <a:lnTo>
                  <a:pt x="1113" y="105"/>
                </a:lnTo>
                <a:lnTo>
                  <a:pt x="1103" y="105"/>
                </a:lnTo>
                <a:lnTo>
                  <a:pt x="1097" y="105"/>
                </a:lnTo>
                <a:lnTo>
                  <a:pt x="1091" y="105"/>
                </a:lnTo>
                <a:lnTo>
                  <a:pt x="1085" y="105"/>
                </a:lnTo>
                <a:lnTo>
                  <a:pt x="1079" y="105"/>
                </a:lnTo>
                <a:lnTo>
                  <a:pt x="1075" y="105"/>
                </a:lnTo>
                <a:lnTo>
                  <a:pt x="1069" y="105"/>
                </a:lnTo>
                <a:lnTo>
                  <a:pt x="1063" y="105"/>
                </a:lnTo>
                <a:lnTo>
                  <a:pt x="1057" y="105"/>
                </a:lnTo>
                <a:lnTo>
                  <a:pt x="1048" y="105"/>
                </a:lnTo>
                <a:lnTo>
                  <a:pt x="1038" y="105"/>
                </a:lnTo>
                <a:lnTo>
                  <a:pt x="1029" y="108"/>
                </a:lnTo>
                <a:lnTo>
                  <a:pt x="1020" y="108"/>
                </a:lnTo>
                <a:lnTo>
                  <a:pt x="1007" y="108"/>
                </a:lnTo>
                <a:lnTo>
                  <a:pt x="995" y="108"/>
                </a:lnTo>
                <a:lnTo>
                  <a:pt x="983" y="108"/>
                </a:lnTo>
                <a:lnTo>
                  <a:pt x="967" y="112"/>
                </a:lnTo>
                <a:lnTo>
                  <a:pt x="952" y="112"/>
                </a:lnTo>
                <a:lnTo>
                  <a:pt x="936" y="112"/>
                </a:lnTo>
                <a:lnTo>
                  <a:pt x="921" y="115"/>
                </a:lnTo>
                <a:lnTo>
                  <a:pt x="902" y="115"/>
                </a:lnTo>
                <a:lnTo>
                  <a:pt x="868" y="118"/>
                </a:lnTo>
                <a:lnTo>
                  <a:pt x="831" y="121"/>
                </a:lnTo>
                <a:lnTo>
                  <a:pt x="794" y="124"/>
                </a:lnTo>
                <a:lnTo>
                  <a:pt x="754" y="127"/>
                </a:lnTo>
                <a:lnTo>
                  <a:pt x="717" y="130"/>
                </a:lnTo>
                <a:lnTo>
                  <a:pt x="677" y="136"/>
                </a:lnTo>
                <a:lnTo>
                  <a:pt x="593" y="146"/>
                </a:lnTo>
                <a:lnTo>
                  <a:pt x="550" y="152"/>
                </a:lnTo>
                <a:lnTo>
                  <a:pt x="510" y="155"/>
                </a:lnTo>
                <a:lnTo>
                  <a:pt x="470" y="161"/>
                </a:lnTo>
                <a:lnTo>
                  <a:pt x="430" y="164"/>
                </a:lnTo>
                <a:lnTo>
                  <a:pt x="392" y="170"/>
                </a:lnTo>
                <a:lnTo>
                  <a:pt x="355" y="173"/>
                </a:lnTo>
                <a:lnTo>
                  <a:pt x="318" y="180"/>
                </a:lnTo>
                <a:lnTo>
                  <a:pt x="284" y="186"/>
                </a:lnTo>
                <a:lnTo>
                  <a:pt x="269" y="189"/>
                </a:lnTo>
                <a:lnTo>
                  <a:pt x="250" y="192"/>
                </a:lnTo>
                <a:lnTo>
                  <a:pt x="238" y="195"/>
                </a:lnTo>
                <a:lnTo>
                  <a:pt x="222" y="195"/>
                </a:lnTo>
                <a:lnTo>
                  <a:pt x="210" y="198"/>
                </a:lnTo>
                <a:lnTo>
                  <a:pt x="198" y="201"/>
                </a:lnTo>
                <a:lnTo>
                  <a:pt x="185" y="201"/>
                </a:lnTo>
                <a:lnTo>
                  <a:pt x="176" y="204"/>
                </a:lnTo>
                <a:lnTo>
                  <a:pt x="167" y="204"/>
                </a:lnTo>
                <a:lnTo>
                  <a:pt x="158" y="207"/>
                </a:lnTo>
                <a:lnTo>
                  <a:pt x="148" y="207"/>
                </a:lnTo>
                <a:lnTo>
                  <a:pt x="142" y="207"/>
                </a:lnTo>
                <a:lnTo>
                  <a:pt x="136" y="210"/>
                </a:lnTo>
                <a:lnTo>
                  <a:pt x="130" y="210"/>
                </a:lnTo>
                <a:lnTo>
                  <a:pt x="127" y="210"/>
                </a:lnTo>
                <a:lnTo>
                  <a:pt x="124" y="210"/>
                </a:lnTo>
                <a:lnTo>
                  <a:pt x="111" y="210"/>
                </a:lnTo>
                <a:lnTo>
                  <a:pt x="102" y="207"/>
                </a:lnTo>
                <a:lnTo>
                  <a:pt x="96" y="204"/>
                </a:lnTo>
                <a:lnTo>
                  <a:pt x="86" y="201"/>
                </a:lnTo>
                <a:lnTo>
                  <a:pt x="77" y="198"/>
                </a:lnTo>
                <a:lnTo>
                  <a:pt x="65" y="195"/>
                </a:lnTo>
                <a:lnTo>
                  <a:pt x="52" y="189"/>
                </a:lnTo>
                <a:lnTo>
                  <a:pt x="40" y="186"/>
                </a:lnTo>
                <a:lnTo>
                  <a:pt x="31" y="180"/>
                </a:lnTo>
                <a:lnTo>
                  <a:pt x="22" y="176"/>
                </a:lnTo>
                <a:lnTo>
                  <a:pt x="15" y="170"/>
                </a:lnTo>
                <a:lnTo>
                  <a:pt x="9" y="167"/>
                </a:lnTo>
                <a:lnTo>
                  <a:pt x="6" y="161"/>
                </a:lnTo>
                <a:lnTo>
                  <a:pt x="3" y="158"/>
                </a:lnTo>
                <a:lnTo>
                  <a:pt x="0" y="155"/>
                </a:lnTo>
                <a:lnTo>
                  <a:pt x="0" y="152"/>
                </a:lnTo>
                <a:lnTo>
                  <a:pt x="0" y="149"/>
                </a:lnTo>
                <a:lnTo>
                  <a:pt x="3" y="146"/>
                </a:lnTo>
                <a:lnTo>
                  <a:pt x="9" y="142"/>
                </a:lnTo>
                <a:lnTo>
                  <a:pt x="15" y="142"/>
                </a:lnTo>
                <a:lnTo>
                  <a:pt x="22" y="139"/>
                </a:lnTo>
                <a:lnTo>
                  <a:pt x="34" y="139"/>
                </a:lnTo>
                <a:lnTo>
                  <a:pt x="43" y="139"/>
                </a:lnTo>
                <a:lnTo>
                  <a:pt x="49" y="139"/>
                </a:lnTo>
                <a:lnTo>
                  <a:pt x="59" y="139"/>
                </a:lnTo>
                <a:lnTo>
                  <a:pt x="68" y="139"/>
                </a:lnTo>
                <a:lnTo>
                  <a:pt x="80" y="136"/>
                </a:lnTo>
                <a:lnTo>
                  <a:pt x="93" y="136"/>
                </a:lnTo>
                <a:lnTo>
                  <a:pt x="108" y="133"/>
                </a:lnTo>
                <a:lnTo>
                  <a:pt x="127" y="133"/>
                </a:lnTo>
                <a:lnTo>
                  <a:pt x="145" y="130"/>
                </a:lnTo>
                <a:lnTo>
                  <a:pt x="164" y="127"/>
                </a:lnTo>
                <a:lnTo>
                  <a:pt x="185" y="127"/>
                </a:lnTo>
                <a:lnTo>
                  <a:pt x="210" y="124"/>
                </a:lnTo>
                <a:lnTo>
                  <a:pt x="235" y="121"/>
                </a:lnTo>
                <a:lnTo>
                  <a:pt x="263" y="118"/>
                </a:lnTo>
                <a:lnTo>
                  <a:pt x="290" y="115"/>
                </a:lnTo>
                <a:lnTo>
                  <a:pt x="321" y="108"/>
                </a:lnTo>
                <a:lnTo>
                  <a:pt x="355" y="105"/>
                </a:lnTo>
                <a:lnTo>
                  <a:pt x="423" y="96"/>
                </a:lnTo>
                <a:lnTo>
                  <a:pt x="491" y="90"/>
                </a:lnTo>
                <a:lnTo>
                  <a:pt x="562" y="81"/>
                </a:lnTo>
                <a:lnTo>
                  <a:pt x="630" y="71"/>
                </a:lnTo>
                <a:lnTo>
                  <a:pt x="702" y="65"/>
                </a:lnTo>
                <a:lnTo>
                  <a:pt x="776" y="56"/>
                </a:lnTo>
                <a:lnTo>
                  <a:pt x="847" y="47"/>
                </a:lnTo>
                <a:lnTo>
                  <a:pt x="921" y="37"/>
                </a:lnTo>
                <a:lnTo>
                  <a:pt x="958" y="34"/>
                </a:lnTo>
                <a:lnTo>
                  <a:pt x="992" y="28"/>
                </a:lnTo>
                <a:lnTo>
                  <a:pt x="1026" y="25"/>
                </a:lnTo>
                <a:lnTo>
                  <a:pt x="1054" y="22"/>
                </a:lnTo>
                <a:lnTo>
                  <a:pt x="1085" y="19"/>
                </a:lnTo>
                <a:lnTo>
                  <a:pt x="1109" y="16"/>
                </a:lnTo>
                <a:lnTo>
                  <a:pt x="1134" y="13"/>
                </a:lnTo>
                <a:lnTo>
                  <a:pt x="1156" y="10"/>
                </a:lnTo>
                <a:lnTo>
                  <a:pt x="1177" y="6"/>
                </a:lnTo>
                <a:lnTo>
                  <a:pt x="1196" y="6"/>
                </a:lnTo>
                <a:lnTo>
                  <a:pt x="1211" y="3"/>
                </a:lnTo>
                <a:lnTo>
                  <a:pt x="1227" y="3"/>
                </a:lnTo>
                <a:lnTo>
                  <a:pt x="1239" y="0"/>
                </a:lnTo>
                <a:lnTo>
                  <a:pt x="1249" y="0"/>
                </a:lnTo>
                <a:lnTo>
                  <a:pt x="1258" y="0"/>
                </a:lnTo>
                <a:lnTo>
                  <a:pt x="1264" y="0"/>
                </a:lnTo>
                <a:lnTo>
                  <a:pt x="1273" y="0"/>
                </a:lnTo>
                <a:lnTo>
                  <a:pt x="1286" y="3"/>
                </a:lnTo>
                <a:lnTo>
                  <a:pt x="1298" y="6"/>
                </a:lnTo>
                <a:lnTo>
                  <a:pt x="1310" y="10"/>
                </a:lnTo>
                <a:lnTo>
                  <a:pt x="1323" y="13"/>
                </a:lnTo>
                <a:lnTo>
                  <a:pt x="1335" y="19"/>
                </a:lnTo>
                <a:lnTo>
                  <a:pt x="1351" y="28"/>
                </a:lnTo>
                <a:lnTo>
                  <a:pt x="1363" y="34"/>
                </a:lnTo>
                <a:lnTo>
                  <a:pt x="1378" y="44"/>
                </a:lnTo>
                <a:lnTo>
                  <a:pt x="1391" y="50"/>
                </a:lnTo>
                <a:lnTo>
                  <a:pt x="1400" y="56"/>
                </a:lnTo>
                <a:lnTo>
                  <a:pt x="1409" y="65"/>
                </a:lnTo>
                <a:lnTo>
                  <a:pt x="1419" y="71"/>
                </a:lnTo>
                <a:lnTo>
                  <a:pt x="1425" y="78"/>
                </a:lnTo>
                <a:lnTo>
                  <a:pt x="1431" y="84"/>
                </a:lnTo>
                <a:lnTo>
                  <a:pt x="1434" y="90"/>
                </a:lnTo>
                <a:lnTo>
                  <a:pt x="1437" y="99"/>
                </a:lnTo>
                <a:lnTo>
                  <a:pt x="1440" y="108"/>
                </a:lnTo>
                <a:lnTo>
                  <a:pt x="1440" y="115"/>
                </a:lnTo>
                <a:lnTo>
                  <a:pt x="1437" y="11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营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735263" y="3975100"/>
            <a:ext cx="2840037" cy="2089149"/>
            <a:chOff x="1400469" y="3974748"/>
            <a:chExt cx="2840461" cy="2089867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733"/>
              <a:ext cx="2791242" cy="147688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“艹”偏小；“冖”宽而盖下；两“口”上小下大。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90913" y="1868488"/>
            <a:ext cx="14224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yínɡ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544" name="Freeform 87"/>
          <p:cNvSpPr>
            <a:spLocks noChangeArrowheads="1"/>
          </p:cNvSpPr>
          <p:nvPr/>
        </p:nvSpPr>
        <p:spPr bwMode="auto">
          <a:xfrm>
            <a:off x="7688263" y="2827338"/>
            <a:ext cx="250825" cy="642937"/>
          </a:xfrm>
          <a:custGeom>
            <a:avLst/>
            <a:gdLst>
              <a:gd name="T0" fmla="*/ 13 w 158"/>
              <a:gd name="T1" fmla="*/ 40 h 405"/>
              <a:gd name="T2" fmla="*/ 7 w 158"/>
              <a:gd name="T3" fmla="*/ 34 h 405"/>
              <a:gd name="T4" fmla="*/ 0 w 158"/>
              <a:gd name="T5" fmla="*/ 24 h 405"/>
              <a:gd name="T6" fmla="*/ 0 w 158"/>
              <a:gd name="T7" fmla="*/ 18 h 405"/>
              <a:gd name="T8" fmla="*/ 7 w 158"/>
              <a:gd name="T9" fmla="*/ 9 h 405"/>
              <a:gd name="T10" fmla="*/ 19 w 158"/>
              <a:gd name="T11" fmla="*/ 3 h 405"/>
              <a:gd name="T12" fmla="*/ 37 w 158"/>
              <a:gd name="T13" fmla="*/ 0 h 405"/>
              <a:gd name="T14" fmla="*/ 62 w 158"/>
              <a:gd name="T15" fmla="*/ 3 h 405"/>
              <a:gd name="T16" fmla="*/ 93 w 158"/>
              <a:gd name="T17" fmla="*/ 9 h 405"/>
              <a:gd name="T18" fmla="*/ 121 w 158"/>
              <a:gd name="T19" fmla="*/ 15 h 405"/>
              <a:gd name="T20" fmla="*/ 139 w 158"/>
              <a:gd name="T21" fmla="*/ 21 h 405"/>
              <a:gd name="T22" fmla="*/ 149 w 158"/>
              <a:gd name="T23" fmla="*/ 28 h 405"/>
              <a:gd name="T24" fmla="*/ 152 w 158"/>
              <a:gd name="T25" fmla="*/ 34 h 405"/>
              <a:gd name="T26" fmla="*/ 155 w 158"/>
              <a:gd name="T27" fmla="*/ 40 h 405"/>
              <a:gd name="T28" fmla="*/ 155 w 158"/>
              <a:gd name="T29" fmla="*/ 52 h 405"/>
              <a:gd name="T30" fmla="*/ 155 w 158"/>
              <a:gd name="T31" fmla="*/ 68 h 405"/>
              <a:gd name="T32" fmla="*/ 158 w 158"/>
              <a:gd name="T33" fmla="*/ 86 h 405"/>
              <a:gd name="T34" fmla="*/ 158 w 158"/>
              <a:gd name="T35" fmla="*/ 108 h 405"/>
              <a:gd name="T36" fmla="*/ 158 w 158"/>
              <a:gd name="T37" fmla="*/ 136 h 405"/>
              <a:gd name="T38" fmla="*/ 158 w 158"/>
              <a:gd name="T39" fmla="*/ 167 h 405"/>
              <a:gd name="T40" fmla="*/ 158 w 158"/>
              <a:gd name="T41" fmla="*/ 213 h 405"/>
              <a:gd name="T42" fmla="*/ 158 w 158"/>
              <a:gd name="T43" fmla="*/ 272 h 405"/>
              <a:gd name="T44" fmla="*/ 155 w 158"/>
              <a:gd name="T45" fmla="*/ 315 h 405"/>
              <a:gd name="T46" fmla="*/ 155 w 158"/>
              <a:gd name="T47" fmla="*/ 343 h 405"/>
              <a:gd name="T48" fmla="*/ 152 w 158"/>
              <a:gd name="T49" fmla="*/ 355 h 405"/>
              <a:gd name="T50" fmla="*/ 149 w 158"/>
              <a:gd name="T51" fmla="*/ 371 h 405"/>
              <a:gd name="T52" fmla="*/ 146 w 158"/>
              <a:gd name="T53" fmla="*/ 386 h 405"/>
              <a:gd name="T54" fmla="*/ 142 w 158"/>
              <a:gd name="T55" fmla="*/ 398 h 405"/>
              <a:gd name="T56" fmla="*/ 136 w 158"/>
              <a:gd name="T57" fmla="*/ 405 h 405"/>
              <a:gd name="T58" fmla="*/ 130 w 158"/>
              <a:gd name="T59" fmla="*/ 405 h 405"/>
              <a:gd name="T60" fmla="*/ 124 w 158"/>
              <a:gd name="T61" fmla="*/ 395 h 405"/>
              <a:gd name="T62" fmla="*/ 118 w 158"/>
              <a:gd name="T63" fmla="*/ 380 h 405"/>
              <a:gd name="T64" fmla="*/ 112 w 158"/>
              <a:gd name="T65" fmla="*/ 358 h 405"/>
              <a:gd name="T66" fmla="*/ 105 w 158"/>
              <a:gd name="T67" fmla="*/ 327 h 405"/>
              <a:gd name="T68" fmla="*/ 93 w 158"/>
              <a:gd name="T69" fmla="*/ 287 h 405"/>
              <a:gd name="T70" fmla="*/ 84 w 158"/>
              <a:gd name="T71" fmla="*/ 247 h 405"/>
              <a:gd name="T72" fmla="*/ 75 w 158"/>
              <a:gd name="T73" fmla="*/ 198 h 405"/>
              <a:gd name="T74" fmla="*/ 62 w 158"/>
              <a:gd name="T75" fmla="*/ 142 h 405"/>
              <a:gd name="T76" fmla="*/ 50 w 158"/>
              <a:gd name="T77" fmla="*/ 99 h 405"/>
              <a:gd name="T78" fmla="*/ 37 w 158"/>
              <a:gd name="T79" fmla="*/ 68 h 405"/>
              <a:gd name="T80" fmla="*/ 31 w 158"/>
              <a:gd name="T81" fmla="*/ 55 h 405"/>
              <a:gd name="T82" fmla="*/ 25 w 158"/>
              <a:gd name="T83" fmla="*/ 49 h 405"/>
              <a:gd name="T84" fmla="*/ 19 w 158"/>
              <a:gd name="T85" fmla="*/ 43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8" h="405">
                <a:moveTo>
                  <a:pt x="19" y="43"/>
                </a:moveTo>
                <a:lnTo>
                  <a:pt x="13" y="40"/>
                </a:lnTo>
                <a:lnTo>
                  <a:pt x="10" y="37"/>
                </a:lnTo>
                <a:lnTo>
                  <a:pt x="7" y="34"/>
                </a:lnTo>
                <a:lnTo>
                  <a:pt x="3" y="31"/>
                </a:lnTo>
                <a:lnTo>
                  <a:pt x="0" y="24"/>
                </a:lnTo>
                <a:lnTo>
                  <a:pt x="0" y="21"/>
                </a:lnTo>
                <a:lnTo>
                  <a:pt x="0" y="18"/>
                </a:lnTo>
                <a:lnTo>
                  <a:pt x="3" y="12"/>
                </a:lnTo>
                <a:lnTo>
                  <a:pt x="7" y="9"/>
                </a:lnTo>
                <a:lnTo>
                  <a:pt x="13" y="6"/>
                </a:lnTo>
                <a:lnTo>
                  <a:pt x="19" y="3"/>
                </a:lnTo>
                <a:lnTo>
                  <a:pt x="28" y="0"/>
                </a:lnTo>
                <a:lnTo>
                  <a:pt x="37" y="0"/>
                </a:lnTo>
                <a:lnTo>
                  <a:pt x="50" y="3"/>
                </a:lnTo>
                <a:lnTo>
                  <a:pt x="62" y="3"/>
                </a:lnTo>
                <a:lnTo>
                  <a:pt x="78" y="6"/>
                </a:lnTo>
                <a:lnTo>
                  <a:pt x="93" y="9"/>
                </a:lnTo>
                <a:lnTo>
                  <a:pt x="109" y="12"/>
                </a:lnTo>
                <a:lnTo>
                  <a:pt x="121" y="15"/>
                </a:lnTo>
                <a:lnTo>
                  <a:pt x="130" y="18"/>
                </a:lnTo>
                <a:lnTo>
                  <a:pt x="139" y="21"/>
                </a:lnTo>
                <a:lnTo>
                  <a:pt x="146" y="24"/>
                </a:lnTo>
                <a:lnTo>
                  <a:pt x="149" y="28"/>
                </a:lnTo>
                <a:lnTo>
                  <a:pt x="152" y="31"/>
                </a:lnTo>
                <a:lnTo>
                  <a:pt x="152" y="34"/>
                </a:lnTo>
                <a:lnTo>
                  <a:pt x="152" y="37"/>
                </a:lnTo>
                <a:lnTo>
                  <a:pt x="155" y="40"/>
                </a:lnTo>
                <a:lnTo>
                  <a:pt x="155" y="46"/>
                </a:lnTo>
                <a:lnTo>
                  <a:pt x="155" y="52"/>
                </a:lnTo>
                <a:lnTo>
                  <a:pt x="155" y="58"/>
                </a:lnTo>
                <a:lnTo>
                  <a:pt x="155" y="68"/>
                </a:lnTo>
                <a:lnTo>
                  <a:pt x="155" y="74"/>
                </a:lnTo>
                <a:lnTo>
                  <a:pt x="158" y="86"/>
                </a:lnTo>
                <a:lnTo>
                  <a:pt x="158" y="96"/>
                </a:lnTo>
                <a:lnTo>
                  <a:pt x="158" y="108"/>
                </a:lnTo>
                <a:lnTo>
                  <a:pt x="158" y="120"/>
                </a:lnTo>
                <a:lnTo>
                  <a:pt x="158" y="136"/>
                </a:lnTo>
                <a:lnTo>
                  <a:pt x="158" y="148"/>
                </a:lnTo>
                <a:lnTo>
                  <a:pt x="158" y="167"/>
                </a:lnTo>
                <a:lnTo>
                  <a:pt x="158" y="182"/>
                </a:lnTo>
                <a:lnTo>
                  <a:pt x="158" y="213"/>
                </a:lnTo>
                <a:lnTo>
                  <a:pt x="158" y="244"/>
                </a:lnTo>
                <a:lnTo>
                  <a:pt x="158" y="272"/>
                </a:lnTo>
                <a:lnTo>
                  <a:pt x="155" y="296"/>
                </a:lnTo>
                <a:lnTo>
                  <a:pt x="155" y="315"/>
                </a:lnTo>
                <a:lnTo>
                  <a:pt x="155" y="334"/>
                </a:lnTo>
                <a:lnTo>
                  <a:pt x="155" y="343"/>
                </a:lnTo>
                <a:lnTo>
                  <a:pt x="152" y="349"/>
                </a:lnTo>
                <a:lnTo>
                  <a:pt x="152" y="355"/>
                </a:lnTo>
                <a:lnTo>
                  <a:pt x="152" y="361"/>
                </a:lnTo>
                <a:lnTo>
                  <a:pt x="149" y="371"/>
                </a:lnTo>
                <a:lnTo>
                  <a:pt x="149" y="380"/>
                </a:lnTo>
                <a:lnTo>
                  <a:pt x="146" y="386"/>
                </a:lnTo>
                <a:lnTo>
                  <a:pt x="142" y="392"/>
                </a:lnTo>
                <a:lnTo>
                  <a:pt x="142" y="398"/>
                </a:lnTo>
                <a:lnTo>
                  <a:pt x="139" y="402"/>
                </a:lnTo>
                <a:lnTo>
                  <a:pt x="136" y="405"/>
                </a:lnTo>
                <a:lnTo>
                  <a:pt x="133" y="405"/>
                </a:lnTo>
                <a:lnTo>
                  <a:pt x="130" y="405"/>
                </a:lnTo>
                <a:lnTo>
                  <a:pt x="127" y="402"/>
                </a:lnTo>
                <a:lnTo>
                  <a:pt x="124" y="395"/>
                </a:lnTo>
                <a:lnTo>
                  <a:pt x="121" y="389"/>
                </a:lnTo>
                <a:lnTo>
                  <a:pt x="118" y="380"/>
                </a:lnTo>
                <a:lnTo>
                  <a:pt x="115" y="371"/>
                </a:lnTo>
                <a:lnTo>
                  <a:pt x="112" y="358"/>
                </a:lnTo>
                <a:lnTo>
                  <a:pt x="109" y="343"/>
                </a:lnTo>
                <a:lnTo>
                  <a:pt x="105" y="327"/>
                </a:lnTo>
                <a:lnTo>
                  <a:pt x="99" y="309"/>
                </a:lnTo>
                <a:lnTo>
                  <a:pt x="93" y="287"/>
                </a:lnTo>
                <a:lnTo>
                  <a:pt x="90" y="269"/>
                </a:lnTo>
                <a:lnTo>
                  <a:pt x="84" y="247"/>
                </a:lnTo>
                <a:lnTo>
                  <a:pt x="81" y="222"/>
                </a:lnTo>
                <a:lnTo>
                  <a:pt x="75" y="198"/>
                </a:lnTo>
                <a:lnTo>
                  <a:pt x="68" y="170"/>
                </a:lnTo>
                <a:lnTo>
                  <a:pt x="62" y="142"/>
                </a:lnTo>
                <a:lnTo>
                  <a:pt x="56" y="120"/>
                </a:lnTo>
                <a:lnTo>
                  <a:pt x="50" y="99"/>
                </a:lnTo>
                <a:lnTo>
                  <a:pt x="44" y="83"/>
                </a:lnTo>
                <a:lnTo>
                  <a:pt x="37" y="68"/>
                </a:lnTo>
                <a:lnTo>
                  <a:pt x="34" y="62"/>
                </a:lnTo>
                <a:lnTo>
                  <a:pt x="31" y="55"/>
                </a:lnTo>
                <a:lnTo>
                  <a:pt x="28" y="52"/>
                </a:lnTo>
                <a:lnTo>
                  <a:pt x="25" y="49"/>
                </a:lnTo>
                <a:lnTo>
                  <a:pt x="22" y="46"/>
                </a:lnTo>
                <a:lnTo>
                  <a:pt x="19" y="4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5" name="Freeform 88"/>
          <p:cNvSpPr>
            <a:spLocks noChangeArrowheads="1"/>
          </p:cNvSpPr>
          <p:nvPr/>
        </p:nvSpPr>
        <p:spPr bwMode="auto">
          <a:xfrm>
            <a:off x="8321675" y="2698750"/>
            <a:ext cx="323850" cy="746125"/>
          </a:xfrm>
          <a:custGeom>
            <a:avLst/>
            <a:gdLst>
              <a:gd name="T0" fmla="*/ 80 w 204"/>
              <a:gd name="T1" fmla="*/ 87 h 470"/>
              <a:gd name="T2" fmla="*/ 80 w 204"/>
              <a:gd name="T3" fmla="*/ 65 h 470"/>
              <a:gd name="T4" fmla="*/ 74 w 204"/>
              <a:gd name="T5" fmla="*/ 47 h 470"/>
              <a:gd name="T6" fmla="*/ 65 w 204"/>
              <a:gd name="T7" fmla="*/ 34 h 470"/>
              <a:gd name="T8" fmla="*/ 59 w 204"/>
              <a:gd name="T9" fmla="*/ 22 h 470"/>
              <a:gd name="T10" fmla="*/ 56 w 204"/>
              <a:gd name="T11" fmla="*/ 13 h 470"/>
              <a:gd name="T12" fmla="*/ 59 w 204"/>
              <a:gd name="T13" fmla="*/ 7 h 470"/>
              <a:gd name="T14" fmla="*/ 68 w 204"/>
              <a:gd name="T15" fmla="*/ 0 h 470"/>
              <a:gd name="T16" fmla="*/ 80 w 204"/>
              <a:gd name="T17" fmla="*/ 0 h 470"/>
              <a:gd name="T18" fmla="*/ 99 w 204"/>
              <a:gd name="T19" fmla="*/ 3 h 470"/>
              <a:gd name="T20" fmla="*/ 121 w 204"/>
              <a:gd name="T21" fmla="*/ 10 h 470"/>
              <a:gd name="T22" fmla="*/ 145 w 204"/>
              <a:gd name="T23" fmla="*/ 19 h 470"/>
              <a:gd name="T24" fmla="*/ 167 w 204"/>
              <a:gd name="T25" fmla="*/ 34 h 470"/>
              <a:gd name="T26" fmla="*/ 185 w 204"/>
              <a:gd name="T27" fmla="*/ 47 h 470"/>
              <a:gd name="T28" fmla="*/ 198 w 204"/>
              <a:gd name="T29" fmla="*/ 59 h 470"/>
              <a:gd name="T30" fmla="*/ 204 w 204"/>
              <a:gd name="T31" fmla="*/ 71 h 470"/>
              <a:gd name="T32" fmla="*/ 204 w 204"/>
              <a:gd name="T33" fmla="*/ 81 h 470"/>
              <a:gd name="T34" fmla="*/ 201 w 204"/>
              <a:gd name="T35" fmla="*/ 96 h 470"/>
              <a:gd name="T36" fmla="*/ 195 w 204"/>
              <a:gd name="T37" fmla="*/ 115 h 470"/>
              <a:gd name="T38" fmla="*/ 185 w 204"/>
              <a:gd name="T39" fmla="*/ 139 h 470"/>
              <a:gd name="T40" fmla="*/ 173 w 204"/>
              <a:gd name="T41" fmla="*/ 167 h 470"/>
              <a:gd name="T42" fmla="*/ 158 w 204"/>
              <a:gd name="T43" fmla="*/ 201 h 470"/>
              <a:gd name="T44" fmla="*/ 136 w 204"/>
              <a:gd name="T45" fmla="*/ 241 h 470"/>
              <a:gd name="T46" fmla="*/ 114 w 204"/>
              <a:gd name="T47" fmla="*/ 285 h 470"/>
              <a:gd name="T48" fmla="*/ 93 w 204"/>
              <a:gd name="T49" fmla="*/ 328 h 470"/>
              <a:gd name="T50" fmla="*/ 74 w 204"/>
              <a:gd name="T51" fmla="*/ 365 h 470"/>
              <a:gd name="T52" fmla="*/ 56 w 204"/>
              <a:gd name="T53" fmla="*/ 399 h 470"/>
              <a:gd name="T54" fmla="*/ 40 w 204"/>
              <a:gd name="T55" fmla="*/ 424 h 470"/>
              <a:gd name="T56" fmla="*/ 28 w 204"/>
              <a:gd name="T57" fmla="*/ 445 h 470"/>
              <a:gd name="T58" fmla="*/ 19 w 204"/>
              <a:gd name="T59" fmla="*/ 458 h 470"/>
              <a:gd name="T60" fmla="*/ 9 w 204"/>
              <a:gd name="T61" fmla="*/ 467 h 470"/>
              <a:gd name="T62" fmla="*/ 3 w 204"/>
              <a:gd name="T63" fmla="*/ 470 h 470"/>
              <a:gd name="T64" fmla="*/ 0 w 204"/>
              <a:gd name="T65" fmla="*/ 464 h 470"/>
              <a:gd name="T66" fmla="*/ 0 w 204"/>
              <a:gd name="T67" fmla="*/ 452 h 470"/>
              <a:gd name="T68" fmla="*/ 3 w 204"/>
              <a:gd name="T69" fmla="*/ 439 h 470"/>
              <a:gd name="T70" fmla="*/ 6 w 204"/>
              <a:gd name="T71" fmla="*/ 418 h 470"/>
              <a:gd name="T72" fmla="*/ 9 w 204"/>
              <a:gd name="T73" fmla="*/ 393 h 470"/>
              <a:gd name="T74" fmla="*/ 19 w 204"/>
              <a:gd name="T75" fmla="*/ 365 h 470"/>
              <a:gd name="T76" fmla="*/ 25 w 204"/>
              <a:gd name="T77" fmla="*/ 331 h 470"/>
              <a:gd name="T78" fmla="*/ 37 w 204"/>
              <a:gd name="T79" fmla="*/ 294 h 470"/>
              <a:gd name="T80" fmla="*/ 46 w 204"/>
              <a:gd name="T81" fmla="*/ 260 h 470"/>
              <a:gd name="T82" fmla="*/ 53 w 204"/>
              <a:gd name="T83" fmla="*/ 226 h 470"/>
              <a:gd name="T84" fmla="*/ 62 w 204"/>
              <a:gd name="T85" fmla="*/ 198 h 470"/>
              <a:gd name="T86" fmla="*/ 68 w 204"/>
              <a:gd name="T87" fmla="*/ 173 h 470"/>
              <a:gd name="T88" fmla="*/ 71 w 204"/>
              <a:gd name="T89" fmla="*/ 152 h 470"/>
              <a:gd name="T90" fmla="*/ 77 w 204"/>
              <a:gd name="T91" fmla="*/ 130 h 470"/>
              <a:gd name="T92" fmla="*/ 80 w 204"/>
              <a:gd name="T93" fmla="*/ 11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" h="470">
                <a:moveTo>
                  <a:pt x="80" y="109"/>
                </a:moveTo>
                <a:lnTo>
                  <a:pt x="80" y="87"/>
                </a:lnTo>
                <a:lnTo>
                  <a:pt x="80" y="75"/>
                </a:lnTo>
                <a:lnTo>
                  <a:pt x="80" y="65"/>
                </a:lnTo>
                <a:lnTo>
                  <a:pt x="77" y="56"/>
                </a:lnTo>
                <a:lnTo>
                  <a:pt x="74" y="47"/>
                </a:lnTo>
                <a:lnTo>
                  <a:pt x="71" y="41"/>
                </a:lnTo>
                <a:lnTo>
                  <a:pt x="65" y="34"/>
                </a:lnTo>
                <a:lnTo>
                  <a:pt x="62" y="28"/>
                </a:lnTo>
                <a:lnTo>
                  <a:pt x="59" y="22"/>
                </a:lnTo>
                <a:lnTo>
                  <a:pt x="56" y="16"/>
                </a:lnTo>
                <a:lnTo>
                  <a:pt x="56" y="13"/>
                </a:lnTo>
                <a:lnTo>
                  <a:pt x="56" y="10"/>
                </a:lnTo>
                <a:lnTo>
                  <a:pt x="59" y="7"/>
                </a:lnTo>
                <a:lnTo>
                  <a:pt x="62" y="3"/>
                </a:lnTo>
                <a:lnTo>
                  <a:pt x="68" y="0"/>
                </a:lnTo>
                <a:lnTo>
                  <a:pt x="74" y="0"/>
                </a:lnTo>
                <a:lnTo>
                  <a:pt x="80" y="0"/>
                </a:lnTo>
                <a:lnTo>
                  <a:pt x="90" y="0"/>
                </a:lnTo>
                <a:lnTo>
                  <a:pt x="99" y="3"/>
                </a:lnTo>
                <a:lnTo>
                  <a:pt x="108" y="7"/>
                </a:lnTo>
                <a:lnTo>
                  <a:pt x="121" y="10"/>
                </a:lnTo>
                <a:lnTo>
                  <a:pt x="133" y="13"/>
                </a:lnTo>
                <a:lnTo>
                  <a:pt x="145" y="19"/>
                </a:lnTo>
                <a:lnTo>
                  <a:pt x="158" y="25"/>
                </a:lnTo>
                <a:lnTo>
                  <a:pt x="167" y="34"/>
                </a:lnTo>
                <a:lnTo>
                  <a:pt x="176" y="41"/>
                </a:lnTo>
                <a:lnTo>
                  <a:pt x="185" y="47"/>
                </a:lnTo>
                <a:lnTo>
                  <a:pt x="192" y="53"/>
                </a:lnTo>
                <a:lnTo>
                  <a:pt x="198" y="59"/>
                </a:lnTo>
                <a:lnTo>
                  <a:pt x="201" y="65"/>
                </a:lnTo>
                <a:lnTo>
                  <a:pt x="204" y="71"/>
                </a:lnTo>
                <a:lnTo>
                  <a:pt x="204" y="75"/>
                </a:lnTo>
                <a:lnTo>
                  <a:pt x="204" y="81"/>
                </a:lnTo>
                <a:lnTo>
                  <a:pt x="204" y="87"/>
                </a:lnTo>
                <a:lnTo>
                  <a:pt x="201" y="96"/>
                </a:lnTo>
                <a:lnTo>
                  <a:pt x="198" y="105"/>
                </a:lnTo>
                <a:lnTo>
                  <a:pt x="195" y="115"/>
                </a:lnTo>
                <a:lnTo>
                  <a:pt x="189" y="127"/>
                </a:lnTo>
                <a:lnTo>
                  <a:pt x="185" y="139"/>
                </a:lnTo>
                <a:lnTo>
                  <a:pt x="179" y="152"/>
                </a:lnTo>
                <a:lnTo>
                  <a:pt x="173" y="167"/>
                </a:lnTo>
                <a:lnTo>
                  <a:pt x="164" y="186"/>
                </a:lnTo>
                <a:lnTo>
                  <a:pt x="158" y="201"/>
                </a:lnTo>
                <a:lnTo>
                  <a:pt x="148" y="220"/>
                </a:lnTo>
                <a:lnTo>
                  <a:pt x="136" y="241"/>
                </a:lnTo>
                <a:lnTo>
                  <a:pt x="127" y="263"/>
                </a:lnTo>
                <a:lnTo>
                  <a:pt x="114" y="285"/>
                </a:lnTo>
                <a:lnTo>
                  <a:pt x="102" y="306"/>
                </a:lnTo>
                <a:lnTo>
                  <a:pt x="93" y="328"/>
                </a:lnTo>
                <a:lnTo>
                  <a:pt x="83" y="347"/>
                </a:lnTo>
                <a:lnTo>
                  <a:pt x="74" y="365"/>
                </a:lnTo>
                <a:lnTo>
                  <a:pt x="65" y="384"/>
                </a:lnTo>
                <a:lnTo>
                  <a:pt x="56" y="399"/>
                </a:lnTo>
                <a:lnTo>
                  <a:pt x="46" y="411"/>
                </a:lnTo>
                <a:lnTo>
                  <a:pt x="40" y="424"/>
                </a:lnTo>
                <a:lnTo>
                  <a:pt x="34" y="436"/>
                </a:lnTo>
                <a:lnTo>
                  <a:pt x="28" y="445"/>
                </a:lnTo>
                <a:lnTo>
                  <a:pt x="22" y="452"/>
                </a:lnTo>
                <a:lnTo>
                  <a:pt x="19" y="458"/>
                </a:lnTo>
                <a:lnTo>
                  <a:pt x="12" y="464"/>
                </a:lnTo>
                <a:lnTo>
                  <a:pt x="9" y="467"/>
                </a:lnTo>
                <a:lnTo>
                  <a:pt x="6" y="470"/>
                </a:lnTo>
                <a:lnTo>
                  <a:pt x="3" y="470"/>
                </a:lnTo>
                <a:lnTo>
                  <a:pt x="0" y="467"/>
                </a:lnTo>
                <a:lnTo>
                  <a:pt x="0" y="464"/>
                </a:lnTo>
                <a:lnTo>
                  <a:pt x="0" y="458"/>
                </a:lnTo>
                <a:lnTo>
                  <a:pt x="0" y="452"/>
                </a:lnTo>
                <a:lnTo>
                  <a:pt x="0" y="445"/>
                </a:lnTo>
                <a:lnTo>
                  <a:pt x="3" y="439"/>
                </a:lnTo>
                <a:lnTo>
                  <a:pt x="3" y="430"/>
                </a:lnTo>
                <a:lnTo>
                  <a:pt x="6" y="418"/>
                </a:lnTo>
                <a:lnTo>
                  <a:pt x="6" y="405"/>
                </a:lnTo>
                <a:lnTo>
                  <a:pt x="9" y="393"/>
                </a:lnTo>
                <a:lnTo>
                  <a:pt x="12" y="381"/>
                </a:lnTo>
                <a:lnTo>
                  <a:pt x="19" y="365"/>
                </a:lnTo>
                <a:lnTo>
                  <a:pt x="22" y="350"/>
                </a:lnTo>
                <a:lnTo>
                  <a:pt x="25" y="331"/>
                </a:lnTo>
                <a:lnTo>
                  <a:pt x="31" y="313"/>
                </a:lnTo>
                <a:lnTo>
                  <a:pt x="37" y="294"/>
                </a:lnTo>
                <a:lnTo>
                  <a:pt x="40" y="275"/>
                </a:lnTo>
                <a:lnTo>
                  <a:pt x="46" y="260"/>
                </a:lnTo>
                <a:lnTo>
                  <a:pt x="49" y="241"/>
                </a:lnTo>
                <a:lnTo>
                  <a:pt x="53" y="226"/>
                </a:lnTo>
                <a:lnTo>
                  <a:pt x="59" y="214"/>
                </a:lnTo>
                <a:lnTo>
                  <a:pt x="62" y="198"/>
                </a:lnTo>
                <a:lnTo>
                  <a:pt x="65" y="186"/>
                </a:lnTo>
                <a:lnTo>
                  <a:pt x="68" y="173"/>
                </a:lnTo>
                <a:lnTo>
                  <a:pt x="68" y="161"/>
                </a:lnTo>
                <a:lnTo>
                  <a:pt x="71" y="152"/>
                </a:lnTo>
                <a:lnTo>
                  <a:pt x="74" y="139"/>
                </a:lnTo>
                <a:lnTo>
                  <a:pt x="77" y="130"/>
                </a:lnTo>
                <a:lnTo>
                  <a:pt x="77" y="124"/>
                </a:lnTo>
                <a:lnTo>
                  <a:pt x="80" y="115"/>
                </a:lnTo>
                <a:lnTo>
                  <a:pt x="80" y="10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6" name="Freeform 89"/>
          <p:cNvSpPr>
            <a:spLocks noChangeArrowheads="1"/>
          </p:cNvSpPr>
          <p:nvPr/>
        </p:nvSpPr>
        <p:spPr bwMode="auto">
          <a:xfrm>
            <a:off x="7251700" y="2984500"/>
            <a:ext cx="1835150" cy="288925"/>
          </a:xfrm>
          <a:custGeom>
            <a:avLst/>
            <a:gdLst>
              <a:gd name="T0" fmla="*/ 1119 w 1156"/>
              <a:gd name="T1" fmla="*/ 40 h 182"/>
              <a:gd name="T2" fmla="*/ 1138 w 1156"/>
              <a:gd name="T3" fmla="*/ 52 h 182"/>
              <a:gd name="T4" fmla="*/ 1150 w 1156"/>
              <a:gd name="T5" fmla="*/ 65 h 182"/>
              <a:gd name="T6" fmla="*/ 1156 w 1156"/>
              <a:gd name="T7" fmla="*/ 74 h 182"/>
              <a:gd name="T8" fmla="*/ 1156 w 1156"/>
              <a:gd name="T9" fmla="*/ 83 h 182"/>
              <a:gd name="T10" fmla="*/ 1147 w 1156"/>
              <a:gd name="T11" fmla="*/ 86 h 182"/>
              <a:gd name="T12" fmla="*/ 1135 w 1156"/>
              <a:gd name="T13" fmla="*/ 89 h 182"/>
              <a:gd name="T14" fmla="*/ 1113 w 1156"/>
              <a:gd name="T15" fmla="*/ 92 h 182"/>
              <a:gd name="T16" fmla="*/ 1085 w 1156"/>
              <a:gd name="T17" fmla="*/ 95 h 182"/>
              <a:gd name="T18" fmla="*/ 1054 w 1156"/>
              <a:gd name="T19" fmla="*/ 99 h 182"/>
              <a:gd name="T20" fmla="*/ 1014 w 1156"/>
              <a:gd name="T21" fmla="*/ 102 h 182"/>
              <a:gd name="T22" fmla="*/ 968 w 1156"/>
              <a:gd name="T23" fmla="*/ 105 h 182"/>
              <a:gd name="T24" fmla="*/ 915 w 1156"/>
              <a:gd name="T25" fmla="*/ 105 h 182"/>
              <a:gd name="T26" fmla="*/ 863 w 1156"/>
              <a:gd name="T27" fmla="*/ 108 h 182"/>
              <a:gd name="T28" fmla="*/ 773 w 1156"/>
              <a:gd name="T29" fmla="*/ 114 h 182"/>
              <a:gd name="T30" fmla="*/ 643 w 1156"/>
              <a:gd name="T31" fmla="*/ 126 h 182"/>
              <a:gd name="T32" fmla="*/ 504 w 1156"/>
              <a:gd name="T33" fmla="*/ 139 h 182"/>
              <a:gd name="T34" fmla="*/ 393 w 1156"/>
              <a:gd name="T35" fmla="*/ 151 h 182"/>
              <a:gd name="T36" fmla="*/ 325 w 1156"/>
              <a:gd name="T37" fmla="*/ 160 h 182"/>
              <a:gd name="T38" fmla="*/ 266 w 1156"/>
              <a:gd name="T39" fmla="*/ 167 h 182"/>
              <a:gd name="T40" fmla="*/ 217 w 1156"/>
              <a:gd name="T41" fmla="*/ 170 h 182"/>
              <a:gd name="T42" fmla="*/ 173 w 1156"/>
              <a:gd name="T43" fmla="*/ 176 h 182"/>
              <a:gd name="T44" fmla="*/ 142 w 1156"/>
              <a:gd name="T45" fmla="*/ 179 h 182"/>
              <a:gd name="T46" fmla="*/ 118 w 1156"/>
              <a:gd name="T47" fmla="*/ 182 h 182"/>
              <a:gd name="T48" fmla="*/ 102 w 1156"/>
              <a:gd name="T49" fmla="*/ 182 h 182"/>
              <a:gd name="T50" fmla="*/ 93 w 1156"/>
              <a:gd name="T51" fmla="*/ 182 h 182"/>
              <a:gd name="T52" fmla="*/ 78 w 1156"/>
              <a:gd name="T53" fmla="*/ 176 h 182"/>
              <a:gd name="T54" fmla="*/ 62 w 1156"/>
              <a:gd name="T55" fmla="*/ 170 h 182"/>
              <a:gd name="T56" fmla="*/ 37 w 1156"/>
              <a:gd name="T57" fmla="*/ 151 h 182"/>
              <a:gd name="T58" fmla="*/ 22 w 1156"/>
              <a:gd name="T59" fmla="*/ 139 h 182"/>
              <a:gd name="T60" fmla="*/ 10 w 1156"/>
              <a:gd name="T61" fmla="*/ 123 h 182"/>
              <a:gd name="T62" fmla="*/ 3 w 1156"/>
              <a:gd name="T63" fmla="*/ 111 h 182"/>
              <a:gd name="T64" fmla="*/ 0 w 1156"/>
              <a:gd name="T65" fmla="*/ 102 h 182"/>
              <a:gd name="T66" fmla="*/ 90 w 1156"/>
              <a:gd name="T67" fmla="*/ 102 h 182"/>
              <a:gd name="T68" fmla="*/ 167 w 1156"/>
              <a:gd name="T69" fmla="*/ 99 h 182"/>
              <a:gd name="T70" fmla="*/ 235 w 1156"/>
              <a:gd name="T71" fmla="*/ 95 h 182"/>
              <a:gd name="T72" fmla="*/ 291 w 1156"/>
              <a:gd name="T73" fmla="*/ 92 h 182"/>
              <a:gd name="T74" fmla="*/ 346 w 1156"/>
              <a:gd name="T75" fmla="*/ 86 h 182"/>
              <a:gd name="T76" fmla="*/ 414 w 1156"/>
              <a:gd name="T77" fmla="*/ 80 h 182"/>
              <a:gd name="T78" fmla="*/ 492 w 1156"/>
              <a:gd name="T79" fmla="*/ 71 h 182"/>
              <a:gd name="T80" fmla="*/ 578 w 1156"/>
              <a:gd name="T81" fmla="*/ 61 h 182"/>
              <a:gd name="T82" fmla="*/ 668 w 1156"/>
              <a:gd name="T83" fmla="*/ 52 h 182"/>
              <a:gd name="T84" fmla="*/ 748 w 1156"/>
              <a:gd name="T85" fmla="*/ 43 h 182"/>
              <a:gd name="T86" fmla="*/ 819 w 1156"/>
              <a:gd name="T87" fmla="*/ 34 h 182"/>
              <a:gd name="T88" fmla="*/ 881 w 1156"/>
              <a:gd name="T89" fmla="*/ 21 h 182"/>
              <a:gd name="T90" fmla="*/ 934 w 1156"/>
              <a:gd name="T91" fmla="*/ 12 h 182"/>
              <a:gd name="T92" fmla="*/ 974 w 1156"/>
              <a:gd name="T93" fmla="*/ 6 h 182"/>
              <a:gd name="T94" fmla="*/ 1005 w 1156"/>
              <a:gd name="T95" fmla="*/ 0 h 182"/>
              <a:gd name="T96" fmla="*/ 1023 w 1156"/>
              <a:gd name="T97" fmla="*/ 0 h 182"/>
              <a:gd name="T98" fmla="*/ 1042 w 1156"/>
              <a:gd name="T99" fmla="*/ 3 h 182"/>
              <a:gd name="T100" fmla="*/ 1060 w 1156"/>
              <a:gd name="T101" fmla="*/ 12 h 182"/>
              <a:gd name="T102" fmla="*/ 1107 w 1156"/>
              <a:gd name="T103" fmla="*/ 3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56" h="182">
                <a:moveTo>
                  <a:pt x="1107" y="34"/>
                </a:moveTo>
                <a:lnTo>
                  <a:pt x="1119" y="40"/>
                </a:lnTo>
                <a:lnTo>
                  <a:pt x="1128" y="46"/>
                </a:lnTo>
                <a:lnTo>
                  <a:pt x="1138" y="52"/>
                </a:lnTo>
                <a:lnTo>
                  <a:pt x="1144" y="58"/>
                </a:lnTo>
                <a:lnTo>
                  <a:pt x="1150" y="65"/>
                </a:lnTo>
                <a:lnTo>
                  <a:pt x="1153" y="71"/>
                </a:lnTo>
                <a:lnTo>
                  <a:pt x="1156" y="74"/>
                </a:lnTo>
                <a:lnTo>
                  <a:pt x="1156" y="80"/>
                </a:lnTo>
                <a:lnTo>
                  <a:pt x="1156" y="83"/>
                </a:lnTo>
                <a:lnTo>
                  <a:pt x="1153" y="83"/>
                </a:lnTo>
                <a:lnTo>
                  <a:pt x="1147" y="86"/>
                </a:lnTo>
                <a:lnTo>
                  <a:pt x="1141" y="86"/>
                </a:lnTo>
                <a:lnTo>
                  <a:pt x="1135" y="89"/>
                </a:lnTo>
                <a:lnTo>
                  <a:pt x="1125" y="89"/>
                </a:lnTo>
                <a:lnTo>
                  <a:pt x="1113" y="92"/>
                </a:lnTo>
                <a:lnTo>
                  <a:pt x="1101" y="92"/>
                </a:lnTo>
                <a:lnTo>
                  <a:pt x="1085" y="95"/>
                </a:lnTo>
                <a:lnTo>
                  <a:pt x="1070" y="95"/>
                </a:lnTo>
                <a:lnTo>
                  <a:pt x="1054" y="99"/>
                </a:lnTo>
                <a:lnTo>
                  <a:pt x="1036" y="99"/>
                </a:lnTo>
                <a:lnTo>
                  <a:pt x="1014" y="102"/>
                </a:lnTo>
                <a:lnTo>
                  <a:pt x="992" y="102"/>
                </a:lnTo>
                <a:lnTo>
                  <a:pt x="968" y="105"/>
                </a:lnTo>
                <a:lnTo>
                  <a:pt x="943" y="105"/>
                </a:lnTo>
                <a:lnTo>
                  <a:pt x="915" y="105"/>
                </a:lnTo>
                <a:lnTo>
                  <a:pt x="890" y="108"/>
                </a:lnTo>
                <a:lnTo>
                  <a:pt x="863" y="108"/>
                </a:lnTo>
                <a:lnTo>
                  <a:pt x="832" y="111"/>
                </a:lnTo>
                <a:lnTo>
                  <a:pt x="773" y="114"/>
                </a:lnTo>
                <a:lnTo>
                  <a:pt x="711" y="120"/>
                </a:lnTo>
                <a:lnTo>
                  <a:pt x="643" y="126"/>
                </a:lnTo>
                <a:lnTo>
                  <a:pt x="575" y="133"/>
                </a:lnTo>
                <a:lnTo>
                  <a:pt x="504" y="139"/>
                </a:lnTo>
                <a:lnTo>
                  <a:pt x="430" y="148"/>
                </a:lnTo>
                <a:lnTo>
                  <a:pt x="393" y="151"/>
                </a:lnTo>
                <a:lnTo>
                  <a:pt x="359" y="157"/>
                </a:lnTo>
                <a:lnTo>
                  <a:pt x="325" y="160"/>
                </a:lnTo>
                <a:lnTo>
                  <a:pt x="294" y="163"/>
                </a:lnTo>
                <a:lnTo>
                  <a:pt x="266" y="167"/>
                </a:lnTo>
                <a:lnTo>
                  <a:pt x="238" y="170"/>
                </a:lnTo>
                <a:lnTo>
                  <a:pt x="217" y="170"/>
                </a:lnTo>
                <a:lnTo>
                  <a:pt x="195" y="173"/>
                </a:lnTo>
                <a:lnTo>
                  <a:pt x="173" y="176"/>
                </a:lnTo>
                <a:lnTo>
                  <a:pt x="158" y="176"/>
                </a:lnTo>
                <a:lnTo>
                  <a:pt x="142" y="179"/>
                </a:lnTo>
                <a:lnTo>
                  <a:pt x="130" y="179"/>
                </a:lnTo>
                <a:lnTo>
                  <a:pt x="118" y="182"/>
                </a:lnTo>
                <a:lnTo>
                  <a:pt x="108" y="182"/>
                </a:lnTo>
                <a:lnTo>
                  <a:pt x="102" y="182"/>
                </a:lnTo>
                <a:lnTo>
                  <a:pt x="99" y="182"/>
                </a:lnTo>
                <a:lnTo>
                  <a:pt x="93" y="182"/>
                </a:lnTo>
                <a:lnTo>
                  <a:pt x="84" y="179"/>
                </a:lnTo>
                <a:lnTo>
                  <a:pt x="78" y="176"/>
                </a:lnTo>
                <a:lnTo>
                  <a:pt x="68" y="173"/>
                </a:lnTo>
                <a:lnTo>
                  <a:pt x="62" y="170"/>
                </a:lnTo>
                <a:lnTo>
                  <a:pt x="53" y="163"/>
                </a:lnTo>
                <a:lnTo>
                  <a:pt x="37" y="151"/>
                </a:lnTo>
                <a:lnTo>
                  <a:pt x="28" y="145"/>
                </a:lnTo>
                <a:lnTo>
                  <a:pt x="22" y="139"/>
                </a:lnTo>
                <a:lnTo>
                  <a:pt x="16" y="129"/>
                </a:lnTo>
                <a:lnTo>
                  <a:pt x="10" y="123"/>
                </a:lnTo>
                <a:lnTo>
                  <a:pt x="6" y="117"/>
                </a:lnTo>
                <a:lnTo>
                  <a:pt x="3" y="111"/>
                </a:lnTo>
                <a:lnTo>
                  <a:pt x="0" y="108"/>
                </a:lnTo>
                <a:lnTo>
                  <a:pt x="0" y="102"/>
                </a:lnTo>
                <a:lnTo>
                  <a:pt x="47" y="102"/>
                </a:lnTo>
                <a:lnTo>
                  <a:pt x="90" y="102"/>
                </a:lnTo>
                <a:lnTo>
                  <a:pt x="130" y="102"/>
                </a:lnTo>
                <a:lnTo>
                  <a:pt x="167" y="99"/>
                </a:lnTo>
                <a:lnTo>
                  <a:pt x="201" y="99"/>
                </a:lnTo>
                <a:lnTo>
                  <a:pt x="235" y="95"/>
                </a:lnTo>
                <a:lnTo>
                  <a:pt x="263" y="95"/>
                </a:lnTo>
                <a:lnTo>
                  <a:pt x="291" y="92"/>
                </a:lnTo>
                <a:lnTo>
                  <a:pt x="319" y="89"/>
                </a:lnTo>
                <a:lnTo>
                  <a:pt x="346" y="86"/>
                </a:lnTo>
                <a:lnTo>
                  <a:pt x="380" y="83"/>
                </a:lnTo>
                <a:lnTo>
                  <a:pt x="414" y="80"/>
                </a:lnTo>
                <a:lnTo>
                  <a:pt x="451" y="77"/>
                </a:lnTo>
                <a:lnTo>
                  <a:pt x="492" y="71"/>
                </a:lnTo>
                <a:lnTo>
                  <a:pt x="532" y="68"/>
                </a:lnTo>
                <a:lnTo>
                  <a:pt x="578" y="61"/>
                </a:lnTo>
                <a:lnTo>
                  <a:pt x="625" y="58"/>
                </a:lnTo>
                <a:lnTo>
                  <a:pt x="668" y="52"/>
                </a:lnTo>
                <a:lnTo>
                  <a:pt x="708" y="46"/>
                </a:lnTo>
                <a:lnTo>
                  <a:pt x="748" y="43"/>
                </a:lnTo>
                <a:lnTo>
                  <a:pt x="785" y="37"/>
                </a:lnTo>
                <a:lnTo>
                  <a:pt x="819" y="34"/>
                </a:lnTo>
                <a:lnTo>
                  <a:pt x="850" y="27"/>
                </a:lnTo>
                <a:lnTo>
                  <a:pt x="881" y="21"/>
                </a:lnTo>
                <a:lnTo>
                  <a:pt x="909" y="15"/>
                </a:lnTo>
                <a:lnTo>
                  <a:pt x="934" y="12"/>
                </a:lnTo>
                <a:lnTo>
                  <a:pt x="955" y="9"/>
                </a:lnTo>
                <a:lnTo>
                  <a:pt x="974" y="6"/>
                </a:lnTo>
                <a:lnTo>
                  <a:pt x="989" y="3"/>
                </a:lnTo>
                <a:lnTo>
                  <a:pt x="1005" y="0"/>
                </a:lnTo>
                <a:lnTo>
                  <a:pt x="1014" y="0"/>
                </a:lnTo>
                <a:lnTo>
                  <a:pt x="1023" y="0"/>
                </a:lnTo>
                <a:lnTo>
                  <a:pt x="1033" y="3"/>
                </a:lnTo>
                <a:lnTo>
                  <a:pt x="1042" y="3"/>
                </a:lnTo>
                <a:lnTo>
                  <a:pt x="1051" y="6"/>
                </a:lnTo>
                <a:lnTo>
                  <a:pt x="1060" y="12"/>
                </a:lnTo>
                <a:lnTo>
                  <a:pt x="1082" y="21"/>
                </a:lnTo>
                <a:lnTo>
                  <a:pt x="1107" y="3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7" name="Freeform 90"/>
          <p:cNvSpPr>
            <a:spLocks noChangeArrowheads="1"/>
          </p:cNvSpPr>
          <p:nvPr/>
        </p:nvSpPr>
        <p:spPr bwMode="auto">
          <a:xfrm>
            <a:off x="7075488" y="3498850"/>
            <a:ext cx="279400" cy="584200"/>
          </a:xfrm>
          <a:custGeom>
            <a:avLst/>
            <a:gdLst>
              <a:gd name="T0" fmla="*/ 90 w 176"/>
              <a:gd name="T1" fmla="*/ 334 h 368"/>
              <a:gd name="T2" fmla="*/ 71 w 176"/>
              <a:gd name="T3" fmla="*/ 349 h 368"/>
              <a:gd name="T4" fmla="*/ 59 w 176"/>
              <a:gd name="T5" fmla="*/ 362 h 368"/>
              <a:gd name="T6" fmla="*/ 46 w 176"/>
              <a:gd name="T7" fmla="*/ 368 h 368"/>
              <a:gd name="T8" fmla="*/ 40 w 176"/>
              <a:gd name="T9" fmla="*/ 368 h 368"/>
              <a:gd name="T10" fmla="*/ 31 w 176"/>
              <a:gd name="T11" fmla="*/ 362 h 368"/>
              <a:gd name="T12" fmla="*/ 22 w 176"/>
              <a:gd name="T13" fmla="*/ 349 h 368"/>
              <a:gd name="T14" fmla="*/ 15 w 176"/>
              <a:gd name="T15" fmla="*/ 334 h 368"/>
              <a:gd name="T16" fmla="*/ 9 w 176"/>
              <a:gd name="T17" fmla="*/ 309 h 368"/>
              <a:gd name="T18" fmla="*/ 3 w 176"/>
              <a:gd name="T19" fmla="*/ 291 h 368"/>
              <a:gd name="T20" fmla="*/ 0 w 176"/>
              <a:gd name="T21" fmla="*/ 278 h 368"/>
              <a:gd name="T22" fmla="*/ 0 w 176"/>
              <a:gd name="T23" fmla="*/ 266 h 368"/>
              <a:gd name="T24" fmla="*/ 0 w 176"/>
              <a:gd name="T25" fmla="*/ 260 h 368"/>
              <a:gd name="T26" fmla="*/ 6 w 176"/>
              <a:gd name="T27" fmla="*/ 247 h 368"/>
              <a:gd name="T28" fmla="*/ 15 w 176"/>
              <a:gd name="T29" fmla="*/ 235 h 368"/>
              <a:gd name="T30" fmla="*/ 28 w 176"/>
              <a:gd name="T31" fmla="*/ 216 h 368"/>
              <a:gd name="T32" fmla="*/ 40 w 176"/>
              <a:gd name="T33" fmla="*/ 201 h 368"/>
              <a:gd name="T34" fmla="*/ 49 w 176"/>
              <a:gd name="T35" fmla="*/ 186 h 368"/>
              <a:gd name="T36" fmla="*/ 59 w 176"/>
              <a:gd name="T37" fmla="*/ 170 h 368"/>
              <a:gd name="T38" fmla="*/ 71 w 176"/>
              <a:gd name="T39" fmla="*/ 145 h 368"/>
              <a:gd name="T40" fmla="*/ 80 w 176"/>
              <a:gd name="T41" fmla="*/ 121 h 368"/>
              <a:gd name="T42" fmla="*/ 93 w 176"/>
              <a:gd name="T43" fmla="*/ 90 h 368"/>
              <a:gd name="T44" fmla="*/ 105 w 176"/>
              <a:gd name="T45" fmla="*/ 56 h 368"/>
              <a:gd name="T46" fmla="*/ 117 w 176"/>
              <a:gd name="T47" fmla="*/ 19 h 368"/>
              <a:gd name="T48" fmla="*/ 130 w 176"/>
              <a:gd name="T49" fmla="*/ 0 h 368"/>
              <a:gd name="T50" fmla="*/ 139 w 176"/>
              <a:gd name="T51" fmla="*/ 3 h 368"/>
              <a:gd name="T52" fmla="*/ 148 w 176"/>
              <a:gd name="T53" fmla="*/ 13 h 368"/>
              <a:gd name="T54" fmla="*/ 158 w 176"/>
              <a:gd name="T55" fmla="*/ 22 h 368"/>
              <a:gd name="T56" fmla="*/ 164 w 176"/>
              <a:gd name="T57" fmla="*/ 34 h 368"/>
              <a:gd name="T58" fmla="*/ 173 w 176"/>
              <a:gd name="T59" fmla="*/ 59 h 368"/>
              <a:gd name="T60" fmla="*/ 176 w 176"/>
              <a:gd name="T61" fmla="*/ 96 h 368"/>
              <a:gd name="T62" fmla="*/ 176 w 176"/>
              <a:gd name="T63" fmla="*/ 118 h 368"/>
              <a:gd name="T64" fmla="*/ 173 w 176"/>
              <a:gd name="T65" fmla="*/ 145 h 368"/>
              <a:gd name="T66" fmla="*/ 167 w 176"/>
              <a:gd name="T67" fmla="*/ 173 h 368"/>
              <a:gd name="T68" fmla="*/ 158 w 176"/>
              <a:gd name="T69" fmla="*/ 207 h 368"/>
              <a:gd name="T70" fmla="*/ 145 w 176"/>
              <a:gd name="T71" fmla="*/ 241 h 368"/>
              <a:gd name="T72" fmla="*/ 133 w 176"/>
              <a:gd name="T73" fmla="*/ 269 h 368"/>
              <a:gd name="T74" fmla="*/ 99 w 176"/>
              <a:gd name="T75" fmla="*/ 3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368">
                <a:moveTo>
                  <a:pt x="99" y="322"/>
                </a:moveTo>
                <a:lnTo>
                  <a:pt x="90" y="334"/>
                </a:lnTo>
                <a:lnTo>
                  <a:pt x="80" y="343"/>
                </a:lnTo>
                <a:lnTo>
                  <a:pt x="71" y="349"/>
                </a:lnTo>
                <a:lnTo>
                  <a:pt x="65" y="356"/>
                </a:lnTo>
                <a:lnTo>
                  <a:pt x="59" y="362"/>
                </a:lnTo>
                <a:lnTo>
                  <a:pt x="53" y="365"/>
                </a:lnTo>
                <a:lnTo>
                  <a:pt x="46" y="368"/>
                </a:lnTo>
                <a:lnTo>
                  <a:pt x="43" y="368"/>
                </a:lnTo>
                <a:lnTo>
                  <a:pt x="40" y="368"/>
                </a:lnTo>
                <a:lnTo>
                  <a:pt x="34" y="365"/>
                </a:lnTo>
                <a:lnTo>
                  <a:pt x="31" y="362"/>
                </a:lnTo>
                <a:lnTo>
                  <a:pt x="28" y="356"/>
                </a:lnTo>
                <a:lnTo>
                  <a:pt x="22" y="349"/>
                </a:lnTo>
                <a:lnTo>
                  <a:pt x="19" y="343"/>
                </a:lnTo>
                <a:lnTo>
                  <a:pt x="15" y="334"/>
                </a:lnTo>
                <a:lnTo>
                  <a:pt x="12" y="322"/>
                </a:lnTo>
                <a:lnTo>
                  <a:pt x="9" y="309"/>
                </a:lnTo>
                <a:lnTo>
                  <a:pt x="6" y="300"/>
                </a:lnTo>
                <a:lnTo>
                  <a:pt x="3" y="291"/>
                </a:lnTo>
                <a:lnTo>
                  <a:pt x="3" y="284"/>
                </a:lnTo>
                <a:lnTo>
                  <a:pt x="0" y="278"/>
                </a:lnTo>
                <a:lnTo>
                  <a:pt x="0" y="272"/>
                </a:lnTo>
                <a:lnTo>
                  <a:pt x="0" y="266"/>
                </a:lnTo>
                <a:lnTo>
                  <a:pt x="0" y="263"/>
                </a:lnTo>
                <a:lnTo>
                  <a:pt x="0" y="260"/>
                </a:lnTo>
                <a:lnTo>
                  <a:pt x="3" y="254"/>
                </a:lnTo>
                <a:lnTo>
                  <a:pt x="6" y="247"/>
                </a:lnTo>
                <a:lnTo>
                  <a:pt x="9" y="241"/>
                </a:lnTo>
                <a:lnTo>
                  <a:pt x="15" y="235"/>
                </a:lnTo>
                <a:lnTo>
                  <a:pt x="22" y="226"/>
                </a:lnTo>
                <a:lnTo>
                  <a:pt x="28" y="216"/>
                </a:lnTo>
                <a:lnTo>
                  <a:pt x="37" y="207"/>
                </a:lnTo>
                <a:lnTo>
                  <a:pt x="40" y="201"/>
                </a:lnTo>
                <a:lnTo>
                  <a:pt x="46" y="195"/>
                </a:lnTo>
                <a:lnTo>
                  <a:pt x="49" y="186"/>
                </a:lnTo>
                <a:lnTo>
                  <a:pt x="56" y="179"/>
                </a:lnTo>
                <a:lnTo>
                  <a:pt x="59" y="170"/>
                </a:lnTo>
                <a:lnTo>
                  <a:pt x="65" y="158"/>
                </a:lnTo>
                <a:lnTo>
                  <a:pt x="71" y="145"/>
                </a:lnTo>
                <a:lnTo>
                  <a:pt x="77" y="133"/>
                </a:lnTo>
                <a:lnTo>
                  <a:pt x="80" y="121"/>
                </a:lnTo>
                <a:lnTo>
                  <a:pt x="87" y="105"/>
                </a:lnTo>
                <a:lnTo>
                  <a:pt x="93" y="90"/>
                </a:lnTo>
                <a:lnTo>
                  <a:pt x="99" y="74"/>
                </a:lnTo>
                <a:lnTo>
                  <a:pt x="105" y="56"/>
                </a:lnTo>
                <a:lnTo>
                  <a:pt x="111" y="40"/>
                </a:lnTo>
                <a:lnTo>
                  <a:pt x="117" y="19"/>
                </a:lnTo>
                <a:lnTo>
                  <a:pt x="124" y="0"/>
                </a:lnTo>
                <a:lnTo>
                  <a:pt x="130" y="0"/>
                </a:lnTo>
                <a:lnTo>
                  <a:pt x="133" y="3"/>
                </a:lnTo>
                <a:lnTo>
                  <a:pt x="139" y="3"/>
                </a:lnTo>
                <a:lnTo>
                  <a:pt x="142" y="6"/>
                </a:lnTo>
                <a:lnTo>
                  <a:pt x="148" y="13"/>
                </a:lnTo>
                <a:lnTo>
                  <a:pt x="151" y="16"/>
                </a:lnTo>
                <a:lnTo>
                  <a:pt x="158" y="22"/>
                </a:lnTo>
                <a:lnTo>
                  <a:pt x="161" y="28"/>
                </a:lnTo>
                <a:lnTo>
                  <a:pt x="164" y="34"/>
                </a:lnTo>
                <a:lnTo>
                  <a:pt x="167" y="40"/>
                </a:lnTo>
                <a:lnTo>
                  <a:pt x="173" y="59"/>
                </a:lnTo>
                <a:lnTo>
                  <a:pt x="176" y="74"/>
                </a:lnTo>
                <a:lnTo>
                  <a:pt x="176" y="96"/>
                </a:lnTo>
                <a:lnTo>
                  <a:pt x="176" y="108"/>
                </a:lnTo>
                <a:lnTo>
                  <a:pt x="176" y="118"/>
                </a:lnTo>
                <a:lnTo>
                  <a:pt x="173" y="130"/>
                </a:lnTo>
                <a:lnTo>
                  <a:pt x="173" y="145"/>
                </a:lnTo>
                <a:lnTo>
                  <a:pt x="170" y="158"/>
                </a:lnTo>
                <a:lnTo>
                  <a:pt x="167" y="173"/>
                </a:lnTo>
                <a:lnTo>
                  <a:pt x="161" y="192"/>
                </a:lnTo>
                <a:lnTo>
                  <a:pt x="158" y="207"/>
                </a:lnTo>
                <a:lnTo>
                  <a:pt x="151" y="226"/>
                </a:lnTo>
                <a:lnTo>
                  <a:pt x="145" y="241"/>
                </a:lnTo>
                <a:lnTo>
                  <a:pt x="139" y="257"/>
                </a:lnTo>
                <a:lnTo>
                  <a:pt x="133" y="269"/>
                </a:lnTo>
                <a:lnTo>
                  <a:pt x="117" y="297"/>
                </a:lnTo>
                <a:lnTo>
                  <a:pt x="99" y="32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8" name="Freeform 91"/>
          <p:cNvSpPr>
            <a:spLocks noChangeArrowheads="1"/>
          </p:cNvSpPr>
          <p:nvPr/>
        </p:nvSpPr>
        <p:spPr bwMode="auto">
          <a:xfrm>
            <a:off x="7305675" y="3449638"/>
            <a:ext cx="2022475" cy="382587"/>
          </a:xfrm>
          <a:custGeom>
            <a:avLst/>
            <a:gdLst>
              <a:gd name="T0" fmla="*/ 1057 w 1274"/>
              <a:gd name="T1" fmla="*/ 96 h 241"/>
              <a:gd name="T2" fmla="*/ 1039 w 1274"/>
              <a:gd name="T3" fmla="*/ 93 h 241"/>
              <a:gd name="T4" fmla="*/ 1014 w 1274"/>
              <a:gd name="T5" fmla="*/ 90 h 241"/>
              <a:gd name="T6" fmla="*/ 980 w 1274"/>
              <a:gd name="T7" fmla="*/ 90 h 241"/>
              <a:gd name="T8" fmla="*/ 934 w 1274"/>
              <a:gd name="T9" fmla="*/ 90 h 241"/>
              <a:gd name="T10" fmla="*/ 890 w 1274"/>
              <a:gd name="T11" fmla="*/ 93 h 241"/>
              <a:gd name="T12" fmla="*/ 853 w 1274"/>
              <a:gd name="T13" fmla="*/ 96 h 241"/>
              <a:gd name="T14" fmla="*/ 807 w 1274"/>
              <a:gd name="T15" fmla="*/ 99 h 241"/>
              <a:gd name="T16" fmla="*/ 748 w 1274"/>
              <a:gd name="T17" fmla="*/ 105 h 241"/>
              <a:gd name="T18" fmla="*/ 680 w 1274"/>
              <a:gd name="T19" fmla="*/ 108 h 241"/>
              <a:gd name="T20" fmla="*/ 600 w 1274"/>
              <a:gd name="T21" fmla="*/ 115 h 241"/>
              <a:gd name="T22" fmla="*/ 510 w 1274"/>
              <a:gd name="T23" fmla="*/ 124 h 241"/>
              <a:gd name="T24" fmla="*/ 411 w 1274"/>
              <a:gd name="T25" fmla="*/ 130 h 241"/>
              <a:gd name="T26" fmla="*/ 300 w 1274"/>
              <a:gd name="T27" fmla="*/ 139 h 241"/>
              <a:gd name="T28" fmla="*/ 180 w 1274"/>
              <a:gd name="T29" fmla="*/ 149 h 241"/>
              <a:gd name="T30" fmla="*/ 47 w 1274"/>
              <a:gd name="T31" fmla="*/ 158 h 241"/>
              <a:gd name="T32" fmla="*/ 19 w 1274"/>
              <a:gd name="T33" fmla="*/ 96 h 241"/>
              <a:gd name="T34" fmla="*/ 78 w 1274"/>
              <a:gd name="T35" fmla="*/ 96 h 241"/>
              <a:gd name="T36" fmla="*/ 146 w 1274"/>
              <a:gd name="T37" fmla="*/ 93 h 241"/>
              <a:gd name="T38" fmla="*/ 226 w 1274"/>
              <a:gd name="T39" fmla="*/ 87 h 241"/>
              <a:gd name="T40" fmla="*/ 316 w 1274"/>
              <a:gd name="T41" fmla="*/ 81 h 241"/>
              <a:gd name="T42" fmla="*/ 417 w 1274"/>
              <a:gd name="T43" fmla="*/ 71 h 241"/>
              <a:gd name="T44" fmla="*/ 519 w 1274"/>
              <a:gd name="T45" fmla="*/ 62 h 241"/>
              <a:gd name="T46" fmla="*/ 612 w 1274"/>
              <a:gd name="T47" fmla="*/ 53 h 241"/>
              <a:gd name="T48" fmla="*/ 696 w 1274"/>
              <a:gd name="T49" fmla="*/ 47 h 241"/>
              <a:gd name="T50" fmla="*/ 770 w 1274"/>
              <a:gd name="T51" fmla="*/ 37 h 241"/>
              <a:gd name="T52" fmla="*/ 838 w 1274"/>
              <a:gd name="T53" fmla="*/ 34 h 241"/>
              <a:gd name="T54" fmla="*/ 897 w 1274"/>
              <a:gd name="T55" fmla="*/ 28 h 241"/>
              <a:gd name="T56" fmla="*/ 946 w 1274"/>
              <a:gd name="T57" fmla="*/ 22 h 241"/>
              <a:gd name="T58" fmla="*/ 986 w 1274"/>
              <a:gd name="T59" fmla="*/ 19 h 241"/>
              <a:gd name="T60" fmla="*/ 1017 w 1274"/>
              <a:gd name="T61" fmla="*/ 16 h 241"/>
              <a:gd name="T62" fmla="*/ 1036 w 1274"/>
              <a:gd name="T63" fmla="*/ 10 h 241"/>
              <a:gd name="T64" fmla="*/ 1051 w 1274"/>
              <a:gd name="T65" fmla="*/ 3 h 241"/>
              <a:gd name="T66" fmla="*/ 1073 w 1274"/>
              <a:gd name="T67" fmla="*/ 0 h 241"/>
              <a:gd name="T68" fmla="*/ 1113 w 1274"/>
              <a:gd name="T69" fmla="*/ 6 h 241"/>
              <a:gd name="T70" fmla="*/ 1147 w 1274"/>
              <a:gd name="T71" fmla="*/ 25 h 241"/>
              <a:gd name="T72" fmla="*/ 1190 w 1274"/>
              <a:gd name="T73" fmla="*/ 56 h 241"/>
              <a:gd name="T74" fmla="*/ 1237 w 1274"/>
              <a:gd name="T75" fmla="*/ 99 h 241"/>
              <a:gd name="T76" fmla="*/ 1264 w 1274"/>
              <a:gd name="T77" fmla="*/ 130 h 241"/>
              <a:gd name="T78" fmla="*/ 1274 w 1274"/>
              <a:gd name="T79" fmla="*/ 149 h 241"/>
              <a:gd name="T80" fmla="*/ 1267 w 1274"/>
              <a:gd name="T81" fmla="*/ 161 h 241"/>
              <a:gd name="T82" fmla="*/ 1249 w 1274"/>
              <a:gd name="T83" fmla="*/ 164 h 241"/>
              <a:gd name="T84" fmla="*/ 1215 w 1274"/>
              <a:gd name="T85" fmla="*/ 164 h 241"/>
              <a:gd name="T86" fmla="*/ 1165 w 1274"/>
              <a:gd name="T87" fmla="*/ 170 h 241"/>
              <a:gd name="T88" fmla="*/ 1107 w 1274"/>
              <a:gd name="T89" fmla="*/ 195 h 241"/>
              <a:gd name="T90" fmla="*/ 1045 w 1274"/>
              <a:gd name="T91" fmla="*/ 226 h 241"/>
              <a:gd name="T92" fmla="*/ 1005 w 1274"/>
              <a:gd name="T93" fmla="*/ 241 h 241"/>
              <a:gd name="T94" fmla="*/ 986 w 1274"/>
              <a:gd name="T95" fmla="*/ 238 h 241"/>
              <a:gd name="T96" fmla="*/ 989 w 1274"/>
              <a:gd name="T97" fmla="*/ 220 h 241"/>
              <a:gd name="T98" fmla="*/ 1008 w 1274"/>
              <a:gd name="T99" fmla="*/ 195 h 241"/>
              <a:gd name="T100" fmla="*/ 1042 w 1274"/>
              <a:gd name="T101" fmla="*/ 158 h 241"/>
              <a:gd name="T102" fmla="*/ 1063 w 1274"/>
              <a:gd name="T103" fmla="*/ 127 h 241"/>
              <a:gd name="T104" fmla="*/ 1067 w 1274"/>
              <a:gd name="T105" fmla="*/ 105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4" h="241">
                <a:moveTo>
                  <a:pt x="1063" y="99"/>
                </a:moveTo>
                <a:lnTo>
                  <a:pt x="1060" y="96"/>
                </a:lnTo>
                <a:lnTo>
                  <a:pt x="1057" y="96"/>
                </a:lnTo>
                <a:lnTo>
                  <a:pt x="1051" y="96"/>
                </a:lnTo>
                <a:lnTo>
                  <a:pt x="1048" y="93"/>
                </a:lnTo>
                <a:lnTo>
                  <a:pt x="1039" y="93"/>
                </a:lnTo>
                <a:lnTo>
                  <a:pt x="1033" y="93"/>
                </a:lnTo>
                <a:lnTo>
                  <a:pt x="1023" y="90"/>
                </a:lnTo>
                <a:lnTo>
                  <a:pt x="1014" y="90"/>
                </a:lnTo>
                <a:lnTo>
                  <a:pt x="1005" y="90"/>
                </a:lnTo>
                <a:lnTo>
                  <a:pt x="992" y="90"/>
                </a:lnTo>
                <a:lnTo>
                  <a:pt x="980" y="90"/>
                </a:lnTo>
                <a:lnTo>
                  <a:pt x="965" y="90"/>
                </a:lnTo>
                <a:lnTo>
                  <a:pt x="949" y="90"/>
                </a:lnTo>
                <a:lnTo>
                  <a:pt x="934" y="90"/>
                </a:lnTo>
                <a:lnTo>
                  <a:pt x="918" y="93"/>
                </a:lnTo>
                <a:lnTo>
                  <a:pt x="900" y="93"/>
                </a:lnTo>
                <a:lnTo>
                  <a:pt x="890" y="93"/>
                </a:lnTo>
                <a:lnTo>
                  <a:pt x="878" y="93"/>
                </a:lnTo>
                <a:lnTo>
                  <a:pt x="866" y="96"/>
                </a:lnTo>
                <a:lnTo>
                  <a:pt x="853" y="96"/>
                </a:lnTo>
                <a:lnTo>
                  <a:pt x="838" y="96"/>
                </a:lnTo>
                <a:lnTo>
                  <a:pt x="822" y="99"/>
                </a:lnTo>
                <a:lnTo>
                  <a:pt x="807" y="99"/>
                </a:lnTo>
                <a:lnTo>
                  <a:pt x="788" y="102"/>
                </a:lnTo>
                <a:lnTo>
                  <a:pt x="770" y="102"/>
                </a:lnTo>
                <a:lnTo>
                  <a:pt x="748" y="105"/>
                </a:lnTo>
                <a:lnTo>
                  <a:pt x="727" y="105"/>
                </a:lnTo>
                <a:lnTo>
                  <a:pt x="705" y="108"/>
                </a:lnTo>
                <a:lnTo>
                  <a:pt x="680" y="108"/>
                </a:lnTo>
                <a:lnTo>
                  <a:pt x="655" y="111"/>
                </a:lnTo>
                <a:lnTo>
                  <a:pt x="628" y="115"/>
                </a:lnTo>
                <a:lnTo>
                  <a:pt x="600" y="115"/>
                </a:lnTo>
                <a:lnTo>
                  <a:pt x="572" y="118"/>
                </a:lnTo>
                <a:lnTo>
                  <a:pt x="541" y="121"/>
                </a:lnTo>
                <a:lnTo>
                  <a:pt x="510" y="124"/>
                </a:lnTo>
                <a:lnTo>
                  <a:pt x="479" y="124"/>
                </a:lnTo>
                <a:lnTo>
                  <a:pt x="445" y="127"/>
                </a:lnTo>
                <a:lnTo>
                  <a:pt x="411" y="130"/>
                </a:lnTo>
                <a:lnTo>
                  <a:pt x="374" y="133"/>
                </a:lnTo>
                <a:lnTo>
                  <a:pt x="337" y="136"/>
                </a:lnTo>
                <a:lnTo>
                  <a:pt x="300" y="139"/>
                </a:lnTo>
                <a:lnTo>
                  <a:pt x="260" y="142"/>
                </a:lnTo>
                <a:lnTo>
                  <a:pt x="220" y="145"/>
                </a:lnTo>
                <a:lnTo>
                  <a:pt x="180" y="149"/>
                </a:lnTo>
                <a:lnTo>
                  <a:pt x="136" y="152"/>
                </a:lnTo>
                <a:lnTo>
                  <a:pt x="93" y="155"/>
                </a:lnTo>
                <a:lnTo>
                  <a:pt x="47" y="158"/>
                </a:lnTo>
                <a:lnTo>
                  <a:pt x="0" y="161"/>
                </a:lnTo>
                <a:lnTo>
                  <a:pt x="0" y="96"/>
                </a:lnTo>
                <a:lnTo>
                  <a:pt x="19" y="96"/>
                </a:lnTo>
                <a:lnTo>
                  <a:pt x="37" y="96"/>
                </a:lnTo>
                <a:lnTo>
                  <a:pt x="56" y="96"/>
                </a:lnTo>
                <a:lnTo>
                  <a:pt x="78" y="96"/>
                </a:lnTo>
                <a:lnTo>
                  <a:pt x="99" y="93"/>
                </a:lnTo>
                <a:lnTo>
                  <a:pt x="121" y="93"/>
                </a:lnTo>
                <a:lnTo>
                  <a:pt x="146" y="93"/>
                </a:lnTo>
                <a:lnTo>
                  <a:pt x="173" y="90"/>
                </a:lnTo>
                <a:lnTo>
                  <a:pt x="198" y="90"/>
                </a:lnTo>
                <a:lnTo>
                  <a:pt x="226" y="87"/>
                </a:lnTo>
                <a:lnTo>
                  <a:pt x="257" y="87"/>
                </a:lnTo>
                <a:lnTo>
                  <a:pt x="285" y="84"/>
                </a:lnTo>
                <a:lnTo>
                  <a:pt x="316" y="81"/>
                </a:lnTo>
                <a:lnTo>
                  <a:pt x="350" y="77"/>
                </a:lnTo>
                <a:lnTo>
                  <a:pt x="383" y="74"/>
                </a:lnTo>
                <a:lnTo>
                  <a:pt x="417" y="71"/>
                </a:lnTo>
                <a:lnTo>
                  <a:pt x="451" y="68"/>
                </a:lnTo>
                <a:lnTo>
                  <a:pt x="485" y="65"/>
                </a:lnTo>
                <a:lnTo>
                  <a:pt x="519" y="62"/>
                </a:lnTo>
                <a:lnTo>
                  <a:pt x="550" y="59"/>
                </a:lnTo>
                <a:lnTo>
                  <a:pt x="581" y="56"/>
                </a:lnTo>
                <a:lnTo>
                  <a:pt x="612" y="53"/>
                </a:lnTo>
                <a:lnTo>
                  <a:pt x="640" y="50"/>
                </a:lnTo>
                <a:lnTo>
                  <a:pt x="668" y="47"/>
                </a:lnTo>
                <a:lnTo>
                  <a:pt x="696" y="47"/>
                </a:lnTo>
                <a:lnTo>
                  <a:pt x="720" y="44"/>
                </a:lnTo>
                <a:lnTo>
                  <a:pt x="748" y="40"/>
                </a:lnTo>
                <a:lnTo>
                  <a:pt x="770" y="37"/>
                </a:lnTo>
                <a:lnTo>
                  <a:pt x="795" y="37"/>
                </a:lnTo>
                <a:lnTo>
                  <a:pt x="816" y="34"/>
                </a:lnTo>
                <a:lnTo>
                  <a:pt x="838" y="34"/>
                </a:lnTo>
                <a:lnTo>
                  <a:pt x="859" y="31"/>
                </a:lnTo>
                <a:lnTo>
                  <a:pt x="878" y="28"/>
                </a:lnTo>
                <a:lnTo>
                  <a:pt x="897" y="28"/>
                </a:lnTo>
                <a:lnTo>
                  <a:pt x="915" y="25"/>
                </a:lnTo>
                <a:lnTo>
                  <a:pt x="931" y="25"/>
                </a:lnTo>
                <a:lnTo>
                  <a:pt x="946" y="22"/>
                </a:lnTo>
                <a:lnTo>
                  <a:pt x="961" y="22"/>
                </a:lnTo>
                <a:lnTo>
                  <a:pt x="974" y="19"/>
                </a:lnTo>
                <a:lnTo>
                  <a:pt x="986" y="19"/>
                </a:lnTo>
                <a:lnTo>
                  <a:pt x="999" y="19"/>
                </a:lnTo>
                <a:lnTo>
                  <a:pt x="1008" y="16"/>
                </a:lnTo>
                <a:lnTo>
                  <a:pt x="1017" y="16"/>
                </a:lnTo>
                <a:lnTo>
                  <a:pt x="1023" y="13"/>
                </a:lnTo>
                <a:lnTo>
                  <a:pt x="1033" y="13"/>
                </a:lnTo>
                <a:lnTo>
                  <a:pt x="1036" y="10"/>
                </a:lnTo>
                <a:lnTo>
                  <a:pt x="1042" y="10"/>
                </a:lnTo>
                <a:lnTo>
                  <a:pt x="1045" y="6"/>
                </a:lnTo>
                <a:lnTo>
                  <a:pt x="1051" y="3"/>
                </a:lnTo>
                <a:lnTo>
                  <a:pt x="1060" y="0"/>
                </a:lnTo>
                <a:lnTo>
                  <a:pt x="1067" y="0"/>
                </a:lnTo>
                <a:lnTo>
                  <a:pt x="1073" y="0"/>
                </a:lnTo>
                <a:lnTo>
                  <a:pt x="1088" y="0"/>
                </a:lnTo>
                <a:lnTo>
                  <a:pt x="1104" y="3"/>
                </a:lnTo>
                <a:lnTo>
                  <a:pt x="1113" y="6"/>
                </a:lnTo>
                <a:lnTo>
                  <a:pt x="1122" y="10"/>
                </a:lnTo>
                <a:lnTo>
                  <a:pt x="1135" y="16"/>
                </a:lnTo>
                <a:lnTo>
                  <a:pt x="1147" y="25"/>
                </a:lnTo>
                <a:lnTo>
                  <a:pt x="1159" y="34"/>
                </a:lnTo>
                <a:lnTo>
                  <a:pt x="1175" y="44"/>
                </a:lnTo>
                <a:lnTo>
                  <a:pt x="1190" y="56"/>
                </a:lnTo>
                <a:lnTo>
                  <a:pt x="1206" y="71"/>
                </a:lnTo>
                <a:lnTo>
                  <a:pt x="1221" y="87"/>
                </a:lnTo>
                <a:lnTo>
                  <a:pt x="1237" y="99"/>
                </a:lnTo>
                <a:lnTo>
                  <a:pt x="1249" y="111"/>
                </a:lnTo>
                <a:lnTo>
                  <a:pt x="1258" y="121"/>
                </a:lnTo>
                <a:lnTo>
                  <a:pt x="1264" y="130"/>
                </a:lnTo>
                <a:lnTo>
                  <a:pt x="1271" y="136"/>
                </a:lnTo>
                <a:lnTo>
                  <a:pt x="1274" y="142"/>
                </a:lnTo>
                <a:lnTo>
                  <a:pt x="1274" y="149"/>
                </a:lnTo>
                <a:lnTo>
                  <a:pt x="1274" y="155"/>
                </a:lnTo>
                <a:lnTo>
                  <a:pt x="1271" y="158"/>
                </a:lnTo>
                <a:lnTo>
                  <a:pt x="1267" y="161"/>
                </a:lnTo>
                <a:lnTo>
                  <a:pt x="1261" y="164"/>
                </a:lnTo>
                <a:lnTo>
                  <a:pt x="1255" y="164"/>
                </a:lnTo>
                <a:lnTo>
                  <a:pt x="1249" y="164"/>
                </a:lnTo>
                <a:lnTo>
                  <a:pt x="1240" y="164"/>
                </a:lnTo>
                <a:lnTo>
                  <a:pt x="1227" y="164"/>
                </a:lnTo>
                <a:lnTo>
                  <a:pt x="1215" y="164"/>
                </a:lnTo>
                <a:lnTo>
                  <a:pt x="1199" y="164"/>
                </a:lnTo>
                <a:lnTo>
                  <a:pt x="1184" y="167"/>
                </a:lnTo>
                <a:lnTo>
                  <a:pt x="1165" y="170"/>
                </a:lnTo>
                <a:lnTo>
                  <a:pt x="1147" y="176"/>
                </a:lnTo>
                <a:lnTo>
                  <a:pt x="1128" y="183"/>
                </a:lnTo>
                <a:lnTo>
                  <a:pt x="1107" y="195"/>
                </a:lnTo>
                <a:lnTo>
                  <a:pt x="1085" y="204"/>
                </a:lnTo>
                <a:lnTo>
                  <a:pt x="1063" y="217"/>
                </a:lnTo>
                <a:lnTo>
                  <a:pt x="1045" y="226"/>
                </a:lnTo>
                <a:lnTo>
                  <a:pt x="1029" y="232"/>
                </a:lnTo>
                <a:lnTo>
                  <a:pt x="1014" y="238"/>
                </a:lnTo>
                <a:lnTo>
                  <a:pt x="1005" y="241"/>
                </a:lnTo>
                <a:lnTo>
                  <a:pt x="995" y="241"/>
                </a:lnTo>
                <a:lnTo>
                  <a:pt x="989" y="241"/>
                </a:lnTo>
                <a:lnTo>
                  <a:pt x="986" y="238"/>
                </a:lnTo>
                <a:lnTo>
                  <a:pt x="986" y="232"/>
                </a:lnTo>
                <a:lnTo>
                  <a:pt x="986" y="226"/>
                </a:lnTo>
                <a:lnTo>
                  <a:pt x="989" y="220"/>
                </a:lnTo>
                <a:lnTo>
                  <a:pt x="995" y="213"/>
                </a:lnTo>
                <a:lnTo>
                  <a:pt x="1002" y="204"/>
                </a:lnTo>
                <a:lnTo>
                  <a:pt x="1008" y="195"/>
                </a:lnTo>
                <a:lnTo>
                  <a:pt x="1020" y="183"/>
                </a:lnTo>
                <a:lnTo>
                  <a:pt x="1029" y="170"/>
                </a:lnTo>
                <a:lnTo>
                  <a:pt x="1042" y="158"/>
                </a:lnTo>
                <a:lnTo>
                  <a:pt x="1051" y="145"/>
                </a:lnTo>
                <a:lnTo>
                  <a:pt x="1057" y="136"/>
                </a:lnTo>
                <a:lnTo>
                  <a:pt x="1063" y="127"/>
                </a:lnTo>
                <a:lnTo>
                  <a:pt x="1067" y="118"/>
                </a:lnTo>
                <a:lnTo>
                  <a:pt x="1067" y="111"/>
                </a:lnTo>
                <a:lnTo>
                  <a:pt x="1067" y="105"/>
                </a:lnTo>
                <a:lnTo>
                  <a:pt x="1063" y="9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9" name="Freeform 92"/>
          <p:cNvSpPr>
            <a:spLocks noChangeArrowheads="1"/>
          </p:cNvSpPr>
          <p:nvPr/>
        </p:nvSpPr>
        <p:spPr bwMode="auto">
          <a:xfrm>
            <a:off x="7620000" y="3817938"/>
            <a:ext cx="234950" cy="534987"/>
          </a:xfrm>
          <a:custGeom>
            <a:avLst/>
            <a:gdLst>
              <a:gd name="T0" fmla="*/ 9 w 148"/>
              <a:gd name="T1" fmla="*/ 46 h 337"/>
              <a:gd name="T2" fmla="*/ 3 w 148"/>
              <a:gd name="T3" fmla="*/ 34 h 337"/>
              <a:gd name="T4" fmla="*/ 0 w 148"/>
              <a:gd name="T5" fmla="*/ 22 h 337"/>
              <a:gd name="T6" fmla="*/ 0 w 148"/>
              <a:gd name="T7" fmla="*/ 9 h 337"/>
              <a:gd name="T8" fmla="*/ 6 w 148"/>
              <a:gd name="T9" fmla="*/ 3 h 337"/>
              <a:gd name="T10" fmla="*/ 22 w 148"/>
              <a:gd name="T11" fmla="*/ 0 h 337"/>
              <a:gd name="T12" fmla="*/ 46 w 148"/>
              <a:gd name="T13" fmla="*/ 3 h 337"/>
              <a:gd name="T14" fmla="*/ 77 w 148"/>
              <a:gd name="T15" fmla="*/ 15 h 337"/>
              <a:gd name="T16" fmla="*/ 102 w 148"/>
              <a:gd name="T17" fmla="*/ 53 h 337"/>
              <a:gd name="T18" fmla="*/ 114 w 148"/>
              <a:gd name="T19" fmla="*/ 105 h 337"/>
              <a:gd name="T20" fmla="*/ 124 w 148"/>
              <a:gd name="T21" fmla="*/ 151 h 337"/>
              <a:gd name="T22" fmla="*/ 133 w 148"/>
              <a:gd name="T23" fmla="*/ 195 h 337"/>
              <a:gd name="T24" fmla="*/ 139 w 148"/>
              <a:gd name="T25" fmla="*/ 229 h 337"/>
              <a:gd name="T26" fmla="*/ 142 w 148"/>
              <a:gd name="T27" fmla="*/ 257 h 337"/>
              <a:gd name="T28" fmla="*/ 145 w 148"/>
              <a:gd name="T29" fmla="*/ 278 h 337"/>
              <a:gd name="T30" fmla="*/ 148 w 148"/>
              <a:gd name="T31" fmla="*/ 294 h 337"/>
              <a:gd name="T32" fmla="*/ 148 w 148"/>
              <a:gd name="T33" fmla="*/ 309 h 337"/>
              <a:gd name="T34" fmla="*/ 145 w 148"/>
              <a:gd name="T35" fmla="*/ 321 h 337"/>
              <a:gd name="T36" fmla="*/ 142 w 148"/>
              <a:gd name="T37" fmla="*/ 331 h 337"/>
              <a:gd name="T38" fmla="*/ 136 w 148"/>
              <a:gd name="T39" fmla="*/ 337 h 337"/>
              <a:gd name="T40" fmla="*/ 130 w 148"/>
              <a:gd name="T41" fmla="*/ 337 h 337"/>
              <a:gd name="T42" fmla="*/ 124 w 148"/>
              <a:gd name="T43" fmla="*/ 328 h 337"/>
              <a:gd name="T44" fmla="*/ 118 w 148"/>
              <a:gd name="T45" fmla="*/ 318 h 337"/>
              <a:gd name="T46" fmla="*/ 111 w 148"/>
              <a:gd name="T47" fmla="*/ 306 h 337"/>
              <a:gd name="T48" fmla="*/ 102 w 148"/>
              <a:gd name="T49" fmla="*/ 287 h 337"/>
              <a:gd name="T50" fmla="*/ 96 w 148"/>
              <a:gd name="T51" fmla="*/ 266 h 337"/>
              <a:gd name="T52" fmla="*/ 87 w 148"/>
              <a:gd name="T53" fmla="*/ 241 h 337"/>
              <a:gd name="T54" fmla="*/ 77 w 148"/>
              <a:gd name="T55" fmla="*/ 213 h 337"/>
              <a:gd name="T56" fmla="*/ 59 w 148"/>
              <a:gd name="T57" fmla="*/ 158 h 337"/>
              <a:gd name="T58" fmla="*/ 40 w 148"/>
              <a:gd name="T59" fmla="*/ 111 h 337"/>
              <a:gd name="T60" fmla="*/ 25 w 148"/>
              <a:gd name="T61" fmla="*/ 77 h 337"/>
              <a:gd name="T62" fmla="*/ 12 w 148"/>
              <a:gd name="T63" fmla="*/ 5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8" h="337">
                <a:moveTo>
                  <a:pt x="12" y="56"/>
                </a:moveTo>
                <a:lnTo>
                  <a:pt x="9" y="46"/>
                </a:lnTo>
                <a:lnTo>
                  <a:pt x="3" y="40"/>
                </a:lnTo>
                <a:lnTo>
                  <a:pt x="3" y="34"/>
                </a:lnTo>
                <a:lnTo>
                  <a:pt x="0" y="28"/>
                </a:lnTo>
                <a:lnTo>
                  <a:pt x="0" y="22"/>
                </a:lnTo>
                <a:lnTo>
                  <a:pt x="0" y="15"/>
                </a:lnTo>
                <a:lnTo>
                  <a:pt x="0" y="9"/>
                </a:lnTo>
                <a:lnTo>
                  <a:pt x="3" y="6"/>
                </a:lnTo>
                <a:lnTo>
                  <a:pt x="6" y="3"/>
                </a:lnTo>
                <a:lnTo>
                  <a:pt x="16" y="0"/>
                </a:lnTo>
                <a:lnTo>
                  <a:pt x="22" y="0"/>
                </a:lnTo>
                <a:lnTo>
                  <a:pt x="34" y="0"/>
                </a:lnTo>
                <a:lnTo>
                  <a:pt x="46" y="3"/>
                </a:lnTo>
                <a:lnTo>
                  <a:pt x="62" y="9"/>
                </a:lnTo>
                <a:lnTo>
                  <a:pt x="77" y="15"/>
                </a:lnTo>
                <a:lnTo>
                  <a:pt x="96" y="22"/>
                </a:lnTo>
                <a:lnTo>
                  <a:pt x="102" y="53"/>
                </a:lnTo>
                <a:lnTo>
                  <a:pt x="108" y="77"/>
                </a:lnTo>
                <a:lnTo>
                  <a:pt x="114" y="105"/>
                </a:lnTo>
                <a:lnTo>
                  <a:pt x="118" y="130"/>
                </a:lnTo>
                <a:lnTo>
                  <a:pt x="124" y="151"/>
                </a:lnTo>
                <a:lnTo>
                  <a:pt x="127" y="173"/>
                </a:lnTo>
                <a:lnTo>
                  <a:pt x="133" y="195"/>
                </a:lnTo>
                <a:lnTo>
                  <a:pt x="136" y="213"/>
                </a:lnTo>
                <a:lnTo>
                  <a:pt x="139" y="229"/>
                </a:lnTo>
                <a:lnTo>
                  <a:pt x="142" y="244"/>
                </a:lnTo>
                <a:lnTo>
                  <a:pt x="142" y="257"/>
                </a:lnTo>
                <a:lnTo>
                  <a:pt x="145" y="269"/>
                </a:lnTo>
                <a:lnTo>
                  <a:pt x="145" y="278"/>
                </a:lnTo>
                <a:lnTo>
                  <a:pt x="148" y="287"/>
                </a:lnTo>
                <a:lnTo>
                  <a:pt x="148" y="294"/>
                </a:lnTo>
                <a:lnTo>
                  <a:pt x="148" y="300"/>
                </a:lnTo>
                <a:lnTo>
                  <a:pt x="148" y="309"/>
                </a:lnTo>
                <a:lnTo>
                  <a:pt x="148" y="315"/>
                </a:lnTo>
                <a:lnTo>
                  <a:pt x="145" y="321"/>
                </a:lnTo>
                <a:lnTo>
                  <a:pt x="145" y="328"/>
                </a:lnTo>
                <a:lnTo>
                  <a:pt x="142" y="331"/>
                </a:lnTo>
                <a:lnTo>
                  <a:pt x="139" y="334"/>
                </a:lnTo>
                <a:lnTo>
                  <a:pt x="136" y="337"/>
                </a:lnTo>
                <a:lnTo>
                  <a:pt x="133" y="337"/>
                </a:lnTo>
                <a:lnTo>
                  <a:pt x="130" y="337"/>
                </a:lnTo>
                <a:lnTo>
                  <a:pt x="127" y="334"/>
                </a:lnTo>
                <a:lnTo>
                  <a:pt x="124" y="328"/>
                </a:lnTo>
                <a:lnTo>
                  <a:pt x="121" y="325"/>
                </a:lnTo>
                <a:lnTo>
                  <a:pt x="118" y="318"/>
                </a:lnTo>
                <a:lnTo>
                  <a:pt x="114" y="312"/>
                </a:lnTo>
                <a:lnTo>
                  <a:pt x="111" y="306"/>
                </a:lnTo>
                <a:lnTo>
                  <a:pt x="105" y="297"/>
                </a:lnTo>
                <a:lnTo>
                  <a:pt x="102" y="287"/>
                </a:lnTo>
                <a:lnTo>
                  <a:pt x="99" y="278"/>
                </a:lnTo>
                <a:lnTo>
                  <a:pt x="96" y="266"/>
                </a:lnTo>
                <a:lnTo>
                  <a:pt x="90" y="253"/>
                </a:lnTo>
                <a:lnTo>
                  <a:pt x="87" y="241"/>
                </a:lnTo>
                <a:lnTo>
                  <a:pt x="80" y="229"/>
                </a:lnTo>
                <a:lnTo>
                  <a:pt x="77" y="213"/>
                </a:lnTo>
                <a:lnTo>
                  <a:pt x="68" y="182"/>
                </a:lnTo>
                <a:lnTo>
                  <a:pt x="59" y="158"/>
                </a:lnTo>
                <a:lnTo>
                  <a:pt x="50" y="133"/>
                </a:lnTo>
                <a:lnTo>
                  <a:pt x="40" y="111"/>
                </a:lnTo>
                <a:lnTo>
                  <a:pt x="31" y="93"/>
                </a:lnTo>
                <a:lnTo>
                  <a:pt x="25" y="77"/>
                </a:lnTo>
                <a:lnTo>
                  <a:pt x="19" y="65"/>
                </a:lnTo>
                <a:lnTo>
                  <a:pt x="12" y="5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0" name="Freeform 93"/>
          <p:cNvSpPr>
            <a:spLocks noChangeArrowheads="1"/>
          </p:cNvSpPr>
          <p:nvPr/>
        </p:nvSpPr>
        <p:spPr bwMode="auto">
          <a:xfrm>
            <a:off x="7718425" y="3763963"/>
            <a:ext cx="931863" cy="412750"/>
          </a:xfrm>
          <a:custGeom>
            <a:avLst/>
            <a:gdLst>
              <a:gd name="T0" fmla="*/ 399 w 587"/>
              <a:gd name="T1" fmla="*/ 6 h 260"/>
              <a:gd name="T2" fmla="*/ 417 w 587"/>
              <a:gd name="T3" fmla="*/ 0 h 260"/>
              <a:gd name="T4" fmla="*/ 429 w 587"/>
              <a:gd name="T5" fmla="*/ 0 h 260"/>
              <a:gd name="T6" fmla="*/ 445 w 587"/>
              <a:gd name="T7" fmla="*/ 3 h 260"/>
              <a:gd name="T8" fmla="*/ 463 w 587"/>
              <a:gd name="T9" fmla="*/ 9 h 260"/>
              <a:gd name="T10" fmla="*/ 488 w 587"/>
              <a:gd name="T11" fmla="*/ 19 h 260"/>
              <a:gd name="T12" fmla="*/ 519 w 587"/>
              <a:gd name="T13" fmla="*/ 34 h 260"/>
              <a:gd name="T14" fmla="*/ 547 w 587"/>
              <a:gd name="T15" fmla="*/ 46 h 260"/>
              <a:gd name="T16" fmla="*/ 569 w 587"/>
              <a:gd name="T17" fmla="*/ 59 h 260"/>
              <a:gd name="T18" fmla="*/ 581 w 587"/>
              <a:gd name="T19" fmla="*/ 71 h 260"/>
              <a:gd name="T20" fmla="*/ 587 w 587"/>
              <a:gd name="T21" fmla="*/ 83 h 260"/>
              <a:gd name="T22" fmla="*/ 587 w 587"/>
              <a:gd name="T23" fmla="*/ 93 h 260"/>
              <a:gd name="T24" fmla="*/ 584 w 587"/>
              <a:gd name="T25" fmla="*/ 99 h 260"/>
              <a:gd name="T26" fmla="*/ 575 w 587"/>
              <a:gd name="T27" fmla="*/ 108 h 260"/>
              <a:gd name="T28" fmla="*/ 559 w 587"/>
              <a:gd name="T29" fmla="*/ 114 h 260"/>
              <a:gd name="T30" fmla="*/ 550 w 587"/>
              <a:gd name="T31" fmla="*/ 121 h 260"/>
              <a:gd name="T32" fmla="*/ 541 w 587"/>
              <a:gd name="T33" fmla="*/ 130 h 260"/>
              <a:gd name="T34" fmla="*/ 528 w 587"/>
              <a:gd name="T35" fmla="*/ 142 h 260"/>
              <a:gd name="T36" fmla="*/ 516 w 587"/>
              <a:gd name="T37" fmla="*/ 158 h 260"/>
              <a:gd name="T38" fmla="*/ 501 w 587"/>
              <a:gd name="T39" fmla="*/ 179 h 260"/>
              <a:gd name="T40" fmla="*/ 482 w 587"/>
              <a:gd name="T41" fmla="*/ 201 h 260"/>
              <a:gd name="T42" fmla="*/ 460 w 587"/>
              <a:gd name="T43" fmla="*/ 229 h 260"/>
              <a:gd name="T44" fmla="*/ 439 w 587"/>
              <a:gd name="T45" fmla="*/ 260 h 260"/>
              <a:gd name="T46" fmla="*/ 395 w 587"/>
              <a:gd name="T47" fmla="*/ 241 h 260"/>
              <a:gd name="T48" fmla="*/ 408 w 587"/>
              <a:gd name="T49" fmla="*/ 204 h 260"/>
              <a:gd name="T50" fmla="*/ 414 w 587"/>
              <a:gd name="T51" fmla="*/ 173 h 260"/>
              <a:gd name="T52" fmla="*/ 420 w 587"/>
              <a:gd name="T53" fmla="*/ 148 h 260"/>
              <a:gd name="T54" fmla="*/ 420 w 587"/>
              <a:gd name="T55" fmla="*/ 124 h 260"/>
              <a:gd name="T56" fmla="*/ 420 w 587"/>
              <a:gd name="T57" fmla="*/ 108 h 260"/>
              <a:gd name="T58" fmla="*/ 417 w 587"/>
              <a:gd name="T59" fmla="*/ 93 h 260"/>
              <a:gd name="T60" fmla="*/ 414 w 587"/>
              <a:gd name="T61" fmla="*/ 87 h 260"/>
              <a:gd name="T62" fmla="*/ 408 w 587"/>
              <a:gd name="T63" fmla="*/ 83 h 260"/>
              <a:gd name="T64" fmla="*/ 402 w 587"/>
              <a:gd name="T65" fmla="*/ 80 h 260"/>
              <a:gd name="T66" fmla="*/ 389 w 587"/>
              <a:gd name="T67" fmla="*/ 80 h 260"/>
              <a:gd name="T68" fmla="*/ 374 w 587"/>
              <a:gd name="T69" fmla="*/ 80 h 260"/>
              <a:gd name="T70" fmla="*/ 352 w 587"/>
              <a:gd name="T71" fmla="*/ 80 h 260"/>
              <a:gd name="T72" fmla="*/ 324 w 587"/>
              <a:gd name="T73" fmla="*/ 83 h 260"/>
              <a:gd name="T74" fmla="*/ 293 w 587"/>
              <a:gd name="T75" fmla="*/ 87 h 260"/>
              <a:gd name="T76" fmla="*/ 256 w 587"/>
              <a:gd name="T77" fmla="*/ 90 h 260"/>
              <a:gd name="T78" fmla="*/ 216 w 587"/>
              <a:gd name="T79" fmla="*/ 96 h 260"/>
              <a:gd name="T80" fmla="*/ 179 w 587"/>
              <a:gd name="T81" fmla="*/ 99 h 260"/>
              <a:gd name="T82" fmla="*/ 127 w 587"/>
              <a:gd name="T83" fmla="*/ 102 h 260"/>
              <a:gd name="T84" fmla="*/ 68 w 587"/>
              <a:gd name="T85" fmla="*/ 105 h 260"/>
              <a:gd name="T86" fmla="*/ 18 w 587"/>
              <a:gd name="T87" fmla="*/ 108 h 260"/>
              <a:gd name="T88" fmla="*/ 0 w 587"/>
              <a:gd name="T89" fmla="*/ 56 h 260"/>
              <a:gd name="T90" fmla="*/ 83 w 587"/>
              <a:gd name="T91" fmla="*/ 56 h 260"/>
              <a:gd name="T92" fmla="*/ 157 w 587"/>
              <a:gd name="T93" fmla="*/ 53 h 260"/>
              <a:gd name="T94" fmla="*/ 222 w 587"/>
              <a:gd name="T95" fmla="*/ 46 h 260"/>
              <a:gd name="T96" fmla="*/ 278 w 587"/>
              <a:gd name="T97" fmla="*/ 40 h 260"/>
              <a:gd name="T98" fmla="*/ 324 w 587"/>
              <a:gd name="T99" fmla="*/ 31 h 260"/>
              <a:gd name="T100" fmla="*/ 358 w 587"/>
              <a:gd name="T101" fmla="*/ 25 h 260"/>
              <a:gd name="T102" fmla="*/ 380 w 587"/>
              <a:gd name="T103" fmla="*/ 15 h 260"/>
              <a:gd name="T104" fmla="*/ 389 w 587"/>
              <a:gd name="T105" fmla="*/ 12 h 260"/>
              <a:gd name="T106" fmla="*/ 392 w 587"/>
              <a:gd name="T107" fmla="*/ 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7" h="260">
                <a:moveTo>
                  <a:pt x="392" y="9"/>
                </a:moveTo>
                <a:lnTo>
                  <a:pt x="399" y="6"/>
                </a:lnTo>
                <a:lnTo>
                  <a:pt x="408" y="0"/>
                </a:lnTo>
                <a:lnTo>
                  <a:pt x="417" y="0"/>
                </a:lnTo>
                <a:lnTo>
                  <a:pt x="423" y="0"/>
                </a:lnTo>
                <a:lnTo>
                  <a:pt x="429" y="0"/>
                </a:lnTo>
                <a:lnTo>
                  <a:pt x="436" y="0"/>
                </a:lnTo>
                <a:lnTo>
                  <a:pt x="445" y="3"/>
                </a:lnTo>
                <a:lnTo>
                  <a:pt x="451" y="6"/>
                </a:lnTo>
                <a:lnTo>
                  <a:pt x="463" y="9"/>
                </a:lnTo>
                <a:lnTo>
                  <a:pt x="476" y="15"/>
                </a:lnTo>
                <a:lnTo>
                  <a:pt x="488" y="19"/>
                </a:lnTo>
                <a:lnTo>
                  <a:pt x="504" y="28"/>
                </a:lnTo>
                <a:lnTo>
                  <a:pt x="519" y="34"/>
                </a:lnTo>
                <a:lnTo>
                  <a:pt x="535" y="40"/>
                </a:lnTo>
                <a:lnTo>
                  <a:pt x="547" y="46"/>
                </a:lnTo>
                <a:lnTo>
                  <a:pt x="559" y="53"/>
                </a:lnTo>
                <a:lnTo>
                  <a:pt x="569" y="59"/>
                </a:lnTo>
                <a:lnTo>
                  <a:pt x="575" y="65"/>
                </a:lnTo>
                <a:lnTo>
                  <a:pt x="581" y="71"/>
                </a:lnTo>
                <a:lnTo>
                  <a:pt x="584" y="77"/>
                </a:lnTo>
                <a:lnTo>
                  <a:pt x="587" y="83"/>
                </a:lnTo>
                <a:lnTo>
                  <a:pt x="587" y="87"/>
                </a:lnTo>
                <a:lnTo>
                  <a:pt x="587" y="93"/>
                </a:lnTo>
                <a:lnTo>
                  <a:pt x="584" y="96"/>
                </a:lnTo>
                <a:lnTo>
                  <a:pt x="584" y="99"/>
                </a:lnTo>
                <a:lnTo>
                  <a:pt x="578" y="105"/>
                </a:lnTo>
                <a:lnTo>
                  <a:pt x="575" y="108"/>
                </a:lnTo>
                <a:lnTo>
                  <a:pt x="565" y="111"/>
                </a:lnTo>
                <a:lnTo>
                  <a:pt x="559" y="114"/>
                </a:lnTo>
                <a:lnTo>
                  <a:pt x="556" y="117"/>
                </a:lnTo>
                <a:lnTo>
                  <a:pt x="550" y="121"/>
                </a:lnTo>
                <a:lnTo>
                  <a:pt x="547" y="124"/>
                </a:lnTo>
                <a:lnTo>
                  <a:pt x="541" y="130"/>
                </a:lnTo>
                <a:lnTo>
                  <a:pt x="535" y="136"/>
                </a:lnTo>
                <a:lnTo>
                  <a:pt x="528" y="142"/>
                </a:lnTo>
                <a:lnTo>
                  <a:pt x="522" y="148"/>
                </a:lnTo>
                <a:lnTo>
                  <a:pt x="516" y="158"/>
                </a:lnTo>
                <a:lnTo>
                  <a:pt x="507" y="167"/>
                </a:lnTo>
                <a:lnTo>
                  <a:pt x="501" y="179"/>
                </a:lnTo>
                <a:lnTo>
                  <a:pt x="491" y="189"/>
                </a:lnTo>
                <a:lnTo>
                  <a:pt x="482" y="201"/>
                </a:lnTo>
                <a:lnTo>
                  <a:pt x="473" y="216"/>
                </a:lnTo>
                <a:lnTo>
                  <a:pt x="460" y="229"/>
                </a:lnTo>
                <a:lnTo>
                  <a:pt x="451" y="244"/>
                </a:lnTo>
                <a:lnTo>
                  <a:pt x="439" y="260"/>
                </a:lnTo>
                <a:lnTo>
                  <a:pt x="386" y="260"/>
                </a:lnTo>
                <a:lnTo>
                  <a:pt x="395" y="241"/>
                </a:lnTo>
                <a:lnTo>
                  <a:pt x="402" y="223"/>
                </a:lnTo>
                <a:lnTo>
                  <a:pt x="408" y="204"/>
                </a:lnTo>
                <a:lnTo>
                  <a:pt x="411" y="189"/>
                </a:lnTo>
                <a:lnTo>
                  <a:pt x="414" y="173"/>
                </a:lnTo>
                <a:lnTo>
                  <a:pt x="417" y="161"/>
                </a:lnTo>
                <a:lnTo>
                  <a:pt x="420" y="148"/>
                </a:lnTo>
                <a:lnTo>
                  <a:pt x="420" y="136"/>
                </a:lnTo>
                <a:lnTo>
                  <a:pt x="420" y="124"/>
                </a:lnTo>
                <a:lnTo>
                  <a:pt x="420" y="114"/>
                </a:lnTo>
                <a:lnTo>
                  <a:pt x="420" y="108"/>
                </a:lnTo>
                <a:lnTo>
                  <a:pt x="417" y="99"/>
                </a:lnTo>
                <a:lnTo>
                  <a:pt x="417" y="93"/>
                </a:lnTo>
                <a:lnTo>
                  <a:pt x="414" y="90"/>
                </a:lnTo>
                <a:lnTo>
                  <a:pt x="414" y="87"/>
                </a:lnTo>
                <a:lnTo>
                  <a:pt x="411" y="83"/>
                </a:lnTo>
                <a:lnTo>
                  <a:pt x="408" y="83"/>
                </a:lnTo>
                <a:lnTo>
                  <a:pt x="405" y="80"/>
                </a:lnTo>
                <a:lnTo>
                  <a:pt x="402" y="80"/>
                </a:lnTo>
                <a:lnTo>
                  <a:pt x="395" y="80"/>
                </a:lnTo>
                <a:lnTo>
                  <a:pt x="389" y="80"/>
                </a:lnTo>
                <a:lnTo>
                  <a:pt x="383" y="80"/>
                </a:lnTo>
                <a:lnTo>
                  <a:pt x="374" y="80"/>
                </a:lnTo>
                <a:lnTo>
                  <a:pt x="361" y="80"/>
                </a:lnTo>
                <a:lnTo>
                  <a:pt x="352" y="80"/>
                </a:lnTo>
                <a:lnTo>
                  <a:pt x="340" y="83"/>
                </a:lnTo>
                <a:lnTo>
                  <a:pt x="324" y="83"/>
                </a:lnTo>
                <a:lnTo>
                  <a:pt x="309" y="87"/>
                </a:lnTo>
                <a:lnTo>
                  <a:pt x="293" y="87"/>
                </a:lnTo>
                <a:lnTo>
                  <a:pt x="275" y="90"/>
                </a:lnTo>
                <a:lnTo>
                  <a:pt x="256" y="90"/>
                </a:lnTo>
                <a:lnTo>
                  <a:pt x="238" y="93"/>
                </a:lnTo>
                <a:lnTo>
                  <a:pt x="216" y="96"/>
                </a:lnTo>
                <a:lnTo>
                  <a:pt x="198" y="96"/>
                </a:lnTo>
                <a:lnTo>
                  <a:pt x="179" y="99"/>
                </a:lnTo>
                <a:lnTo>
                  <a:pt x="161" y="99"/>
                </a:lnTo>
                <a:lnTo>
                  <a:pt x="127" y="102"/>
                </a:lnTo>
                <a:lnTo>
                  <a:pt x="96" y="105"/>
                </a:lnTo>
                <a:lnTo>
                  <a:pt x="68" y="105"/>
                </a:lnTo>
                <a:lnTo>
                  <a:pt x="43" y="108"/>
                </a:lnTo>
                <a:lnTo>
                  <a:pt x="18" y="108"/>
                </a:lnTo>
                <a:lnTo>
                  <a:pt x="0" y="108"/>
                </a:lnTo>
                <a:lnTo>
                  <a:pt x="0" y="56"/>
                </a:lnTo>
                <a:lnTo>
                  <a:pt x="43" y="56"/>
                </a:lnTo>
                <a:lnTo>
                  <a:pt x="83" y="56"/>
                </a:lnTo>
                <a:lnTo>
                  <a:pt x="120" y="53"/>
                </a:lnTo>
                <a:lnTo>
                  <a:pt x="157" y="53"/>
                </a:lnTo>
                <a:lnTo>
                  <a:pt x="191" y="49"/>
                </a:lnTo>
                <a:lnTo>
                  <a:pt x="222" y="46"/>
                </a:lnTo>
                <a:lnTo>
                  <a:pt x="250" y="43"/>
                </a:lnTo>
                <a:lnTo>
                  <a:pt x="278" y="40"/>
                </a:lnTo>
                <a:lnTo>
                  <a:pt x="303" y="37"/>
                </a:lnTo>
                <a:lnTo>
                  <a:pt x="324" y="31"/>
                </a:lnTo>
                <a:lnTo>
                  <a:pt x="343" y="28"/>
                </a:lnTo>
                <a:lnTo>
                  <a:pt x="358" y="25"/>
                </a:lnTo>
                <a:lnTo>
                  <a:pt x="371" y="19"/>
                </a:lnTo>
                <a:lnTo>
                  <a:pt x="380" y="15"/>
                </a:lnTo>
                <a:lnTo>
                  <a:pt x="386" y="15"/>
                </a:lnTo>
                <a:lnTo>
                  <a:pt x="389" y="12"/>
                </a:lnTo>
                <a:lnTo>
                  <a:pt x="392" y="12"/>
                </a:lnTo>
                <a:lnTo>
                  <a:pt x="392" y="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1" name="Freeform 94"/>
          <p:cNvSpPr>
            <a:spLocks noChangeArrowheads="1"/>
          </p:cNvSpPr>
          <p:nvPr/>
        </p:nvSpPr>
        <p:spPr bwMode="auto">
          <a:xfrm>
            <a:off x="7512050" y="4505325"/>
            <a:ext cx="230188" cy="657225"/>
          </a:xfrm>
          <a:custGeom>
            <a:avLst/>
            <a:gdLst>
              <a:gd name="T0" fmla="*/ 65 w 145"/>
              <a:gd name="T1" fmla="*/ 204 h 414"/>
              <a:gd name="T2" fmla="*/ 59 w 145"/>
              <a:gd name="T3" fmla="*/ 170 h 414"/>
              <a:gd name="T4" fmla="*/ 53 w 145"/>
              <a:gd name="T5" fmla="*/ 142 h 414"/>
              <a:gd name="T6" fmla="*/ 46 w 145"/>
              <a:gd name="T7" fmla="*/ 117 h 414"/>
              <a:gd name="T8" fmla="*/ 40 w 145"/>
              <a:gd name="T9" fmla="*/ 95 h 414"/>
              <a:gd name="T10" fmla="*/ 34 w 145"/>
              <a:gd name="T11" fmla="*/ 77 h 414"/>
              <a:gd name="T12" fmla="*/ 28 w 145"/>
              <a:gd name="T13" fmla="*/ 61 h 414"/>
              <a:gd name="T14" fmla="*/ 22 w 145"/>
              <a:gd name="T15" fmla="*/ 49 h 414"/>
              <a:gd name="T16" fmla="*/ 12 w 145"/>
              <a:gd name="T17" fmla="*/ 40 h 414"/>
              <a:gd name="T18" fmla="*/ 6 w 145"/>
              <a:gd name="T19" fmla="*/ 24 h 414"/>
              <a:gd name="T20" fmla="*/ 0 w 145"/>
              <a:gd name="T21" fmla="*/ 15 h 414"/>
              <a:gd name="T22" fmla="*/ 0 w 145"/>
              <a:gd name="T23" fmla="*/ 9 h 414"/>
              <a:gd name="T24" fmla="*/ 6 w 145"/>
              <a:gd name="T25" fmla="*/ 3 h 414"/>
              <a:gd name="T26" fmla="*/ 12 w 145"/>
              <a:gd name="T27" fmla="*/ 0 h 414"/>
              <a:gd name="T28" fmla="*/ 22 w 145"/>
              <a:gd name="T29" fmla="*/ 0 h 414"/>
              <a:gd name="T30" fmla="*/ 34 w 145"/>
              <a:gd name="T31" fmla="*/ 3 h 414"/>
              <a:gd name="T32" fmla="*/ 46 w 145"/>
              <a:gd name="T33" fmla="*/ 9 h 414"/>
              <a:gd name="T34" fmla="*/ 65 w 145"/>
              <a:gd name="T35" fmla="*/ 12 h 414"/>
              <a:gd name="T36" fmla="*/ 87 w 145"/>
              <a:gd name="T37" fmla="*/ 15 h 414"/>
              <a:gd name="T38" fmla="*/ 114 w 145"/>
              <a:gd name="T39" fmla="*/ 15 h 414"/>
              <a:gd name="T40" fmla="*/ 133 w 145"/>
              <a:gd name="T41" fmla="*/ 61 h 414"/>
              <a:gd name="T42" fmla="*/ 136 w 145"/>
              <a:gd name="T43" fmla="*/ 145 h 414"/>
              <a:gd name="T44" fmla="*/ 142 w 145"/>
              <a:gd name="T45" fmla="*/ 216 h 414"/>
              <a:gd name="T46" fmla="*/ 142 w 145"/>
              <a:gd name="T47" fmla="*/ 278 h 414"/>
              <a:gd name="T48" fmla="*/ 145 w 145"/>
              <a:gd name="T49" fmla="*/ 324 h 414"/>
              <a:gd name="T50" fmla="*/ 145 w 145"/>
              <a:gd name="T51" fmla="*/ 361 h 414"/>
              <a:gd name="T52" fmla="*/ 145 w 145"/>
              <a:gd name="T53" fmla="*/ 389 h 414"/>
              <a:gd name="T54" fmla="*/ 142 w 145"/>
              <a:gd name="T55" fmla="*/ 401 h 414"/>
              <a:gd name="T56" fmla="*/ 136 w 145"/>
              <a:gd name="T57" fmla="*/ 408 h 414"/>
              <a:gd name="T58" fmla="*/ 127 w 145"/>
              <a:gd name="T59" fmla="*/ 414 h 414"/>
              <a:gd name="T60" fmla="*/ 118 w 145"/>
              <a:gd name="T61" fmla="*/ 414 h 414"/>
              <a:gd name="T62" fmla="*/ 114 w 145"/>
              <a:gd name="T63" fmla="*/ 411 h 414"/>
              <a:gd name="T64" fmla="*/ 108 w 145"/>
              <a:gd name="T65" fmla="*/ 405 h 414"/>
              <a:gd name="T66" fmla="*/ 105 w 145"/>
              <a:gd name="T67" fmla="*/ 392 h 414"/>
              <a:gd name="T68" fmla="*/ 102 w 145"/>
              <a:gd name="T69" fmla="*/ 383 h 414"/>
              <a:gd name="T70" fmla="*/ 99 w 145"/>
              <a:gd name="T71" fmla="*/ 374 h 414"/>
              <a:gd name="T72" fmla="*/ 96 w 145"/>
              <a:gd name="T73" fmla="*/ 361 h 414"/>
              <a:gd name="T74" fmla="*/ 90 w 145"/>
              <a:gd name="T75" fmla="*/ 343 h 414"/>
              <a:gd name="T76" fmla="*/ 87 w 145"/>
              <a:gd name="T77" fmla="*/ 321 h 414"/>
              <a:gd name="T78" fmla="*/ 80 w 145"/>
              <a:gd name="T79" fmla="*/ 296 h 414"/>
              <a:gd name="T80" fmla="*/ 77 w 145"/>
              <a:gd name="T81" fmla="*/ 269 h 414"/>
              <a:gd name="T82" fmla="*/ 71 w 145"/>
              <a:gd name="T83" fmla="*/ 238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414">
                <a:moveTo>
                  <a:pt x="68" y="219"/>
                </a:moveTo>
                <a:lnTo>
                  <a:pt x="65" y="204"/>
                </a:lnTo>
                <a:lnTo>
                  <a:pt x="62" y="185"/>
                </a:lnTo>
                <a:lnTo>
                  <a:pt x="59" y="170"/>
                </a:lnTo>
                <a:lnTo>
                  <a:pt x="56" y="157"/>
                </a:lnTo>
                <a:lnTo>
                  <a:pt x="53" y="142"/>
                </a:lnTo>
                <a:lnTo>
                  <a:pt x="50" y="129"/>
                </a:lnTo>
                <a:lnTo>
                  <a:pt x="46" y="117"/>
                </a:lnTo>
                <a:lnTo>
                  <a:pt x="43" y="105"/>
                </a:lnTo>
                <a:lnTo>
                  <a:pt x="40" y="95"/>
                </a:lnTo>
                <a:lnTo>
                  <a:pt x="37" y="86"/>
                </a:lnTo>
                <a:lnTo>
                  <a:pt x="34" y="77"/>
                </a:lnTo>
                <a:lnTo>
                  <a:pt x="31" y="71"/>
                </a:lnTo>
                <a:lnTo>
                  <a:pt x="28" y="61"/>
                </a:lnTo>
                <a:lnTo>
                  <a:pt x="25" y="55"/>
                </a:lnTo>
                <a:lnTo>
                  <a:pt x="22" y="49"/>
                </a:lnTo>
                <a:lnTo>
                  <a:pt x="19" y="46"/>
                </a:lnTo>
                <a:lnTo>
                  <a:pt x="12" y="40"/>
                </a:lnTo>
                <a:lnTo>
                  <a:pt x="9" y="31"/>
                </a:lnTo>
                <a:lnTo>
                  <a:pt x="6" y="24"/>
                </a:lnTo>
                <a:lnTo>
                  <a:pt x="3" y="21"/>
                </a:lnTo>
                <a:lnTo>
                  <a:pt x="0" y="15"/>
                </a:lnTo>
                <a:lnTo>
                  <a:pt x="0" y="12"/>
                </a:lnTo>
                <a:lnTo>
                  <a:pt x="0" y="9"/>
                </a:lnTo>
                <a:lnTo>
                  <a:pt x="3" y="6"/>
                </a:lnTo>
                <a:lnTo>
                  <a:pt x="6" y="3"/>
                </a:lnTo>
                <a:lnTo>
                  <a:pt x="9" y="0"/>
                </a:lnTo>
                <a:lnTo>
                  <a:pt x="12" y="0"/>
                </a:lnTo>
                <a:lnTo>
                  <a:pt x="19" y="0"/>
                </a:lnTo>
                <a:lnTo>
                  <a:pt x="22" y="0"/>
                </a:lnTo>
                <a:lnTo>
                  <a:pt x="28" y="0"/>
                </a:lnTo>
                <a:lnTo>
                  <a:pt x="34" y="3"/>
                </a:lnTo>
                <a:lnTo>
                  <a:pt x="40" y="6"/>
                </a:lnTo>
                <a:lnTo>
                  <a:pt x="46" y="9"/>
                </a:lnTo>
                <a:lnTo>
                  <a:pt x="56" y="9"/>
                </a:lnTo>
                <a:lnTo>
                  <a:pt x="65" y="12"/>
                </a:lnTo>
                <a:lnTo>
                  <a:pt x="74" y="12"/>
                </a:lnTo>
                <a:lnTo>
                  <a:pt x="87" y="15"/>
                </a:lnTo>
                <a:lnTo>
                  <a:pt x="99" y="15"/>
                </a:lnTo>
                <a:lnTo>
                  <a:pt x="114" y="15"/>
                </a:lnTo>
                <a:lnTo>
                  <a:pt x="130" y="15"/>
                </a:lnTo>
                <a:lnTo>
                  <a:pt x="133" y="61"/>
                </a:lnTo>
                <a:lnTo>
                  <a:pt x="136" y="105"/>
                </a:lnTo>
                <a:lnTo>
                  <a:pt x="136" y="145"/>
                </a:lnTo>
                <a:lnTo>
                  <a:pt x="139" y="182"/>
                </a:lnTo>
                <a:lnTo>
                  <a:pt x="142" y="216"/>
                </a:lnTo>
                <a:lnTo>
                  <a:pt x="142" y="247"/>
                </a:lnTo>
                <a:lnTo>
                  <a:pt x="142" y="278"/>
                </a:lnTo>
                <a:lnTo>
                  <a:pt x="145" y="303"/>
                </a:lnTo>
                <a:lnTo>
                  <a:pt x="145" y="324"/>
                </a:lnTo>
                <a:lnTo>
                  <a:pt x="145" y="346"/>
                </a:lnTo>
                <a:lnTo>
                  <a:pt x="145" y="361"/>
                </a:lnTo>
                <a:lnTo>
                  <a:pt x="145" y="377"/>
                </a:lnTo>
                <a:lnTo>
                  <a:pt x="145" y="389"/>
                </a:lnTo>
                <a:lnTo>
                  <a:pt x="145" y="395"/>
                </a:lnTo>
                <a:lnTo>
                  <a:pt x="142" y="401"/>
                </a:lnTo>
                <a:lnTo>
                  <a:pt x="142" y="405"/>
                </a:lnTo>
                <a:lnTo>
                  <a:pt x="136" y="408"/>
                </a:lnTo>
                <a:lnTo>
                  <a:pt x="130" y="411"/>
                </a:lnTo>
                <a:lnTo>
                  <a:pt x="127" y="414"/>
                </a:lnTo>
                <a:lnTo>
                  <a:pt x="121" y="414"/>
                </a:lnTo>
                <a:lnTo>
                  <a:pt x="118" y="414"/>
                </a:lnTo>
                <a:lnTo>
                  <a:pt x="118" y="411"/>
                </a:lnTo>
                <a:lnTo>
                  <a:pt x="114" y="411"/>
                </a:lnTo>
                <a:lnTo>
                  <a:pt x="111" y="408"/>
                </a:lnTo>
                <a:lnTo>
                  <a:pt x="108" y="405"/>
                </a:lnTo>
                <a:lnTo>
                  <a:pt x="108" y="398"/>
                </a:lnTo>
                <a:lnTo>
                  <a:pt x="105" y="392"/>
                </a:lnTo>
                <a:lnTo>
                  <a:pt x="102" y="386"/>
                </a:lnTo>
                <a:lnTo>
                  <a:pt x="102" y="383"/>
                </a:lnTo>
                <a:lnTo>
                  <a:pt x="99" y="380"/>
                </a:lnTo>
                <a:lnTo>
                  <a:pt x="99" y="374"/>
                </a:lnTo>
                <a:lnTo>
                  <a:pt x="96" y="367"/>
                </a:lnTo>
                <a:lnTo>
                  <a:pt x="96" y="361"/>
                </a:lnTo>
                <a:lnTo>
                  <a:pt x="93" y="352"/>
                </a:lnTo>
                <a:lnTo>
                  <a:pt x="90" y="343"/>
                </a:lnTo>
                <a:lnTo>
                  <a:pt x="90" y="333"/>
                </a:lnTo>
                <a:lnTo>
                  <a:pt x="87" y="321"/>
                </a:lnTo>
                <a:lnTo>
                  <a:pt x="84" y="309"/>
                </a:lnTo>
                <a:lnTo>
                  <a:pt x="80" y="296"/>
                </a:lnTo>
                <a:lnTo>
                  <a:pt x="80" y="284"/>
                </a:lnTo>
                <a:lnTo>
                  <a:pt x="77" y="269"/>
                </a:lnTo>
                <a:lnTo>
                  <a:pt x="74" y="253"/>
                </a:lnTo>
                <a:lnTo>
                  <a:pt x="71" y="238"/>
                </a:lnTo>
                <a:lnTo>
                  <a:pt x="68" y="21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2" name="Freeform 95"/>
          <p:cNvSpPr>
            <a:spLocks noChangeArrowheads="1"/>
          </p:cNvSpPr>
          <p:nvPr/>
        </p:nvSpPr>
        <p:spPr bwMode="auto">
          <a:xfrm>
            <a:off x="7634288" y="4411663"/>
            <a:ext cx="1168400" cy="500062"/>
          </a:xfrm>
          <a:custGeom>
            <a:avLst/>
            <a:gdLst>
              <a:gd name="T0" fmla="*/ 28 w 736"/>
              <a:gd name="T1" fmla="*/ 71 h 315"/>
              <a:gd name="T2" fmla="*/ 78 w 736"/>
              <a:gd name="T3" fmla="*/ 68 h 315"/>
              <a:gd name="T4" fmla="*/ 127 w 736"/>
              <a:gd name="T5" fmla="*/ 65 h 315"/>
              <a:gd name="T6" fmla="*/ 170 w 736"/>
              <a:gd name="T7" fmla="*/ 62 h 315"/>
              <a:gd name="T8" fmla="*/ 210 w 736"/>
              <a:gd name="T9" fmla="*/ 59 h 315"/>
              <a:gd name="T10" fmla="*/ 248 w 736"/>
              <a:gd name="T11" fmla="*/ 56 h 315"/>
              <a:gd name="T12" fmla="*/ 282 w 736"/>
              <a:gd name="T13" fmla="*/ 52 h 315"/>
              <a:gd name="T14" fmla="*/ 312 w 736"/>
              <a:gd name="T15" fmla="*/ 49 h 315"/>
              <a:gd name="T16" fmla="*/ 356 w 736"/>
              <a:gd name="T17" fmla="*/ 43 h 315"/>
              <a:gd name="T18" fmla="*/ 402 w 736"/>
              <a:gd name="T19" fmla="*/ 37 h 315"/>
              <a:gd name="T20" fmla="*/ 445 w 736"/>
              <a:gd name="T21" fmla="*/ 31 h 315"/>
              <a:gd name="T22" fmla="*/ 479 w 736"/>
              <a:gd name="T23" fmla="*/ 22 h 315"/>
              <a:gd name="T24" fmla="*/ 504 w 736"/>
              <a:gd name="T25" fmla="*/ 15 h 315"/>
              <a:gd name="T26" fmla="*/ 526 w 736"/>
              <a:gd name="T27" fmla="*/ 6 h 315"/>
              <a:gd name="T28" fmla="*/ 544 w 736"/>
              <a:gd name="T29" fmla="*/ 3 h 315"/>
              <a:gd name="T30" fmla="*/ 557 w 736"/>
              <a:gd name="T31" fmla="*/ 0 h 315"/>
              <a:gd name="T32" fmla="*/ 566 w 736"/>
              <a:gd name="T33" fmla="*/ 0 h 315"/>
              <a:gd name="T34" fmla="*/ 581 w 736"/>
              <a:gd name="T35" fmla="*/ 6 h 315"/>
              <a:gd name="T36" fmla="*/ 606 w 736"/>
              <a:gd name="T37" fmla="*/ 15 h 315"/>
              <a:gd name="T38" fmla="*/ 637 w 736"/>
              <a:gd name="T39" fmla="*/ 28 h 315"/>
              <a:gd name="T40" fmla="*/ 674 w 736"/>
              <a:gd name="T41" fmla="*/ 46 h 315"/>
              <a:gd name="T42" fmla="*/ 705 w 736"/>
              <a:gd name="T43" fmla="*/ 65 h 315"/>
              <a:gd name="T44" fmla="*/ 724 w 736"/>
              <a:gd name="T45" fmla="*/ 80 h 315"/>
              <a:gd name="T46" fmla="*/ 736 w 736"/>
              <a:gd name="T47" fmla="*/ 93 h 315"/>
              <a:gd name="T48" fmla="*/ 736 w 736"/>
              <a:gd name="T49" fmla="*/ 105 h 315"/>
              <a:gd name="T50" fmla="*/ 730 w 736"/>
              <a:gd name="T51" fmla="*/ 117 h 315"/>
              <a:gd name="T52" fmla="*/ 724 w 736"/>
              <a:gd name="T53" fmla="*/ 124 h 315"/>
              <a:gd name="T54" fmla="*/ 705 w 736"/>
              <a:gd name="T55" fmla="*/ 133 h 315"/>
              <a:gd name="T56" fmla="*/ 696 w 736"/>
              <a:gd name="T57" fmla="*/ 136 h 315"/>
              <a:gd name="T58" fmla="*/ 686 w 736"/>
              <a:gd name="T59" fmla="*/ 145 h 315"/>
              <a:gd name="T60" fmla="*/ 671 w 736"/>
              <a:gd name="T61" fmla="*/ 161 h 315"/>
              <a:gd name="T62" fmla="*/ 656 w 736"/>
              <a:gd name="T63" fmla="*/ 182 h 315"/>
              <a:gd name="T64" fmla="*/ 634 w 736"/>
              <a:gd name="T65" fmla="*/ 207 h 315"/>
              <a:gd name="T66" fmla="*/ 612 w 736"/>
              <a:gd name="T67" fmla="*/ 238 h 315"/>
              <a:gd name="T68" fmla="*/ 584 w 736"/>
              <a:gd name="T69" fmla="*/ 275 h 315"/>
              <a:gd name="T70" fmla="*/ 557 w 736"/>
              <a:gd name="T71" fmla="*/ 315 h 315"/>
              <a:gd name="T72" fmla="*/ 501 w 736"/>
              <a:gd name="T73" fmla="*/ 294 h 315"/>
              <a:gd name="T74" fmla="*/ 520 w 736"/>
              <a:gd name="T75" fmla="*/ 250 h 315"/>
              <a:gd name="T76" fmla="*/ 535 w 736"/>
              <a:gd name="T77" fmla="*/ 213 h 315"/>
              <a:gd name="T78" fmla="*/ 547 w 736"/>
              <a:gd name="T79" fmla="*/ 182 h 315"/>
              <a:gd name="T80" fmla="*/ 557 w 736"/>
              <a:gd name="T81" fmla="*/ 158 h 315"/>
              <a:gd name="T82" fmla="*/ 563 w 736"/>
              <a:gd name="T83" fmla="*/ 136 h 315"/>
              <a:gd name="T84" fmla="*/ 563 w 736"/>
              <a:gd name="T85" fmla="*/ 120 h 315"/>
              <a:gd name="T86" fmla="*/ 563 w 736"/>
              <a:gd name="T87" fmla="*/ 108 h 315"/>
              <a:gd name="T88" fmla="*/ 550 w 736"/>
              <a:gd name="T89" fmla="*/ 96 h 315"/>
              <a:gd name="T90" fmla="*/ 532 w 736"/>
              <a:gd name="T91" fmla="*/ 86 h 315"/>
              <a:gd name="T92" fmla="*/ 516 w 736"/>
              <a:gd name="T93" fmla="*/ 86 h 315"/>
              <a:gd name="T94" fmla="*/ 510 w 736"/>
              <a:gd name="T95" fmla="*/ 86 h 315"/>
              <a:gd name="T96" fmla="*/ 501 w 736"/>
              <a:gd name="T97" fmla="*/ 86 h 315"/>
              <a:gd name="T98" fmla="*/ 486 w 736"/>
              <a:gd name="T99" fmla="*/ 90 h 315"/>
              <a:gd name="T100" fmla="*/ 467 w 736"/>
              <a:gd name="T101" fmla="*/ 90 h 315"/>
              <a:gd name="T102" fmla="*/ 445 w 736"/>
              <a:gd name="T103" fmla="*/ 93 h 315"/>
              <a:gd name="T104" fmla="*/ 421 w 736"/>
              <a:gd name="T105" fmla="*/ 93 h 315"/>
              <a:gd name="T106" fmla="*/ 393 w 736"/>
              <a:gd name="T107" fmla="*/ 96 h 315"/>
              <a:gd name="T108" fmla="*/ 359 w 736"/>
              <a:gd name="T109" fmla="*/ 99 h 315"/>
              <a:gd name="T110" fmla="*/ 322 w 736"/>
              <a:gd name="T111" fmla="*/ 102 h 315"/>
              <a:gd name="T112" fmla="*/ 285 w 736"/>
              <a:gd name="T113" fmla="*/ 105 h 315"/>
              <a:gd name="T114" fmla="*/ 241 w 736"/>
              <a:gd name="T115" fmla="*/ 111 h 315"/>
              <a:gd name="T116" fmla="*/ 192 w 736"/>
              <a:gd name="T117" fmla="*/ 114 h 315"/>
              <a:gd name="T118" fmla="*/ 143 w 736"/>
              <a:gd name="T119" fmla="*/ 120 h 315"/>
              <a:gd name="T120" fmla="*/ 90 w 736"/>
              <a:gd name="T121" fmla="*/ 124 h 315"/>
              <a:gd name="T122" fmla="*/ 31 w 736"/>
              <a:gd name="T123" fmla="*/ 130 h 315"/>
              <a:gd name="T124" fmla="*/ 0 w 736"/>
              <a:gd name="T125" fmla="*/ 7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315">
                <a:moveTo>
                  <a:pt x="0" y="74"/>
                </a:moveTo>
                <a:lnTo>
                  <a:pt x="28" y="71"/>
                </a:lnTo>
                <a:lnTo>
                  <a:pt x="53" y="71"/>
                </a:lnTo>
                <a:lnTo>
                  <a:pt x="78" y="68"/>
                </a:lnTo>
                <a:lnTo>
                  <a:pt x="102" y="68"/>
                </a:lnTo>
                <a:lnTo>
                  <a:pt x="127" y="65"/>
                </a:lnTo>
                <a:lnTo>
                  <a:pt x="149" y="65"/>
                </a:lnTo>
                <a:lnTo>
                  <a:pt x="170" y="62"/>
                </a:lnTo>
                <a:lnTo>
                  <a:pt x="192" y="62"/>
                </a:lnTo>
                <a:lnTo>
                  <a:pt x="210" y="59"/>
                </a:lnTo>
                <a:lnTo>
                  <a:pt x="229" y="56"/>
                </a:lnTo>
                <a:lnTo>
                  <a:pt x="248" y="56"/>
                </a:lnTo>
                <a:lnTo>
                  <a:pt x="266" y="52"/>
                </a:lnTo>
                <a:lnTo>
                  <a:pt x="282" y="52"/>
                </a:lnTo>
                <a:lnTo>
                  <a:pt x="300" y="49"/>
                </a:lnTo>
                <a:lnTo>
                  <a:pt x="312" y="49"/>
                </a:lnTo>
                <a:lnTo>
                  <a:pt x="328" y="46"/>
                </a:lnTo>
                <a:lnTo>
                  <a:pt x="356" y="43"/>
                </a:lnTo>
                <a:lnTo>
                  <a:pt x="380" y="40"/>
                </a:lnTo>
                <a:lnTo>
                  <a:pt x="402" y="37"/>
                </a:lnTo>
                <a:lnTo>
                  <a:pt x="424" y="34"/>
                </a:lnTo>
                <a:lnTo>
                  <a:pt x="445" y="31"/>
                </a:lnTo>
                <a:lnTo>
                  <a:pt x="461" y="25"/>
                </a:lnTo>
                <a:lnTo>
                  <a:pt x="479" y="22"/>
                </a:lnTo>
                <a:lnTo>
                  <a:pt x="492" y="18"/>
                </a:lnTo>
                <a:lnTo>
                  <a:pt x="504" y="15"/>
                </a:lnTo>
                <a:lnTo>
                  <a:pt x="516" y="9"/>
                </a:lnTo>
                <a:lnTo>
                  <a:pt x="526" y="6"/>
                </a:lnTo>
                <a:lnTo>
                  <a:pt x="535" y="6"/>
                </a:lnTo>
                <a:lnTo>
                  <a:pt x="544" y="3"/>
                </a:lnTo>
                <a:lnTo>
                  <a:pt x="550" y="0"/>
                </a:lnTo>
                <a:lnTo>
                  <a:pt x="557" y="0"/>
                </a:lnTo>
                <a:lnTo>
                  <a:pt x="560" y="0"/>
                </a:lnTo>
                <a:lnTo>
                  <a:pt x="566" y="0"/>
                </a:lnTo>
                <a:lnTo>
                  <a:pt x="572" y="3"/>
                </a:lnTo>
                <a:lnTo>
                  <a:pt x="581" y="6"/>
                </a:lnTo>
                <a:lnTo>
                  <a:pt x="594" y="9"/>
                </a:lnTo>
                <a:lnTo>
                  <a:pt x="606" y="15"/>
                </a:lnTo>
                <a:lnTo>
                  <a:pt x="622" y="22"/>
                </a:lnTo>
                <a:lnTo>
                  <a:pt x="637" y="28"/>
                </a:lnTo>
                <a:lnTo>
                  <a:pt x="656" y="37"/>
                </a:lnTo>
                <a:lnTo>
                  <a:pt x="674" y="46"/>
                </a:lnTo>
                <a:lnTo>
                  <a:pt x="690" y="56"/>
                </a:lnTo>
                <a:lnTo>
                  <a:pt x="705" y="65"/>
                </a:lnTo>
                <a:lnTo>
                  <a:pt x="714" y="71"/>
                </a:lnTo>
                <a:lnTo>
                  <a:pt x="724" y="80"/>
                </a:lnTo>
                <a:lnTo>
                  <a:pt x="730" y="86"/>
                </a:lnTo>
                <a:lnTo>
                  <a:pt x="736" y="93"/>
                </a:lnTo>
                <a:lnTo>
                  <a:pt x="736" y="99"/>
                </a:lnTo>
                <a:lnTo>
                  <a:pt x="736" y="105"/>
                </a:lnTo>
                <a:lnTo>
                  <a:pt x="733" y="111"/>
                </a:lnTo>
                <a:lnTo>
                  <a:pt x="730" y="117"/>
                </a:lnTo>
                <a:lnTo>
                  <a:pt x="727" y="120"/>
                </a:lnTo>
                <a:lnTo>
                  <a:pt x="724" y="124"/>
                </a:lnTo>
                <a:lnTo>
                  <a:pt x="717" y="127"/>
                </a:lnTo>
                <a:lnTo>
                  <a:pt x="705" y="133"/>
                </a:lnTo>
                <a:lnTo>
                  <a:pt x="702" y="133"/>
                </a:lnTo>
                <a:lnTo>
                  <a:pt x="696" y="136"/>
                </a:lnTo>
                <a:lnTo>
                  <a:pt x="693" y="142"/>
                </a:lnTo>
                <a:lnTo>
                  <a:pt x="686" y="145"/>
                </a:lnTo>
                <a:lnTo>
                  <a:pt x="677" y="151"/>
                </a:lnTo>
                <a:lnTo>
                  <a:pt x="671" y="161"/>
                </a:lnTo>
                <a:lnTo>
                  <a:pt x="662" y="170"/>
                </a:lnTo>
                <a:lnTo>
                  <a:pt x="656" y="182"/>
                </a:lnTo>
                <a:lnTo>
                  <a:pt x="643" y="195"/>
                </a:lnTo>
                <a:lnTo>
                  <a:pt x="634" y="207"/>
                </a:lnTo>
                <a:lnTo>
                  <a:pt x="622" y="222"/>
                </a:lnTo>
                <a:lnTo>
                  <a:pt x="612" y="238"/>
                </a:lnTo>
                <a:lnTo>
                  <a:pt x="600" y="256"/>
                </a:lnTo>
                <a:lnTo>
                  <a:pt x="584" y="275"/>
                </a:lnTo>
                <a:lnTo>
                  <a:pt x="572" y="294"/>
                </a:lnTo>
                <a:lnTo>
                  <a:pt x="557" y="315"/>
                </a:lnTo>
                <a:lnTo>
                  <a:pt x="492" y="315"/>
                </a:lnTo>
                <a:lnTo>
                  <a:pt x="501" y="294"/>
                </a:lnTo>
                <a:lnTo>
                  <a:pt x="513" y="272"/>
                </a:lnTo>
                <a:lnTo>
                  <a:pt x="520" y="250"/>
                </a:lnTo>
                <a:lnTo>
                  <a:pt x="529" y="232"/>
                </a:lnTo>
                <a:lnTo>
                  <a:pt x="535" y="213"/>
                </a:lnTo>
                <a:lnTo>
                  <a:pt x="541" y="198"/>
                </a:lnTo>
                <a:lnTo>
                  <a:pt x="547" y="182"/>
                </a:lnTo>
                <a:lnTo>
                  <a:pt x="554" y="170"/>
                </a:lnTo>
                <a:lnTo>
                  <a:pt x="557" y="158"/>
                </a:lnTo>
                <a:lnTo>
                  <a:pt x="560" y="145"/>
                </a:lnTo>
                <a:lnTo>
                  <a:pt x="563" y="136"/>
                </a:lnTo>
                <a:lnTo>
                  <a:pt x="563" y="127"/>
                </a:lnTo>
                <a:lnTo>
                  <a:pt x="563" y="120"/>
                </a:lnTo>
                <a:lnTo>
                  <a:pt x="563" y="114"/>
                </a:lnTo>
                <a:lnTo>
                  <a:pt x="563" y="108"/>
                </a:lnTo>
                <a:lnTo>
                  <a:pt x="560" y="105"/>
                </a:lnTo>
                <a:lnTo>
                  <a:pt x="550" y="96"/>
                </a:lnTo>
                <a:lnTo>
                  <a:pt x="541" y="93"/>
                </a:lnTo>
                <a:lnTo>
                  <a:pt x="532" y="86"/>
                </a:lnTo>
                <a:lnTo>
                  <a:pt x="520" y="86"/>
                </a:lnTo>
                <a:lnTo>
                  <a:pt x="516" y="86"/>
                </a:lnTo>
                <a:lnTo>
                  <a:pt x="513" y="86"/>
                </a:lnTo>
                <a:lnTo>
                  <a:pt x="510" y="86"/>
                </a:lnTo>
                <a:lnTo>
                  <a:pt x="504" y="86"/>
                </a:lnTo>
                <a:lnTo>
                  <a:pt x="501" y="86"/>
                </a:lnTo>
                <a:lnTo>
                  <a:pt x="492" y="90"/>
                </a:lnTo>
                <a:lnTo>
                  <a:pt x="486" y="90"/>
                </a:lnTo>
                <a:lnTo>
                  <a:pt x="476" y="90"/>
                </a:lnTo>
                <a:lnTo>
                  <a:pt x="467" y="90"/>
                </a:lnTo>
                <a:lnTo>
                  <a:pt x="458" y="90"/>
                </a:lnTo>
                <a:lnTo>
                  <a:pt x="445" y="93"/>
                </a:lnTo>
                <a:lnTo>
                  <a:pt x="433" y="93"/>
                </a:lnTo>
                <a:lnTo>
                  <a:pt x="421" y="93"/>
                </a:lnTo>
                <a:lnTo>
                  <a:pt x="405" y="96"/>
                </a:lnTo>
                <a:lnTo>
                  <a:pt x="393" y="96"/>
                </a:lnTo>
                <a:lnTo>
                  <a:pt x="377" y="99"/>
                </a:lnTo>
                <a:lnTo>
                  <a:pt x="359" y="99"/>
                </a:lnTo>
                <a:lnTo>
                  <a:pt x="340" y="102"/>
                </a:lnTo>
                <a:lnTo>
                  <a:pt x="322" y="102"/>
                </a:lnTo>
                <a:lnTo>
                  <a:pt x="303" y="105"/>
                </a:lnTo>
                <a:lnTo>
                  <a:pt x="285" y="105"/>
                </a:lnTo>
                <a:lnTo>
                  <a:pt x="263" y="108"/>
                </a:lnTo>
                <a:lnTo>
                  <a:pt x="241" y="111"/>
                </a:lnTo>
                <a:lnTo>
                  <a:pt x="217" y="111"/>
                </a:lnTo>
                <a:lnTo>
                  <a:pt x="192" y="114"/>
                </a:lnTo>
                <a:lnTo>
                  <a:pt x="167" y="117"/>
                </a:lnTo>
                <a:lnTo>
                  <a:pt x="143" y="120"/>
                </a:lnTo>
                <a:lnTo>
                  <a:pt x="115" y="124"/>
                </a:lnTo>
                <a:lnTo>
                  <a:pt x="90" y="124"/>
                </a:lnTo>
                <a:lnTo>
                  <a:pt x="59" y="127"/>
                </a:lnTo>
                <a:lnTo>
                  <a:pt x="31" y="130"/>
                </a:lnTo>
                <a:lnTo>
                  <a:pt x="0" y="133"/>
                </a:lnTo>
                <a:lnTo>
                  <a:pt x="0" y="7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3" name="Freeform 96"/>
          <p:cNvSpPr>
            <a:spLocks noChangeArrowheads="1"/>
          </p:cNvSpPr>
          <p:nvPr/>
        </p:nvSpPr>
        <p:spPr bwMode="auto">
          <a:xfrm>
            <a:off x="7688263" y="4843463"/>
            <a:ext cx="912812" cy="152400"/>
          </a:xfrm>
          <a:custGeom>
            <a:avLst/>
            <a:gdLst>
              <a:gd name="T0" fmla="*/ 303 w 575"/>
              <a:gd name="T1" fmla="*/ 86 h 96"/>
              <a:gd name="T2" fmla="*/ 269 w 575"/>
              <a:gd name="T3" fmla="*/ 86 h 96"/>
              <a:gd name="T4" fmla="*/ 238 w 575"/>
              <a:gd name="T5" fmla="*/ 90 h 96"/>
              <a:gd name="T6" fmla="*/ 210 w 575"/>
              <a:gd name="T7" fmla="*/ 90 h 96"/>
              <a:gd name="T8" fmla="*/ 183 w 575"/>
              <a:gd name="T9" fmla="*/ 90 h 96"/>
              <a:gd name="T10" fmla="*/ 158 w 575"/>
              <a:gd name="T11" fmla="*/ 93 h 96"/>
              <a:gd name="T12" fmla="*/ 133 w 575"/>
              <a:gd name="T13" fmla="*/ 93 h 96"/>
              <a:gd name="T14" fmla="*/ 112 w 575"/>
              <a:gd name="T15" fmla="*/ 93 h 96"/>
              <a:gd name="T16" fmla="*/ 93 w 575"/>
              <a:gd name="T17" fmla="*/ 93 h 96"/>
              <a:gd name="T18" fmla="*/ 75 w 575"/>
              <a:gd name="T19" fmla="*/ 93 h 96"/>
              <a:gd name="T20" fmla="*/ 59 w 575"/>
              <a:gd name="T21" fmla="*/ 96 h 96"/>
              <a:gd name="T22" fmla="*/ 44 w 575"/>
              <a:gd name="T23" fmla="*/ 96 h 96"/>
              <a:gd name="T24" fmla="*/ 31 w 575"/>
              <a:gd name="T25" fmla="*/ 96 h 96"/>
              <a:gd name="T26" fmla="*/ 22 w 575"/>
              <a:gd name="T27" fmla="*/ 96 h 96"/>
              <a:gd name="T28" fmla="*/ 13 w 575"/>
              <a:gd name="T29" fmla="*/ 96 h 96"/>
              <a:gd name="T30" fmla="*/ 7 w 575"/>
              <a:gd name="T31" fmla="*/ 96 h 96"/>
              <a:gd name="T32" fmla="*/ 0 w 575"/>
              <a:gd name="T33" fmla="*/ 96 h 96"/>
              <a:gd name="T34" fmla="*/ 0 w 575"/>
              <a:gd name="T35" fmla="*/ 37 h 96"/>
              <a:gd name="T36" fmla="*/ 93 w 575"/>
              <a:gd name="T37" fmla="*/ 37 h 96"/>
              <a:gd name="T38" fmla="*/ 186 w 575"/>
              <a:gd name="T39" fmla="*/ 31 h 96"/>
              <a:gd name="T40" fmla="*/ 232 w 575"/>
              <a:gd name="T41" fmla="*/ 28 h 96"/>
              <a:gd name="T42" fmla="*/ 278 w 575"/>
              <a:gd name="T43" fmla="*/ 25 h 96"/>
              <a:gd name="T44" fmla="*/ 322 w 575"/>
              <a:gd name="T45" fmla="*/ 22 h 96"/>
              <a:gd name="T46" fmla="*/ 368 w 575"/>
              <a:gd name="T47" fmla="*/ 15 h 96"/>
              <a:gd name="T48" fmla="*/ 390 w 575"/>
              <a:gd name="T49" fmla="*/ 12 h 96"/>
              <a:gd name="T50" fmla="*/ 408 w 575"/>
              <a:gd name="T51" fmla="*/ 9 h 96"/>
              <a:gd name="T52" fmla="*/ 430 w 575"/>
              <a:gd name="T53" fmla="*/ 9 h 96"/>
              <a:gd name="T54" fmla="*/ 445 w 575"/>
              <a:gd name="T55" fmla="*/ 6 h 96"/>
              <a:gd name="T56" fmla="*/ 464 w 575"/>
              <a:gd name="T57" fmla="*/ 6 h 96"/>
              <a:gd name="T58" fmla="*/ 479 w 575"/>
              <a:gd name="T59" fmla="*/ 3 h 96"/>
              <a:gd name="T60" fmla="*/ 492 w 575"/>
              <a:gd name="T61" fmla="*/ 3 h 96"/>
              <a:gd name="T62" fmla="*/ 504 w 575"/>
              <a:gd name="T63" fmla="*/ 3 h 96"/>
              <a:gd name="T64" fmla="*/ 516 w 575"/>
              <a:gd name="T65" fmla="*/ 0 h 96"/>
              <a:gd name="T66" fmla="*/ 526 w 575"/>
              <a:gd name="T67" fmla="*/ 0 h 96"/>
              <a:gd name="T68" fmla="*/ 535 w 575"/>
              <a:gd name="T69" fmla="*/ 0 h 96"/>
              <a:gd name="T70" fmla="*/ 541 w 575"/>
              <a:gd name="T71" fmla="*/ 3 h 96"/>
              <a:gd name="T72" fmla="*/ 547 w 575"/>
              <a:gd name="T73" fmla="*/ 3 h 96"/>
              <a:gd name="T74" fmla="*/ 554 w 575"/>
              <a:gd name="T75" fmla="*/ 3 h 96"/>
              <a:gd name="T76" fmla="*/ 557 w 575"/>
              <a:gd name="T77" fmla="*/ 6 h 96"/>
              <a:gd name="T78" fmla="*/ 560 w 575"/>
              <a:gd name="T79" fmla="*/ 6 h 96"/>
              <a:gd name="T80" fmla="*/ 563 w 575"/>
              <a:gd name="T81" fmla="*/ 12 h 96"/>
              <a:gd name="T82" fmla="*/ 566 w 575"/>
              <a:gd name="T83" fmla="*/ 15 h 96"/>
              <a:gd name="T84" fmla="*/ 572 w 575"/>
              <a:gd name="T85" fmla="*/ 28 h 96"/>
              <a:gd name="T86" fmla="*/ 575 w 575"/>
              <a:gd name="T87" fmla="*/ 37 h 96"/>
              <a:gd name="T88" fmla="*/ 575 w 575"/>
              <a:gd name="T89" fmla="*/ 49 h 96"/>
              <a:gd name="T90" fmla="*/ 575 w 575"/>
              <a:gd name="T91" fmla="*/ 52 h 96"/>
              <a:gd name="T92" fmla="*/ 572 w 575"/>
              <a:gd name="T93" fmla="*/ 56 h 96"/>
              <a:gd name="T94" fmla="*/ 566 w 575"/>
              <a:gd name="T95" fmla="*/ 59 h 96"/>
              <a:gd name="T96" fmla="*/ 560 w 575"/>
              <a:gd name="T97" fmla="*/ 62 h 96"/>
              <a:gd name="T98" fmla="*/ 547 w 575"/>
              <a:gd name="T99" fmla="*/ 65 h 96"/>
              <a:gd name="T100" fmla="*/ 538 w 575"/>
              <a:gd name="T101" fmla="*/ 68 h 96"/>
              <a:gd name="T102" fmla="*/ 523 w 575"/>
              <a:gd name="T103" fmla="*/ 71 h 96"/>
              <a:gd name="T104" fmla="*/ 507 w 575"/>
              <a:gd name="T105" fmla="*/ 74 h 96"/>
              <a:gd name="T106" fmla="*/ 489 w 575"/>
              <a:gd name="T107" fmla="*/ 74 h 96"/>
              <a:gd name="T108" fmla="*/ 470 w 575"/>
              <a:gd name="T109" fmla="*/ 77 h 96"/>
              <a:gd name="T110" fmla="*/ 448 w 575"/>
              <a:gd name="T111" fmla="*/ 80 h 96"/>
              <a:gd name="T112" fmla="*/ 424 w 575"/>
              <a:gd name="T113" fmla="*/ 80 h 96"/>
              <a:gd name="T114" fmla="*/ 396 w 575"/>
              <a:gd name="T115" fmla="*/ 83 h 96"/>
              <a:gd name="T116" fmla="*/ 368 w 575"/>
              <a:gd name="T117" fmla="*/ 83 h 96"/>
              <a:gd name="T118" fmla="*/ 337 w 575"/>
              <a:gd name="T119" fmla="*/ 86 h 96"/>
              <a:gd name="T120" fmla="*/ 303 w 575"/>
              <a:gd name="T121" fmla="*/ 8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5" h="96">
                <a:moveTo>
                  <a:pt x="303" y="86"/>
                </a:moveTo>
                <a:lnTo>
                  <a:pt x="269" y="86"/>
                </a:lnTo>
                <a:lnTo>
                  <a:pt x="238" y="90"/>
                </a:lnTo>
                <a:lnTo>
                  <a:pt x="210" y="90"/>
                </a:lnTo>
                <a:lnTo>
                  <a:pt x="183" y="90"/>
                </a:lnTo>
                <a:lnTo>
                  <a:pt x="158" y="93"/>
                </a:lnTo>
                <a:lnTo>
                  <a:pt x="133" y="93"/>
                </a:lnTo>
                <a:lnTo>
                  <a:pt x="112" y="93"/>
                </a:lnTo>
                <a:lnTo>
                  <a:pt x="93" y="93"/>
                </a:lnTo>
                <a:lnTo>
                  <a:pt x="75" y="93"/>
                </a:lnTo>
                <a:lnTo>
                  <a:pt x="59" y="96"/>
                </a:lnTo>
                <a:lnTo>
                  <a:pt x="44" y="96"/>
                </a:lnTo>
                <a:lnTo>
                  <a:pt x="31" y="96"/>
                </a:lnTo>
                <a:lnTo>
                  <a:pt x="22" y="96"/>
                </a:lnTo>
                <a:lnTo>
                  <a:pt x="13" y="96"/>
                </a:lnTo>
                <a:lnTo>
                  <a:pt x="7" y="96"/>
                </a:lnTo>
                <a:lnTo>
                  <a:pt x="0" y="96"/>
                </a:lnTo>
                <a:lnTo>
                  <a:pt x="0" y="37"/>
                </a:lnTo>
                <a:lnTo>
                  <a:pt x="93" y="37"/>
                </a:lnTo>
                <a:lnTo>
                  <a:pt x="186" y="31"/>
                </a:lnTo>
                <a:lnTo>
                  <a:pt x="232" y="28"/>
                </a:lnTo>
                <a:lnTo>
                  <a:pt x="278" y="25"/>
                </a:lnTo>
                <a:lnTo>
                  <a:pt x="322" y="22"/>
                </a:lnTo>
                <a:lnTo>
                  <a:pt x="368" y="15"/>
                </a:lnTo>
                <a:lnTo>
                  <a:pt x="390" y="12"/>
                </a:lnTo>
                <a:lnTo>
                  <a:pt x="408" y="9"/>
                </a:lnTo>
                <a:lnTo>
                  <a:pt x="430" y="9"/>
                </a:lnTo>
                <a:lnTo>
                  <a:pt x="445" y="6"/>
                </a:lnTo>
                <a:lnTo>
                  <a:pt x="464" y="6"/>
                </a:lnTo>
                <a:lnTo>
                  <a:pt x="479" y="3"/>
                </a:lnTo>
                <a:lnTo>
                  <a:pt x="492" y="3"/>
                </a:lnTo>
                <a:lnTo>
                  <a:pt x="504" y="3"/>
                </a:lnTo>
                <a:lnTo>
                  <a:pt x="516" y="0"/>
                </a:lnTo>
                <a:lnTo>
                  <a:pt x="526" y="0"/>
                </a:lnTo>
                <a:lnTo>
                  <a:pt x="535" y="0"/>
                </a:lnTo>
                <a:lnTo>
                  <a:pt x="541" y="3"/>
                </a:lnTo>
                <a:lnTo>
                  <a:pt x="547" y="3"/>
                </a:lnTo>
                <a:lnTo>
                  <a:pt x="554" y="3"/>
                </a:lnTo>
                <a:lnTo>
                  <a:pt x="557" y="6"/>
                </a:lnTo>
                <a:lnTo>
                  <a:pt x="560" y="6"/>
                </a:lnTo>
                <a:lnTo>
                  <a:pt x="563" y="12"/>
                </a:lnTo>
                <a:lnTo>
                  <a:pt x="566" y="15"/>
                </a:lnTo>
                <a:lnTo>
                  <a:pt x="572" y="28"/>
                </a:lnTo>
                <a:lnTo>
                  <a:pt x="575" y="37"/>
                </a:lnTo>
                <a:lnTo>
                  <a:pt x="575" y="49"/>
                </a:lnTo>
                <a:lnTo>
                  <a:pt x="575" y="52"/>
                </a:lnTo>
                <a:lnTo>
                  <a:pt x="572" y="56"/>
                </a:lnTo>
                <a:lnTo>
                  <a:pt x="566" y="59"/>
                </a:lnTo>
                <a:lnTo>
                  <a:pt x="560" y="62"/>
                </a:lnTo>
                <a:lnTo>
                  <a:pt x="547" y="65"/>
                </a:lnTo>
                <a:lnTo>
                  <a:pt x="538" y="68"/>
                </a:lnTo>
                <a:lnTo>
                  <a:pt x="523" y="71"/>
                </a:lnTo>
                <a:lnTo>
                  <a:pt x="507" y="74"/>
                </a:lnTo>
                <a:lnTo>
                  <a:pt x="489" y="74"/>
                </a:lnTo>
                <a:lnTo>
                  <a:pt x="470" y="77"/>
                </a:lnTo>
                <a:lnTo>
                  <a:pt x="448" y="80"/>
                </a:lnTo>
                <a:lnTo>
                  <a:pt x="424" y="80"/>
                </a:lnTo>
                <a:lnTo>
                  <a:pt x="396" y="83"/>
                </a:lnTo>
                <a:lnTo>
                  <a:pt x="368" y="83"/>
                </a:lnTo>
                <a:lnTo>
                  <a:pt x="337" y="86"/>
                </a:lnTo>
                <a:lnTo>
                  <a:pt x="303" y="8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4" name="Freeform 97"/>
          <p:cNvSpPr>
            <a:spLocks noChangeArrowheads="1"/>
          </p:cNvSpPr>
          <p:nvPr/>
        </p:nvSpPr>
        <p:spPr bwMode="auto">
          <a:xfrm>
            <a:off x="7800975" y="4106863"/>
            <a:ext cx="687388" cy="161925"/>
          </a:xfrm>
          <a:custGeom>
            <a:avLst/>
            <a:gdLst>
              <a:gd name="T0" fmla="*/ 0 w 433"/>
              <a:gd name="T1" fmla="*/ 44 h 102"/>
              <a:gd name="T2" fmla="*/ 47 w 433"/>
              <a:gd name="T3" fmla="*/ 37 h 102"/>
              <a:gd name="T4" fmla="*/ 93 w 433"/>
              <a:gd name="T5" fmla="*/ 34 h 102"/>
              <a:gd name="T6" fmla="*/ 133 w 433"/>
              <a:gd name="T7" fmla="*/ 28 h 102"/>
              <a:gd name="T8" fmla="*/ 170 w 433"/>
              <a:gd name="T9" fmla="*/ 22 h 102"/>
              <a:gd name="T10" fmla="*/ 207 w 433"/>
              <a:gd name="T11" fmla="*/ 19 h 102"/>
              <a:gd name="T12" fmla="*/ 238 w 433"/>
              <a:gd name="T13" fmla="*/ 16 h 102"/>
              <a:gd name="T14" fmla="*/ 269 w 433"/>
              <a:gd name="T15" fmla="*/ 13 h 102"/>
              <a:gd name="T16" fmla="*/ 294 w 433"/>
              <a:gd name="T17" fmla="*/ 10 h 102"/>
              <a:gd name="T18" fmla="*/ 319 w 433"/>
              <a:gd name="T19" fmla="*/ 7 h 102"/>
              <a:gd name="T20" fmla="*/ 340 w 433"/>
              <a:gd name="T21" fmla="*/ 3 h 102"/>
              <a:gd name="T22" fmla="*/ 356 w 433"/>
              <a:gd name="T23" fmla="*/ 3 h 102"/>
              <a:gd name="T24" fmla="*/ 371 w 433"/>
              <a:gd name="T25" fmla="*/ 0 h 102"/>
              <a:gd name="T26" fmla="*/ 384 w 433"/>
              <a:gd name="T27" fmla="*/ 0 h 102"/>
              <a:gd name="T28" fmla="*/ 393 w 433"/>
              <a:gd name="T29" fmla="*/ 0 h 102"/>
              <a:gd name="T30" fmla="*/ 399 w 433"/>
              <a:gd name="T31" fmla="*/ 0 h 102"/>
              <a:gd name="T32" fmla="*/ 402 w 433"/>
              <a:gd name="T33" fmla="*/ 0 h 102"/>
              <a:gd name="T34" fmla="*/ 405 w 433"/>
              <a:gd name="T35" fmla="*/ 3 h 102"/>
              <a:gd name="T36" fmla="*/ 411 w 433"/>
              <a:gd name="T37" fmla="*/ 3 h 102"/>
              <a:gd name="T38" fmla="*/ 415 w 433"/>
              <a:gd name="T39" fmla="*/ 7 h 102"/>
              <a:gd name="T40" fmla="*/ 418 w 433"/>
              <a:gd name="T41" fmla="*/ 13 h 102"/>
              <a:gd name="T42" fmla="*/ 421 w 433"/>
              <a:gd name="T43" fmla="*/ 16 h 102"/>
              <a:gd name="T44" fmla="*/ 424 w 433"/>
              <a:gd name="T45" fmla="*/ 22 h 102"/>
              <a:gd name="T46" fmla="*/ 427 w 433"/>
              <a:gd name="T47" fmla="*/ 31 h 102"/>
              <a:gd name="T48" fmla="*/ 430 w 433"/>
              <a:gd name="T49" fmla="*/ 37 h 102"/>
              <a:gd name="T50" fmla="*/ 433 w 433"/>
              <a:gd name="T51" fmla="*/ 44 h 102"/>
              <a:gd name="T52" fmla="*/ 433 w 433"/>
              <a:gd name="T53" fmla="*/ 53 h 102"/>
              <a:gd name="T54" fmla="*/ 433 w 433"/>
              <a:gd name="T55" fmla="*/ 56 h 102"/>
              <a:gd name="T56" fmla="*/ 433 w 433"/>
              <a:gd name="T57" fmla="*/ 62 h 102"/>
              <a:gd name="T58" fmla="*/ 430 w 433"/>
              <a:gd name="T59" fmla="*/ 65 h 102"/>
              <a:gd name="T60" fmla="*/ 427 w 433"/>
              <a:gd name="T61" fmla="*/ 65 h 102"/>
              <a:gd name="T62" fmla="*/ 424 w 433"/>
              <a:gd name="T63" fmla="*/ 68 h 102"/>
              <a:gd name="T64" fmla="*/ 421 w 433"/>
              <a:gd name="T65" fmla="*/ 68 h 102"/>
              <a:gd name="T66" fmla="*/ 418 w 433"/>
              <a:gd name="T67" fmla="*/ 68 h 102"/>
              <a:gd name="T68" fmla="*/ 411 w 433"/>
              <a:gd name="T69" fmla="*/ 68 h 102"/>
              <a:gd name="T70" fmla="*/ 399 w 433"/>
              <a:gd name="T71" fmla="*/ 68 h 102"/>
              <a:gd name="T72" fmla="*/ 387 w 433"/>
              <a:gd name="T73" fmla="*/ 71 h 102"/>
              <a:gd name="T74" fmla="*/ 371 w 433"/>
              <a:gd name="T75" fmla="*/ 71 h 102"/>
              <a:gd name="T76" fmla="*/ 353 w 433"/>
              <a:gd name="T77" fmla="*/ 75 h 102"/>
              <a:gd name="T78" fmla="*/ 331 w 433"/>
              <a:gd name="T79" fmla="*/ 75 h 102"/>
              <a:gd name="T80" fmla="*/ 306 w 433"/>
              <a:gd name="T81" fmla="*/ 78 h 102"/>
              <a:gd name="T82" fmla="*/ 279 w 433"/>
              <a:gd name="T83" fmla="*/ 81 h 102"/>
              <a:gd name="T84" fmla="*/ 248 w 433"/>
              <a:gd name="T85" fmla="*/ 81 h 102"/>
              <a:gd name="T86" fmla="*/ 214 w 433"/>
              <a:gd name="T87" fmla="*/ 84 h 102"/>
              <a:gd name="T88" fmla="*/ 177 w 433"/>
              <a:gd name="T89" fmla="*/ 87 h 102"/>
              <a:gd name="T90" fmla="*/ 136 w 433"/>
              <a:gd name="T91" fmla="*/ 90 h 102"/>
              <a:gd name="T92" fmla="*/ 93 w 433"/>
              <a:gd name="T93" fmla="*/ 96 h 102"/>
              <a:gd name="T94" fmla="*/ 50 w 433"/>
              <a:gd name="T95" fmla="*/ 99 h 102"/>
              <a:gd name="T96" fmla="*/ 0 w 433"/>
              <a:gd name="T97" fmla="*/ 102 h 102"/>
              <a:gd name="T98" fmla="*/ 0 w 433"/>
              <a:gd name="T99" fmla="*/ 4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3" h="102">
                <a:moveTo>
                  <a:pt x="0" y="44"/>
                </a:moveTo>
                <a:lnTo>
                  <a:pt x="47" y="37"/>
                </a:lnTo>
                <a:lnTo>
                  <a:pt x="93" y="34"/>
                </a:lnTo>
                <a:lnTo>
                  <a:pt x="133" y="28"/>
                </a:lnTo>
                <a:lnTo>
                  <a:pt x="170" y="22"/>
                </a:lnTo>
                <a:lnTo>
                  <a:pt x="207" y="19"/>
                </a:lnTo>
                <a:lnTo>
                  <a:pt x="238" y="16"/>
                </a:lnTo>
                <a:lnTo>
                  <a:pt x="269" y="13"/>
                </a:lnTo>
                <a:lnTo>
                  <a:pt x="294" y="10"/>
                </a:lnTo>
                <a:lnTo>
                  <a:pt x="319" y="7"/>
                </a:lnTo>
                <a:lnTo>
                  <a:pt x="340" y="3"/>
                </a:lnTo>
                <a:lnTo>
                  <a:pt x="356" y="3"/>
                </a:lnTo>
                <a:lnTo>
                  <a:pt x="371" y="0"/>
                </a:lnTo>
                <a:lnTo>
                  <a:pt x="384" y="0"/>
                </a:lnTo>
                <a:lnTo>
                  <a:pt x="393" y="0"/>
                </a:lnTo>
                <a:lnTo>
                  <a:pt x="399" y="0"/>
                </a:lnTo>
                <a:lnTo>
                  <a:pt x="402" y="0"/>
                </a:lnTo>
                <a:lnTo>
                  <a:pt x="405" y="3"/>
                </a:lnTo>
                <a:lnTo>
                  <a:pt x="411" y="3"/>
                </a:lnTo>
                <a:lnTo>
                  <a:pt x="415" y="7"/>
                </a:lnTo>
                <a:lnTo>
                  <a:pt x="418" y="13"/>
                </a:lnTo>
                <a:lnTo>
                  <a:pt x="421" y="16"/>
                </a:lnTo>
                <a:lnTo>
                  <a:pt x="424" y="22"/>
                </a:lnTo>
                <a:lnTo>
                  <a:pt x="427" y="31"/>
                </a:lnTo>
                <a:lnTo>
                  <a:pt x="430" y="37"/>
                </a:lnTo>
                <a:lnTo>
                  <a:pt x="433" y="44"/>
                </a:lnTo>
                <a:lnTo>
                  <a:pt x="433" y="53"/>
                </a:lnTo>
                <a:lnTo>
                  <a:pt x="433" y="56"/>
                </a:lnTo>
                <a:lnTo>
                  <a:pt x="433" y="62"/>
                </a:lnTo>
                <a:lnTo>
                  <a:pt x="430" y="65"/>
                </a:lnTo>
                <a:lnTo>
                  <a:pt x="427" y="65"/>
                </a:lnTo>
                <a:lnTo>
                  <a:pt x="424" y="68"/>
                </a:lnTo>
                <a:lnTo>
                  <a:pt x="421" y="68"/>
                </a:lnTo>
                <a:lnTo>
                  <a:pt x="418" y="68"/>
                </a:lnTo>
                <a:lnTo>
                  <a:pt x="411" y="68"/>
                </a:lnTo>
                <a:lnTo>
                  <a:pt x="399" y="68"/>
                </a:lnTo>
                <a:lnTo>
                  <a:pt x="387" y="71"/>
                </a:lnTo>
                <a:lnTo>
                  <a:pt x="371" y="71"/>
                </a:lnTo>
                <a:lnTo>
                  <a:pt x="353" y="75"/>
                </a:lnTo>
                <a:lnTo>
                  <a:pt x="331" y="75"/>
                </a:lnTo>
                <a:lnTo>
                  <a:pt x="306" y="78"/>
                </a:lnTo>
                <a:lnTo>
                  <a:pt x="279" y="81"/>
                </a:lnTo>
                <a:lnTo>
                  <a:pt x="248" y="81"/>
                </a:lnTo>
                <a:lnTo>
                  <a:pt x="214" y="84"/>
                </a:lnTo>
                <a:lnTo>
                  <a:pt x="177" y="87"/>
                </a:lnTo>
                <a:lnTo>
                  <a:pt x="136" y="90"/>
                </a:lnTo>
                <a:lnTo>
                  <a:pt x="93" y="96"/>
                </a:lnTo>
                <a:lnTo>
                  <a:pt x="50" y="99"/>
                </a:lnTo>
                <a:lnTo>
                  <a:pt x="0" y="102"/>
                </a:lnTo>
                <a:lnTo>
                  <a:pt x="0" y="4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74130" y="1927623"/>
            <a:ext cx="7081838" cy="29432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en-US" sz="3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9" name="Picture 5" descr="1-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5204" y="4686301"/>
            <a:ext cx="1247775" cy="112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文本框 8"/>
          <p:cNvSpPr txBox="1">
            <a:spLocks noChangeArrowheads="1"/>
          </p:cNvSpPr>
          <p:nvPr/>
        </p:nvSpPr>
        <p:spPr bwMode="auto">
          <a:xfrm>
            <a:off x="5712133" y="1055861"/>
            <a:ext cx="3877866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  <a:endParaRPr lang="zh-CN" altLang="en-US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62313" y="5138738"/>
            <a:ext cx="266128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  <a:latin typeface="Calibri" panose="020F0502020204030204" pitchFamily="34" charset="0"/>
              </a:rPr>
              <a:t>根据拼音读一读</a:t>
            </a:r>
            <a:endParaRPr lang="zh-CN" altLang="en-US" sz="2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1979" y="5120879"/>
            <a:ext cx="2661285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68BC9E"/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alibri" panose="020F0502020204030204" pitchFamily="34" charset="0"/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  <a:latin typeface="Calibri" panose="020F0502020204030204" pitchFamily="34" charset="0"/>
              </a:rPr>
              <a:t>开火车认读生字</a:t>
            </a:r>
            <a:endParaRPr lang="zh-CN" altLang="en-US" sz="24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4221187" y="2707288"/>
            <a:ext cx="3387725" cy="1387475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乳  整  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95800" y="2408838"/>
            <a:ext cx="6438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rǔ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210200" y="2448525"/>
            <a:ext cx="1335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zhěnɡ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46875" y="2454875"/>
            <a:ext cx="110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zhuó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3727450" y="2743200"/>
            <a:ext cx="5699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相</a:t>
            </a:r>
            <a:endParaRPr lang="zh-CN" altLang="en-US" sz="2800" b="1" dirty="0"/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252913" y="2311400"/>
            <a:ext cx="2773362" cy="1383665"/>
            <a:chOff x="2019864" y="2857828"/>
            <a:chExt cx="2772610" cy="1381060"/>
          </a:xfrm>
        </p:grpSpPr>
        <p:sp>
          <p:nvSpPr>
            <p:cNvPr id="3" name="左大括号 2"/>
            <p:cNvSpPr/>
            <p:nvPr/>
          </p:nvSpPr>
          <p:spPr>
            <a:xfrm>
              <a:off x="2019864" y="3100259"/>
              <a:ext cx="219016" cy="926939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4580" name="TextBox 3"/>
            <p:cNvSpPr txBox="1">
              <a:spLocks noChangeArrowheads="1"/>
            </p:cNvSpPr>
            <p:nvPr/>
          </p:nvSpPr>
          <p:spPr bwMode="auto">
            <a:xfrm>
              <a:off x="2186507" y="2857828"/>
              <a:ext cx="2605967" cy="138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xiānɡ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（相同）</a:t>
              </a: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xiànɡ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（相声）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581" name="TextBox 13"/>
          <p:cNvSpPr txBox="1">
            <a:spLocks noChangeArrowheads="1"/>
          </p:cNvSpPr>
          <p:nvPr/>
        </p:nvSpPr>
        <p:spPr bwMode="auto">
          <a:xfrm>
            <a:off x="3743325" y="4660825"/>
            <a:ext cx="5699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结</a:t>
            </a:r>
            <a:endParaRPr lang="zh-CN" altLang="en-US" sz="2800" b="1" dirty="0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252913" y="4221088"/>
            <a:ext cx="4665662" cy="1383665"/>
            <a:chOff x="2240504" y="4813816"/>
            <a:chExt cx="2741087" cy="1383698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2896"/>
              <a:ext cx="151091" cy="95093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4584" name="TextBox 15"/>
            <p:cNvSpPr txBox="1">
              <a:spLocks noChangeArrowheads="1"/>
            </p:cNvSpPr>
            <p:nvPr/>
          </p:nvSpPr>
          <p:spPr bwMode="auto">
            <a:xfrm>
              <a:off x="2375740" y="4813816"/>
              <a:ext cx="2605851" cy="1383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jié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（团结　结束　结局）</a:t>
              </a:r>
              <a:endParaRPr lang="en-US" altLang="zh-CN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jiē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（结巴　结实）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5735960" y="1134343"/>
            <a:ext cx="2232248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识字解词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2063940" y="691198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48A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3512" y="691198"/>
            <a:ext cx="33928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48A8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初读感知</a:t>
            </a:r>
            <a:endParaRPr lang="zh-CN" altLang="en-US" sz="2800" spc="100" noProof="1">
              <a:solidFill>
                <a:srgbClr val="48A8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09122" y="1700808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课文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主要写了什么？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5956" y="2667479"/>
            <a:ext cx="478253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写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朴素、平凡的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叶子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形态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各异，它的内在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精神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默默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奉献、无怨无悔，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却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是伟大而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崇高的，我们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要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一片美的叶子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03512" y="2348880"/>
            <a:ext cx="4810125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云形 5"/>
          <p:cNvSpPr/>
          <p:nvPr/>
        </p:nvSpPr>
        <p:spPr>
          <a:xfrm>
            <a:off x="5879971" y="2379447"/>
            <a:ext cx="4638521" cy="3888431"/>
          </a:xfrm>
          <a:prstGeom prst="cloud">
            <a:avLst/>
          </a:prstGeom>
          <a:noFill/>
          <a:ln w="15875">
            <a:solidFill>
              <a:srgbClr val="36F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3056437" y="1770570"/>
            <a:ext cx="1814512" cy="1128712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3523163" y="1861058"/>
            <a:ext cx="1595437" cy="949325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3575549" y="1919795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2241301" y="2979139"/>
            <a:ext cx="1814512" cy="1128712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2708027" y="3069627"/>
            <a:ext cx="1595437" cy="949325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2760413" y="3128364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8"/>
            </p:custDataLst>
          </p:nvPr>
        </p:nvSpPr>
        <p:spPr>
          <a:xfrm>
            <a:off x="1690705" y="4108595"/>
            <a:ext cx="1814512" cy="1128712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8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>
            <p:custDataLst>
              <p:tags r:id="rId9"/>
            </p:custDataLst>
          </p:nvPr>
        </p:nvSpPr>
        <p:spPr>
          <a:xfrm>
            <a:off x="2113048" y="4199083"/>
            <a:ext cx="1595437" cy="949325"/>
          </a:xfrm>
          <a:prstGeom prst="roundRect">
            <a:avLst/>
          </a:prstGeom>
          <a:solidFill>
            <a:srgbClr val="36F42C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10"/>
            </p:custDataLst>
          </p:nvPr>
        </p:nvSpPr>
        <p:spPr>
          <a:xfrm>
            <a:off x="2165434" y="4257820"/>
            <a:ext cx="1498600" cy="8318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3A3A3A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3163" y="207017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形态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各异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3225" y="1591103"/>
            <a:ext cx="4450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指很多事物形状，姿态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形式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不尽相同，各有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特色。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20832" y="3281885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飘零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24849" y="3298055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慢慢地落下；轻轻地飘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下来。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40267" y="4411341"/>
            <a:ext cx="10001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茁壮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7689" y="4283200"/>
            <a:ext cx="548884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形容某人或某植物成长得很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结实。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初读感知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25" name="Picture 5" descr="PE02002_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632430" y="4806420"/>
            <a:ext cx="1703929" cy="170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u=3032884622,3206378030&amp;fm=0&amp;gp=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059" l="142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735268" y="2885091"/>
            <a:ext cx="825928" cy="8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8" descr="u=3032884622,3206378030&amp;fm=0&amp;gp=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059" l="142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226530" y="3543352"/>
            <a:ext cx="825928" cy="8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8" descr="u=3032884622,3206378030&amp;fm=0&amp;gp=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059" l="142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561196" y="4257820"/>
            <a:ext cx="825928" cy="8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10342" y="1775113"/>
            <a:ext cx="5257494" cy="200302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88226" y="3137950"/>
            <a:ext cx="5253556" cy="200819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6138" y="4513019"/>
            <a:ext cx="5257494" cy="2003021"/>
          </a:xfrm>
          <a:prstGeom prst="rect">
            <a:avLst/>
          </a:prstGeom>
        </p:spPr>
      </p:pic>
      <p:sp>
        <p:nvSpPr>
          <p:cNvPr id="2" name="任意多边形 1"/>
          <p:cNvSpPr/>
          <p:nvPr>
            <p:custDataLst>
              <p:tags r:id="rId3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724268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14797" y="2515013"/>
            <a:ext cx="6565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1-2</a:t>
            </a:r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21650" y="3989799"/>
            <a:ext cx="6565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3-8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09395" y="2495100"/>
            <a:ext cx="194421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远望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14671" y="3874710"/>
            <a:ext cx="186683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近观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树叶。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6741" y="1288610"/>
            <a:ext cx="338437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全文共分几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部分？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59507" y="5373216"/>
            <a:ext cx="8147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9-11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52528" y="5258127"/>
            <a:ext cx="282441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联想到社会。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67" b="98587" l="9551" r="98876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9644" y="3837772"/>
            <a:ext cx="169545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  <p:bldP spid="42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863" y="3225527"/>
            <a:ext cx="9810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上箭头标注 3"/>
          <p:cNvSpPr/>
          <p:nvPr/>
        </p:nvSpPr>
        <p:spPr>
          <a:xfrm>
            <a:off x="2896099" y="3645022"/>
            <a:ext cx="5112568" cy="2160240"/>
          </a:xfrm>
          <a:prstGeom prst="upArrowCallout">
            <a:avLst>
              <a:gd name="adj1" fmla="val 37609"/>
              <a:gd name="adj2" fmla="val 25000"/>
              <a:gd name="adj3" fmla="val 25000"/>
              <a:gd name="adj4" fmla="val 6497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5150" y="4941166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“我”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远远看到了什么？</a:t>
            </a:r>
            <a:endParaRPr lang="zh-CN" altLang="en-US" sz="2800" b="1" dirty="0"/>
          </a:p>
        </p:txBody>
      </p:sp>
      <p:sp>
        <p:nvSpPr>
          <p:cNvPr id="5" name="平行四边形 4"/>
          <p:cNvSpPr/>
          <p:nvPr/>
        </p:nvSpPr>
        <p:spPr>
          <a:xfrm>
            <a:off x="3760194" y="2001530"/>
            <a:ext cx="3384376" cy="1584176"/>
          </a:xfrm>
          <a:prstGeom prst="parallelogram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2359" y="2139528"/>
            <a:ext cx="2672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“我”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远远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看到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大树很美。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2144" y="1340768"/>
            <a:ext cx="314814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0556" y="1403935"/>
            <a:ext cx="157407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4943872" y="1619672"/>
            <a:ext cx="3672408" cy="801216"/>
          </a:xfrm>
          <a:prstGeom prst="cloudCallout">
            <a:avLst>
              <a:gd name="adj1" fmla="val -68807"/>
              <a:gd name="adj2" fmla="val 495"/>
            </a:avLst>
          </a:prstGeom>
          <a:solidFill>
            <a:schemeClr val="bg1"/>
          </a:solidFill>
          <a:ln w="15875"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0988" y="1754560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大树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美在哪里？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 bwMode="auto">
          <a:xfrm flipH="1">
            <a:off x="3396208" y="2702383"/>
            <a:ext cx="6752623" cy="633413"/>
          </a:xfrm>
          <a:custGeom>
            <a:avLst/>
            <a:gdLst>
              <a:gd name="connsiteX0" fmla="*/ 2957680 w 4539922"/>
              <a:gd name="connsiteY0" fmla="*/ 34 h 633569"/>
              <a:gd name="connsiteX1" fmla="*/ 2338828 w 4539922"/>
              <a:gd name="connsiteY1" fmla="*/ 948 h 633569"/>
              <a:gd name="connsiteX2" fmla="*/ 2183760 w 4539922"/>
              <a:gd name="connsiteY2" fmla="*/ 1166 h 633569"/>
              <a:gd name="connsiteX3" fmla="*/ 2040037 w 4539922"/>
              <a:gd name="connsiteY3" fmla="*/ 948 h 633569"/>
              <a:gd name="connsiteX4" fmla="*/ 35351 w 4539922"/>
              <a:gd name="connsiteY4" fmla="*/ 13740 h 633569"/>
              <a:gd name="connsiteX5" fmla="*/ 0 w 4539922"/>
              <a:gd name="connsiteY5" fmla="*/ 24879 h 633569"/>
              <a:gd name="connsiteX6" fmla="*/ 156229 w 4539922"/>
              <a:gd name="connsiteY6" fmla="*/ 633347 h 633569"/>
              <a:gd name="connsiteX7" fmla="*/ 2067822 w 4539922"/>
              <a:gd name="connsiteY7" fmla="*/ 631881 h 633569"/>
              <a:gd name="connsiteX8" fmla="*/ 2183760 w 4539922"/>
              <a:gd name="connsiteY8" fmla="*/ 630823 h 633569"/>
              <a:gd name="connsiteX9" fmla="*/ 2308850 w 4539922"/>
              <a:gd name="connsiteY9" fmla="*/ 631881 h 633569"/>
              <a:gd name="connsiteX10" fmla="*/ 4371359 w 4539922"/>
              <a:gd name="connsiteY10" fmla="*/ 633347 h 633569"/>
              <a:gd name="connsiteX11" fmla="*/ 4539922 w 4539922"/>
              <a:gd name="connsiteY11" fmla="*/ 24879 h 633569"/>
              <a:gd name="connsiteX12" fmla="*/ 4501780 w 4539922"/>
              <a:gd name="connsiteY12" fmla="*/ 13740 h 633569"/>
              <a:gd name="connsiteX13" fmla="*/ 2957680 w 4539922"/>
              <a:gd name="connsiteY13" fmla="*/ 34 h 63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</a:ln>
        </p:spPr>
        <p:txBody>
          <a:bodyPr anchor="ctr" anchorCtr="1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10"/>
          <p:cNvSpPr/>
          <p:nvPr>
            <p:custDataLst>
              <p:tags r:id="rId4"/>
            </p:custDataLst>
          </p:nvPr>
        </p:nvSpPr>
        <p:spPr bwMode="auto">
          <a:xfrm flipH="1">
            <a:off x="3353992" y="2700079"/>
            <a:ext cx="276225" cy="722312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7E6A4"/>
              </a:gs>
              <a:gs pos="100000">
                <a:srgbClr val="6CA62C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22"/>
          <p:cNvSpPr/>
          <p:nvPr>
            <p:custDataLst>
              <p:tags r:id="rId5"/>
            </p:custDataLst>
          </p:nvPr>
        </p:nvSpPr>
        <p:spPr bwMode="auto">
          <a:xfrm>
            <a:off x="9910299" y="2682136"/>
            <a:ext cx="255588" cy="722312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7E6A4"/>
              </a:gs>
              <a:gs pos="100000">
                <a:srgbClr val="6CA62C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07591" y="2643091"/>
            <a:ext cx="67582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大树美在像一绿色的朵云，从大地上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升起。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642598" y="3501008"/>
            <a:ext cx="881655" cy="300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下箭头标注 10"/>
          <p:cNvSpPr/>
          <p:nvPr/>
        </p:nvSpPr>
        <p:spPr>
          <a:xfrm>
            <a:off x="5430988" y="3717032"/>
            <a:ext cx="2969268" cy="1008112"/>
          </a:xfrm>
          <a:prstGeom prst="downArrowCallout">
            <a:avLst>
              <a:gd name="adj1" fmla="val 53679"/>
              <a:gd name="adj2" fmla="val 34822"/>
              <a:gd name="adj3" fmla="val 31755"/>
              <a:gd name="adj4" fmla="val 6497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69981" y="3645023"/>
            <a:ext cx="310679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运用了什么修辞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2"/>
          <p:cNvSpPr/>
          <p:nvPr>
            <p:custDataLst>
              <p:tags r:id="rId7"/>
            </p:custDataLst>
          </p:nvPr>
        </p:nvSpPr>
        <p:spPr>
          <a:xfrm>
            <a:off x="3131716" y="4725144"/>
            <a:ext cx="5251450" cy="1656183"/>
          </a:xfrm>
          <a:custGeom>
            <a:avLst/>
            <a:gdLst/>
            <a:ahLst/>
            <a:cxnLst/>
            <a:rect l="l" t="t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2DBBD7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6869400" y="4869160"/>
            <a:ext cx="1360487" cy="144016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44000" bIns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n w="18415" cmpd="sng">
                <a:noFill/>
                <a:prstDash val="solid"/>
              </a:ln>
              <a:solidFill>
                <a:srgbClr val="26AAC4"/>
              </a:solidFill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>
            <p:custDataLst>
              <p:tags r:id="rId9"/>
            </p:custDataLst>
          </p:nvPr>
        </p:nvSpPr>
        <p:spPr>
          <a:xfrm>
            <a:off x="3187987" y="5085185"/>
            <a:ext cx="4202113" cy="864096"/>
          </a:xfrm>
          <a:prstGeom prst="homePlate">
            <a:avLst/>
          </a:prstGeom>
          <a:solidFill>
            <a:srgbClr val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0" tIns="0" rIns="648000" bIns="0" anchor="ctr">
            <a:norm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solidFill>
                <a:srgbClr val="5C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五边形 5"/>
          <p:cNvSpPr/>
          <p:nvPr>
            <p:custDataLst>
              <p:tags r:id="rId10"/>
            </p:custDataLst>
          </p:nvPr>
        </p:nvSpPr>
        <p:spPr>
          <a:xfrm>
            <a:off x="6786739" y="5301208"/>
            <a:ext cx="592137" cy="585911"/>
          </a:xfrm>
          <a:custGeom>
            <a:avLst/>
            <a:gdLst/>
            <a:ahLst/>
            <a:cxnLst/>
            <a:rect l="l" t="t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close/>
              </a:path>
            </a:pathLst>
          </a:custGeom>
          <a:solidFill>
            <a:srgbClr val="FFC715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31191" y="5369208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比喻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56672" y="5085185"/>
            <a:ext cx="37388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大树比作绿色的云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说明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大树树叶的茂密。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43672" y="3068960"/>
            <a:ext cx="51435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燕尾形箭头 6"/>
          <p:cNvSpPr/>
          <p:nvPr>
            <p:custDataLst>
              <p:tags r:id="rId3"/>
            </p:custDataLst>
          </p:nvPr>
        </p:nvSpPr>
        <p:spPr>
          <a:xfrm rot="10800000" flipV="1">
            <a:off x="3416130" y="1124744"/>
            <a:ext cx="4059238" cy="2376264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"/>
          <p:cNvSpPr/>
          <p:nvPr>
            <p:custDataLst>
              <p:tags r:id="rId4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96" b="98204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42048" y="1484785"/>
            <a:ext cx="169024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558052" y="1622781"/>
            <a:ext cx="37388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从大地上升起”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“升”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字说明了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什么？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8053" y="3789040"/>
            <a:ext cx="458294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   是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云就要变化、流动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一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个“升”字就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准确地表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现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了这种感觉。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2925" y="1556791"/>
            <a:ext cx="6816648" cy="388465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激趣导入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47728" y="2708920"/>
            <a:ext cx="4824536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生活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中，处处都有美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对于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我们的眼睛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，不是缺少美，而是缺少发现。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4341" y="3793516"/>
            <a:ext cx="1812172" cy="189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135560" y="3201362"/>
            <a:ext cx="10446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罗丹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0296" y="3989989"/>
            <a:ext cx="1152128" cy="246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344526" y="4425900"/>
            <a:ext cx="6264275" cy="658812"/>
          </a:xfrm>
          <a:prstGeom prst="rect">
            <a:avLst/>
          </a:pr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3262101" y="4286200"/>
            <a:ext cx="4537075" cy="188912"/>
          </a:xfrm>
          <a:prstGeom prst="parallelogram">
            <a:avLst>
              <a:gd name="adj" fmla="val 72186"/>
            </a:avLst>
          </a:prstGeom>
          <a:solidFill>
            <a:srgbClr val="C9BC15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9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62101" y="4475112"/>
            <a:ext cx="4403725" cy="749300"/>
          </a:xfrm>
          <a:prstGeom prst="rect">
            <a:avLst/>
          </a:prstGeom>
          <a:solidFill>
            <a:srgbClr val="E8D82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0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2941" y="4588152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叶子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的形态是怎样的？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1624" y="1815148"/>
            <a:ext cx="1655754" cy="235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 195"/>
          <p:cNvSpPr/>
          <p:nvPr>
            <p:custDataLst>
              <p:tags r:id="rId7"/>
            </p:custDataLst>
          </p:nvPr>
        </p:nvSpPr>
        <p:spPr>
          <a:xfrm rot="21437769">
            <a:off x="4580733" y="1943847"/>
            <a:ext cx="4709029" cy="1784619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F39B43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21410422">
            <a:off x="4893573" y="2143658"/>
            <a:ext cx="4450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每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一片叶子形态各异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找不到两片相同的叶子。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67808" y="3465412"/>
            <a:ext cx="3190779" cy="29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791744" y="1700808"/>
            <a:ext cx="4248472" cy="1800200"/>
          </a:xfrm>
          <a:prstGeom prst="cloudCallout">
            <a:avLst>
              <a:gd name="adj1" fmla="val 381"/>
              <a:gd name="adj2" fmla="val 81294"/>
            </a:avLst>
          </a:prstGeom>
          <a:solidFill>
            <a:schemeClr val="bg1"/>
          </a:solidFill>
          <a:ln w="15875"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4573" y="1852041"/>
            <a:ext cx="30276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你能说说你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看到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树叶的形状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吗？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4" name="圆角矩形 195"/>
          <p:cNvSpPr/>
          <p:nvPr>
            <p:custDataLst>
              <p:tags r:id="rId2"/>
            </p:custDataLst>
          </p:nvPr>
        </p:nvSpPr>
        <p:spPr>
          <a:xfrm rot="21437769">
            <a:off x="1752644" y="1378413"/>
            <a:ext cx="5891494" cy="2222092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F76CB7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5" name="圆角矩形 195"/>
          <p:cNvSpPr/>
          <p:nvPr>
            <p:custDataLst>
              <p:tags r:id="rId3"/>
            </p:custDataLst>
          </p:nvPr>
        </p:nvSpPr>
        <p:spPr>
          <a:xfrm flipH="1">
            <a:off x="4439815" y="3811070"/>
            <a:ext cx="6077331" cy="2510445"/>
          </a:xfrm>
          <a:custGeom>
            <a:avLst/>
            <a:gdLst>
              <a:gd name="connsiteX0" fmla="*/ 0 w 1782331"/>
              <a:gd name="connsiteY0" fmla="*/ 76468 h 343228"/>
              <a:gd name="connsiteX1" fmla="*/ 76468 w 1782331"/>
              <a:gd name="connsiteY1" fmla="*/ 0 h 343228"/>
              <a:gd name="connsiteX2" fmla="*/ 1705863 w 1782331"/>
              <a:gd name="connsiteY2" fmla="*/ 0 h 343228"/>
              <a:gd name="connsiteX3" fmla="*/ 1782331 w 1782331"/>
              <a:gd name="connsiteY3" fmla="*/ 76468 h 343228"/>
              <a:gd name="connsiteX4" fmla="*/ 1782331 w 1782331"/>
              <a:gd name="connsiteY4" fmla="*/ 266760 h 343228"/>
              <a:gd name="connsiteX5" fmla="*/ 1705863 w 1782331"/>
              <a:gd name="connsiteY5" fmla="*/ 343228 h 343228"/>
              <a:gd name="connsiteX6" fmla="*/ 76468 w 1782331"/>
              <a:gd name="connsiteY6" fmla="*/ 343228 h 343228"/>
              <a:gd name="connsiteX7" fmla="*/ 0 w 1782331"/>
              <a:gd name="connsiteY7" fmla="*/ 266760 h 343228"/>
              <a:gd name="connsiteX8" fmla="*/ 0 w 1782331"/>
              <a:gd name="connsiteY8" fmla="*/ 76468 h 343228"/>
              <a:gd name="connsiteX0-1" fmla="*/ 0 w 1782331"/>
              <a:gd name="connsiteY0-2" fmla="*/ 76481 h 343241"/>
              <a:gd name="connsiteX1-3" fmla="*/ 76468 w 1782331"/>
              <a:gd name="connsiteY1-4" fmla="*/ 13 h 343241"/>
              <a:gd name="connsiteX2-5" fmla="*/ 892773 w 1782331"/>
              <a:gd name="connsiteY2-6" fmla="*/ 64307 h 343241"/>
              <a:gd name="connsiteX3-7" fmla="*/ 1705863 w 1782331"/>
              <a:gd name="connsiteY3-8" fmla="*/ 13 h 343241"/>
              <a:gd name="connsiteX4-9" fmla="*/ 1782331 w 1782331"/>
              <a:gd name="connsiteY4-10" fmla="*/ 76481 h 343241"/>
              <a:gd name="connsiteX5-11" fmla="*/ 1782331 w 1782331"/>
              <a:gd name="connsiteY5-12" fmla="*/ 266773 h 343241"/>
              <a:gd name="connsiteX6-13" fmla="*/ 1705863 w 1782331"/>
              <a:gd name="connsiteY6-14" fmla="*/ 343241 h 343241"/>
              <a:gd name="connsiteX7-15" fmla="*/ 76468 w 1782331"/>
              <a:gd name="connsiteY7-16" fmla="*/ 343241 h 343241"/>
              <a:gd name="connsiteX8-17" fmla="*/ 0 w 1782331"/>
              <a:gd name="connsiteY8-18" fmla="*/ 266773 h 343241"/>
              <a:gd name="connsiteX9" fmla="*/ 0 w 1782331"/>
              <a:gd name="connsiteY9" fmla="*/ 76481 h 343241"/>
              <a:gd name="connsiteX0-19" fmla="*/ 0 w 1782331"/>
              <a:gd name="connsiteY0-20" fmla="*/ 76481 h 343241"/>
              <a:gd name="connsiteX1-21" fmla="*/ 76468 w 1782331"/>
              <a:gd name="connsiteY1-22" fmla="*/ 13 h 343241"/>
              <a:gd name="connsiteX2-23" fmla="*/ 892773 w 1782331"/>
              <a:gd name="connsiteY2-24" fmla="*/ 64307 h 343241"/>
              <a:gd name="connsiteX3-25" fmla="*/ 1705863 w 1782331"/>
              <a:gd name="connsiteY3-26" fmla="*/ 13 h 343241"/>
              <a:gd name="connsiteX4-27" fmla="*/ 1782331 w 1782331"/>
              <a:gd name="connsiteY4-28" fmla="*/ 76481 h 343241"/>
              <a:gd name="connsiteX5-29" fmla="*/ 1782331 w 1782331"/>
              <a:gd name="connsiteY5-30" fmla="*/ 266773 h 343241"/>
              <a:gd name="connsiteX6-31" fmla="*/ 1705863 w 1782331"/>
              <a:gd name="connsiteY6-32" fmla="*/ 343241 h 343241"/>
              <a:gd name="connsiteX7-33" fmla="*/ 847677 w 1782331"/>
              <a:gd name="connsiteY7-34" fmla="*/ 308828 h 343241"/>
              <a:gd name="connsiteX8-35" fmla="*/ 76468 w 1782331"/>
              <a:gd name="connsiteY8-36" fmla="*/ 343241 h 343241"/>
              <a:gd name="connsiteX9-37" fmla="*/ 0 w 1782331"/>
              <a:gd name="connsiteY9-38" fmla="*/ 266773 h 343241"/>
              <a:gd name="connsiteX10" fmla="*/ 0 w 1782331"/>
              <a:gd name="connsiteY10" fmla="*/ 76481 h 3432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" y="connsiteY10"/>
              </a:cxn>
            </a:cxnLst>
            <a:rect l="l" t="t" r="r" b="b"/>
            <a:pathLst>
              <a:path w="1782331" h="343241">
                <a:moveTo>
                  <a:pt x="0" y="76481"/>
                </a:moveTo>
                <a:cubicBezTo>
                  <a:pt x="0" y="34249"/>
                  <a:pt x="34236" y="13"/>
                  <a:pt x="76468" y="13"/>
                </a:cubicBezTo>
                <a:cubicBezTo>
                  <a:pt x="346416" y="-1078"/>
                  <a:pt x="622825" y="65398"/>
                  <a:pt x="892773" y="64307"/>
                </a:cubicBezTo>
                <a:cubicBezTo>
                  <a:pt x="1165957" y="65398"/>
                  <a:pt x="1432679" y="-1078"/>
                  <a:pt x="1705863" y="13"/>
                </a:cubicBezTo>
                <a:cubicBezTo>
                  <a:pt x="1748095" y="13"/>
                  <a:pt x="1782331" y="34249"/>
                  <a:pt x="1782331" y="76481"/>
                </a:cubicBezTo>
                <a:lnTo>
                  <a:pt x="1782331" y="266773"/>
                </a:lnTo>
                <a:cubicBezTo>
                  <a:pt x="1782331" y="309005"/>
                  <a:pt x="1748095" y="343241"/>
                  <a:pt x="1705863" y="343241"/>
                </a:cubicBezTo>
                <a:cubicBezTo>
                  <a:pt x="1420927" y="342504"/>
                  <a:pt x="1132613" y="309565"/>
                  <a:pt x="847677" y="308828"/>
                </a:cubicBezTo>
                <a:lnTo>
                  <a:pt x="76468" y="343241"/>
                </a:lnTo>
                <a:cubicBezTo>
                  <a:pt x="34236" y="343241"/>
                  <a:pt x="0" y="309005"/>
                  <a:pt x="0" y="266773"/>
                </a:cubicBezTo>
                <a:lnTo>
                  <a:pt x="0" y="76481"/>
                </a:lnTo>
                <a:close/>
              </a:path>
            </a:pathLst>
          </a:custGeom>
          <a:solidFill>
            <a:srgbClr val="B2D62E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76200" dist="50800" dir="2700000" algn="tl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 rot="21324129">
            <a:off x="2050061" y="1559733"/>
            <a:ext cx="55168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这些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树叶形态各异，有的像宝剑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的像钢针，还有的像蒲扇，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真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是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太神奇了！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6" descr="7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53" b="96471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07968" y="2589514"/>
            <a:ext cx="2167762" cy="1695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叶子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93" b="99551" l="10000" r="9755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780422">
            <a:off x="7474578" y="449483"/>
            <a:ext cx="1932524" cy="223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sy0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96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8877730">
            <a:off x="7973150" y="2239641"/>
            <a:ext cx="1932591" cy="159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617572" y="4140544"/>
            <a:ext cx="589957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这些树叶五彩缤纷，有的红得像火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的绿得似翡翠，还有的金黄如金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真是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太美了！。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5" descr="fly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477311">
            <a:off x="3059116" y="3129161"/>
            <a:ext cx="1165259" cy="187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198" b="100000" l="977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7292345">
            <a:off x="1921849" y="4754719"/>
            <a:ext cx="1800260" cy="168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83083" y="1476275"/>
            <a:ext cx="3457084" cy="2108208"/>
          </a:xfrm>
          <a:prstGeom prst="rect">
            <a:avLst/>
          </a:prstGeom>
        </p:spPr>
      </p:pic>
      <p:sp>
        <p:nvSpPr>
          <p:cNvPr id="2" name="任意多边形 1"/>
          <p:cNvSpPr/>
          <p:nvPr>
            <p:custDataLst>
              <p:tags r:id="rId2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884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79327" y="1640267"/>
            <a:ext cx="1267212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线形标注 1(带边框和强调线) 3"/>
          <p:cNvSpPr/>
          <p:nvPr/>
        </p:nvSpPr>
        <p:spPr>
          <a:xfrm>
            <a:off x="4135511" y="1699168"/>
            <a:ext cx="2016924" cy="1377320"/>
          </a:xfrm>
          <a:prstGeom prst="accentBorderCallout1">
            <a:avLst>
              <a:gd name="adj1" fmla="val 18750"/>
              <a:gd name="adj2" fmla="val -8333"/>
              <a:gd name="adj3" fmla="val 63606"/>
              <a:gd name="adj4" fmla="val -24050"/>
            </a:avLst>
          </a:prstGeom>
          <a:solidFill>
            <a:srgbClr val="FFC000"/>
          </a:solidFill>
          <a:ln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7519" y="1640267"/>
            <a:ext cx="20169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叶子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怎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样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工作的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9299" y="1497269"/>
            <a:ext cx="3133725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把阳光变成生命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乳汁奉献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给大树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9336360" y="4668430"/>
            <a:ext cx="92337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线形标注 1(带边框和强调线) 10"/>
          <p:cNvSpPr/>
          <p:nvPr/>
        </p:nvSpPr>
        <p:spPr>
          <a:xfrm>
            <a:off x="6729299" y="4237877"/>
            <a:ext cx="2079818" cy="1236136"/>
          </a:xfrm>
          <a:prstGeom prst="accentBorderCallout1">
            <a:avLst>
              <a:gd name="adj1" fmla="val 42590"/>
              <a:gd name="adj2" fmla="val 103764"/>
              <a:gd name="adj3" fmla="val 74190"/>
              <a:gd name="adj4" fmla="val 128951"/>
            </a:avLst>
          </a:prstGeom>
          <a:solidFill>
            <a:srgbClr val="FFC000"/>
          </a:solidFill>
          <a:ln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4937" y="4163447"/>
            <a:ext cx="172854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运用了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么修辞？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779488" y="3792524"/>
            <a:ext cx="3803595" cy="251796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28357" y="3792524"/>
            <a:ext cx="288417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    比喻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树叶的光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合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比作工作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149" l="2523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24000" y="2564904"/>
            <a:ext cx="41529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318885" y="3501008"/>
            <a:ext cx="2633099" cy="1224136"/>
          </a:xfrm>
          <a:prstGeom prst="rect">
            <a:avLst/>
          </a:prstGeom>
          <a:solidFill>
            <a:srgbClr val="EEB8B4"/>
          </a:solidFill>
          <a:ln w="12700" cap="flat" cmpd="sng" algn="ctr">
            <a:noFill/>
            <a:prstDash val="solid"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28014" y="3386602"/>
            <a:ext cx="24121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你了解树叶的光合作用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吗？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984" y="1469805"/>
            <a:ext cx="4676191" cy="44285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28048" y="2276872"/>
            <a:ext cx="3767455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树叶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的光合作用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绿色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植物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吸收阳光的能量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二氧化碳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、水制造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有机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物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并释放氧气的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过程。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394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15944" y="2785564"/>
            <a:ext cx="3114098" cy="2414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平行四边形 5"/>
          <p:cNvSpPr/>
          <p:nvPr/>
        </p:nvSpPr>
        <p:spPr>
          <a:xfrm>
            <a:off x="7661888" y="3833990"/>
            <a:ext cx="2868154" cy="1315464"/>
          </a:xfrm>
          <a:prstGeom prst="parallelogram">
            <a:avLst/>
          </a:prstGeom>
          <a:solidFill>
            <a:schemeClr val="bg1"/>
          </a:solidFill>
          <a:ln w="793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49147" y="3764459"/>
            <a:ext cx="244827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叶子的一生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怎样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度过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 bwMode="auto">
          <a:xfrm>
            <a:off x="2939549" y="1840107"/>
            <a:ext cx="2216780" cy="701675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99CB38">
              <a:lumMod val="40000"/>
              <a:lumOff val="60000"/>
              <a:alpha val="90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库存数据 8"/>
          <p:cNvSpPr/>
          <p:nvPr>
            <p:custDataLst>
              <p:tags r:id="rId5"/>
            </p:custDataLst>
          </p:nvPr>
        </p:nvSpPr>
        <p:spPr bwMode="auto">
          <a:xfrm>
            <a:off x="2177548" y="1836932"/>
            <a:ext cx="873125" cy="701675"/>
          </a:xfrm>
          <a:prstGeom prst="flowChartOnlineStorage">
            <a:avLst/>
          </a:prstGeom>
          <a:solidFill>
            <a:srgbClr val="99CB38"/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 bwMode="auto">
          <a:xfrm>
            <a:off x="5156329" y="1840107"/>
            <a:ext cx="300038" cy="701675"/>
          </a:xfrm>
          <a:prstGeom prst="ellipse">
            <a:avLst/>
          </a:prstGeom>
          <a:solidFill>
            <a:srgbClr val="99CB38">
              <a:lumMod val="20000"/>
              <a:lumOff val="80000"/>
            </a:srgbClr>
          </a:solidFill>
          <a:ln w="19050" cap="rnd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 bwMode="auto">
          <a:xfrm>
            <a:off x="4013441" y="3089735"/>
            <a:ext cx="2056801" cy="701675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99CB38">
              <a:lumMod val="40000"/>
              <a:lumOff val="60000"/>
              <a:alpha val="90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流程图: 库存数据 11"/>
          <p:cNvSpPr/>
          <p:nvPr>
            <p:custDataLst>
              <p:tags r:id="rId8"/>
            </p:custDataLst>
          </p:nvPr>
        </p:nvSpPr>
        <p:spPr bwMode="auto">
          <a:xfrm>
            <a:off x="3242150" y="3117633"/>
            <a:ext cx="873125" cy="701675"/>
          </a:xfrm>
          <a:prstGeom prst="flowChartOnlineStorage">
            <a:avLst/>
          </a:prstGeom>
          <a:solidFill>
            <a:srgbClr val="99CB38"/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9"/>
            </p:custDataLst>
          </p:nvPr>
        </p:nvSpPr>
        <p:spPr bwMode="auto">
          <a:xfrm>
            <a:off x="6092146" y="3104027"/>
            <a:ext cx="300038" cy="701675"/>
          </a:xfrm>
          <a:prstGeom prst="ellipse">
            <a:avLst/>
          </a:prstGeom>
          <a:solidFill>
            <a:srgbClr val="99CB38">
              <a:lumMod val="20000"/>
              <a:lumOff val="80000"/>
            </a:srgbClr>
          </a:solidFill>
          <a:ln w="19050" cap="rnd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0"/>
            </p:custDataLst>
          </p:nvPr>
        </p:nvSpPr>
        <p:spPr bwMode="auto">
          <a:xfrm>
            <a:off x="5080068" y="4157400"/>
            <a:ext cx="2255922" cy="701675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99CB38">
              <a:lumMod val="40000"/>
              <a:lumOff val="60000"/>
              <a:alpha val="90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流程图: 库存数据 14"/>
          <p:cNvSpPr/>
          <p:nvPr>
            <p:custDataLst>
              <p:tags r:id="rId11"/>
            </p:custDataLst>
          </p:nvPr>
        </p:nvSpPr>
        <p:spPr bwMode="auto">
          <a:xfrm>
            <a:off x="4318067" y="4154225"/>
            <a:ext cx="873125" cy="701675"/>
          </a:xfrm>
          <a:prstGeom prst="flowChartOnlineStorage">
            <a:avLst/>
          </a:prstGeom>
          <a:solidFill>
            <a:srgbClr val="99CB38"/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>
            <p:custDataLst>
              <p:tags r:id="rId12"/>
            </p:custDataLst>
          </p:nvPr>
        </p:nvSpPr>
        <p:spPr bwMode="auto">
          <a:xfrm>
            <a:off x="7335989" y="4113834"/>
            <a:ext cx="300038" cy="701675"/>
          </a:xfrm>
          <a:prstGeom prst="ellipse">
            <a:avLst/>
          </a:prstGeom>
          <a:solidFill>
            <a:srgbClr val="99CB38">
              <a:lumMod val="20000"/>
              <a:lumOff val="80000"/>
            </a:srgbClr>
          </a:solidFill>
          <a:ln w="19050" cap="rnd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3"/>
            </p:custDataLst>
          </p:nvPr>
        </p:nvSpPr>
        <p:spPr bwMode="auto">
          <a:xfrm>
            <a:off x="6224748" y="5309528"/>
            <a:ext cx="2311704" cy="701675"/>
          </a:xfrm>
          <a:custGeom>
            <a:avLst/>
            <a:gdLst>
              <a:gd name="connsiteX0" fmla="*/ 146607 w 3789879"/>
              <a:gd name="connsiteY0" fmla="*/ 0 h 701522"/>
              <a:gd name="connsiteX1" fmla="*/ 3789879 w 3789879"/>
              <a:gd name="connsiteY1" fmla="*/ 0 h 701522"/>
              <a:gd name="connsiteX2" fmla="*/ 3786181 w 3789879"/>
              <a:gd name="connsiteY2" fmla="*/ 2425 h 701522"/>
              <a:gd name="connsiteX3" fmla="*/ 3674375 w 3789879"/>
              <a:gd name="connsiteY3" fmla="*/ 358707 h 701522"/>
              <a:gd name="connsiteX4" fmla="*/ 3755085 w 3789879"/>
              <a:gd name="connsiteY4" fmla="*/ 679338 h 701522"/>
              <a:gd name="connsiteX5" fmla="*/ 3774434 w 3789879"/>
              <a:gd name="connsiteY5" fmla="*/ 701522 h 701522"/>
              <a:gd name="connsiteX6" fmla="*/ 117145 w 3789879"/>
              <a:gd name="connsiteY6" fmla="*/ 701522 h 701522"/>
              <a:gd name="connsiteX7" fmla="*/ 103687 w 3789879"/>
              <a:gd name="connsiteY7" fmla="*/ 698250 h 701522"/>
              <a:gd name="connsiteX8" fmla="*/ 161558 w 3789879"/>
              <a:gd name="connsiteY8" fmla="*/ 698250 h 701522"/>
              <a:gd name="connsiteX9" fmla="*/ 0 w 3789879"/>
              <a:gd name="connsiteY9" fmla="*/ 347489 h 701522"/>
              <a:gd name="connsiteX10" fmla="*/ 128989 w 3789879"/>
              <a:gd name="connsiteY10" fmla="*/ 3856 h 70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9879" h="701522">
                <a:moveTo>
                  <a:pt x="146607" y="0"/>
                </a:moveTo>
                <a:lnTo>
                  <a:pt x="3789879" y="0"/>
                </a:lnTo>
                <a:lnTo>
                  <a:pt x="3786181" y="2425"/>
                </a:lnTo>
                <a:cubicBezTo>
                  <a:pt x="3720477" y="61125"/>
                  <a:pt x="3674375" y="198544"/>
                  <a:pt x="3674375" y="358707"/>
                </a:cubicBezTo>
                <a:cubicBezTo>
                  <a:pt x="3674375" y="492176"/>
                  <a:pt x="3706390" y="609851"/>
                  <a:pt x="3755085" y="679338"/>
                </a:cubicBezTo>
                <a:lnTo>
                  <a:pt x="3774434" y="701522"/>
                </a:lnTo>
                <a:lnTo>
                  <a:pt x="117145" y="701522"/>
                </a:lnTo>
                <a:lnTo>
                  <a:pt x="103687" y="698250"/>
                </a:lnTo>
                <a:lnTo>
                  <a:pt x="161558" y="698250"/>
                </a:lnTo>
                <a:cubicBezTo>
                  <a:pt x="72299" y="698250"/>
                  <a:pt x="0" y="541179"/>
                  <a:pt x="0" y="347489"/>
                </a:cubicBezTo>
                <a:cubicBezTo>
                  <a:pt x="0" y="178010"/>
                  <a:pt x="55354" y="36568"/>
                  <a:pt x="128989" y="3856"/>
                </a:cubicBezTo>
                <a:close/>
              </a:path>
            </a:pathLst>
          </a:custGeom>
          <a:solidFill>
            <a:srgbClr val="99CB38">
              <a:lumMod val="40000"/>
              <a:lumOff val="60000"/>
              <a:alpha val="90000"/>
            </a:srgbClr>
          </a:solidFill>
          <a:ln w="19050" cap="rnd" cmpd="sng" algn="ctr">
            <a:noFill/>
            <a:prstDash val="solid"/>
          </a:ln>
          <a:effectLst/>
        </p:spPr>
        <p:txBody>
          <a:bodyPr lIns="324000" tIns="0" rIns="144000" bIns="0" spcCol="1270" anchor="ctr">
            <a:norm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3C4F1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流程图: 库存数据 17"/>
          <p:cNvSpPr/>
          <p:nvPr>
            <p:custDataLst>
              <p:tags r:id="rId14"/>
            </p:custDataLst>
          </p:nvPr>
        </p:nvSpPr>
        <p:spPr bwMode="auto">
          <a:xfrm>
            <a:off x="5414939" y="5306353"/>
            <a:ext cx="873125" cy="701675"/>
          </a:xfrm>
          <a:prstGeom prst="flowChartOnlineStorage">
            <a:avLst/>
          </a:prstGeom>
          <a:solidFill>
            <a:srgbClr val="99CB38"/>
          </a:solidFill>
          <a:ln w="76200" cap="rnd" cmpd="sng" algn="ctr">
            <a:noFill/>
            <a:prstDash val="solid"/>
          </a:ln>
          <a:effectLst/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>
            <p:custDataLst>
              <p:tags r:id="rId15"/>
            </p:custDataLst>
          </p:nvPr>
        </p:nvSpPr>
        <p:spPr bwMode="auto">
          <a:xfrm>
            <a:off x="8519420" y="5306352"/>
            <a:ext cx="300038" cy="701675"/>
          </a:xfrm>
          <a:prstGeom prst="ellipse">
            <a:avLst/>
          </a:prstGeom>
          <a:solidFill>
            <a:srgbClr val="99CB38">
              <a:lumMod val="20000"/>
              <a:lumOff val="80000"/>
            </a:srgbClr>
          </a:solidFill>
          <a:ln w="19050" cap="rnd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09155" y="1818437"/>
            <a:ext cx="93682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春天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25778" y="1837536"/>
            <a:ext cx="1653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叶子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嫩绿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90908" y="3106291"/>
            <a:ext cx="93682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夏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天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11053" y="3089735"/>
            <a:ext cx="1653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叶子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肥美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6214" y="4113834"/>
            <a:ext cx="93682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秋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天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14939" y="4138905"/>
            <a:ext cx="1653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秋叶变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黄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54318" y="5283828"/>
            <a:ext cx="93682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冬天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09445" y="5309528"/>
            <a:ext cx="1653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冬日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飘零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6" descr="8fb9b2af659cf7ee7cd92a97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5578697" y="1412776"/>
            <a:ext cx="1855536" cy="13472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 descr="green_548438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485403" y="2627093"/>
            <a:ext cx="1790394" cy="14012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4a7cbefb5bbd7ca89f51466a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172402" y="3836532"/>
            <a:ext cx="1849336" cy="14183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飘零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3251203" y="5085183"/>
            <a:ext cx="2163736" cy="14323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4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20839" y="1652107"/>
            <a:ext cx="1181349" cy="216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平行四边形 4"/>
          <p:cNvSpPr/>
          <p:nvPr/>
        </p:nvSpPr>
        <p:spPr>
          <a:xfrm>
            <a:off x="2758945" y="2009670"/>
            <a:ext cx="3383604" cy="1315464"/>
          </a:xfrm>
          <a:prstGeom prst="parallelogram">
            <a:avLst/>
          </a:prstGeom>
          <a:solidFill>
            <a:schemeClr val="bg1"/>
          </a:solidFill>
          <a:ln w="793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6204" y="1940139"/>
            <a:ext cx="309634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你觉得叶子美吗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为什么？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7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142548" y="2375625"/>
            <a:ext cx="4491272" cy="595313"/>
          </a:xfrm>
          <a:prstGeom prst="rect">
            <a:avLst/>
          </a:prstGeom>
          <a:solidFill>
            <a:srgbClr val="FAF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126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zh-CN" altLang="en-US" sz="2000" dirty="0">
              <a:solidFill>
                <a:srgbClr val="DE5D3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文本框 71"/>
          <p:cNvSpPr txBox="1"/>
          <p:nvPr>
            <p:custDataLst>
              <p:tags r:id="rId5"/>
            </p:custDataLst>
          </p:nvPr>
        </p:nvSpPr>
        <p:spPr bwMode="auto">
          <a:xfrm flipH="1">
            <a:off x="9656329" y="2283091"/>
            <a:ext cx="792162" cy="766763"/>
          </a:xfrm>
          <a:prstGeom prst="rect">
            <a:avLst/>
          </a:prstGeom>
          <a:solidFill>
            <a:srgbClr val="DE5D3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Adobe Gothic Std B" panose="020B0800000000000000" pitchFamily="34" charset="-128"/>
              <a:ea typeface="Microsoft YaHei UI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42308" y="2301489"/>
            <a:ext cx="62020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美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5731" y="2263305"/>
            <a:ext cx="357117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默默无闻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，无私奉献。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23716" y="3305079"/>
            <a:ext cx="77247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145136" y="4581128"/>
            <a:ext cx="6881934" cy="1080120"/>
          </a:xfrm>
          <a:prstGeom prst="roundRect">
            <a:avLst/>
          </a:prstGeom>
          <a:solidFill>
            <a:schemeClr val="bg1"/>
          </a:solidFill>
          <a:ln w="79375">
            <a:solidFill>
              <a:srgbClr val="D99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92341" y="4715852"/>
            <a:ext cx="558752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你喜欢哪个季节的树叶？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为什么？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4" name="Picture 6" descr="8fb9b2af659cf7ee7cd92a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7327" y="1650114"/>
            <a:ext cx="1855536" cy="13472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green_5484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55346" y="3695234"/>
            <a:ext cx="1912654" cy="1712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流程图: 库存数据 8"/>
          <p:cNvSpPr/>
          <p:nvPr/>
        </p:nvSpPr>
        <p:spPr>
          <a:xfrm>
            <a:off x="1641888" y="1650114"/>
            <a:ext cx="6414406" cy="1341301"/>
          </a:xfrm>
          <a:prstGeom prst="flowChartOnlineStorag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4566" y="1650114"/>
            <a:ext cx="551921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喜欢春天的叶子，因为它长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得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嫩绿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嫩绿的，让人不忍心碰它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库存数据 10"/>
          <p:cNvSpPr/>
          <p:nvPr/>
        </p:nvSpPr>
        <p:spPr>
          <a:xfrm>
            <a:off x="2268401" y="3588243"/>
            <a:ext cx="7644023" cy="1926946"/>
          </a:xfrm>
          <a:prstGeom prst="flowChartOnlineStorag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01596" y="3536053"/>
            <a:ext cx="5999014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喜欢夏天的叶子，因为夏天的叶子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长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得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很肥美，很茂密，我们可以在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树荫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乘凉、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游戏；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4" name="Picture 4" descr="4a7cbefb5bbd7ca89f51466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5046" y="1795210"/>
            <a:ext cx="2152722" cy="16510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飘零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1623" y="4149080"/>
            <a:ext cx="2393073" cy="158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显示 5"/>
          <p:cNvSpPr/>
          <p:nvPr/>
        </p:nvSpPr>
        <p:spPr>
          <a:xfrm>
            <a:off x="4007768" y="1901083"/>
            <a:ext cx="6019572" cy="1538503"/>
          </a:xfrm>
          <a:prstGeom prst="flowChartDisplay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显示 6"/>
          <p:cNvSpPr/>
          <p:nvPr/>
        </p:nvSpPr>
        <p:spPr>
          <a:xfrm>
            <a:off x="5104697" y="4171916"/>
            <a:ext cx="5167768" cy="1538503"/>
          </a:xfrm>
          <a:prstGeom prst="flowChartDisplay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1914008"/>
            <a:ext cx="55875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喜欢秋天的叶子，因为树叶黄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了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飘落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下来，我们可以采集做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标本。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75945" y="4248669"/>
            <a:ext cx="420499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喜欢冬天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的叶子，叶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落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归根，对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大树毫无保留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99656" y="2819106"/>
            <a:ext cx="2988362" cy="322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7392144" y="4465510"/>
            <a:ext cx="3096344" cy="1384995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400672" y="1930855"/>
            <a:ext cx="2667000" cy="1716979"/>
          </a:xfrm>
          <a:prstGeom prst="rect">
            <a:avLst/>
          </a:prstGeom>
          <a:solidFill>
            <a:srgbClr val="4FBAE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274098" y="1906189"/>
            <a:ext cx="4080173" cy="741363"/>
          </a:xfrm>
          <a:prstGeom prst="rect">
            <a:avLst/>
          </a:prstGeom>
          <a:solidFill>
            <a:srgbClr val="F7947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32104" y="1768476"/>
            <a:ext cx="53975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668565" y="2165351"/>
            <a:ext cx="57150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274098" y="1910406"/>
            <a:ext cx="39604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和叶子的关系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是的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2540" y="2028810"/>
            <a:ext cx="288032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大树把无数的叶子结为一个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整体。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00672" y="4465509"/>
            <a:ext cx="309634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无数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的叶子在树上找到了自己的位置。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激趣导入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9656" y="5154766"/>
            <a:ext cx="6696075" cy="112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 rot="21274059">
            <a:off x="2726568" y="1208285"/>
            <a:ext cx="4484597" cy="3742606"/>
          </a:xfrm>
          <a:prstGeom prst="rect">
            <a:avLst/>
          </a:prstGeom>
          <a:noFill/>
          <a:ln w="22225">
            <a:solidFill>
              <a:srgbClr val="36F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1274059">
            <a:off x="7480942" y="2750591"/>
            <a:ext cx="2530922" cy="2289515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 w="22225">
            <a:solidFill>
              <a:srgbClr val="36F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21243111">
            <a:off x="2903878" y="1047155"/>
            <a:ext cx="428679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金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波，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1935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年生于北京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四十余年来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出版有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诗集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在我和你之间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林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月夜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我们去看海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童话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集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小树叶童话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影子人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眼睛树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5258" y="4533916"/>
            <a:ext cx="14001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5268416" y="4658481"/>
            <a:ext cx="3240360" cy="1578831"/>
          </a:xfrm>
          <a:prstGeom prst="cloudCallout">
            <a:avLst>
              <a:gd name="adj1" fmla="val -90646"/>
              <a:gd name="adj2" fmla="val -2463"/>
            </a:avLst>
          </a:prstGeom>
          <a:solidFill>
            <a:schemeClr val="bg1"/>
          </a:solidFill>
          <a:ln w="15875"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9045" y="4741295"/>
            <a:ext cx="23164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你是怎样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理解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两句话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9192344" y="1463266"/>
            <a:ext cx="1391454" cy="3050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919536" y="1491383"/>
            <a:ext cx="7344815" cy="3042533"/>
          </a:xfrm>
          <a:prstGeom prst="rect">
            <a:avLst/>
          </a:prstGeom>
          <a:solidFill>
            <a:srgbClr val="F7947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6858" y="1320245"/>
            <a:ext cx="7499144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单个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的叶子是无法生存的，只有无数的叶子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树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上“结为一个整体”，才能存活；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生活在这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“整体”中的每一片叶子，不管是在树上面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还是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在树下面，在外层，还是在里层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，都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树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存活做奉献，自己也得以生存下来。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13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5560" y="3933056"/>
            <a:ext cx="2654439" cy="249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5087888" y="4607107"/>
            <a:ext cx="5256584" cy="1578831"/>
          </a:xfrm>
          <a:prstGeom prst="cloudCallout">
            <a:avLst>
              <a:gd name="adj1" fmla="val -55472"/>
              <a:gd name="adj2" fmla="val -24028"/>
            </a:avLst>
          </a:prstGeom>
          <a:solidFill>
            <a:schemeClr val="bg1"/>
          </a:solidFill>
          <a:ln w="15875">
            <a:solidFill>
              <a:srgbClr val="EE7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8830" y="4704024"/>
            <a:ext cx="4450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从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课文中的“大树”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“叶子”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作者想到了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什么？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692696"/>
            <a:ext cx="5904656" cy="37986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55840" y="1484784"/>
            <a:ext cx="4269105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我们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每个人都像叶子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生活的大树输送着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营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养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，让它茁壮、葱翠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。大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树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站在太阳和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土地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之间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6863" y="2301886"/>
            <a:ext cx="6048672" cy="41364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五边形 3"/>
          <p:cNvSpPr/>
          <p:nvPr/>
        </p:nvSpPr>
        <p:spPr>
          <a:xfrm>
            <a:off x="2351584" y="1502951"/>
            <a:ext cx="3312367" cy="1412441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0975" y="1530397"/>
            <a:ext cx="277680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叶子有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哪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些相似的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地方？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8589" y="3429000"/>
            <a:ext cx="48056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人们的工作不同，但都是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生活更加美好，无私奉献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他人服务，都很普通平凡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6941" y="4221088"/>
            <a:ext cx="1678534" cy="222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波形 3"/>
          <p:cNvSpPr/>
          <p:nvPr/>
        </p:nvSpPr>
        <p:spPr>
          <a:xfrm>
            <a:off x="4151784" y="4653136"/>
            <a:ext cx="5832648" cy="1656184"/>
          </a:xfrm>
          <a:prstGeom prst="wave">
            <a:avLst>
              <a:gd name="adj1" fmla="val 4864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5475" y="4698709"/>
            <a:ext cx="5748957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是怎样理解“每一棵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大树都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很美，每一片叶子都很美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。”这句话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的？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60296" y="2564904"/>
            <a:ext cx="176525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矩形 1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5560" y="1264078"/>
            <a:ext cx="7416824" cy="324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215680" y="1516673"/>
            <a:ext cx="548117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大树和叶子是整体与部分的关系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很美，是因为树叶都为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奉献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。大树关心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爱护树叶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，每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树叶美，才有大树的美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3406826" y="1366462"/>
            <a:ext cx="6793628" cy="1198442"/>
          </a:xfrm>
          <a:prstGeom prst="round2DiagRect">
            <a:avLst/>
          </a:prstGeom>
          <a:solidFill>
            <a:srgbClr val="D99B75"/>
          </a:solidFill>
          <a:ln>
            <a:solidFill>
              <a:srgbClr val="D99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22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87688" y="4304222"/>
            <a:ext cx="897482" cy="220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矩形 1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0403" y="3976172"/>
            <a:ext cx="6392019" cy="266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357758" y="4304222"/>
            <a:ext cx="490610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假如你是树上一片美的叶子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会对大树说什么？对人们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些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什么呢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54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78825" y="1788313"/>
            <a:ext cx="113842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520403" y="1288165"/>
            <a:ext cx="668005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我会对大树说：大树呀，谢谢你让我们生活在这个世界上，谢谢你给我们一个家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976320" y="2596793"/>
            <a:ext cx="1579582" cy="176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2070985" y="3159780"/>
            <a:ext cx="6793628" cy="816392"/>
          </a:xfrm>
          <a:prstGeom prst="round2DiagRect">
            <a:avLst/>
          </a:prstGeom>
          <a:solidFill>
            <a:srgbClr val="D99B75"/>
          </a:solidFill>
          <a:ln>
            <a:solidFill>
              <a:srgbClr val="D99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70985" y="3225299"/>
            <a:ext cx="6680051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我会对人们说：希望你们要好好爱护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大树。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精读感悟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8776" y="1625322"/>
            <a:ext cx="1227634" cy="169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矩形 1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1210702"/>
            <a:ext cx="6838503" cy="127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079776" y="1380312"/>
            <a:ext cx="4966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你准备怎样做一片美的叶子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3826410" y="2501324"/>
            <a:ext cx="6506777" cy="1805414"/>
          </a:xfrm>
          <a:prstGeom prst="horizont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横卷形 8"/>
          <p:cNvSpPr/>
          <p:nvPr/>
        </p:nvSpPr>
        <p:spPr>
          <a:xfrm>
            <a:off x="2749452" y="4408872"/>
            <a:ext cx="5686267" cy="1944216"/>
          </a:xfrm>
          <a:prstGeom prst="horizont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1324" y="2711533"/>
            <a:ext cx="616114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在学校，尊敬老师，帮助同学，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随手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捡拾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垃圾，真做一名品学兼优的学生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15397" y="4688482"/>
            <a:ext cx="542032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在家中，听从父母的教诲，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孝敬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父母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，做自己力所能及的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事情。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49" l="2959" r="98225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400256" y="4295321"/>
            <a:ext cx="1872208" cy="217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课堂总结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991544" y="3718175"/>
            <a:ext cx="6700703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33375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为了我们的大树，做一片美的叶子吧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75617" y="1932186"/>
            <a:ext cx="7200800" cy="3008982"/>
          </a:xfrm>
          <a:prstGeom prst="roundRect">
            <a:avLst/>
          </a:prstGeom>
          <a:noFill/>
          <a:ln w="1016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9B6A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8401" y="2235805"/>
            <a:ext cx="483571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       同学们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，课文学完了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有什么感受？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23313" y="1412776"/>
            <a:ext cx="2388865" cy="375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268400" y="2385586"/>
            <a:ext cx="791781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57175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我会写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词语。</a:t>
            </a:r>
            <a:endParaRPr lang="en-US" altLang="zh-CN" sz="24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）的云         （        ）的乳汁     （       ）的阳光   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）的大树      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）的叶子     （       ）的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天空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课堂练习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68401" y="2267441"/>
            <a:ext cx="8004063" cy="2134063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83631" y="3031370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绿色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74673" y="3103639"/>
            <a:ext cx="9520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生命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83149" y="3042708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明媚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3631" y="3609018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茁壮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0601" y="3609018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美丽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84232" y="360611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蔚蓝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10582" y="1002623"/>
            <a:ext cx="2072235" cy="210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855778" y="2514850"/>
            <a:ext cx="6336566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57175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会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组词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汁（ 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   休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输（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     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257175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计（ 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   体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愉（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 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课堂练习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55640" y="2334657"/>
            <a:ext cx="6526358" cy="2390486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830836" y="3339442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乳汁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07496" y="3337034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休息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68208" y="3348196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输出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30835" y="3954945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计数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92144" y="3954509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体育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68208" y="3954945"/>
            <a:ext cx="806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愉快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1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47474" y="1494626"/>
            <a:ext cx="2469047" cy="246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0938" y="1412776"/>
            <a:ext cx="6829132" cy="4466252"/>
          </a:xfrm>
          <a:prstGeom prst="rect">
            <a:avLst/>
          </a:prstGeom>
        </p:spPr>
      </p:pic>
      <p:sp>
        <p:nvSpPr>
          <p:cNvPr id="2" name="任意多边形 1"/>
          <p:cNvSpPr/>
          <p:nvPr>
            <p:custDataLst>
              <p:tags r:id="rId2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作业布置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647728" y="3357657"/>
            <a:ext cx="44323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摘抄文中的好词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佳句 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lvl="0" indent="266700" eaLnBrk="0" hangingPunct="0">
              <a:lnSpc>
                <a:spcPct val="150000"/>
              </a:lnSpc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朗读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课文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9256" y="2545557"/>
            <a:ext cx="2309813" cy="188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矩形 1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1147" y="1945482"/>
            <a:ext cx="7752159" cy="32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文本框 5"/>
          <p:cNvSpPr txBox="1">
            <a:spLocks noChangeArrowheads="1"/>
          </p:cNvSpPr>
          <p:nvPr/>
        </p:nvSpPr>
        <p:spPr bwMode="auto">
          <a:xfrm>
            <a:off x="4277916" y="2243138"/>
            <a:ext cx="540639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endParaRPr lang="en-US" altLang="zh-CN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不认识的字可以看拼音，或者请教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别人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读准每一个字的字音，圈出生字词；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读通每个句子，读不通顺的多读几遍；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1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给每个自然段写上序号。</a:t>
            </a:r>
            <a:endParaRPr lang="zh-CN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>
                <a:solidFill>
                  <a:srgbClr val="5F9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自读课文</a:t>
            </a:r>
            <a:endParaRPr lang="zh-CN" altLang="en-US" sz="2800" spc="100" noProof="1">
              <a:solidFill>
                <a:srgbClr val="5F9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3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0" y="692696"/>
            <a:ext cx="37444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板书设计</a:t>
            </a:r>
            <a:endParaRPr lang="zh-CN" altLang="en-US" sz="2800" spc="100" noProof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0851" y="3575914"/>
            <a:ext cx="2621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外在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美：形态各异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8083" y="2885451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做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一片美的叶子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0851" y="4181595"/>
            <a:ext cx="2621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内在美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：无私奉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献 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组合 8"/>
          <p:cNvGrpSpPr/>
          <p:nvPr/>
        </p:nvGrpSpPr>
        <p:grpSpPr bwMode="auto">
          <a:xfrm>
            <a:off x="2767013" y="3975100"/>
            <a:ext cx="2840037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“王”最后一横稍长，托住上面。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95663" y="1868488"/>
            <a:ext cx="181768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wànɡ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402" name="Freeform 27"/>
          <p:cNvSpPr>
            <a:spLocks noChangeArrowheads="1"/>
          </p:cNvSpPr>
          <p:nvPr/>
        </p:nvSpPr>
        <p:spPr bwMode="auto">
          <a:xfrm>
            <a:off x="7475538" y="2841625"/>
            <a:ext cx="382587" cy="279400"/>
          </a:xfrm>
          <a:custGeom>
            <a:avLst/>
            <a:gdLst>
              <a:gd name="T0" fmla="*/ 0 w 241"/>
              <a:gd name="T1" fmla="*/ 0 h 176"/>
              <a:gd name="T2" fmla="*/ 22 w 241"/>
              <a:gd name="T3" fmla="*/ 0 h 176"/>
              <a:gd name="T4" fmla="*/ 40 w 241"/>
              <a:gd name="T5" fmla="*/ 0 h 176"/>
              <a:gd name="T6" fmla="*/ 59 w 241"/>
              <a:gd name="T7" fmla="*/ 0 h 176"/>
              <a:gd name="T8" fmla="*/ 74 w 241"/>
              <a:gd name="T9" fmla="*/ 3 h 176"/>
              <a:gd name="T10" fmla="*/ 90 w 241"/>
              <a:gd name="T11" fmla="*/ 3 h 176"/>
              <a:gd name="T12" fmla="*/ 105 w 241"/>
              <a:gd name="T13" fmla="*/ 6 h 176"/>
              <a:gd name="T14" fmla="*/ 117 w 241"/>
              <a:gd name="T15" fmla="*/ 6 h 176"/>
              <a:gd name="T16" fmla="*/ 130 w 241"/>
              <a:gd name="T17" fmla="*/ 9 h 176"/>
              <a:gd name="T18" fmla="*/ 142 w 241"/>
              <a:gd name="T19" fmla="*/ 12 h 176"/>
              <a:gd name="T20" fmla="*/ 151 w 241"/>
              <a:gd name="T21" fmla="*/ 15 h 176"/>
              <a:gd name="T22" fmla="*/ 164 w 241"/>
              <a:gd name="T23" fmla="*/ 18 h 176"/>
              <a:gd name="T24" fmla="*/ 173 w 241"/>
              <a:gd name="T25" fmla="*/ 25 h 176"/>
              <a:gd name="T26" fmla="*/ 192 w 241"/>
              <a:gd name="T27" fmla="*/ 37 h 176"/>
              <a:gd name="T28" fmla="*/ 210 w 241"/>
              <a:gd name="T29" fmla="*/ 52 h 176"/>
              <a:gd name="T30" fmla="*/ 216 w 241"/>
              <a:gd name="T31" fmla="*/ 62 h 176"/>
              <a:gd name="T32" fmla="*/ 226 w 241"/>
              <a:gd name="T33" fmla="*/ 68 h 176"/>
              <a:gd name="T34" fmla="*/ 229 w 241"/>
              <a:gd name="T35" fmla="*/ 77 h 176"/>
              <a:gd name="T36" fmla="*/ 235 w 241"/>
              <a:gd name="T37" fmla="*/ 86 h 176"/>
              <a:gd name="T38" fmla="*/ 238 w 241"/>
              <a:gd name="T39" fmla="*/ 93 h 176"/>
              <a:gd name="T40" fmla="*/ 238 w 241"/>
              <a:gd name="T41" fmla="*/ 102 h 176"/>
              <a:gd name="T42" fmla="*/ 241 w 241"/>
              <a:gd name="T43" fmla="*/ 111 h 176"/>
              <a:gd name="T44" fmla="*/ 241 w 241"/>
              <a:gd name="T45" fmla="*/ 120 h 176"/>
              <a:gd name="T46" fmla="*/ 241 w 241"/>
              <a:gd name="T47" fmla="*/ 130 h 176"/>
              <a:gd name="T48" fmla="*/ 241 w 241"/>
              <a:gd name="T49" fmla="*/ 136 h 176"/>
              <a:gd name="T50" fmla="*/ 241 w 241"/>
              <a:gd name="T51" fmla="*/ 145 h 176"/>
              <a:gd name="T52" fmla="*/ 241 w 241"/>
              <a:gd name="T53" fmla="*/ 151 h 176"/>
              <a:gd name="T54" fmla="*/ 241 w 241"/>
              <a:gd name="T55" fmla="*/ 157 h 176"/>
              <a:gd name="T56" fmla="*/ 238 w 241"/>
              <a:gd name="T57" fmla="*/ 161 h 176"/>
              <a:gd name="T58" fmla="*/ 238 w 241"/>
              <a:gd name="T59" fmla="*/ 164 h 176"/>
              <a:gd name="T60" fmla="*/ 235 w 241"/>
              <a:gd name="T61" fmla="*/ 167 h 176"/>
              <a:gd name="T62" fmla="*/ 235 w 241"/>
              <a:gd name="T63" fmla="*/ 170 h 176"/>
              <a:gd name="T64" fmla="*/ 232 w 241"/>
              <a:gd name="T65" fmla="*/ 170 h 176"/>
              <a:gd name="T66" fmla="*/ 226 w 241"/>
              <a:gd name="T67" fmla="*/ 173 h 176"/>
              <a:gd name="T68" fmla="*/ 216 w 241"/>
              <a:gd name="T69" fmla="*/ 176 h 176"/>
              <a:gd name="T70" fmla="*/ 204 w 241"/>
              <a:gd name="T71" fmla="*/ 176 h 176"/>
              <a:gd name="T72" fmla="*/ 195 w 241"/>
              <a:gd name="T73" fmla="*/ 176 h 176"/>
              <a:gd name="T74" fmla="*/ 185 w 241"/>
              <a:gd name="T75" fmla="*/ 173 h 176"/>
              <a:gd name="T76" fmla="*/ 176 w 241"/>
              <a:gd name="T77" fmla="*/ 167 h 176"/>
              <a:gd name="T78" fmla="*/ 161 w 241"/>
              <a:gd name="T79" fmla="*/ 157 h 176"/>
              <a:gd name="T80" fmla="*/ 145 w 241"/>
              <a:gd name="T81" fmla="*/ 145 h 176"/>
              <a:gd name="T82" fmla="*/ 130 w 241"/>
              <a:gd name="T83" fmla="*/ 133 h 176"/>
              <a:gd name="T84" fmla="*/ 108 w 241"/>
              <a:gd name="T85" fmla="*/ 117 h 176"/>
              <a:gd name="T86" fmla="*/ 86 w 241"/>
              <a:gd name="T87" fmla="*/ 99 h 176"/>
              <a:gd name="T88" fmla="*/ 65 w 241"/>
              <a:gd name="T89" fmla="*/ 80 h 176"/>
              <a:gd name="T90" fmla="*/ 49 w 241"/>
              <a:gd name="T91" fmla="*/ 62 h 176"/>
              <a:gd name="T92" fmla="*/ 34 w 241"/>
              <a:gd name="T93" fmla="*/ 46 h 176"/>
              <a:gd name="T94" fmla="*/ 22 w 241"/>
              <a:gd name="T95" fmla="*/ 34 h 176"/>
              <a:gd name="T96" fmla="*/ 12 w 241"/>
              <a:gd name="T97" fmla="*/ 21 h 176"/>
              <a:gd name="T98" fmla="*/ 6 w 241"/>
              <a:gd name="T99" fmla="*/ 12 h 176"/>
              <a:gd name="T100" fmla="*/ 0 w 241"/>
              <a:gd name="T101" fmla="*/ 6 h 176"/>
              <a:gd name="T102" fmla="*/ 0 w 241"/>
              <a:gd name="T10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1" h="176">
                <a:moveTo>
                  <a:pt x="0" y="0"/>
                </a:moveTo>
                <a:lnTo>
                  <a:pt x="22" y="0"/>
                </a:lnTo>
                <a:lnTo>
                  <a:pt x="40" y="0"/>
                </a:lnTo>
                <a:lnTo>
                  <a:pt x="59" y="0"/>
                </a:lnTo>
                <a:lnTo>
                  <a:pt x="74" y="3"/>
                </a:lnTo>
                <a:lnTo>
                  <a:pt x="90" y="3"/>
                </a:lnTo>
                <a:lnTo>
                  <a:pt x="105" y="6"/>
                </a:lnTo>
                <a:lnTo>
                  <a:pt x="117" y="6"/>
                </a:lnTo>
                <a:lnTo>
                  <a:pt x="130" y="9"/>
                </a:lnTo>
                <a:lnTo>
                  <a:pt x="142" y="12"/>
                </a:lnTo>
                <a:lnTo>
                  <a:pt x="151" y="15"/>
                </a:lnTo>
                <a:lnTo>
                  <a:pt x="164" y="18"/>
                </a:lnTo>
                <a:lnTo>
                  <a:pt x="173" y="25"/>
                </a:lnTo>
                <a:lnTo>
                  <a:pt x="192" y="37"/>
                </a:lnTo>
                <a:lnTo>
                  <a:pt x="210" y="52"/>
                </a:lnTo>
                <a:lnTo>
                  <a:pt x="216" y="62"/>
                </a:lnTo>
                <a:lnTo>
                  <a:pt x="226" y="68"/>
                </a:lnTo>
                <a:lnTo>
                  <a:pt x="229" y="77"/>
                </a:lnTo>
                <a:lnTo>
                  <a:pt x="235" y="86"/>
                </a:lnTo>
                <a:lnTo>
                  <a:pt x="238" y="93"/>
                </a:lnTo>
                <a:lnTo>
                  <a:pt x="238" y="102"/>
                </a:lnTo>
                <a:lnTo>
                  <a:pt x="241" y="111"/>
                </a:lnTo>
                <a:lnTo>
                  <a:pt x="241" y="120"/>
                </a:lnTo>
                <a:lnTo>
                  <a:pt x="241" y="130"/>
                </a:lnTo>
                <a:lnTo>
                  <a:pt x="241" y="136"/>
                </a:lnTo>
                <a:lnTo>
                  <a:pt x="241" y="145"/>
                </a:lnTo>
                <a:lnTo>
                  <a:pt x="241" y="151"/>
                </a:lnTo>
                <a:lnTo>
                  <a:pt x="241" y="157"/>
                </a:lnTo>
                <a:lnTo>
                  <a:pt x="238" y="161"/>
                </a:lnTo>
                <a:lnTo>
                  <a:pt x="238" y="164"/>
                </a:lnTo>
                <a:lnTo>
                  <a:pt x="235" y="167"/>
                </a:lnTo>
                <a:lnTo>
                  <a:pt x="235" y="170"/>
                </a:lnTo>
                <a:lnTo>
                  <a:pt x="232" y="170"/>
                </a:lnTo>
                <a:lnTo>
                  <a:pt x="226" y="173"/>
                </a:lnTo>
                <a:lnTo>
                  <a:pt x="216" y="176"/>
                </a:lnTo>
                <a:lnTo>
                  <a:pt x="204" y="176"/>
                </a:lnTo>
                <a:lnTo>
                  <a:pt x="195" y="176"/>
                </a:lnTo>
                <a:lnTo>
                  <a:pt x="185" y="173"/>
                </a:lnTo>
                <a:lnTo>
                  <a:pt x="176" y="167"/>
                </a:lnTo>
                <a:lnTo>
                  <a:pt x="161" y="157"/>
                </a:lnTo>
                <a:lnTo>
                  <a:pt x="145" y="145"/>
                </a:lnTo>
                <a:lnTo>
                  <a:pt x="130" y="133"/>
                </a:lnTo>
                <a:lnTo>
                  <a:pt x="108" y="117"/>
                </a:lnTo>
                <a:lnTo>
                  <a:pt x="86" y="99"/>
                </a:lnTo>
                <a:lnTo>
                  <a:pt x="65" y="80"/>
                </a:lnTo>
                <a:lnTo>
                  <a:pt x="49" y="62"/>
                </a:lnTo>
                <a:lnTo>
                  <a:pt x="34" y="46"/>
                </a:lnTo>
                <a:lnTo>
                  <a:pt x="22" y="34"/>
                </a:lnTo>
                <a:lnTo>
                  <a:pt x="12" y="21"/>
                </a:lnTo>
                <a:lnTo>
                  <a:pt x="6" y="12"/>
                </a:lnTo>
                <a:lnTo>
                  <a:pt x="0" y="6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3" name="Freeform 28"/>
          <p:cNvSpPr>
            <a:spLocks noChangeArrowheads="1"/>
          </p:cNvSpPr>
          <p:nvPr/>
        </p:nvSpPr>
        <p:spPr bwMode="auto">
          <a:xfrm>
            <a:off x="7893050" y="2968625"/>
            <a:ext cx="500063" cy="1168400"/>
          </a:xfrm>
          <a:custGeom>
            <a:avLst/>
            <a:gdLst>
              <a:gd name="T0" fmla="*/ 222 w 315"/>
              <a:gd name="T1" fmla="*/ 84 h 736"/>
              <a:gd name="T2" fmla="*/ 216 w 315"/>
              <a:gd name="T3" fmla="*/ 50 h 736"/>
              <a:gd name="T4" fmla="*/ 210 w 315"/>
              <a:gd name="T5" fmla="*/ 25 h 736"/>
              <a:gd name="T6" fmla="*/ 207 w 315"/>
              <a:gd name="T7" fmla="*/ 9 h 736"/>
              <a:gd name="T8" fmla="*/ 210 w 315"/>
              <a:gd name="T9" fmla="*/ 0 h 736"/>
              <a:gd name="T10" fmla="*/ 216 w 315"/>
              <a:gd name="T11" fmla="*/ 0 h 736"/>
              <a:gd name="T12" fmla="*/ 228 w 315"/>
              <a:gd name="T13" fmla="*/ 3 h 736"/>
              <a:gd name="T14" fmla="*/ 241 w 315"/>
              <a:gd name="T15" fmla="*/ 6 h 736"/>
              <a:gd name="T16" fmla="*/ 256 w 315"/>
              <a:gd name="T17" fmla="*/ 9 h 736"/>
              <a:gd name="T18" fmla="*/ 287 w 315"/>
              <a:gd name="T19" fmla="*/ 19 h 736"/>
              <a:gd name="T20" fmla="*/ 315 w 315"/>
              <a:gd name="T21" fmla="*/ 62 h 736"/>
              <a:gd name="T22" fmla="*/ 312 w 315"/>
              <a:gd name="T23" fmla="*/ 136 h 736"/>
              <a:gd name="T24" fmla="*/ 309 w 315"/>
              <a:gd name="T25" fmla="*/ 213 h 736"/>
              <a:gd name="T26" fmla="*/ 299 w 315"/>
              <a:gd name="T27" fmla="*/ 291 h 736"/>
              <a:gd name="T28" fmla="*/ 287 w 315"/>
              <a:gd name="T29" fmla="*/ 365 h 736"/>
              <a:gd name="T30" fmla="*/ 268 w 315"/>
              <a:gd name="T31" fmla="*/ 433 h 736"/>
              <a:gd name="T32" fmla="*/ 247 w 315"/>
              <a:gd name="T33" fmla="*/ 492 h 736"/>
              <a:gd name="T34" fmla="*/ 219 w 315"/>
              <a:gd name="T35" fmla="*/ 544 h 736"/>
              <a:gd name="T36" fmla="*/ 188 w 315"/>
              <a:gd name="T37" fmla="*/ 587 h 736"/>
              <a:gd name="T38" fmla="*/ 157 w 315"/>
              <a:gd name="T39" fmla="*/ 624 h 736"/>
              <a:gd name="T40" fmla="*/ 123 w 315"/>
              <a:gd name="T41" fmla="*/ 658 h 736"/>
              <a:gd name="T42" fmla="*/ 89 w 315"/>
              <a:gd name="T43" fmla="*/ 686 h 736"/>
              <a:gd name="T44" fmla="*/ 52 w 315"/>
              <a:gd name="T45" fmla="*/ 708 h 736"/>
              <a:gd name="T46" fmla="*/ 27 w 315"/>
              <a:gd name="T47" fmla="*/ 723 h 736"/>
              <a:gd name="T48" fmla="*/ 9 w 315"/>
              <a:gd name="T49" fmla="*/ 733 h 736"/>
              <a:gd name="T50" fmla="*/ 0 w 315"/>
              <a:gd name="T51" fmla="*/ 736 h 736"/>
              <a:gd name="T52" fmla="*/ 0 w 315"/>
              <a:gd name="T53" fmla="*/ 730 h 736"/>
              <a:gd name="T54" fmla="*/ 9 w 315"/>
              <a:gd name="T55" fmla="*/ 717 h 736"/>
              <a:gd name="T56" fmla="*/ 18 w 315"/>
              <a:gd name="T57" fmla="*/ 705 h 736"/>
              <a:gd name="T58" fmla="*/ 30 w 315"/>
              <a:gd name="T59" fmla="*/ 692 h 736"/>
              <a:gd name="T60" fmla="*/ 43 w 315"/>
              <a:gd name="T61" fmla="*/ 674 h 736"/>
              <a:gd name="T62" fmla="*/ 61 w 315"/>
              <a:gd name="T63" fmla="*/ 652 h 736"/>
              <a:gd name="T64" fmla="*/ 80 w 315"/>
              <a:gd name="T65" fmla="*/ 628 h 736"/>
              <a:gd name="T66" fmla="*/ 117 w 315"/>
              <a:gd name="T67" fmla="*/ 587 h 736"/>
              <a:gd name="T68" fmla="*/ 154 w 315"/>
              <a:gd name="T69" fmla="*/ 529 h 736"/>
              <a:gd name="T70" fmla="*/ 188 w 315"/>
              <a:gd name="T71" fmla="*/ 461 h 736"/>
              <a:gd name="T72" fmla="*/ 210 w 315"/>
              <a:gd name="T73" fmla="*/ 390 h 736"/>
              <a:gd name="T74" fmla="*/ 225 w 315"/>
              <a:gd name="T75" fmla="*/ 315 h 736"/>
              <a:gd name="T76" fmla="*/ 234 w 315"/>
              <a:gd name="T77" fmla="*/ 244 h 736"/>
              <a:gd name="T78" fmla="*/ 234 w 315"/>
              <a:gd name="T79" fmla="*/ 183 h 736"/>
              <a:gd name="T80" fmla="*/ 231 w 315"/>
              <a:gd name="T81" fmla="*/ 13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5" h="736">
                <a:moveTo>
                  <a:pt x="228" y="105"/>
                </a:moveTo>
                <a:lnTo>
                  <a:pt x="222" y="84"/>
                </a:lnTo>
                <a:lnTo>
                  <a:pt x="219" y="65"/>
                </a:lnTo>
                <a:lnTo>
                  <a:pt x="216" y="50"/>
                </a:lnTo>
                <a:lnTo>
                  <a:pt x="213" y="37"/>
                </a:lnTo>
                <a:lnTo>
                  <a:pt x="210" y="25"/>
                </a:lnTo>
                <a:lnTo>
                  <a:pt x="207" y="16"/>
                </a:lnTo>
                <a:lnTo>
                  <a:pt x="207" y="9"/>
                </a:lnTo>
                <a:lnTo>
                  <a:pt x="207" y="3"/>
                </a:lnTo>
                <a:lnTo>
                  <a:pt x="210" y="0"/>
                </a:lnTo>
                <a:lnTo>
                  <a:pt x="213" y="0"/>
                </a:lnTo>
                <a:lnTo>
                  <a:pt x="216" y="0"/>
                </a:lnTo>
                <a:lnTo>
                  <a:pt x="222" y="3"/>
                </a:lnTo>
                <a:lnTo>
                  <a:pt x="228" y="3"/>
                </a:lnTo>
                <a:lnTo>
                  <a:pt x="234" y="3"/>
                </a:lnTo>
                <a:lnTo>
                  <a:pt x="241" y="6"/>
                </a:lnTo>
                <a:lnTo>
                  <a:pt x="250" y="6"/>
                </a:lnTo>
                <a:lnTo>
                  <a:pt x="256" y="9"/>
                </a:lnTo>
                <a:lnTo>
                  <a:pt x="265" y="13"/>
                </a:lnTo>
                <a:lnTo>
                  <a:pt x="287" y="19"/>
                </a:lnTo>
                <a:lnTo>
                  <a:pt x="312" y="25"/>
                </a:lnTo>
                <a:lnTo>
                  <a:pt x="315" y="62"/>
                </a:lnTo>
                <a:lnTo>
                  <a:pt x="315" y="99"/>
                </a:lnTo>
                <a:lnTo>
                  <a:pt x="312" y="136"/>
                </a:lnTo>
                <a:lnTo>
                  <a:pt x="312" y="176"/>
                </a:lnTo>
                <a:lnTo>
                  <a:pt x="309" y="213"/>
                </a:lnTo>
                <a:lnTo>
                  <a:pt x="302" y="251"/>
                </a:lnTo>
                <a:lnTo>
                  <a:pt x="299" y="291"/>
                </a:lnTo>
                <a:lnTo>
                  <a:pt x="293" y="328"/>
                </a:lnTo>
                <a:lnTo>
                  <a:pt x="287" y="365"/>
                </a:lnTo>
                <a:lnTo>
                  <a:pt x="278" y="399"/>
                </a:lnTo>
                <a:lnTo>
                  <a:pt x="268" y="433"/>
                </a:lnTo>
                <a:lnTo>
                  <a:pt x="259" y="464"/>
                </a:lnTo>
                <a:lnTo>
                  <a:pt x="247" y="492"/>
                </a:lnTo>
                <a:lnTo>
                  <a:pt x="234" y="519"/>
                </a:lnTo>
                <a:lnTo>
                  <a:pt x="219" y="544"/>
                </a:lnTo>
                <a:lnTo>
                  <a:pt x="204" y="566"/>
                </a:lnTo>
                <a:lnTo>
                  <a:pt x="188" y="587"/>
                </a:lnTo>
                <a:lnTo>
                  <a:pt x="173" y="606"/>
                </a:lnTo>
                <a:lnTo>
                  <a:pt x="157" y="624"/>
                </a:lnTo>
                <a:lnTo>
                  <a:pt x="139" y="643"/>
                </a:lnTo>
                <a:lnTo>
                  <a:pt x="123" y="658"/>
                </a:lnTo>
                <a:lnTo>
                  <a:pt x="105" y="674"/>
                </a:lnTo>
                <a:lnTo>
                  <a:pt x="89" y="686"/>
                </a:lnTo>
                <a:lnTo>
                  <a:pt x="71" y="699"/>
                </a:lnTo>
                <a:lnTo>
                  <a:pt x="52" y="708"/>
                </a:lnTo>
                <a:lnTo>
                  <a:pt x="40" y="717"/>
                </a:lnTo>
                <a:lnTo>
                  <a:pt x="27" y="723"/>
                </a:lnTo>
                <a:lnTo>
                  <a:pt x="18" y="730"/>
                </a:lnTo>
                <a:lnTo>
                  <a:pt x="9" y="733"/>
                </a:lnTo>
                <a:lnTo>
                  <a:pt x="3" y="736"/>
                </a:lnTo>
                <a:lnTo>
                  <a:pt x="0" y="736"/>
                </a:lnTo>
                <a:lnTo>
                  <a:pt x="0" y="733"/>
                </a:lnTo>
                <a:lnTo>
                  <a:pt x="0" y="730"/>
                </a:lnTo>
                <a:lnTo>
                  <a:pt x="6" y="723"/>
                </a:lnTo>
                <a:lnTo>
                  <a:pt x="9" y="717"/>
                </a:lnTo>
                <a:lnTo>
                  <a:pt x="12" y="711"/>
                </a:lnTo>
                <a:lnTo>
                  <a:pt x="18" y="705"/>
                </a:lnTo>
                <a:lnTo>
                  <a:pt x="24" y="699"/>
                </a:lnTo>
                <a:lnTo>
                  <a:pt x="30" y="692"/>
                </a:lnTo>
                <a:lnTo>
                  <a:pt x="37" y="683"/>
                </a:lnTo>
                <a:lnTo>
                  <a:pt x="43" y="674"/>
                </a:lnTo>
                <a:lnTo>
                  <a:pt x="52" y="665"/>
                </a:lnTo>
                <a:lnTo>
                  <a:pt x="61" y="652"/>
                </a:lnTo>
                <a:lnTo>
                  <a:pt x="71" y="640"/>
                </a:lnTo>
                <a:lnTo>
                  <a:pt x="80" y="628"/>
                </a:lnTo>
                <a:lnTo>
                  <a:pt x="92" y="615"/>
                </a:lnTo>
                <a:lnTo>
                  <a:pt x="117" y="587"/>
                </a:lnTo>
                <a:lnTo>
                  <a:pt x="136" y="560"/>
                </a:lnTo>
                <a:lnTo>
                  <a:pt x="154" y="529"/>
                </a:lnTo>
                <a:lnTo>
                  <a:pt x="173" y="495"/>
                </a:lnTo>
                <a:lnTo>
                  <a:pt x="188" y="461"/>
                </a:lnTo>
                <a:lnTo>
                  <a:pt x="200" y="427"/>
                </a:lnTo>
                <a:lnTo>
                  <a:pt x="210" y="390"/>
                </a:lnTo>
                <a:lnTo>
                  <a:pt x="219" y="352"/>
                </a:lnTo>
                <a:lnTo>
                  <a:pt x="225" y="315"/>
                </a:lnTo>
                <a:lnTo>
                  <a:pt x="231" y="278"/>
                </a:lnTo>
                <a:lnTo>
                  <a:pt x="234" y="244"/>
                </a:lnTo>
                <a:lnTo>
                  <a:pt x="234" y="210"/>
                </a:lnTo>
                <a:lnTo>
                  <a:pt x="234" y="183"/>
                </a:lnTo>
                <a:lnTo>
                  <a:pt x="234" y="155"/>
                </a:lnTo>
                <a:lnTo>
                  <a:pt x="231" y="130"/>
                </a:lnTo>
                <a:lnTo>
                  <a:pt x="228" y="10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4" name="Freeform 29"/>
          <p:cNvSpPr>
            <a:spLocks noChangeArrowheads="1"/>
          </p:cNvSpPr>
          <p:nvPr/>
        </p:nvSpPr>
        <p:spPr bwMode="auto">
          <a:xfrm>
            <a:off x="8324850" y="3268663"/>
            <a:ext cx="387350" cy="112712"/>
          </a:xfrm>
          <a:custGeom>
            <a:avLst/>
            <a:gdLst>
              <a:gd name="T0" fmla="*/ 0 w 244"/>
              <a:gd name="T1" fmla="*/ 24 h 71"/>
              <a:gd name="T2" fmla="*/ 18 w 244"/>
              <a:gd name="T3" fmla="*/ 24 h 71"/>
              <a:gd name="T4" fmla="*/ 37 w 244"/>
              <a:gd name="T5" fmla="*/ 21 h 71"/>
              <a:gd name="T6" fmla="*/ 55 w 244"/>
              <a:gd name="T7" fmla="*/ 18 h 71"/>
              <a:gd name="T8" fmla="*/ 71 w 244"/>
              <a:gd name="T9" fmla="*/ 18 h 71"/>
              <a:gd name="T10" fmla="*/ 86 w 244"/>
              <a:gd name="T11" fmla="*/ 15 h 71"/>
              <a:gd name="T12" fmla="*/ 102 w 244"/>
              <a:gd name="T13" fmla="*/ 12 h 71"/>
              <a:gd name="T14" fmla="*/ 117 w 244"/>
              <a:gd name="T15" fmla="*/ 9 h 71"/>
              <a:gd name="T16" fmla="*/ 129 w 244"/>
              <a:gd name="T17" fmla="*/ 6 h 71"/>
              <a:gd name="T18" fmla="*/ 142 w 244"/>
              <a:gd name="T19" fmla="*/ 3 h 71"/>
              <a:gd name="T20" fmla="*/ 151 w 244"/>
              <a:gd name="T21" fmla="*/ 0 h 71"/>
              <a:gd name="T22" fmla="*/ 163 w 244"/>
              <a:gd name="T23" fmla="*/ 0 h 71"/>
              <a:gd name="T24" fmla="*/ 173 w 244"/>
              <a:gd name="T25" fmla="*/ 0 h 71"/>
              <a:gd name="T26" fmla="*/ 182 w 244"/>
              <a:gd name="T27" fmla="*/ 0 h 71"/>
              <a:gd name="T28" fmla="*/ 191 w 244"/>
              <a:gd name="T29" fmla="*/ 0 h 71"/>
              <a:gd name="T30" fmla="*/ 200 w 244"/>
              <a:gd name="T31" fmla="*/ 3 h 71"/>
              <a:gd name="T32" fmla="*/ 210 w 244"/>
              <a:gd name="T33" fmla="*/ 6 h 71"/>
              <a:gd name="T34" fmla="*/ 219 w 244"/>
              <a:gd name="T35" fmla="*/ 9 h 71"/>
              <a:gd name="T36" fmla="*/ 225 w 244"/>
              <a:gd name="T37" fmla="*/ 12 h 71"/>
              <a:gd name="T38" fmla="*/ 231 w 244"/>
              <a:gd name="T39" fmla="*/ 15 h 71"/>
              <a:gd name="T40" fmla="*/ 234 w 244"/>
              <a:gd name="T41" fmla="*/ 21 h 71"/>
              <a:gd name="T42" fmla="*/ 238 w 244"/>
              <a:gd name="T43" fmla="*/ 24 h 71"/>
              <a:gd name="T44" fmla="*/ 241 w 244"/>
              <a:gd name="T45" fmla="*/ 28 h 71"/>
              <a:gd name="T46" fmla="*/ 244 w 244"/>
              <a:gd name="T47" fmla="*/ 31 h 71"/>
              <a:gd name="T48" fmla="*/ 244 w 244"/>
              <a:gd name="T49" fmla="*/ 34 h 71"/>
              <a:gd name="T50" fmla="*/ 244 w 244"/>
              <a:gd name="T51" fmla="*/ 37 h 71"/>
              <a:gd name="T52" fmla="*/ 241 w 244"/>
              <a:gd name="T53" fmla="*/ 43 h 71"/>
              <a:gd name="T54" fmla="*/ 238 w 244"/>
              <a:gd name="T55" fmla="*/ 46 h 71"/>
              <a:gd name="T56" fmla="*/ 231 w 244"/>
              <a:gd name="T57" fmla="*/ 49 h 71"/>
              <a:gd name="T58" fmla="*/ 225 w 244"/>
              <a:gd name="T59" fmla="*/ 52 h 71"/>
              <a:gd name="T60" fmla="*/ 219 w 244"/>
              <a:gd name="T61" fmla="*/ 55 h 71"/>
              <a:gd name="T62" fmla="*/ 210 w 244"/>
              <a:gd name="T63" fmla="*/ 58 h 71"/>
              <a:gd name="T64" fmla="*/ 200 w 244"/>
              <a:gd name="T65" fmla="*/ 62 h 71"/>
              <a:gd name="T66" fmla="*/ 194 w 244"/>
              <a:gd name="T67" fmla="*/ 62 h 71"/>
              <a:gd name="T68" fmla="*/ 188 w 244"/>
              <a:gd name="T69" fmla="*/ 65 h 71"/>
              <a:gd name="T70" fmla="*/ 182 w 244"/>
              <a:gd name="T71" fmla="*/ 65 h 71"/>
              <a:gd name="T72" fmla="*/ 173 w 244"/>
              <a:gd name="T73" fmla="*/ 65 h 71"/>
              <a:gd name="T74" fmla="*/ 163 w 244"/>
              <a:gd name="T75" fmla="*/ 68 h 71"/>
              <a:gd name="T76" fmla="*/ 151 w 244"/>
              <a:gd name="T77" fmla="*/ 68 h 71"/>
              <a:gd name="T78" fmla="*/ 142 w 244"/>
              <a:gd name="T79" fmla="*/ 68 h 71"/>
              <a:gd name="T80" fmla="*/ 129 w 244"/>
              <a:gd name="T81" fmla="*/ 68 h 71"/>
              <a:gd name="T82" fmla="*/ 117 w 244"/>
              <a:gd name="T83" fmla="*/ 68 h 71"/>
              <a:gd name="T84" fmla="*/ 102 w 244"/>
              <a:gd name="T85" fmla="*/ 71 h 71"/>
              <a:gd name="T86" fmla="*/ 86 w 244"/>
              <a:gd name="T87" fmla="*/ 71 h 71"/>
              <a:gd name="T88" fmla="*/ 71 w 244"/>
              <a:gd name="T89" fmla="*/ 71 h 71"/>
              <a:gd name="T90" fmla="*/ 55 w 244"/>
              <a:gd name="T91" fmla="*/ 71 h 71"/>
              <a:gd name="T92" fmla="*/ 37 w 244"/>
              <a:gd name="T93" fmla="*/ 71 h 71"/>
              <a:gd name="T94" fmla="*/ 18 w 244"/>
              <a:gd name="T95" fmla="*/ 71 h 71"/>
              <a:gd name="T96" fmla="*/ 0 w 244"/>
              <a:gd name="T97" fmla="*/ 71 h 71"/>
              <a:gd name="T98" fmla="*/ 0 w 244"/>
              <a:gd name="T99" fmla="*/ 2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4" h="71">
                <a:moveTo>
                  <a:pt x="0" y="24"/>
                </a:moveTo>
                <a:lnTo>
                  <a:pt x="18" y="24"/>
                </a:lnTo>
                <a:lnTo>
                  <a:pt x="37" y="21"/>
                </a:lnTo>
                <a:lnTo>
                  <a:pt x="55" y="18"/>
                </a:lnTo>
                <a:lnTo>
                  <a:pt x="71" y="18"/>
                </a:lnTo>
                <a:lnTo>
                  <a:pt x="86" y="15"/>
                </a:lnTo>
                <a:lnTo>
                  <a:pt x="102" y="12"/>
                </a:lnTo>
                <a:lnTo>
                  <a:pt x="117" y="9"/>
                </a:lnTo>
                <a:lnTo>
                  <a:pt x="129" y="6"/>
                </a:lnTo>
                <a:lnTo>
                  <a:pt x="142" y="3"/>
                </a:lnTo>
                <a:lnTo>
                  <a:pt x="151" y="0"/>
                </a:lnTo>
                <a:lnTo>
                  <a:pt x="163" y="0"/>
                </a:lnTo>
                <a:lnTo>
                  <a:pt x="173" y="0"/>
                </a:lnTo>
                <a:lnTo>
                  <a:pt x="182" y="0"/>
                </a:lnTo>
                <a:lnTo>
                  <a:pt x="191" y="0"/>
                </a:lnTo>
                <a:lnTo>
                  <a:pt x="200" y="3"/>
                </a:lnTo>
                <a:lnTo>
                  <a:pt x="210" y="6"/>
                </a:lnTo>
                <a:lnTo>
                  <a:pt x="219" y="9"/>
                </a:lnTo>
                <a:lnTo>
                  <a:pt x="225" y="12"/>
                </a:lnTo>
                <a:lnTo>
                  <a:pt x="231" y="15"/>
                </a:lnTo>
                <a:lnTo>
                  <a:pt x="234" y="21"/>
                </a:lnTo>
                <a:lnTo>
                  <a:pt x="238" y="24"/>
                </a:lnTo>
                <a:lnTo>
                  <a:pt x="241" y="28"/>
                </a:lnTo>
                <a:lnTo>
                  <a:pt x="244" y="31"/>
                </a:lnTo>
                <a:lnTo>
                  <a:pt x="244" y="34"/>
                </a:lnTo>
                <a:lnTo>
                  <a:pt x="244" y="37"/>
                </a:lnTo>
                <a:lnTo>
                  <a:pt x="241" y="43"/>
                </a:lnTo>
                <a:lnTo>
                  <a:pt x="238" y="46"/>
                </a:lnTo>
                <a:lnTo>
                  <a:pt x="231" y="49"/>
                </a:lnTo>
                <a:lnTo>
                  <a:pt x="225" y="52"/>
                </a:lnTo>
                <a:lnTo>
                  <a:pt x="219" y="55"/>
                </a:lnTo>
                <a:lnTo>
                  <a:pt x="210" y="58"/>
                </a:lnTo>
                <a:lnTo>
                  <a:pt x="200" y="62"/>
                </a:lnTo>
                <a:lnTo>
                  <a:pt x="194" y="62"/>
                </a:lnTo>
                <a:lnTo>
                  <a:pt x="188" y="65"/>
                </a:lnTo>
                <a:lnTo>
                  <a:pt x="182" y="65"/>
                </a:lnTo>
                <a:lnTo>
                  <a:pt x="173" y="65"/>
                </a:lnTo>
                <a:lnTo>
                  <a:pt x="163" y="68"/>
                </a:lnTo>
                <a:lnTo>
                  <a:pt x="151" y="68"/>
                </a:lnTo>
                <a:lnTo>
                  <a:pt x="142" y="68"/>
                </a:lnTo>
                <a:lnTo>
                  <a:pt x="129" y="68"/>
                </a:lnTo>
                <a:lnTo>
                  <a:pt x="117" y="68"/>
                </a:lnTo>
                <a:lnTo>
                  <a:pt x="102" y="71"/>
                </a:lnTo>
                <a:lnTo>
                  <a:pt x="86" y="71"/>
                </a:lnTo>
                <a:lnTo>
                  <a:pt x="71" y="71"/>
                </a:lnTo>
                <a:lnTo>
                  <a:pt x="55" y="71"/>
                </a:lnTo>
                <a:lnTo>
                  <a:pt x="37" y="71"/>
                </a:lnTo>
                <a:lnTo>
                  <a:pt x="18" y="71"/>
                </a:lnTo>
                <a:lnTo>
                  <a:pt x="0" y="71"/>
                </a:lnTo>
                <a:lnTo>
                  <a:pt x="0" y="2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5" name="Freeform 30"/>
          <p:cNvSpPr>
            <a:spLocks noChangeArrowheads="1"/>
          </p:cNvSpPr>
          <p:nvPr/>
        </p:nvSpPr>
        <p:spPr bwMode="auto">
          <a:xfrm>
            <a:off x="8294688" y="3548063"/>
            <a:ext cx="422275" cy="112712"/>
          </a:xfrm>
          <a:custGeom>
            <a:avLst/>
            <a:gdLst>
              <a:gd name="T0" fmla="*/ 0 w 266"/>
              <a:gd name="T1" fmla="*/ 25 h 71"/>
              <a:gd name="T2" fmla="*/ 12 w 266"/>
              <a:gd name="T3" fmla="*/ 25 h 71"/>
              <a:gd name="T4" fmla="*/ 25 w 266"/>
              <a:gd name="T5" fmla="*/ 25 h 71"/>
              <a:gd name="T6" fmla="*/ 37 w 266"/>
              <a:gd name="T7" fmla="*/ 21 h 71"/>
              <a:gd name="T8" fmla="*/ 53 w 266"/>
              <a:gd name="T9" fmla="*/ 21 h 71"/>
              <a:gd name="T10" fmla="*/ 68 w 266"/>
              <a:gd name="T11" fmla="*/ 18 h 71"/>
              <a:gd name="T12" fmla="*/ 83 w 266"/>
              <a:gd name="T13" fmla="*/ 15 h 71"/>
              <a:gd name="T14" fmla="*/ 102 w 266"/>
              <a:gd name="T15" fmla="*/ 12 h 71"/>
              <a:gd name="T16" fmla="*/ 121 w 266"/>
              <a:gd name="T17" fmla="*/ 9 h 71"/>
              <a:gd name="T18" fmla="*/ 139 w 266"/>
              <a:gd name="T19" fmla="*/ 6 h 71"/>
              <a:gd name="T20" fmla="*/ 158 w 266"/>
              <a:gd name="T21" fmla="*/ 3 h 71"/>
              <a:gd name="T22" fmla="*/ 173 w 266"/>
              <a:gd name="T23" fmla="*/ 0 h 71"/>
              <a:gd name="T24" fmla="*/ 189 w 266"/>
              <a:gd name="T25" fmla="*/ 0 h 71"/>
              <a:gd name="T26" fmla="*/ 201 w 266"/>
              <a:gd name="T27" fmla="*/ 0 h 71"/>
              <a:gd name="T28" fmla="*/ 210 w 266"/>
              <a:gd name="T29" fmla="*/ 0 h 71"/>
              <a:gd name="T30" fmla="*/ 219 w 266"/>
              <a:gd name="T31" fmla="*/ 0 h 71"/>
              <a:gd name="T32" fmla="*/ 226 w 266"/>
              <a:gd name="T33" fmla="*/ 3 h 71"/>
              <a:gd name="T34" fmla="*/ 238 w 266"/>
              <a:gd name="T35" fmla="*/ 9 h 71"/>
              <a:gd name="T36" fmla="*/ 247 w 266"/>
              <a:gd name="T37" fmla="*/ 15 h 71"/>
              <a:gd name="T38" fmla="*/ 257 w 266"/>
              <a:gd name="T39" fmla="*/ 21 h 71"/>
              <a:gd name="T40" fmla="*/ 263 w 266"/>
              <a:gd name="T41" fmla="*/ 31 h 71"/>
              <a:gd name="T42" fmla="*/ 266 w 266"/>
              <a:gd name="T43" fmla="*/ 37 h 71"/>
              <a:gd name="T44" fmla="*/ 266 w 266"/>
              <a:gd name="T45" fmla="*/ 40 h 71"/>
              <a:gd name="T46" fmla="*/ 263 w 266"/>
              <a:gd name="T47" fmla="*/ 46 h 71"/>
              <a:gd name="T48" fmla="*/ 260 w 266"/>
              <a:gd name="T49" fmla="*/ 49 h 71"/>
              <a:gd name="T50" fmla="*/ 253 w 266"/>
              <a:gd name="T51" fmla="*/ 52 h 71"/>
              <a:gd name="T52" fmla="*/ 247 w 266"/>
              <a:gd name="T53" fmla="*/ 52 h 71"/>
              <a:gd name="T54" fmla="*/ 238 w 266"/>
              <a:gd name="T55" fmla="*/ 55 h 71"/>
              <a:gd name="T56" fmla="*/ 226 w 266"/>
              <a:gd name="T57" fmla="*/ 59 h 71"/>
              <a:gd name="T58" fmla="*/ 219 w 266"/>
              <a:gd name="T59" fmla="*/ 59 h 71"/>
              <a:gd name="T60" fmla="*/ 213 w 266"/>
              <a:gd name="T61" fmla="*/ 59 h 71"/>
              <a:gd name="T62" fmla="*/ 204 w 266"/>
              <a:gd name="T63" fmla="*/ 62 h 71"/>
              <a:gd name="T64" fmla="*/ 195 w 266"/>
              <a:gd name="T65" fmla="*/ 62 h 71"/>
              <a:gd name="T66" fmla="*/ 182 w 266"/>
              <a:gd name="T67" fmla="*/ 62 h 71"/>
              <a:gd name="T68" fmla="*/ 173 w 266"/>
              <a:gd name="T69" fmla="*/ 62 h 71"/>
              <a:gd name="T70" fmla="*/ 158 w 266"/>
              <a:gd name="T71" fmla="*/ 65 h 71"/>
              <a:gd name="T72" fmla="*/ 145 w 266"/>
              <a:gd name="T73" fmla="*/ 65 h 71"/>
              <a:gd name="T74" fmla="*/ 130 w 266"/>
              <a:gd name="T75" fmla="*/ 65 h 71"/>
              <a:gd name="T76" fmla="*/ 114 w 266"/>
              <a:gd name="T77" fmla="*/ 68 h 71"/>
              <a:gd name="T78" fmla="*/ 99 w 266"/>
              <a:gd name="T79" fmla="*/ 68 h 71"/>
              <a:gd name="T80" fmla="*/ 80 w 266"/>
              <a:gd name="T81" fmla="*/ 68 h 71"/>
              <a:gd name="T82" fmla="*/ 62 w 266"/>
              <a:gd name="T83" fmla="*/ 68 h 71"/>
              <a:gd name="T84" fmla="*/ 43 w 266"/>
              <a:gd name="T85" fmla="*/ 71 h 71"/>
              <a:gd name="T86" fmla="*/ 22 w 266"/>
              <a:gd name="T87" fmla="*/ 71 h 71"/>
              <a:gd name="T88" fmla="*/ 0 w 266"/>
              <a:gd name="T89" fmla="*/ 71 h 71"/>
              <a:gd name="T90" fmla="*/ 0 w 266"/>
              <a:gd name="T91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6" h="71">
                <a:moveTo>
                  <a:pt x="0" y="25"/>
                </a:moveTo>
                <a:lnTo>
                  <a:pt x="12" y="25"/>
                </a:lnTo>
                <a:lnTo>
                  <a:pt x="25" y="25"/>
                </a:lnTo>
                <a:lnTo>
                  <a:pt x="37" y="21"/>
                </a:lnTo>
                <a:lnTo>
                  <a:pt x="53" y="21"/>
                </a:lnTo>
                <a:lnTo>
                  <a:pt x="68" y="18"/>
                </a:lnTo>
                <a:lnTo>
                  <a:pt x="83" y="15"/>
                </a:lnTo>
                <a:lnTo>
                  <a:pt x="102" y="12"/>
                </a:lnTo>
                <a:lnTo>
                  <a:pt x="121" y="9"/>
                </a:lnTo>
                <a:lnTo>
                  <a:pt x="139" y="6"/>
                </a:lnTo>
                <a:lnTo>
                  <a:pt x="158" y="3"/>
                </a:lnTo>
                <a:lnTo>
                  <a:pt x="173" y="0"/>
                </a:lnTo>
                <a:lnTo>
                  <a:pt x="189" y="0"/>
                </a:lnTo>
                <a:lnTo>
                  <a:pt x="201" y="0"/>
                </a:lnTo>
                <a:lnTo>
                  <a:pt x="210" y="0"/>
                </a:lnTo>
                <a:lnTo>
                  <a:pt x="219" y="0"/>
                </a:lnTo>
                <a:lnTo>
                  <a:pt x="226" y="3"/>
                </a:lnTo>
                <a:lnTo>
                  <a:pt x="238" y="9"/>
                </a:lnTo>
                <a:lnTo>
                  <a:pt x="247" y="15"/>
                </a:lnTo>
                <a:lnTo>
                  <a:pt x="257" y="21"/>
                </a:lnTo>
                <a:lnTo>
                  <a:pt x="263" y="31"/>
                </a:lnTo>
                <a:lnTo>
                  <a:pt x="266" y="37"/>
                </a:lnTo>
                <a:lnTo>
                  <a:pt x="266" y="40"/>
                </a:lnTo>
                <a:lnTo>
                  <a:pt x="263" y="46"/>
                </a:lnTo>
                <a:lnTo>
                  <a:pt x="260" y="49"/>
                </a:lnTo>
                <a:lnTo>
                  <a:pt x="253" y="52"/>
                </a:lnTo>
                <a:lnTo>
                  <a:pt x="247" y="52"/>
                </a:lnTo>
                <a:lnTo>
                  <a:pt x="238" y="55"/>
                </a:lnTo>
                <a:lnTo>
                  <a:pt x="226" y="59"/>
                </a:lnTo>
                <a:lnTo>
                  <a:pt x="219" y="59"/>
                </a:lnTo>
                <a:lnTo>
                  <a:pt x="213" y="59"/>
                </a:lnTo>
                <a:lnTo>
                  <a:pt x="204" y="62"/>
                </a:lnTo>
                <a:lnTo>
                  <a:pt x="195" y="62"/>
                </a:lnTo>
                <a:lnTo>
                  <a:pt x="182" y="62"/>
                </a:lnTo>
                <a:lnTo>
                  <a:pt x="173" y="62"/>
                </a:lnTo>
                <a:lnTo>
                  <a:pt x="158" y="65"/>
                </a:lnTo>
                <a:lnTo>
                  <a:pt x="145" y="65"/>
                </a:lnTo>
                <a:lnTo>
                  <a:pt x="130" y="65"/>
                </a:lnTo>
                <a:lnTo>
                  <a:pt x="114" y="68"/>
                </a:lnTo>
                <a:lnTo>
                  <a:pt x="99" y="68"/>
                </a:lnTo>
                <a:lnTo>
                  <a:pt x="80" y="68"/>
                </a:lnTo>
                <a:lnTo>
                  <a:pt x="62" y="68"/>
                </a:lnTo>
                <a:lnTo>
                  <a:pt x="43" y="71"/>
                </a:lnTo>
                <a:lnTo>
                  <a:pt x="22" y="71"/>
                </a:lnTo>
                <a:lnTo>
                  <a:pt x="0" y="71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6" name="Freeform 31"/>
          <p:cNvSpPr>
            <a:spLocks noChangeArrowheads="1"/>
          </p:cNvSpPr>
          <p:nvPr/>
        </p:nvSpPr>
        <p:spPr bwMode="auto">
          <a:xfrm>
            <a:off x="6950075" y="3205163"/>
            <a:ext cx="1196975" cy="288925"/>
          </a:xfrm>
          <a:custGeom>
            <a:avLst/>
            <a:gdLst>
              <a:gd name="T0" fmla="*/ 393 w 754"/>
              <a:gd name="T1" fmla="*/ 132 h 182"/>
              <a:gd name="T2" fmla="*/ 325 w 754"/>
              <a:gd name="T3" fmla="*/ 145 h 182"/>
              <a:gd name="T4" fmla="*/ 263 w 754"/>
              <a:gd name="T5" fmla="*/ 157 h 182"/>
              <a:gd name="T6" fmla="*/ 213 w 754"/>
              <a:gd name="T7" fmla="*/ 163 h 182"/>
              <a:gd name="T8" fmla="*/ 170 w 754"/>
              <a:gd name="T9" fmla="*/ 173 h 182"/>
              <a:gd name="T10" fmla="*/ 139 w 754"/>
              <a:gd name="T11" fmla="*/ 176 h 182"/>
              <a:gd name="T12" fmla="*/ 115 w 754"/>
              <a:gd name="T13" fmla="*/ 179 h 182"/>
              <a:gd name="T14" fmla="*/ 99 w 754"/>
              <a:gd name="T15" fmla="*/ 182 h 182"/>
              <a:gd name="T16" fmla="*/ 84 w 754"/>
              <a:gd name="T17" fmla="*/ 182 h 182"/>
              <a:gd name="T18" fmla="*/ 53 w 754"/>
              <a:gd name="T19" fmla="*/ 176 h 182"/>
              <a:gd name="T20" fmla="*/ 31 w 754"/>
              <a:gd name="T21" fmla="*/ 166 h 182"/>
              <a:gd name="T22" fmla="*/ 16 w 754"/>
              <a:gd name="T23" fmla="*/ 160 h 182"/>
              <a:gd name="T24" fmla="*/ 6 w 754"/>
              <a:gd name="T25" fmla="*/ 151 h 182"/>
              <a:gd name="T26" fmla="*/ 3 w 754"/>
              <a:gd name="T27" fmla="*/ 145 h 182"/>
              <a:gd name="T28" fmla="*/ 0 w 754"/>
              <a:gd name="T29" fmla="*/ 139 h 182"/>
              <a:gd name="T30" fmla="*/ 3 w 754"/>
              <a:gd name="T31" fmla="*/ 136 h 182"/>
              <a:gd name="T32" fmla="*/ 13 w 754"/>
              <a:gd name="T33" fmla="*/ 132 h 182"/>
              <a:gd name="T34" fmla="*/ 22 w 754"/>
              <a:gd name="T35" fmla="*/ 129 h 182"/>
              <a:gd name="T36" fmla="*/ 34 w 754"/>
              <a:gd name="T37" fmla="*/ 126 h 182"/>
              <a:gd name="T38" fmla="*/ 50 w 754"/>
              <a:gd name="T39" fmla="*/ 123 h 182"/>
              <a:gd name="T40" fmla="*/ 71 w 754"/>
              <a:gd name="T41" fmla="*/ 120 h 182"/>
              <a:gd name="T42" fmla="*/ 93 w 754"/>
              <a:gd name="T43" fmla="*/ 117 h 182"/>
              <a:gd name="T44" fmla="*/ 118 w 754"/>
              <a:gd name="T45" fmla="*/ 114 h 182"/>
              <a:gd name="T46" fmla="*/ 145 w 754"/>
              <a:gd name="T47" fmla="*/ 108 h 182"/>
              <a:gd name="T48" fmla="*/ 179 w 754"/>
              <a:gd name="T49" fmla="*/ 102 h 182"/>
              <a:gd name="T50" fmla="*/ 213 w 754"/>
              <a:gd name="T51" fmla="*/ 95 h 182"/>
              <a:gd name="T52" fmla="*/ 254 w 754"/>
              <a:gd name="T53" fmla="*/ 86 h 182"/>
              <a:gd name="T54" fmla="*/ 294 w 754"/>
              <a:gd name="T55" fmla="*/ 77 h 182"/>
              <a:gd name="T56" fmla="*/ 340 w 754"/>
              <a:gd name="T57" fmla="*/ 64 h 182"/>
              <a:gd name="T58" fmla="*/ 390 w 754"/>
              <a:gd name="T59" fmla="*/ 52 h 182"/>
              <a:gd name="T60" fmla="*/ 439 w 754"/>
              <a:gd name="T61" fmla="*/ 40 h 182"/>
              <a:gd name="T62" fmla="*/ 482 w 754"/>
              <a:gd name="T63" fmla="*/ 30 h 182"/>
              <a:gd name="T64" fmla="*/ 523 w 754"/>
              <a:gd name="T65" fmla="*/ 21 h 182"/>
              <a:gd name="T66" fmla="*/ 560 w 754"/>
              <a:gd name="T67" fmla="*/ 12 h 182"/>
              <a:gd name="T68" fmla="*/ 590 w 754"/>
              <a:gd name="T69" fmla="*/ 6 h 182"/>
              <a:gd name="T70" fmla="*/ 618 w 754"/>
              <a:gd name="T71" fmla="*/ 3 h 182"/>
              <a:gd name="T72" fmla="*/ 643 w 754"/>
              <a:gd name="T73" fmla="*/ 0 h 182"/>
              <a:gd name="T74" fmla="*/ 662 w 754"/>
              <a:gd name="T75" fmla="*/ 0 h 182"/>
              <a:gd name="T76" fmla="*/ 692 w 754"/>
              <a:gd name="T77" fmla="*/ 3 h 182"/>
              <a:gd name="T78" fmla="*/ 717 w 754"/>
              <a:gd name="T79" fmla="*/ 6 h 182"/>
              <a:gd name="T80" fmla="*/ 736 w 754"/>
              <a:gd name="T81" fmla="*/ 15 h 182"/>
              <a:gd name="T82" fmla="*/ 745 w 754"/>
              <a:gd name="T83" fmla="*/ 24 h 182"/>
              <a:gd name="T84" fmla="*/ 751 w 754"/>
              <a:gd name="T85" fmla="*/ 37 h 182"/>
              <a:gd name="T86" fmla="*/ 754 w 754"/>
              <a:gd name="T87" fmla="*/ 49 h 182"/>
              <a:gd name="T88" fmla="*/ 754 w 754"/>
              <a:gd name="T89" fmla="*/ 55 h 182"/>
              <a:gd name="T90" fmla="*/ 748 w 754"/>
              <a:gd name="T91" fmla="*/ 61 h 182"/>
              <a:gd name="T92" fmla="*/ 742 w 754"/>
              <a:gd name="T93" fmla="*/ 64 h 182"/>
              <a:gd name="T94" fmla="*/ 723 w 754"/>
              <a:gd name="T95" fmla="*/ 68 h 182"/>
              <a:gd name="T96" fmla="*/ 699 w 754"/>
              <a:gd name="T97" fmla="*/ 74 h 182"/>
              <a:gd name="T98" fmla="*/ 665 w 754"/>
              <a:gd name="T99" fmla="*/ 83 h 182"/>
              <a:gd name="T100" fmla="*/ 618 w 754"/>
              <a:gd name="T101" fmla="*/ 92 h 182"/>
              <a:gd name="T102" fmla="*/ 566 w 754"/>
              <a:gd name="T103" fmla="*/ 102 h 182"/>
              <a:gd name="T104" fmla="*/ 501 w 754"/>
              <a:gd name="T105" fmla="*/ 114 h 182"/>
              <a:gd name="T106" fmla="*/ 430 w 754"/>
              <a:gd name="T107" fmla="*/ 12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4" h="182">
                <a:moveTo>
                  <a:pt x="430" y="126"/>
                </a:moveTo>
                <a:lnTo>
                  <a:pt x="393" y="132"/>
                </a:lnTo>
                <a:lnTo>
                  <a:pt x="356" y="139"/>
                </a:lnTo>
                <a:lnTo>
                  <a:pt x="325" y="145"/>
                </a:lnTo>
                <a:lnTo>
                  <a:pt x="294" y="151"/>
                </a:lnTo>
                <a:lnTo>
                  <a:pt x="263" y="157"/>
                </a:lnTo>
                <a:lnTo>
                  <a:pt x="238" y="160"/>
                </a:lnTo>
                <a:lnTo>
                  <a:pt x="213" y="163"/>
                </a:lnTo>
                <a:lnTo>
                  <a:pt x="192" y="170"/>
                </a:lnTo>
                <a:lnTo>
                  <a:pt x="170" y="173"/>
                </a:lnTo>
                <a:lnTo>
                  <a:pt x="155" y="173"/>
                </a:lnTo>
                <a:lnTo>
                  <a:pt x="139" y="176"/>
                </a:lnTo>
                <a:lnTo>
                  <a:pt x="127" y="179"/>
                </a:lnTo>
                <a:lnTo>
                  <a:pt x="115" y="179"/>
                </a:lnTo>
                <a:lnTo>
                  <a:pt x="105" y="182"/>
                </a:lnTo>
                <a:lnTo>
                  <a:pt x="99" y="182"/>
                </a:lnTo>
                <a:lnTo>
                  <a:pt x="96" y="182"/>
                </a:lnTo>
                <a:lnTo>
                  <a:pt x="84" y="182"/>
                </a:lnTo>
                <a:lnTo>
                  <a:pt x="68" y="179"/>
                </a:lnTo>
                <a:lnTo>
                  <a:pt x="53" y="176"/>
                </a:lnTo>
                <a:lnTo>
                  <a:pt x="37" y="170"/>
                </a:lnTo>
                <a:lnTo>
                  <a:pt x="31" y="166"/>
                </a:lnTo>
                <a:lnTo>
                  <a:pt x="22" y="163"/>
                </a:lnTo>
                <a:lnTo>
                  <a:pt x="16" y="160"/>
                </a:lnTo>
                <a:lnTo>
                  <a:pt x="13" y="157"/>
                </a:lnTo>
                <a:lnTo>
                  <a:pt x="6" y="151"/>
                </a:lnTo>
                <a:lnTo>
                  <a:pt x="3" y="148"/>
                </a:lnTo>
                <a:lnTo>
                  <a:pt x="3" y="145"/>
                </a:lnTo>
                <a:lnTo>
                  <a:pt x="0" y="142"/>
                </a:lnTo>
                <a:lnTo>
                  <a:pt x="0" y="139"/>
                </a:lnTo>
                <a:lnTo>
                  <a:pt x="3" y="139"/>
                </a:lnTo>
                <a:lnTo>
                  <a:pt x="3" y="136"/>
                </a:lnTo>
                <a:lnTo>
                  <a:pt x="6" y="136"/>
                </a:lnTo>
                <a:lnTo>
                  <a:pt x="13" y="132"/>
                </a:lnTo>
                <a:lnTo>
                  <a:pt x="16" y="132"/>
                </a:lnTo>
                <a:lnTo>
                  <a:pt x="22" y="129"/>
                </a:lnTo>
                <a:lnTo>
                  <a:pt x="28" y="129"/>
                </a:lnTo>
                <a:lnTo>
                  <a:pt x="34" y="126"/>
                </a:lnTo>
                <a:lnTo>
                  <a:pt x="43" y="126"/>
                </a:lnTo>
                <a:lnTo>
                  <a:pt x="50" y="123"/>
                </a:lnTo>
                <a:lnTo>
                  <a:pt x="59" y="123"/>
                </a:lnTo>
                <a:lnTo>
                  <a:pt x="71" y="120"/>
                </a:lnTo>
                <a:lnTo>
                  <a:pt x="81" y="120"/>
                </a:lnTo>
                <a:lnTo>
                  <a:pt x="93" y="117"/>
                </a:lnTo>
                <a:lnTo>
                  <a:pt x="105" y="114"/>
                </a:lnTo>
                <a:lnTo>
                  <a:pt x="118" y="114"/>
                </a:lnTo>
                <a:lnTo>
                  <a:pt x="133" y="111"/>
                </a:lnTo>
                <a:lnTo>
                  <a:pt x="145" y="108"/>
                </a:lnTo>
                <a:lnTo>
                  <a:pt x="161" y="105"/>
                </a:lnTo>
                <a:lnTo>
                  <a:pt x="179" y="102"/>
                </a:lnTo>
                <a:lnTo>
                  <a:pt x="195" y="98"/>
                </a:lnTo>
                <a:lnTo>
                  <a:pt x="213" y="95"/>
                </a:lnTo>
                <a:lnTo>
                  <a:pt x="232" y="89"/>
                </a:lnTo>
                <a:lnTo>
                  <a:pt x="254" y="86"/>
                </a:lnTo>
                <a:lnTo>
                  <a:pt x="272" y="80"/>
                </a:lnTo>
                <a:lnTo>
                  <a:pt x="294" y="77"/>
                </a:lnTo>
                <a:lnTo>
                  <a:pt x="319" y="71"/>
                </a:lnTo>
                <a:lnTo>
                  <a:pt x="340" y="64"/>
                </a:lnTo>
                <a:lnTo>
                  <a:pt x="365" y="58"/>
                </a:lnTo>
                <a:lnTo>
                  <a:pt x="390" y="52"/>
                </a:lnTo>
                <a:lnTo>
                  <a:pt x="414" y="46"/>
                </a:lnTo>
                <a:lnTo>
                  <a:pt x="439" y="40"/>
                </a:lnTo>
                <a:lnTo>
                  <a:pt x="461" y="34"/>
                </a:lnTo>
                <a:lnTo>
                  <a:pt x="482" y="30"/>
                </a:lnTo>
                <a:lnTo>
                  <a:pt x="504" y="24"/>
                </a:lnTo>
                <a:lnTo>
                  <a:pt x="523" y="21"/>
                </a:lnTo>
                <a:lnTo>
                  <a:pt x="541" y="18"/>
                </a:lnTo>
                <a:lnTo>
                  <a:pt x="560" y="12"/>
                </a:lnTo>
                <a:lnTo>
                  <a:pt x="575" y="9"/>
                </a:lnTo>
                <a:lnTo>
                  <a:pt x="590" y="6"/>
                </a:lnTo>
                <a:lnTo>
                  <a:pt x="606" y="6"/>
                </a:lnTo>
                <a:lnTo>
                  <a:pt x="618" y="3"/>
                </a:lnTo>
                <a:lnTo>
                  <a:pt x="631" y="3"/>
                </a:lnTo>
                <a:lnTo>
                  <a:pt x="643" y="0"/>
                </a:lnTo>
                <a:lnTo>
                  <a:pt x="652" y="0"/>
                </a:lnTo>
                <a:lnTo>
                  <a:pt x="662" y="0"/>
                </a:lnTo>
                <a:lnTo>
                  <a:pt x="677" y="0"/>
                </a:lnTo>
                <a:lnTo>
                  <a:pt x="692" y="3"/>
                </a:lnTo>
                <a:lnTo>
                  <a:pt x="705" y="3"/>
                </a:lnTo>
                <a:lnTo>
                  <a:pt x="717" y="6"/>
                </a:lnTo>
                <a:lnTo>
                  <a:pt x="726" y="9"/>
                </a:lnTo>
                <a:lnTo>
                  <a:pt x="736" y="15"/>
                </a:lnTo>
                <a:lnTo>
                  <a:pt x="742" y="18"/>
                </a:lnTo>
                <a:lnTo>
                  <a:pt x="745" y="24"/>
                </a:lnTo>
                <a:lnTo>
                  <a:pt x="748" y="30"/>
                </a:lnTo>
                <a:lnTo>
                  <a:pt x="751" y="37"/>
                </a:lnTo>
                <a:lnTo>
                  <a:pt x="754" y="43"/>
                </a:lnTo>
                <a:lnTo>
                  <a:pt x="754" y="49"/>
                </a:lnTo>
                <a:lnTo>
                  <a:pt x="754" y="52"/>
                </a:lnTo>
                <a:lnTo>
                  <a:pt x="754" y="55"/>
                </a:lnTo>
                <a:lnTo>
                  <a:pt x="751" y="58"/>
                </a:lnTo>
                <a:lnTo>
                  <a:pt x="748" y="61"/>
                </a:lnTo>
                <a:lnTo>
                  <a:pt x="745" y="61"/>
                </a:lnTo>
                <a:lnTo>
                  <a:pt x="742" y="64"/>
                </a:lnTo>
                <a:lnTo>
                  <a:pt x="733" y="68"/>
                </a:lnTo>
                <a:lnTo>
                  <a:pt x="723" y="68"/>
                </a:lnTo>
                <a:lnTo>
                  <a:pt x="714" y="71"/>
                </a:lnTo>
                <a:lnTo>
                  <a:pt x="699" y="74"/>
                </a:lnTo>
                <a:lnTo>
                  <a:pt x="683" y="80"/>
                </a:lnTo>
                <a:lnTo>
                  <a:pt x="665" y="83"/>
                </a:lnTo>
                <a:lnTo>
                  <a:pt x="643" y="86"/>
                </a:lnTo>
                <a:lnTo>
                  <a:pt x="618" y="92"/>
                </a:lnTo>
                <a:lnTo>
                  <a:pt x="594" y="95"/>
                </a:lnTo>
                <a:lnTo>
                  <a:pt x="566" y="102"/>
                </a:lnTo>
                <a:lnTo>
                  <a:pt x="535" y="108"/>
                </a:lnTo>
                <a:lnTo>
                  <a:pt x="501" y="114"/>
                </a:lnTo>
                <a:lnTo>
                  <a:pt x="467" y="120"/>
                </a:lnTo>
                <a:lnTo>
                  <a:pt x="430" y="12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7" name="Freeform 32"/>
          <p:cNvSpPr>
            <a:spLocks noChangeArrowheads="1"/>
          </p:cNvSpPr>
          <p:nvPr/>
        </p:nvSpPr>
        <p:spPr bwMode="auto">
          <a:xfrm>
            <a:off x="7245350" y="3371850"/>
            <a:ext cx="760413" cy="809625"/>
          </a:xfrm>
          <a:custGeom>
            <a:avLst/>
            <a:gdLst>
              <a:gd name="T0" fmla="*/ 262 w 479"/>
              <a:gd name="T1" fmla="*/ 330 h 510"/>
              <a:gd name="T2" fmla="*/ 207 w 479"/>
              <a:gd name="T3" fmla="*/ 374 h 510"/>
              <a:gd name="T4" fmla="*/ 163 w 479"/>
              <a:gd name="T5" fmla="*/ 408 h 510"/>
              <a:gd name="T6" fmla="*/ 133 w 479"/>
              <a:gd name="T7" fmla="*/ 435 h 510"/>
              <a:gd name="T8" fmla="*/ 111 w 479"/>
              <a:gd name="T9" fmla="*/ 460 h 510"/>
              <a:gd name="T10" fmla="*/ 102 w 479"/>
              <a:gd name="T11" fmla="*/ 479 h 510"/>
              <a:gd name="T12" fmla="*/ 86 w 479"/>
              <a:gd name="T13" fmla="*/ 500 h 510"/>
              <a:gd name="T14" fmla="*/ 71 w 479"/>
              <a:gd name="T15" fmla="*/ 510 h 510"/>
              <a:gd name="T16" fmla="*/ 55 w 479"/>
              <a:gd name="T17" fmla="*/ 506 h 510"/>
              <a:gd name="T18" fmla="*/ 40 w 479"/>
              <a:gd name="T19" fmla="*/ 491 h 510"/>
              <a:gd name="T20" fmla="*/ 24 w 479"/>
              <a:gd name="T21" fmla="*/ 466 h 510"/>
              <a:gd name="T22" fmla="*/ 3 w 479"/>
              <a:gd name="T23" fmla="*/ 423 h 510"/>
              <a:gd name="T24" fmla="*/ 0 w 479"/>
              <a:gd name="T25" fmla="*/ 404 h 510"/>
              <a:gd name="T26" fmla="*/ 6 w 479"/>
              <a:gd name="T27" fmla="*/ 389 h 510"/>
              <a:gd name="T28" fmla="*/ 24 w 479"/>
              <a:gd name="T29" fmla="*/ 367 h 510"/>
              <a:gd name="T30" fmla="*/ 49 w 479"/>
              <a:gd name="T31" fmla="*/ 343 h 510"/>
              <a:gd name="T32" fmla="*/ 74 w 479"/>
              <a:gd name="T33" fmla="*/ 312 h 510"/>
              <a:gd name="T34" fmla="*/ 89 w 479"/>
              <a:gd name="T35" fmla="*/ 268 h 510"/>
              <a:gd name="T36" fmla="*/ 95 w 479"/>
              <a:gd name="T37" fmla="*/ 234 h 510"/>
              <a:gd name="T38" fmla="*/ 99 w 479"/>
              <a:gd name="T39" fmla="*/ 200 h 510"/>
              <a:gd name="T40" fmla="*/ 99 w 479"/>
              <a:gd name="T41" fmla="*/ 157 h 510"/>
              <a:gd name="T42" fmla="*/ 95 w 479"/>
              <a:gd name="T43" fmla="*/ 105 h 510"/>
              <a:gd name="T44" fmla="*/ 89 w 479"/>
              <a:gd name="T45" fmla="*/ 46 h 510"/>
              <a:gd name="T46" fmla="*/ 176 w 479"/>
              <a:gd name="T47" fmla="*/ 0 h 510"/>
              <a:gd name="T48" fmla="*/ 176 w 479"/>
              <a:gd name="T49" fmla="*/ 65 h 510"/>
              <a:gd name="T50" fmla="*/ 176 w 479"/>
              <a:gd name="T51" fmla="*/ 120 h 510"/>
              <a:gd name="T52" fmla="*/ 173 w 479"/>
              <a:gd name="T53" fmla="*/ 166 h 510"/>
              <a:gd name="T54" fmla="*/ 170 w 479"/>
              <a:gd name="T55" fmla="*/ 204 h 510"/>
              <a:gd name="T56" fmla="*/ 167 w 479"/>
              <a:gd name="T57" fmla="*/ 228 h 510"/>
              <a:gd name="T58" fmla="*/ 163 w 479"/>
              <a:gd name="T59" fmla="*/ 256 h 510"/>
              <a:gd name="T60" fmla="*/ 163 w 479"/>
              <a:gd name="T61" fmla="*/ 278 h 510"/>
              <a:gd name="T62" fmla="*/ 167 w 479"/>
              <a:gd name="T63" fmla="*/ 287 h 510"/>
              <a:gd name="T64" fmla="*/ 179 w 479"/>
              <a:gd name="T65" fmla="*/ 284 h 510"/>
              <a:gd name="T66" fmla="*/ 201 w 479"/>
              <a:gd name="T67" fmla="*/ 278 h 510"/>
              <a:gd name="T68" fmla="*/ 231 w 479"/>
              <a:gd name="T69" fmla="*/ 262 h 510"/>
              <a:gd name="T70" fmla="*/ 275 w 479"/>
              <a:gd name="T71" fmla="*/ 244 h 510"/>
              <a:gd name="T72" fmla="*/ 324 w 479"/>
              <a:gd name="T73" fmla="*/ 216 h 510"/>
              <a:gd name="T74" fmla="*/ 374 w 479"/>
              <a:gd name="T75" fmla="*/ 191 h 510"/>
              <a:gd name="T76" fmla="*/ 414 w 479"/>
              <a:gd name="T77" fmla="*/ 170 h 510"/>
              <a:gd name="T78" fmla="*/ 445 w 479"/>
              <a:gd name="T79" fmla="*/ 157 h 510"/>
              <a:gd name="T80" fmla="*/ 466 w 479"/>
              <a:gd name="T81" fmla="*/ 151 h 510"/>
              <a:gd name="T82" fmla="*/ 479 w 479"/>
              <a:gd name="T83" fmla="*/ 154 h 510"/>
              <a:gd name="T84" fmla="*/ 476 w 479"/>
              <a:gd name="T85" fmla="*/ 163 h 510"/>
              <a:gd name="T86" fmla="*/ 457 w 479"/>
              <a:gd name="T87" fmla="*/ 182 h 510"/>
              <a:gd name="T88" fmla="*/ 426 w 479"/>
              <a:gd name="T89" fmla="*/ 207 h 510"/>
              <a:gd name="T90" fmla="*/ 383 w 479"/>
              <a:gd name="T91" fmla="*/ 241 h 510"/>
              <a:gd name="T92" fmla="*/ 327 w 479"/>
              <a:gd name="T93" fmla="*/ 284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9" h="510">
                <a:moveTo>
                  <a:pt x="306" y="299"/>
                </a:moveTo>
                <a:lnTo>
                  <a:pt x="284" y="315"/>
                </a:lnTo>
                <a:lnTo>
                  <a:pt x="262" y="330"/>
                </a:lnTo>
                <a:lnTo>
                  <a:pt x="244" y="346"/>
                </a:lnTo>
                <a:lnTo>
                  <a:pt x="225" y="358"/>
                </a:lnTo>
                <a:lnTo>
                  <a:pt x="207" y="374"/>
                </a:lnTo>
                <a:lnTo>
                  <a:pt x="191" y="386"/>
                </a:lnTo>
                <a:lnTo>
                  <a:pt x="179" y="395"/>
                </a:lnTo>
                <a:lnTo>
                  <a:pt x="163" y="408"/>
                </a:lnTo>
                <a:lnTo>
                  <a:pt x="154" y="417"/>
                </a:lnTo>
                <a:lnTo>
                  <a:pt x="142" y="426"/>
                </a:lnTo>
                <a:lnTo>
                  <a:pt x="133" y="435"/>
                </a:lnTo>
                <a:lnTo>
                  <a:pt x="123" y="445"/>
                </a:lnTo>
                <a:lnTo>
                  <a:pt x="117" y="451"/>
                </a:lnTo>
                <a:lnTo>
                  <a:pt x="111" y="460"/>
                </a:lnTo>
                <a:lnTo>
                  <a:pt x="108" y="463"/>
                </a:lnTo>
                <a:lnTo>
                  <a:pt x="105" y="469"/>
                </a:lnTo>
                <a:lnTo>
                  <a:pt x="102" y="479"/>
                </a:lnTo>
                <a:lnTo>
                  <a:pt x="95" y="488"/>
                </a:lnTo>
                <a:lnTo>
                  <a:pt x="89" y="494"/>
                </a:lnTo>
                <a:lnTo>
                  <a:pt x="86" y="500"/>
                </a:lnTo>
                <a:lnTo>
                  <a:pt x="80" y="503"/>
                </a:lnTo>
                <a:lnTo>
                  <a:pt x="77" y="506"/>
                </a:lnTo>
                <a:lnTo>
                  <a:pt x="71" y="510"/>
                </a:lnTo>
                <a:lnTo>
                  <a:pt x="65" y="510"/>
                </a:lnTo>
                <a:lnTo>
                  <a:pt x="61" y="510"/>
                </a:lnTo>
                <a:lnTo>
                  <a:pt x="55" y="506"/>
                </a:lnTo>
                <a:lnTo>
                  <a:pt x="49" y="503"/>
                </a:lnTo>
                <a:lnTo>
                  <a:pt x="46" y="497"/>
                </a:lnTo>
                <a:lnTo>
                  <a:pt x="40" y="491"/>
                </a:lnTo>
                <a:lnTo>
                  <a:pt x="37" y="485"/>
                </a:lnTo>
                <a:lnTo>
                  <a:pt x="31" y="476"/>
                </a:lnTo>
                <a:lnTo>
                  <a:pt x="24" y="466"/>
                </a:lnTo>
                <a:lnTo>
                  <a:pt x="15" y="448"/>
                </a:lnTo>
                <a:lnTo>
                  <a:pt x="6" y="429"/>
                </a:lnTo>
                <a:lnTo>
                  <a:pt x="3" y="423"/>
                </a:lnTo>
                <a:lnTo>
                  <a:pt x="3" y="417"/>
                </a:lnTo>
                <a:lnTo>
                  <a:pt x="0" y="411"/>
                </a:lnTo>
                <a:lnTo>
                  <a:pt x="0" y="404"/>
                </a:lnTo>
                <a:lnTo>
                  <a:pt x="0" y="398"/>
                </a:lnTo>
                <a:lnTo>
                  <a:pt x="3" y="395"/>
                </a:lnTo>
                <a:lnTo>
                  <a:pt x="6" y="389"/>
                </a:lnTo>
                <a:lnTo>
                  <a:pt x="12" y="383"/>
                </a:lnTo>
                <a:lnTo>
                  <a:pt x="15" y="374"/>
                </a:lnTo>
                <a:lnTo>
                  <a:pt x="24" y="367"/>
                </a:lnTo>
                <a:lnTo>
                  <a:pt x="31" y="361"/>
                </a:lnTo>
                <a:lnTo>
                  <a:pt x="40" y="352"/>
                </a:lnTo>
                <a:lnTo>
                  <a:pt x="49" y="343"/>
                </a:lnTo>
                <a:lnTo>
                  <a:pt x="58" y="333"/>
                </a:lnTo>
                <a:lnTo>
                  <a:pt x="68" y="324"/>
                </a:lnTo>
                <a:lnTo>
                  <a:pt x="74" y="312"/>
                </a:lnTo>
                <a:lnTo>
                  <a:pt x="80" y="296"/>
                </a:lnTo>
                <a:lnTo>
                  <a:pt x="83" y="284"/>
                </a:lnTo>
                <a:lnTo>
                  <a:pt x="89" y="268"/>
                </a:lnTo>
                <a:lnTo>
                  <a:pt x="92" y="253"/>
                </a:lnTo>
                <a:lnTo>
                  <a:pt x="95" y="244"/>
                </a:lnTo>
                <a:lnTo>
                  <a:pt x="95" y="234"/>
                </a:lnTo>
                <a:lnTo>
                  <a:pt x="95" y="225"/>
                </a:lnTo>
                <a:lnTo>
                  <a:pt x="99" y="213"/>
                </a:lnTo>
                <a:lnTo>
                  <a:pt x="99" y="200"/>
                </a:lnTo>
                <a:lnTo>
                  <a:pt x="99" y="188"/>
                </a:lnTo>
                <a:lnTo>
                  <a:pt x="99" y="173"/>
                </a:lnTo>
                <a:lnTo>
                  <a:pt x="99" y="157"/>
                </a:lnTo>
                <a:lnTo>
                  <a:pt x="95" y="142"/>
                </a:lnTo>
                <a:lnTo>
                  <a:pt x="95" y="123"/>
                </a:lnTo>
                <a:lnTo>
                  <a:pt x="95" y="105"/>
                </a:lnTo>
                <a:lnTo>
                  <a:pt x="92" y="86"/>
                </a:lnTo>
                <a:lnTo>
                  <a:pt x="92" y="68"/>
                </a:lnTo>
                <a:lnTo>
                  <a:pt x="89" y="46"/>
                </a:lnTo>
                <a:lnTo>
                  <a:pt x="89" y="24"/>
                </a:lnTo>
                <a:lnTo>
                  <a:pt x="86" y="0"/>
                </a:lnTo>
                <a:lnTo>
                  <a:pt x="176" y="0"/>
                </a:lnTo>
                <a:lnTo>
                  <a:pt x="176" y="24"/>
                </a:lnTo>
                <a:lnTo>
                  <a:pt x="176" y="46"/>
                </a:lnTo>
                <a:lnTo>
                  <a:pt x="176" y="65"/>
                </a:lnTo>
                <a:lnTo>
                  <a:pt x="176" y="86"/>
                </a:lnTo>
                <a:lnTo>
                  <a:pt x="176" y="105"/>
                </a:lnTo>
                <a:lnTo>
                  <a:pt x="176" y="120"/>
                </a:lnTo>
                <a:lnTo>
                  <a:pt x="173" y="139"/>
                </a:lnTo>
                <a:lnTo>
                  <a:pt x="173" y="154"/>
                </a:lnTo>
                <a:lnTo>
                  <a:pt x="173" y="166"/>
                </a:lnTo>
                <a:lnTo>
                  <a:pt x="173" y="179"/>
                </a:lnTo>
                <a:lnTo>
                  <a:pt x="173" y="191"/>
                </a:lnTo>
                <a:lnTo>
                  <a:pt x="170" y="204"/>
                </a:lnTo>
                <a:lnTo>
                  <a:pt x="170" y="213"/>
                </a:lnTo>
                <a:lnTo>
                  <a:pt x="170" y="222"/>
                </a:lnTo>
                <a:lnTo>
                  <a:pt x="167" y="228"/>
                </a:lnTo>
                <a:lnTo>
                  <a:pt x="167" y="234"/>
                </a:lnTo>
                <a:lnTo>
                  <a:pt x="163" y="247"/>
                </a:lnTo>
                <a:lnTo>
                  <a:pt x="163" y="256"/>
                </a:lnTo>
                <a:lnTo>
                  <a:pt x="163" y="265"/>
                </a:lnTo>
                <a:lnTo>
                  <a:pt x="163" y="272"/>
                </a:lnTo>
                <a:lnTo>
                  <a:pt x="163" y="278"/>
                </a:lnTo>
                <a:lnTo>
                  <a:pt x="163" y="281"/>
                </a:lnTo>
                <a:lnTo>
                  <a:pt x="163" y="284"/>
                </a:lnTo>
                <a:lnTo>
                  <a:pt x="167" y="287"/>
                </a:lnTo>
                <a:lnTo>
                  <a:pt x="170" y="287"/>
                </a:lnTo>
                <a:lnTo>
                  <a:pt x="176" y="287"/>
                </a:lnTo>
                <a:lnTo>
                  <a:pt x="179" y="284"/>
                </a:lnTo>
                <a:lnTo>
                  <a:pt x="185" y="284"/>
                </a:lnTo>
                <a:lnTo>
                  <a:pt x="194" y="281"/>
                </a:lnTo>
                <a:lnTo>
                  <a:pt x="201" y="278"/>
                </a:lnTo>
                <a:lnTo>
                  <a:pt x="210" y="272"/>
                </a:lnTo>
                <a:lnTo>
                  <a:pt x="222" y="268"/>
                </a:lnTo>
                <a:lnTo>
                  <a:pt x="231" y="262"/>
                </a:lnTo>
                <a:lnTo>
                  <a:pt x="244" y="256"/>
                </a:lnTo>
                <a:lnTo>
                  <a:pt x="259" y="250"/>
                </a:lnTo>
                <a:lnTo>
                  <a:pt x="275" y="244"/>
                </a:lnTo>
                <a:lnTo>
                  <a:pt x="290" y="234"/>
                </a:lnTo>
                <a:lnTo>
                  <a:pt x="306" y="225"/>
                </a:lnTo>
                <a:lnTo>
                  <a:pt x="324" y="216"/>
                </a:lnTo>
                <a:lnTo>
                  <a:pt x="343" y="207"/>
                </a:lnTo>
                <a:lnTo>
                  <a:pt x="358" y="197"/>
                </a:lnTo>
                <a:lnTo>
                  <a:pt x="374" y="191"/>
                </a:lnTo>
                <a:lnTo>
                  <a:pt x="389" y="182"/>
                </a:lnTo>
                <a:lnTo>
                  <a:pt x="401" y="176"/>
                </a:lnTo>
                <a:lnTo>
                  <a:pt x="414" y="170"/>
                </a:lnTo>
                <a:lnTo>
                  <a:pt x="426" y="166"/>
                </a:lnTo>
                <a:lnTo>
                  <a:pt x="435" y="160"/>
                </a:lnTo>
                <a:lnTo>
                  <a:pt x="445" y="157"/>
                </a:lnTo>
                <a:lnTo>
                  <a:pt x="454" y="154"/>
                </a:lnTo>
                <a:lnTo>
                  <a:pt x="460" y="151"/>
                </a:lnTo>
                <a:lnTo>
                  <a:pt x="466" y="151"/>
                </a:lnTo>
                <a:lnTo>
                  <a:pt x="469" y="151"/>
                </a:lnTo>
                <a:lnTo>
                  <a:pt x="476" y="151"/>
                </a:lnTo>
                <a:lnTo>
                  <a:pt x="479" y="154"/>
                </a:lnTo>
                <a:lnTo>
                  <a:pt x="479" y="157"/>
                </a:lnTo>
                <a:lnTo>
                  <a:pt x="479" y="160"/>
                </a:lnTo>
                <a:lnTo>
                  <a:pt x="476" y="163"/>
                </a:lnTo>
                <a:lnTo>
                  <a:pt x="469" y="170"/>
                </a:lnTo>
                <a:lnTo>
                  <a:pt x="463" y="176"/>
                </a:lnTo>
                <a:lnTo>
                  <a:pt x="457" y="182"/>
                </a:lnTo>
                <a:lnTo>
                  <a:pt x="448" y="188"/>
                </a:lnTo>
                <a:lnTo>
                  <a:pt x="438" y="197"/>
                </a:lnTo>
                <a:lnTo>
                  <a:pt x="426" y="207"/>
                </a:lnTo>
                <a:lnTo>
                  <a:pt x="414" y="219"/>
                </a:lnTo>
                <a:lnTo>
                  <a:pt x="398" y="228"/>
                </a:lnTo>
                <a:lnTo>
                  <a:pt x="383" y="241"/>
                </a:lnTo>
                <a:lnTo>
                  <a:pt x="367" y="256"/>
                </a:lnTo>
                <a:lnTo>
                  <a:pt x="349" y="268"/>
                </a:lnTo>
                <a:lnTo>
                  <a:pt x="327" y="284"/>
                </a:lnTo>
                <a:lnTo>
                  <a:pt x="306" y="29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8" name="Freeform 33"/>
          <p:cNvSpPr>
            <a:spLocks noChangeArrowheads="1"/>
          </p:cNvSpPr>
          <p:nvPr/>
        </p:nvSpPr>
        <p:spPr bwMode="auto">
          <a:xfrm>
            <a:off x="7672388" y="4067175"/>
            <a:ext cx="976312" cy="227013"/>
          </a:xfrm>
          <a:custGeom>
            <a:avLst/>
            <a:gdLst>
              <a:gd name="T0" fmla="*/ 6 w 615"/>
              <a:gd name="T1" fmla="*/ 121 h 143"/>
              <a:gd name="T2" fmla="*/ 0 w 615"/>
              <a:gd name="T3" fmla="*/ 112 h 143"/>
              <a:gd name="T4" fmla="*/ 3 w 615"/>
              <a:gd name="T5" fmla="*/ 102 h 143"/>
              <a:gd name="T6" fmla="*/ 15 w 615"/>
              <a:gd name="T7" fmla="*/ 96 h 143"/>
              <a:gd name="T8" fmla="*/ 46 w 615"/>
              <a:gd name="T9" fmla="*/ 90 h 143"/>
              <a:gd name="T10" fmla="*/ 92 w 615"/>
              <a:gd name="T11" fmla="*/ 81 h 143"/>
              <a:gd name="T12" fmla="*/ 120 w 615"/>
              <a:gd name="T13" fmla="*/ 78 h 143"/>
              <a:gd name="T14" fmla="*/ 135 w 615"/>
              <a:gd name="T15" fmla="*/ 75 h 143"/>
              <a:gd name="T16" fmla="*/ 157 w 615"/>
              <a:gd name="T17" fmla="*/ 72 h 143"/>
              <a:gd name="T18" fmla="*/ 179 w 615"/>
              <a:gd name="T19" fmla="*/ 65 h 143"/>
              <a:gd name="T20" fmla="*/ 203 w 615"/>
              <a:gd name="T21" fmla="*/ 62 h 143"/>
              <a:gd name="T22" fmla="*/ 234 w 615"/>
              <a:gd name="T23" fmla="*/ 56 h 143"/>
              <a:gd name="T24" fmla="*/ 268 w 615"/>
              <a:gd name="T25" fmla="*/ 47 h 143"/>
              <a:gd name="T26" fmla="*/ 305 w 615"/>
              <a:gd name="T27" fmla="*/ 38 h 143"/>
              <a:gd name="T28" fmla="*/ 343 w 615"/>
              <a:gd name="T29" fmla="*/ 31 h 143"/>
              <a:gd name="T30" fmla="*/ 380 w 615"/>
              <a:gd name="T31" fmla="*/ 22 h 143"/>
              <a:gd name="T32" fmla="*/ 414 w 615"/>
              <a:gd name="T33" fmla="*/ 16 h 143"/>
              <a:gd name="T34" fmla="*/ 445 w 615"/>
              <a:gd name="T35" fmla="*/ 10 h 143"/>
              <a:gd name="T36" fmla="*/ 469 w 615"/>
              <a:gd name="T37" fmla="*/ 7 h 143"/>
              <a:gd name="T38" fmla="*/ 494 w 615"/>
              <a:gd name="T39" fmla="*/ 4 h 143"/>
              <a:gd name="T40" fmla="*/ 513 w 615"/>
              <a:gd name="T41" fmla="*/ 0 h 143"/>
              <a:gd name="T42" fmla="*/ 537 w 615"/>
              <a:gd name="T43" fmla="*/ 0 h 143"/>
              <a:gd name="T44" fmla="*/ 562 w 615"/>
              <a:gd name="T45" fmla="*/ 0 h 143"/>
              <a:gd name="T46" fmla="*/ 581 w 615"/>
              <a:gd name="T47" fmla="*/ 4 h 143"/>
              <a:gd name="T48" fmla="*/ 596 w 615"/>
              <a:gd name="T49" fmla="*/ 10 h 143"/>
              <a:gd name="T50" fmla="*/ 608 w 615"/>
              <a:gd name="T51" fmla="*/ 16 h 143"/>
              <a:gd name="T52" fmla="*/ 615 w 615"/>
              <a:gd name="T53" fmla="*/ 22 h 143"/>
              <a:gd name="T54" fmla="*/ 611 w 615"/>
              <a:gd name="T55" fmla="*/ 31 h 143"/>
              <a:gd name="T56" fmla="*/ 602 w 615"/>
              <a:gd name="T57" fmla="*/ 41 h 143"/>
              <a:gd name="T58" fmla="*/ 584 w 615"/>
              <a:gd name="T59" fmla="*/ 53 h 143"/>
              <a:gd name="T60" fmla="*/ 568 w 615"/>
              <a:gd name="T61" fmla="*/ 59 h 143"/>
              <a:gd name="T62" fmla="*/ 550 w 615"/>
              <a:gd name="T63" fmla="*/ 62 h 143"/>
              <a:gd name="T64" fmla="*/ 525 w 615"/>
              <a:gd name="T65" fmla="*/ 68 h 143"/>
              <a:gd name="T66" fmla="*/ 497 w 615"/>
              <a:gd name="T67" fmla="*/ 78 h 143"/>
              <a:gd name="T68" fmla="*/ 460 w 615"/>
              <a:gd name="T69" fmla="*/ 84 h 143"/>
              <a:gd name="T70" fmla="*/ 420 w 615"/>
              <a:gd name="T71" fmla="*/ 90 h 143"/>
              <a:gd name="T72" fmla="*/ 373 w 615"/>
              <a:gd name="T73" fmla="*/ 99 h 143"/>
              <a:gd name="T74" fmla="*/ 324 w 615"/>
              <a:gd name="T75" fmla="*/ 109 h 143"/>
              <a:gd name="T76" fmla="*/ 275 w 615"/>
              <a:gd name="T77" fmla="*/ 118 h 143"/>
              <a:gd name="T78" fmla="*/ 228 w 615"/>
              <a:gd name="T79" fmla="*/ 124 h 143"/>
              <a:gd name="T80" fmla="*/ 191 w 615"/>
              <a:gd name="T81" fmla="*/ 130 h 143"/>
              <a:gd name="T82" fmla="*/ 157 w 615"/>
              <a:gd name="T83" fmla="*/ 133 h 143"/>
              <a:gd name="T84" fmla="*/ 129 w 615"/>
              <a:gd name="T85" fmla="*/ 136 h 143"/>
              <a:gd name="T86" fmla="*/ 108 w 615"/>
              <a:gd name="T87" fmla="*/ 140 h 143"/>
              <a:gd name="T88" fmla="*/ 92 w 615"/>
              <a:gd name="T89" fmla="*/ 143 h 143"/>
              <a:gd name="T90" fmla="*/ 80 w 615"/>
              <a:gd name="T91" fmla="*/ 143 h 143"/>
              <a:gd name="T92" fmla="*/ 46 w 615"/>
              <a:gd name="T93" fmla="*/ 140 h 143"/>
              <a:gd name="T94" fmla="*/ 12 w 615"/>
              <a:gd name="T95" fmla="*/ 12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" h="143">
                <a:moveTo>
                  <a:pt x="12" y="124"/>
                </a:moveTo>
                <a:lnTo>
                  <a:pt x="6" y="121"/>
                </a:lnTo>
                <a:lnTo>
                  <a:pt x="0" y="115"/>
                </a:lnTo>
                <a:lnTo>
                  <a:pt x="0" y="112"/>
                </a:lnTo>
                <a:lnTo>
                  <a:pt x="0" y="106"/>
                </a:lnTo>
                <a:lnTo>
                  <a:pt x="3" y="102"/>
                </a:lnTo>
                <a:lnTo>
                  <a:pt x="6" y="99"/>
                </a:lnTo>
                <a:lnTo>
                  <a:pt x="15" y="96"/>
                </a:lnTo>
                <a:lnTo>
                  <a:pt x="24" y="93"/>
                </a:lnTo>
                <a:lnTo>
                  <a:pt x="46" y="90"/>
                </a:lnTo>
                <a:lnTo>
                  <a:pt x="68" y="84"/>
                </a:lnTo>
                <a:lnTo>
                  <a:pt x="92" y="81"/>
                </a:lnTo>
                <a:lnTo>
                  <a:pt x="114" y="78"/>
                </a:lnTo>
                <a:lnTo>
                  <a:pt x="120" y="78"/>
                </a:lnTo>
                <a:lnTo>
                  <a:pt x="129" y="75"/>
                </a:lnTo>
                <a:lnTo>
                  <a:pt x="135" y="75"/>
                </a:lnTo>
                <a:lnTo>
                  <a:pt x="145" y="75"/>
                </a:lnTo>
                <a:lnTo>
                  <a:pt x="157" y="72"/>
                </a:lnTo>
                <a:lnTo>
                  <a:pt x="166" y="68"/>
                </a:lnTo>
                <a:lnTo>
                  <a:pt x="179" y="65"/>
                </a:lnTo>
                <a:lnTo>
                  <a:pt x="191" y="65"/>
                </a:lnTo>
                <a:lnTo>
                  <a:pt x="203" y="62"/>
                </a:lnTo>
                <a:lnTo>
                  <a:pt x="219" y="59"/>
                </a:lnTo>
                <a:lnTo>
                  <a:pt x="234" y="56"/>
                </a:lnTo>
                <a:lnTo>
                  <a:pt x="250" y="50"/>
                </a:lnTo>
                <a:lnTo>
                  <a:pt x="268" y="47"/>
                </a:lnTo>
                <a:lnTo>
                  <a:pt x="287" y="44"/>
                </a:lnTo>
                <a:lnTo>
                  <a:pt x="305" y="38"/>
                </a:lnTo>
                <a:lnTo>
                  <a:pt x="324" y="34"/>
                </a:lnTo>
                <a:lnTo>
                  <a:pt x="343" y="31"/>
                </a:lnTo>
                <a:lnTo>
                  <a:pt x="364" y="25"/>
                </a:lnTo>
                <a:lnTo>
                  <a:pt x="380" y="22"/>
                </a:lnTo>
                <a:lnTo>
                  <a:pt x="398" y="19"/>
                </a:lnTo>
                <a:lnTo>
                  <a:pt x="414" y="16"/>
                </a:lnTo>
                <a:lnTo>
                  <a:pt x="429" y="13"/>
                </a:lnTo>
                <a:lnTo>
                  <a:pt x="445" y="10"/>
                </a:lnTo>
                <a:lnTo>
                  <a:pt x="457" y="10"/>
                </a:lnTo>
                <a:lnTo>
                  <a:pt x="469" y="7"/>
                </a:lnTo>
                <a:lnTo>
                  <a:pt x="482" y="4"/>
                </a:lnTo>
                <a:lnTo>
                  <a:pt x="494" y="4"/>
                </a:lnTo>
                <a:lnTo>
                  <a:pt x="503" y="4"/>
                </a:lnTo>
                <a:lnTo>
                  <a:pt x="513" y="0"/>
                </a:lnTo>
                <a:lnTo>
                  <a:pt x="522" y="0"/>
                </a:lnTo>
                <a:lnTo>
                  <a:pt x="537" y="0"/>
                </a:lnTo>
                <a:lnTo>
                  <a:pt x="550" y="0"/>
                </a:lnTo>
                <a:lnTo>
                  <a:pt x="562" y="0"/>
                </a:lnTo>
                <a:lnTo>
                  <a:pt x="571" y="4"/>
                </a:lnTo>
                <a:lnTo>
                  <a:pt x="581" y="4"/>
                </a:lnTo>
                <a:lnTo>
                  <a:pt x="590" y="7"/>
                </a:lnTo>
                <a:lnTo>
                  <a:pt x="596" y="10"/>
                </a:lnTo>
                <a:lnTo>
                  <a:pt x="602" y="13"/>
                </a:lnTo>
                <a:lnTo>
                  <a:pt x="608" y="16"/>
                </a:lnTo>
                <a:lnTo>
                  <a:pt x="611" y="19"/>
                </a:lnTo>
                <a:lnTo>
                  <a:pt x="615" y="22"/>
                </a:lnTo>
                <a:lnTo>
                  <a:pt x="615" y="28"/>
                </a:lnTo>
                <a:lnTo>
                  <a:pt x="611" y="31"/>
                </a:lnTo>
                <a:lnTo>
                  <a:pt x="608" y="38"/>
                </a:lnTo>
                <a:lnTo>
                  <a:pt x="602" y="41"/>
                </a:lnTo>
                <a:lnTo>
                  <a:pt x="593" y="47"/>
                </a:lnTo>
                <a:lnTo>
                  <a:pt x="584" y="53"/>
                </a:lnTo>
                <a:lnTo>
                  <a:pt x="577" y="56"/>
                </a:lnTo>
                <a:lnTo>
                  <a:pt x="568" y="59"/>
                </a:lnTo>
                <a:lnTo>
                  <a:pt x="559" y="59"/>
                </a:lnTo>
                <a:lnTo>
                  <a:pt x="550" y="62"/>
                </a:lnTo>
                <a:lnTo>
                  <a:pt x="537" y="65"/>
                </a:lnTo>
                <a:lnTo>
                  <a:pt x="525" y="68"/>
                </a:lnTo>
                <a:lnTo>
                  <a:pt x="513" y="72"/>
                </a:lnTo>
                <a:lnTo>
                  <a:pt x="497" y="78"/>
                </a:lnTo>
                <a:lnTo>
                  <a:pt x="479" y="81"/>
                </a:lnTo>
                <a:lnTo>
                  <a:pt x="460" y="84"/>
                </a:lnTo>
                <a:lnTo>
                  <a:pt x="441" y="87"/>
                </a:lnTo>
                <a:lnTo>
                  <a:pt x="420" y="90"/>
                </a:lnTo>
                <a:lnTo>
                  <a:pt x="398" y="96"/>
                </a:lnTo>
                <a:lnTo>
                  <a:pt x="373" y="99"/>
                </a:lnTo>
                <a:lnTo>
                  <a:pt x="349" y="106"/>
                </a:lnTo>
                <a:lnTo>
                  <a:pt x="324" y="109"/>
                </a:lnTo>
                <a:lnTo>
                  <a:pt x="299" y="112"/>
                </a:lnTo>
                <a:lnTo>
                  <a:pt x="275" y="118"/>
                </a:lnTo>
                <a:lnTo>
                  <a:pt x="250" y="121"/>
                </a:lnTo>
                <a:lnTo>
                  <a:pt x="228" y="124"/>
                </a:lnTo>
                <a:lnTo>
                  <a:pt x="210" y="127"/>
                </a:lnTo>
                <a:lnTo>
                  <a:pt x="191" y="130"/>
                </a:lnTo>
                <a:lnTo>
                  <a:pt x="173" y="130"/>
                </a:lnTo>
                <a:lnTo>
                  <a:pt x="157" y="133"/>
                </a:lnTo>
                <a:lnTo>
                  <a:pt x="142" y="136"/>
                </a:lnTo>
                <a:lnTo>
                  <a:pt x="129" y="136"/>
                </a:lnTo>
                <a:lnTo>
                  <a:pt x="117" y="140"/>
                </a:lnTo>
                <a:lnTo>
                  <a:pt x="108" y="140"/>
                </a:lnTo>
                <a:lnTo>
                  <a:pt x="98" y="143"/>
                </a:lnTo>
                <a:lnTo>
                  <a:pt x="92" y="143"/>
                </a:lnTo>
                <a:lnTo>
                  <a:pt x="86" y="143"/>
                </a:lnTo>
                <a:lnTo>
                  <a:pt x="80" y="143"/>
                </a:lnTo>
                <a:lnTo>
                  <a:pt x="61" y="143"/>
                </a:lnTo>
                <a:lnTo>
                  <a:pt x="46" y="140"/>
                </a:lnTo>
                <a:lnTo>
                  <a:pt x="27" y="133"/>
                </a:lnTo>
                <a:lnTo>
                  <a:pt x="12" y="12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09" name="Freeform 34"/>
          <p:cNvSpPr>
            <a:spLocks noChangeArrowheads="1"/>
          </p:cNvSpPr>
          <p:nvPr/>
        </p:nvSpPr>
        <p:spPr bwMode="auto">
          <a:xfrm>
            <a:off x="8069263" y="4200525"/>
            <a:ext cx="152400" cy="715963"/>
          </a:xfrm>
          <a:custGeom>
            <a:avLst/>
            <a:gdLst>
              <a:gd name="T0" fmla="*/ 96 w 96"/>
              <a:gd name="T1" fmla="*/ 0 h 451"/>
              <a:gd name="T2" fmla="*/ 96 w 96"/>
              <a:gd name="T3" fmla="*/ 43 h 451"/>
              <a:gd name="T4" fmla="*/ 93 w 96"/>
              <a:gd name="T5" fmla="*/ 86 h 451"/>
              <a:gd name="T6" fmla="*/ 93 w 96"/>
              <a:gd name="T7" fmla="*/ 127 h 451"/>
              <a:gd name="T8" fmla="*/ 93 w 96"/>
              <a:gd name="T9" fmla="*/ 167 h 451"/>
              <a:gd name="T10" fmla="*/ 89 w 96"/>
              <a:gd name="T11" fmla="*/ 201 h 451"/>
              <a:gd name="T12" fmla="*/ 89 w 96"/>
              <a:gd name="T13" fmla="*/ 235 h 451"/>
              <a:gd name="T14" fmla="*/ 89 w 96"/>
              <a:gd name="T15" fmla="*/ 266 h 451"/>
              <a:gd name="T16" fmla="*/ 86 w 96"/>
              <a:gd name="T17" fmla="*/ 297 h 451"/>
              <a:gd name="T18" fmla="*/ 86 w 96"/>
              <a:gd name="T19" fmla="*/ 324 h 451"/>
              <a:gd name="T20" fmla="*/ 86 w 96"/>
              <a:gd name="T21" fmla="*/ 349 h 451"/>
              <a:gd name="T22" fmla="*/ 86 w 96"/>
              <a:gd name="T23" fmla="*/ 371 h 451"/>
              <a:gd name="T24" fmla="*/ 83 w 96"/>
              <a:gd name="T25" fmla="*/ 392 h 451"/>
              <a:gd name="T26" fmla="*/ 83 w 96"/>
              <a:gd name="T27" fmla="*/ 411 h 451"/>
              <a:gd name="T28" fmla="*/ 83 w 96"/>
              <a:gd name="T29" fmla="*/ 426 h 451"/>
              <a:gd name="T30" fmla="*/ 83 w 96"/>
              <a:gd name="T31" fmla="*/ 439 h 451"/>
              <a:gd name="T32" fmla="*/ 83 w 96"/>
              <a:gd name="T33" fmla="*/ 451 h 451"/>
              <a:gd name="T34" fmla="*/ 0 w 96"/>
              <a:gd name="T35" fmla="*/ 451 h 451"/>
              <a:gd name="T36" fmla="*/ 0 w 96"/>
              <a:gd name="T37" fmla="*/ 0 h 451"/>
              <a:gd name="T38" fmla="*/ 96 w 96"/>
              <a:gd name="T39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451">
                <a:moveTo>
                  <a:pt x="96" y="0"/>
                </a:moveTo>
                <a:lnTo>
                  <a:pt x="96" y="43"/>
                </a:lnTo>
                <a:lnTo>
                  <a:pt x="93" y="86"/>
                </a:lnTo>
                <a:lnTo>
                  <a:pt x="93" y="127"/>
                </a:lnTo>
                <a:lnTo>
                  <a:pt x="93" y="167"/>
                </a:lnTo>
                <a:lnTo>
                  <a:pt x="89" y="201"/>
                </a:lnTo>
                <a:lnTo>
                  <a:pt x="89" y="235"/>
                </a:lnTo>
                <a:lnTo>
                  <a:pt x="89" y="266"/>
                </a:lnTo>
                <a:lnTo>
                  <a:pt x="86" y="297"/>
                </a:lnTo>
                <a:lnTo>
                  <a:pt x="86" y="324"/>
                </a:lnTo>
                <a:lnTo>
                  <a:pt x="86" y="349"/>
                </a:lnTo>
                <a:lnTo>
                  <a:pt x="86" y="371"/>
                </a:lnTo>
                <a:lnTo>
                  <a:pt x="83" y="392"/>
                </a:lnTo>
                <a:lnTo>
                  <a:pt x="83" y="411"/>
                </a:lnTo>
                <a:lnTo>
                  <a:pt x="83" y="426"/>
                </a:lnTo>
                <a:lnTo>
                  <a:pt x="83" y="439"/>
                </a:lnTo>
                <a:lnTo>
                  <a:pt x="83" y="451"/>
                </a:lnTo>
                <a:lnTo>
                  <a:pt x="0" y="451"/>
                </a:lnTo>
                <a:lnTo>
                  <a:pt x="0" y="0"/>
                </a:lnTo>
                <a:lnTo>
                  <a:pt x="96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0" name="Freeform 35"/>
          <p:cNvSpPr>
            <a:spLocks noChangeArrowheads="1"/>
          </p:cNvSpPr>
          <p:nvPr/>
        </p:nvSpPr>
        <p:spPr bwMode="auto">
          <a:xfrm>
            <a:off x="7642225" y="4440238"/>
            <a:ext cx="995363" cy="192087"/>
          </a:xfrm>
          <a:custGeom>
            <a:avLst/>
            <a:gdLst>
              <a:gd name="T0" fmla="*/ 253 w 627"/>
              <a:gd name="T1" fmla="*/ 31 h 121"/>
              <a:gd name="T2" fmla="*/ 306 w 627"/>
              <a:gd name="T3" fmla="*/ 22 h 121"/>
              <a:gd name="T4" fmla="*/ 352 w 627"/>
              <a:gd name="T5" fmla="*/ 16 h 121"/>
              <a:gd name="T6" fmla="*/ 392 w 627"/>
              <a:gd name="T7" fmla="*/ 13 h 121"/>
              <a:gd name="T8" fmla="*/ 430 w 627"/>
              <a:gd name="T9" fmla="*/ 6 h 121"/>
              <a:gd name="T10" fmla="*/ 460 w 627"/>
              <a:gd name="T11" fmla="*/ 3 h 121"/>
              <a:gd name="T12" fmla="*/ 485 w 627"/>
              <a:gd name="T13" fmla="*/ 0 h 121"/>
              <a:gd name="T14" fmla="*/ 504 w 627"/>
              <a:gd name="T15" fmla="*/ 0 h 121"/>
              <a:gd name="T16" fmla="*/ 528 w 627"/>
              <a:gd name="T17" fmla="*/ 0 h 121"/>
              <a:gd name="T18" fmla="*/ 553 w 627"/>
              <a:gd name="T19" fmla="*/ 0 h 121"/>
              <a:gd name="T20" fmla="*/ 578 w 627"/>
              <a:gd name="T21" fmla="*/ 3 h 121"/>
              <a:gd name="T22" fmla="*/ 596 w 627"/>
              <a:gd name="T23" fmla="*/ 6 h 121"/>
              <a:gd name="T24" fmla="*/ 612 w 627"/>
              <a:gd name="T25" fmla="*/ 16 h 121"/>
              <a:gd name="T26" fmla="*/ 624 w 627"/>
              <a:gd name="T27" fmla="*/ 25 h 121"/>
              <a:gd name="T28" fmla="*/ 627 w 627"/>
              <a:gd name="T29" fmla="*/ 31 h 121"/>
              <a:gd name="T30" fmla="*/ 627 w 627"/>
              <a:gd name="T31" fmla="*/ 37 h 121"/>
              <a:gd name="T32" fmla="*/ 618 w 627"/>
              <a:gd name="T33" fmla="*/ 40 h 121"/>
              <a:gd name="T34" fmla="*/ 603 w 627"/>
              <a:gd name="T35" fmla="*/ 47 h 121"/>
              <a:gd name="T36" fmla="*/ 578 w 627"/>
              <a:gd name="T37" fmla="*/ 53 h 121"/>
              <a:gd name="T38" fmla="*/ 544 w 627"/>
              <a:gd name="T39" fmla="*/ 59 h 121"/>
              <a:gd name="T40" fmla="*/ 504 w 627"/>
              <a:gd name="T41" fmla="*/ 68 h 121"/>
              <a:gd name="T42" fmla="*/ 454 w 627"/>
              <a:gd name="T43" fmla="*/ 74 h 121"/>
              <a:gd name="T44" fmla="*/ 396 w 627"/>
              <a:gd name="T45" fmla="*/ 84 h 121"/>
              <a:gd name="T46" fmla="*/ 334 w 627"/>
              <a:gd name="T47" fmla="*/ 90 h 121"/>
              <a:gd name="T48" fmla="*/ 275 w 627"/>
              <a:gd name="T49" fmla="*/ 99 h 121"/>
              <a:gd name="T50" fmla="*/ 226 w 627"/>
              <a:gd name="T51" fmla="*/ 105 h 121"/>
              <a:gd name="T52" fmla="*/ 179 w 627"/>
              <a:gd name="T53" fmla="*/ 112 h 121"/>
              <a:gd name="T54" fmla="*/ 142 w 627"/>
              <a:gd name="T55" fmla="*/ 118 h 121"/>
              <a:gd name="T56" fmla="*/ 114 w 627"/>
              <a:gd name="T57" fmla="*/ 121 h 121"/>
              <a:gd name="T58" fmla="*/ 93 w 627"/>
              <a:gd name="T59" fmla="*/ 121 h 121"/>
              <a:gd name="T60" fmla="*/ 77 w 627"/>
              <a:gd name="T61" fmla="*/ 121 h 121"/>
              <a:gd name="T62" fmla="*/ 56 w 627"/>
              <a:gd name="T63" fmla="*/ 118 h 121"/>
              <a:gd name="T64" fmla="*/ 28 w 627"/>
              <a:gd name="T65" fmla="*/ 112 h 121"/>
              <a:gd name="T66" fmla="*/ 9 w 627"/>
              <a:gd name="T67" fmla="*/ 99 h 121"/>
              <a:gd name="T68" fmla="*/ 0 w 627"/>
              <a:gd name="T69" fmla="*/ 87 h 121"/>
              <a:gd name="T70" fmla="*/ 3 w 627"/>
              <a:gd name="T71" fmla="*/ 78 h 121"/>
              <a:gd name="T72" fmla="*/ 15 w 627"/>
              <a:gd name="T73" fmla="*/ 74 h 121"/>
              <a:gd name="T74" fmla="*/ 31 w 627"/>
              <a:gd name="T75" fmla="*/ 71 h 121"/>
              <a:gd name="T76" fmla="*/ 56 w 627"/>
              <a:gd name="T77" fmla="*/ 65 h 121"/>
              <a:gd name="T78" fmla="*/ 87 w 627"/>
              <a:gd name="T79" fmla="*/ 59 h 121"/>
              <a:gd name="T80" fmla="*/ 127 w 627"/>
              <a:gd name="T81" fmla="*/ 50 h 121"/>
              <a:gd name="T82" fmla="*/ 173 w 627"/>
              <a:gd name="T83" fmla="*/ 44 h 121"/>
              <a:gd name="T84" fmla="*/ 226 w 627"/>
              <a:gd name="T85" fmla="*/ 3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7" h="121">
                <a:moveTo>
                  <a:pt x="226" y="34"/>
                </a:moveTo>
                <a:lnTo>
                  <a:pt x="253" y="31"/>
                </a:lnTo>
                <a:lnTo>
                  <a:pt x="281" y="28"/>
                </a:lnTo>
                <a:lnTo>
                  <a:pt x="306" y="22"/>
                </a:lnTo>
                <a:lnTo>
                  <a:pt x="328" y="19"/>
                </a:lnTo>
                <a:lnTo>
                  <a:pt x="352" y="16"/>
                </a:lnTo>
                <a:lnTo>
                  <a:pt x="374" y="13"/>
                </a:lnTo>
                <a:lnTo>
                  <a:pt x="392" y="13"/>
                </a:lnTo>
                <a:lnTo>
                  <a:pt x="411" y="10"/>
                </a:lnTo>
                <a:lnTo>
                  <a:pt x="430" y="6"/>
                </a:lnTo>
                <a:lnTo>
                  <a:pt x="445" y="6"/>
                </a:lnTo>
                <a:lnTo>
                  <a:pt x="460" y="3"/>
                </a:lnTo>
                <a:lnTo>
                  <a:pt x="473" y="3"/>
                </a:lnTo>
                <a:lnTo>
                  <a:pt x="485" y="0"/>
                </a:lnTo>
                <a:lnTo>
                  <a:pt x="494" y="0"/>
                </a:lnTo>
                <a:lnTo>
                  <a:pt x="504" y="0"/>
                </a:lnTo>
                <a:lnTo>
                  <a:pt x="513" y="0"/>
                </a:lnTo>
                <a:lnTo>
                  <a:pt x="528" y="0"/>
                </a:lnTo>
                <a:lnTo>
                  <a:pt x="541" y="0"/>
                </a:lnTo>
                <a:lnTo>
                  <a:pt x="553" y="0"/>
                </a:lnTo>
                <a:lnTo>
                  <a:pt x="566" y="3"/>
                </a:lnTo>
                <a:lnTo>
                  <a:pt x="578" y="3"/>
                </a:lnTo>
                <a:lnTo>
                  <a:pt x="587" y="6"/>
                </a:lnTo>
                <a:lnTo>
                  <a:pt x="596" y="6"/>
                </a:lnTo>
                <a:lnTo>
                  <a:pt x="603" y="10"/>
                </a:lnTo>
                <a:lnTo>
                  <a:pt x="612" y="16"/>
                </a:lnTo>
                <a:lnTo>
                  <a:pt x="621" y="22"/>
                </a:lnTo>
                <a:lnTo>
                  <a:pt x="624" y="25"/>
                </a:lnTo>
                <a:lnTo>
                  <a:pt x="624" y="28"/>
                </a:lnTo>
                <a:lnTo>
                  <a:pt x="627" y="31"/>
                </a:lnTo>
                <a:lnTo>
                  <a:pt x="627" y="34"/>
                </a:lnTo>
                <a:lnTo>
                  <a:pt x="627" y="37"/>
                </a:lnTo>
                <a:lnTo>
                  <a:pt x="624" y="40"/>
                </a:lnTo>
                <a:lnTo>
                  <a:pt x="618" y="40"/>
                </a:lnTo>
                <a:lnTo>
                  <a:pt x="612" y="44"/>
                </a:lnTo>
                <a:lnTo>
                  <a:pt x="603" y="47"/>
                </a:lnTo>
                <a:lnTo>
                  <a:pt x="590" y="50"/>
                </a:lnTo>
                <a:lnTo>
                  <a:pt x="578" y="53"/>
                </a:lnTo>
                <a:lnTo>
                  <a:pt x="562" y="56"/>
                </a:lnTo>
                <a:lnTo>
                  <a:pt x="544" y="59"/>
                </a:lnTo>
                <a:lnTo>
                  <a:pt x="525" y="65"/>
                </a:lnTo>
                <a:lnTo>
                  <a:pt x="504" y="68"/>
                </a:lnTo>
                <a:lnTo>
                  <a:pt x="479" y="71"/>
                </a:lnTo>
                <a:lnTo>
                  <a:pt x="454" y="74"/>
                </a:lnTo>
                <a:lnTo>
                  <a:pt x="426" y="78"/>
                </a:lnTo>
                <a:lnTo>
                  <a:pt x="396" y="84"/>
                </a:lnTo>
                <a:lnTo>
                  <a:pt x="365" y="87"/>
                </a:lnTo>
                <a:lnTo>
                  <a:pt x="334" y="90"/>
                </a:lnTo>
                <a:lnTo>
                  <a:pt x="303" y="96"/>
                </a:lnTo>
                <a:lnTo>
                  <a:pt x="275" y="99"/>
                </a:lnTo>
                <a:lnTo>
                  <a:pt x="250" y="102"/>
                </a:lnTo>
                <a:lnTo>
                  <a:pt x="226" y="105"/>
                </a:lnTo>
                <a:lnTo>
                  <a:pt x="201" y="108"/>
                </a:lnTo>
                <a:lnTo>
                  <a:pt x="179" y="112"/>
                </a:lnTo>
                <a:lnTo>
                  <a:pt x="161" y="115"/>
                </a:lnTo>
                <a:lnTo>
                  <a:pt x="142" y="118"/>
                </a:lnTo>
                <a:lnTo>
                  <a:pt x="127" y="118"/>
                </a:lnTo>
                <a:lnTo>
                  <a:pt x="114" y="121"/>
                </a:lnTo>
                <a:lnTo>
                  <a:pt x="102" y="121"/>
                </a:lnTo>
                <a:lnTo>
                  <a:pt x="93" y="121"/>
                </a:lnTo>
                <a:lnTo>
                  <a:pt x="83" y="121"/>
                </a:lnTo>
                <a:lnTo>
                  <a:pt x="77" y="121"/>
                </a:lnTo>
                <a:lnTo>
                  <a:pt x="71" y="121"/>
                </a:lnTo>
                <a:lnTo>
                  <a:pt x="56" y="118"/>
                </a:lnTo>
                <a:lnTo>
                  <a:pt x="40" y="115"/>
                </a:lnTo>
                <a:lnTo>
                  <a:pt x="28" y="112"/>
                </a:lnTo>
                <a:lnTo>
                  <a:pt x="19" y="105"/>
                </a:lnTo>
                <a:lnTo>
                  <a:pt x="9" y="99"/>
                </a:lnTo>
                <a:lnTo>
                  <a:pt x="6" y="93"/>
                </a:lnTo>
                <a:lnTo>
                  <a:pt x="0" y="87"/>
                </a:lnTo>
                <a:lnTo>
                  <a:pt x="0" y="81"/>
                </a:lnTo>
                <a:lnTo>
                  <a:pt x="3" y="78"/>
                </a:lnTo>
                <a:lnTo>
                  <a:pt x="9" y="78"/>
                </a:lnTo>
                <a:lnTo>
                  <a:pt x="15" y="74"/>
                </a:lnTo>
                <a:lnTo>
                  <a:pt x="22" y="71"/>
                </a:lnTo>
                <a:lnTo>
                  <a:pt x="31" y="71"/>
                </a:lnTo>
                <a:lnTo>
                  <a:pt x="43" y="68"/>
                </a:lnTo>
                <a:lnTo>
                  <a:pt x="56" y="65"/>
                </a:lnTo>
                <a:lnTo>
                  <a:pt x="71" y="62"/>
                </a:lnTo>
                <a:lnTo>
                  <a:pt x="87" y="59"/>
                </a:lnTo>
                <a:lnTo>
                  <a:pt x="105" y="56"/>
                </a:lnTo>
                <a:lnTo>
                  <a:pt x="127" y="50"/>
                </a:lnTo>
                <a:lnTo>
                  <a:pt x="148" y="47"/>
                </a:lnTo>
                <a:lnTo>
                  <a:pt x="173" y="44"/>
                </a:lnTo>
                <a:lnTo>
                  <a:pt x="198" y="37"/>
                </a:lnTo>
                <a:lnTo>
                  <a:pt x="226" y="3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1" name="Freeform 36"/>
          <p:cNvSpPr>
            <a:spLocks noChangeArrowheads="1"/>
          </p:cNvSpPr>
          <p:nvPr/>
        </p:nvSpPr>
        <p:spPr bwMode="auto">
          <a:xfrm>
            <a:off x="7112000" y="4784725"/>
            <a:ext cx="2124075" cy="298450"/>
          </a:xfrm>
          <a:custGeom>
            <a:avLst/>
            <a:gdLst>
              <a:gd name="T0" fmla="*/ 1338 w 1338"/>
              <a:gd name="T1" fmla="*/ 120 h 188"/>
              <a:gd name="T2" fmla="*/ 1332 w 1338"/>
              <a:gd name="T3" fmla="*/ 129 h 188"/>
              <a:gd name="T4" fmla="*/ 1320 w 1338"/>
              <a:gd name="T5" fmla="*/ 129 h 188"/>
              <a:gd name="T6" fmla="*/ 1295 w 1338"/>
              <a:gd name="T7" fmla="*/ 129 h 188"/>
              <a:gd name="T8" fmla="*/ 1261 w 1338"/>
              <a:gd name="T9" fmla="*/ 129 h 188"/>
              <a:gd name="T10" fmla="*/ 1212 w 1338"/>
              <a:gd name="T11" fmla="*/ 123 h 188"/>
              <a:gd name="T12" fmla="*/ 1150 w 1338"/>
              <a:gd name="T13" fmla="*/ 120 h 188"/>
              <a:gd name="T14" fmla="*/ 1088 w 1338"/>
              <a:gd name="T15" fmla="*/ 114 h 188"/>
              <a:gd name="T16" fmla="*/ 1032 w 1338"/>
              <a:gd name="T17" fmla="*/ 111 h 188"/>
              <a:gd name="T18" fmla="*/ 943 w 1338"/>
              <a:gd name="T19" fmla="*/ 105 h 188"/>
              <a:gd name="T20" fmla="*/ 887 w 1338"/>
              <a:gd name="T21" fmla="*/ 105 h 188"/>
              <a:gd name="T22" fmla="*/ 847 w 1338"/>
              <a:gd name="T23" fmla="*/ 105 h 188"/>
              <a:gd name="T24" fmla="*/ 801 w 1338"/>
              <a:gd name="T25" fmla="*/ 108 h 188"/>
              <a:gd name="T26" fmla="*/ 739 w 1338"/>
              <a:gd name="T27" fmla="*/ 114 h 188"/>
              <a:gd name="T28" fmla="*/ 671 w 1338"/>
              <a:gd name="T29" fmla="*/ 120 h 188"/>
              <a:gd name="T30" fmla="*/ 590 w 1338"/>
              <a:gd name="T31" fmla="*/ 129 h 188"/>
              <a:gd name="T32" fmla="*/ 510 w 1338"/>
              <a:gd name="T33" fmla="*/ 139 h 188"/>
              <a:gd name="T34" fmla="*/ 439 w 1338"/>
              <a:gd name="T35" fmla="*/ 148 h 188"/>
              <a:gd name="T36" fmla="*/ 374 w 1338"/>
              <a:gd name="T37" fmla="*/ 157 h 188"/>
              <a:gd name="T38" fmla="*/ 315 w 1338"/>
              <a:gd name="T39" fmla="*/ 163 h 188"/>
              <a:gd name="T40" fmla="*/ 266 w 1338"/>
              <a:gd name="T41" fmla="*/ 170 h 188"/>
              <a:gd name="T42" fmla="*/ 201 w 1338"/>
              <a:gd name="T43" fmla="*/ 179 h 188"/>
              <a:gd name="T44" fmla="*/ 142 w 1338"/>
              <a:gd name="T45" fmla="*/ 185 h 188"/>
              <a:gd name="T46" fmla="*/ 115 w 1338"/>
              <a:gd name="T47" fmla="*/ 188 h 188"/>
              <a:gd name="T48" fmla="*/ 81 w 1338"/>
              <a:gd name="T49" fmla="*/ 185 h 188"/>
              <a:gd name="T50" fmla="*/ 34 w 1338"/>
              <a:gd name="T51" fmla="*/ 170 h 188"/>
              <a:gd name="T52" fmla="*/ 9 w 1338"/>
              <a:gd name="T53" fmla="*/ 157 h 188"/>
              <a:gd name="T54" fmla="*/ 0 w 1338"/>
              <a:gd name="T55" fmla="*/ 142 h 188"/>
              <a:gd name="T56" fmla="*/ 3 w 1338"/>
              <a:gd name="T57" fmla="*/ 136 h 188"/>
              <a:gd name="T58" fmla="*/ 19 w 1338"/>
              <a:gd name="T59" fmla="*/ 129 h 188"/>
              <a:gd name="T60" fmla="*/ 47 w 1338"/>
              <a:gd name="T61" fmla="*/ 123 h 188"/>
              <a:gd name="T62" fmla="*/ 87 w 1338"/>
              <a:gd name="T63" fmla="*/ 117 h 188"/>
              <a:gd name="T64" fmla="*/ 139 w 1338"/>
              <a:gd name="T65" fmla="*/ 111 h 188"/>
              <a:gd name="T66" fmla="*/ 229 w 1338"/>
              <a:gd name="T67" fmla="*/ 99 h 188"/>
              <a:gd name="T68" fmla="*/ 353 w 1338"/>
              <a:gd name="T69" fmla="*/ 83 h 188"/>
              <a:gd name="T70" fmla="*/ 464 w 1338"/>
              <a:gd name="T71" fmla="*/ 71 h 188"/>
              <a:gd name="T72" fmla="*/ 569 w 1338"/>
              <a:gd name="T73" fmla="*/ 58 h 188"/>
              <a:gd name="T74" fmla="*/ 692 w 1338"/>
              <a:gd name="T75" fmla="*/ 43 h 188"/>
              <a:gd name="T76" fmla="*/ 838 w 1338"/>
              <a:gd name="T77" fmla="*/ 24 h 188"/>
              <a:gd name="T78" fmla="*/ 912 w 1338"/>
              <a:gd name="T79" fmla="*/ 15 h 188"/>
              <a:gd name="T80" fmla="*/ 974 w 1338"/>
              <a:gd name="T81" fmla="*/ 9 h 188"/>
              <a:gd name="T82" fmla="*/ 1029 w 1338"/>
              <a:gd name="T83" fmla="*/ 6 h 188"/>
              <a:gd name="T84" fmla="*/ 1073 w 1338"/>
              <a:gd name="T85" fmla="*/ 3 h 188"/>
              <a:gd name="T86" fmla="*/ 1107 w 1338"/>
              <a:gd name="T87" fmla="*/ 0 h 188"/>
              <a:gd name="T88" fmla="*/ 1150 w 1338"/>
              <a:gd name="T89" fmla="*/ 3 h 188"/>
              <a:gd name="T90" fmla="*/ 1199 w 1338"/>
              <a:gd name="T91" fmla="*/ 15 h 188"/>
              <a:gd name="T92" fmla="*/ 1252 w 1338"/>
              <a:gd name="T93" fmla="*/ 37 h 188"/>
              <a:gd name="T94" fmla="*/ 1295 w 1338"/>
              <a:gd name="T95" fmla="*/ 65 h 188"/>
              <a:gd name="T96" fmla="*/ 1323 w 1338"/>
              <a:gd name="T97" fmla="*/ 8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38" h="188">
                <a:moveTo>
                  <a:pt x="1332" y="99"/>
                </a:moveTo>
                <a:lnTo>
                  <a:pt x="1335" y="111"/>
                </a:lnTo>
                <a:lnTo>
                  <a:pt x="1338" y="120"/>
                </a:lnTo>
                <a:lnTo>
                  <a:pt x="1338" y="126"/>
                </a:lnTo>
                <a:lnTo>
                  <a:pt x="1335" y="129"/>
                </a:lnTo>
                <a:lnTo>
                  <a:pt x="1332" y="129"/>
                </a:lnTo>
                <a:lnTo>
                  <a:pt x="1329" y="129"/>
                </a:lnTo>
                <a:lnTo>
                  <a:pt x="1326" y="129"/>
                </a:lnTo>
                <a:lnTo>
                  <a:pt x="1320" y="129"/>
                </a:lnTo>
                <a:lnTo>
                  <a:pt x="1314" y="129"/>
                </a:lnTo>
                <a:lnTo>
                  <a:pt x="1304" y="129"/>
                </a:lnTo>
                <a:lnTo>
                  <a:pt x="1295" y="129"/>
                </a:lnTo>
                <a:lnTo>
                  <a:pt x="1286" y="129"/>
                </a:lnTo>
                <a:lnTo>
                  <a:pt x="1274" y="129"/>
                </a:lnTo>
                <a:lnTo>
                  <a:pt x="1261" y="129"/>
                </a:lnTo>
                <a:lnTo>
                  <a:pt x="1246" y="126"/>
                </a:lnTo>
                <a:lnTo>
                  <a:pt x="1230" y="126"/>
                </a:lnTo>
                <a:lnTo>
                  <a:pt x="1212" y="123"/>
                </a:lnTo>
                <a:lnTo>
                  <a:pt x="1193" y="123"/>
                </a:lnTo>
                <a:lnTo>
                  <a:pt x="1172" y="123"/>
                </a:lnTo>
                <a:lnTo>
                  <a:pt x="1150" y="120"/>
                </a:lnTo>
                <a:lnTo>
                  <a:pt x="1128" y="117"/>
                </a:lnTo>
                <a:lnTo>
                  <a:pt x="1107" y="117"/>
                </a:lnTo>
                <a:lnTo>
                  <a:pt x="1088" y="114"/>
                </a:lnTo>
                <a:lnTo>
                  <a:pt x="1070" y="114"/>
                </a:lnTo>
                <a:lnTo>
                  <a:pt x="1051" y="111"/>
                </a:lnTo>
                <a:lnTo>
                  <a:pt x="1032" y="111"/>
                </a:lnTo>
                <a:lnTo>
                  <a:pt x="998" y="108"/>
                </a:lnTo>
                <a:lnTo>
                  <a:pt x="968" y="108"/>
                </a:lnTo>
                <a:lnTo>
                  <a:pt x="943" y="105"/>
                </a:lnTo>
                <a:lnTo>
                  <a:pt x="918" y="105"/>
                </a:lnTo>
                <a:lnTo>
                  <a:pt x="896" y="105"/>
                </a:lnTo>
                <a:lnTo>
                  <a:pt x="887" y="105"/>
                </a:lnTo>
                <a:lnTo>
                  <a:pt x="875" y="105"/>
                </a:lnTo>
                <a:lnTo>
                  <a:pt x="862" y="105"/>
                </a:lnTo>
                <a:lnTo>
                  <a:pt x="847" y="105"/>
                </a:lnTo>
                <a:lnTo>
                  <a:pt x="832" y="108"/>
                </a:lnTo>
                <a:lnTo>
                  <a:pt x="816" y="108"/>
                </a:lnTo>
                <a:lnTo>
                  <a:pt x="801" y="108"/>
                </a:lnTo>
                <a:lnTo>
                  <a:pt x="782" y="111"/>
                </a:lnTo>
                <a:lnTo>
                  <a:pt x="760" y="111"/>
                </a:lnTo>
                <a:lnTo>
                  <a:pt x="739" y="114"/>
                </a:lnTo>
                <a:lnTo>
                  <a:pt x="717" y="117"/>
                </a:lnTo>
                <a:lnTo>
                  <a:pt x="696" y="117"/>
                </a:lnTo>
                <a:lnTo>
                  <a:pt x="671" y="120"/>
                </a:lnTo>
                <a:lnTo>
                  <a:pt x="646" y="123"/>
                </a:lnTo>
                <a:lnTo>
                  <a:pt x="618" y="126"/>
                </a:lnTo>
                <a:lnTo>
                  <a:pt x="590" y="129"/>
                </a:lnTo>
                <a:lnTo>
                  <a:pt x="563" y="133"/>
                </a:lnTo>
                <a:lnTo>
                  <a:pt x="538" y="136"/>
                </a:lnTo>
                <a:lnTo>
                  <a:pt x="510" y="139"/>
                </a:lnTo>
                <a:lnTo>
                  <a:pt x="485" y="142"/>
                </a:lnTo>
                <a:lnTo>
                  <a:pt x="461" y="145"/>
                </a:lnTo>
                <a:lnTo>
                  <a:pt x="439" y="148"/>
                </a:lnTo>
                <a:lnTo>
                  <a:pt x="414" y="151"/>
                </a:lnTo>
                <a:lnTo>
                  <a:pt x="393" y="154"/>
                </a:lnTo>
                <a:lnTo>
                  <a:pt x="374" y="157"/>
                </a:lnTo>
                <a:lnTo>
                  <a:pt x="353" y="157"/>
                </a:lnTo>
                <a:lnTo>
                  <a:pt x="334" y="160"/>
                </a:lnTo>
                <a:lnTo>
                  <a:pt x="315" y="163"/>
                </a:lnTo>
                <a:lnTo>
                  <a:pt x="297" y="167"/>
                </a:lnTo>
                <a:lnTo>
                  <a:pt x="281" y="170"/>
                </a:lnTo>
                <a:lnTo>
                  <a:pt x="266" y="170"/>
                </a:lnTo>
                <a:lnTo>
                  <a:pt x="251" y="173"/>
                </a:lnTo>
                <a:lnTo>
                  <a:pt x="223" y="176"/>
                </a:lnTo>
                <a:lnTo>
                  <a:pt x="201" y="179"/>
                </a:lnTo>
                <a:lnTo>
                  <a:pt x="179" y="182"/>
                </a:lnTo>
                <a:lnTo>
                  <a:pt x="158" y="185"/>
                </a:lnTo>
                <a:lnTo>
                  <a:pt x="142" y="185"/>
                </a:lnTo>
                <a:lnTo>
                  <a:pt x="130" y="188"/>
                </a:lnTo>
                <a:lnTo>
                  <a:pt x="118" y="188"/>
                </a:lnTo>
                <a:lnTo>
                  <a:pt x="115" y="188"/>
                </a:lnTo>
                <a:lnTo>
                  <a:pt x="111" y="188"/>
                </a:lnTo>
                <a:lnTo>
                  <a:pt x="96" y="188"/>
                </a:lnTo>
                <a:lnTo>
                  <a:pt x="81" y="185"/>
                </a:lnTo>
                <a:lnTo>
                  <a:pt x="62" y="179"/>
                </a:lnTo>
                <a:lnTo>
                  <a:pt x="43" y="173"/>
                </a:lnTo>
                <a:lnTo>
                  <a:pt x="34" y="170"/>
                </a:lnTo>
                <a:lnTo>
                  <a:pt x="25" y="163"/>
                </a:lnTo>
                <a:lnTo>
                  <a:pt x="16" y="160"/>
                </a:lnTo>
                <a:lnTo>
                  <a:pt x="9" y="157"/>
                </a:lnTo>
                <a:lnTo>
                  <a:pt x="6" y="151"/>
                </a:lnTo>
                <a:lnTo>
                  <a:pt x="3" y="148"/>
                </a:lnTo>
                <a:lnTo>
                  <a:pt x="0" y="142"/>
                </a:lnTo>
                <a:lnTo>
                  <a:pt x="0" y="139"/>
                </a:lnTo>
                <a:lnTo>
                  <a:pt x="0" y="136"/>
                </a:lnTo>
                <a:lnTo>
                  <a:pt x="3" y="136"/>
                </a:lnTo>
                <a:lnTo>
                  <a:pt x="6" y="133"/>
                </a:lnTo>
                <a:lnTo>
                  <a:pt x="13" y="133"/>
                </a:lnTo>
                <a:lnTo>
                  <a:pt x="19" y="129"/>
                </a:lnTo>
                <a:lnTo>
                  <a:pt x="25" y="126"/>
                </a:lnTo>
                <a:lnTo>
                  <a:pt x="34" y="126"/>
                </a:lnTo>
                <a:lnTo>
                  <a:pt x="47" y="123"/>
                </a:lnTo>
                <a:lnTo>
                  <a:pt x="59" y="120"/>
                </a:lnTo>
                <a:lnTo>
                  <a:pt x="71" y="117"/>
                </a:lnTo>
                <a:lnTo>
                  <a:pt x="87" y="117"/>
                </a:lnTo>
                <a:lnTo>
                  <a:pt x="102" y="114"/>
                </a:lnTo>
                <a:lnTo>
                  <a:pt x="121" y="111"/>
                </a:lnTo>
                <a:lnTo>
                  <a:pt x="139" y="111"/>
                </a:lnTo>
                <a:lnTo>
                  <a:pt x="161" y="108"/>
                </a:lnTo>
                <a:lnTo>
                  <a:pt x="183" y="105"/>
                </a:lnTo>
                <a:lnTo>
                  <a:pt x="229" y="99"/>
                </a:lnTo>
                <a:lnTo>
                  <a:pt x="272" y="92"/>
                </a:lnTo>
                <a:lnTo>
                  <a:pt x="312" y="89"/>
                </a:lnTo>
                <a:lnTo>
                  <a:pt x="353" y="83"/>
                </a:lnTo>
                <a:lnTo>
                  <a:pt x="393" y="80"/>
                </a:lnTo>
                <a:lnTo>
                  <a:pt x="427" y="74"/>
                </a:lnTo>
                <a:lnTo>
                  <a:pt x="464" y="71"/>
                </a:lnTo>
                <a:lnTo>
                  <a:pt x="498" y="68"/>
                </a:lnTo>
                <a:lnTo>
                  <a:pt x="532" y="65"/>
                </a:lnTo>
                <a:lnTo>
                  <a:pt x="569" y="58"/>
                </a:lnTo>
                <a:lnTo>
                  <a:pt x="606" y="52"/>
                </a:lnTo>
                <a:lnTo>
                  <a:pt x="649" y="49"/>
                </a:lnTo>
                <a:lnTo>
                  <a:pt x="692" y="43"/>
                </a:lnTo>
                <a:lnTo>
                  <a:pt x="739" y="37"/>
                </a:lnTo>
                <a:lnTo>
                  <a:pt x="788" y="31"/>
                </a:lnTo>
                <a:lnTo>
                  <a:pt x="838" y="24"/>
                </a:lnTo>
                <a:lnTo>
                  <a:pt x="862" y="21"/>
                </a:lnTo>
                <a:lnTo>
                  <a:pt x="887" y="18"/>
                </a:lnTo>
                <a:lnTo>
                  <a:pt x="912" y="15"/>
                </a:lnTo>
                <a:lnTo>
                  <a:pt x="934" y="15"/>
                </a:lnTo>
                <a:lnTo>
                  <a:pt x="955" y="12"/>
                </a:lnTo>
                <a:lnTo>
                  <a:pt x="974" y="9"/>
                </a:lnTo>
                <a:lnTo>
                  <a:pt x="992" y="9"/>
                </a:lnTo>
                <a:lnTo>
                  <a:pt x="1011" y="6"/>
                </a:lnTo>
                <a:lnTo>
                  <a:pt x="1029" y="6"/>
                </a:lnTo>
                <a:lnTo>
                  <a:pt x="1045" y="3"/>
                </a:lnTo>
                <a:lnTo>
                  <a:pt x="1060" y="3"/>
                </a:lnTo>
                <a:lnTo>
                  <a:pt x="1073" y="3"/>
                </a:lnTo>
                <a:lnTo>
                  <a:pt x="1085" y="0"/>
                </a:lnTo>
                <a:lnTo>
                  <a:pt x="1097" y="0"/>
                </a:lnTo>
                <a:lnTo>
                  <a:pt x="1107" y="0"/>
                </a:lnTo>
                <a:lnTo>
                  <a:pt x="1116" y="0"/>
                </a:lnTo>
                <a:lnTo>
                  <a:pt x="1134" y="0"/>
                </a:lnTo>
                <a:lnTo>
                  <a:pt x="1150" y="3"/>
                </a:lnTo>
                <a:lnTo>
                  <a:pt x="1168" y="6"/>
                </a:lnTo>
                <a:lnTo>
                  <a:pt x="1184" y="9"/>
                </a:lnTo>
                <a:lnTo>
                  <a:pt x="1199" y="15"/>
                </a:lnTo>
                <a:lnTo>
                  <a:pt x="1218" y="21"/>
                </a:lnTo>
                <a:lnTo>
                  <a:pt x="1233" y="27"/>
                </a:lnTo>
                <a:lnTo>
                  <a:pt x="1252" y="37"/>
                </a:lnTo>
                <a:lnTo>
                  <a:pt x="1267" y="46"/>
                </a:lnTo>
                <a:lnTo>
                  <a:pt x="1283" y="55"/>
                </a:lnTo>
                <a:lnTo>
                  <a:pt x="1295" y="65"/>
                </a:lnTo>
                <a:lnTo>
                  <a:pt x="1308" y="74"/>
                </a:lnTo>
                <a:lnTo>
                  <a:pt x="1314" y="80"/>
                </a:lnTo>
                <a:lnTo>
                  <a:pt x="1323" y="86"/>
                </a:lnTo>
                <a:lnTo>
                  <a:pt x="1329" y="92"/>
                </a:lnTo>
                <a:lnTo>
                  <a:pt x="1332" y="9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2" name="Freeform 37"/>
          <p:cNvSpPr>
            <a:spLocks noChangeArrowheads="1"/>
          </p:cNvSpPr>
          <p:nvPr/>
        </p:nvSpPr>
        <p:spPr bwMode="auto">
          <a:xfrm>
            <a:off x="8324850" y="2881313"/>
            <a:ext cx="720725" cy="1206500"/>
          </a:xfrm>
          <a:custGeom>
            <a:avLst/>
            <a:gdLst>
              <a:gd name="T0" fmla="*/ 321 w 454"/>
              <a:gd name="T1" fmla="*/ 0 h 760"/>
              <a:gd name="T2" fmla="*/ 346 w 454"/>
              <a:gd name="T3" fmla="*/ 6 h 760"/>
              <a:gd name="T4" fmla="*/ 380 w 454"/>
              <a:gd name="T5" fmla="*/ 24 h 760"/>
              <a:gd name="T6" fmla="*/ 426 w 454"/>
              <a:gd name="T7" fmla="*/ 49 h 760"/>
              <a:gd name="T8" fmla="*/ 451 w 454"/>
              <a:gd name="T9" fmla="*/ 74 h 760"/>
              <a:gd name="T10" fmla="*/ 451 w 454"/>
              <a:gd name="T11" fmla="*/ 89 h 760"/>
              <a:gd name="T12" fmla="*/ 438 w 454"/>
              <a:gd name="T13" fmla="*/ 102 h 760"/>
              <a:gd name="T14" fmla="*/ 420 w 454"/>
              <a:gd name="T15" fmla="*/ 114 h 760"/>
              <a:gd name="T16" fmla="*/ 411 w 454"/>
              <a:gd name="T17" fmla="*/ 142 h 760"/>
              <a:gd name="T18" fmla="*/ 408 w 454"/>
              <a:gd name="T19" fmla="*/ 197 h 760"/>
              <a:gd name="T20" fmla="*/ 408 w 454"/>
              <a:gd name="T21" fmla="*/ 275 h 760"/>
              <a:gd name="T22" fmla="*/ 414 w 454"/>
              <a:gd name="T23" fmla="*/ 374 h 760"/>
              <a:gd name="T24" fmla="*/ 414 w 454"/>
              <a:gd name="T25" fmla="*/ 460 h 760"/>
              <a:gd name="T26" fmla="*/ 414 w 454"/>
              <a:gd name="T27" fmla="*/ 525 h 760"/>
              <a:gd name="T28" fmla="*/ 414 w 454"/>
              <a:gd name="T29" fmla="*/ 574 h 760"/>
              <a:gd name="T30" fmla="*/ 404 w 454"/>
              <a:gd name="T31" fmla="*/ 624 h 760"/>
              <a:gd name="T32" fmla="*/ 364 w 454"/>
              <a:gd name="T33" fmla="*/ 720 h 760"/>
              <a:gd name="T34" fmla="*/ 336 w 454"/>
              <a:gd name="T35" fmla="*/ 754 h 760"/>
              <a:gd name="T36" fmla="*/ 309 w 454"/>
              <a:gd name="T37" fmla="*/ 760 h 760"/>
              <a:gd name="T38" fmla="*/ 293 w 454"/>
              <a:gd name="T39" fmla="*/ 741 h 760"/>
              <a:gd name="T40" fmla="*/ 290 w 454"/>
              <a:gd name="T41" fmla="*/ 707 h 760"/>
              <a:gd name="T42" fmla="*/ 268 w 454"/>
              <a:gd name="T43" fmla="*/ 664 h 760"/>
              <a:gd name="T44" fmla="*/ 222 w 454"/>
              <a:gd name="T45" fmla="*/ 624 h 760"/>
              <a:gd name="T46" fmla="*/ 188 w 454"/>
              <a:gd name="T47" fmla="*/ 593 h 760"/>
              <a:gd name="T48" fmla="*/ 188 w 454"/>
              <a:gd name="T49" fmla="*/ 577 h 760"/>
              <a:gd name="T50" fmla="*/ 210 w 454"/>
              <a:gd name="T51" fmla="*/ 577 h 760"/>
              <a:gd name="T52" fmla="*/ 256 w 454"/>
              <a:gd name="T53" fmla="*/ 590 h 760"/>
              <a:gd name="T54" fmla="*/ 293 w 454"/>
              <a:gd name="T55" fmla="*/ 596 h 760"/>
              <a:gd name="T56" fmla="*/ 312 w 454"/>
              <a:gd name="T57" fmla="*/ 587 h 760"/>
              <a:gd name="T58" fmla="*/ 324 w 454"/>
              <a:gd name="T59" fmla="*/ 556 h 760"/>
              <a:gd name="T60" fmla="*/ 330 w 454"/>
              <a:gd name="T61" fmla="*/ 516 h 760"/>
              <a:gd name="T62" fmla="*/ 330 w 454"/>
              <a:gd name="T63" fmla="*/ 475 h 760"/>
              <a:gd name="T64" fmla="*/ 330 w 454"/>
              <a:gd name="T65" fmla="*/ 414 h 760"/>
              <a:gd name="T66" fmla="*/ 327 w 454"/>
              <a:gd name="T67" fmla="*/ 336 h 760"/>
              <a:gd name="T68" fmla="*/ 324 w 454"/>
              <a:gd name="T69" fmla="*/ 250 h 760"/>
              <a:gd name="T70" fmla="*/ 321 w 454"/>
              <a:gd name="T71" fmla="*/ 185 h 760"/>
              <a:gd name="T72" fmla="*/ 315 w 454"/>
              <a:gd name="T73" fmla="*/ 139 h 760"/>
              <a:gd name="T74" fmla="*/ 309 w 454"/>
              <a:gd name="T75" fmla="*/ 114 h 760"/>
              <a:gd name="T76" fmla="*/ 278 w 454"/>
              <a:gd name="T77" fmla="*/ 102 h 760"/>
              <a:gd name="T78" fmla="*/ 225 w 454"/>
              <a:gd name="T79" fmla="*/ 105 h 760"/>
              <a:gd name="T80" fmla="*/ 173 w 454"/>
              <a:gd name="T81" fmla="*/ 111 h 760"/>
              <a:gd name="T82" fmla="*/ 71 w 454"/>
              <a:gd name="T83" fmla="*/ 123 h 760"/>
              <a:gd name="T84" fmla="*/ 0 w 454"/>
              <a:gd name="T85" fmla="*/ 117 h 760"/>
              <a:gd name="T86" fmla="*/ 49 w 454"/>
              <a:gd name="T87" fmla="*/ 77 h 760"/>
              <a:gd name="T88" fmla="*/ 139 w 454"/>
              <a:gd name="T89" fmla="*/ 64 h 760"/>
              <a:gd name="T90" fmla="*/ 207 w 454"/>
              <a:gd name="T91" fmla="*/ 52 h 760"/>
              <a:gd name="T92" fmla="*/ 256 w 454"/>
              <a:gd name="T93" fmla="*/ 37 h 760"/>
              <a:gd name="T94" fmla="*/ 299 w 454"/>
              <a:gd name="T95" fmla="*/ 15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4" h="760">
                <a:moveTo>
                  <a:pt x="299" y="15"/>
                </a:moveTo>
                <a:lnTo>
                  <a:pt x="306" y="6"/>
                </a:lnTo>
                <a:lnTo>
                  <a:pt x="315" y="3"/>
                </a:lnTo>
                <a:lnTo>
                  <a:pt x="321" y="0"/>
                </a:lnTo>
                <a:lnTo>
                  <a:pt x="324" y="0"/>
                </a:lnTo>
                <a:lnTo>
                  <a:pt x="330" y="0"/>
                </a:lnTo>
                <a:lnTo>
                  <a:pt x="333" y="0"/>
                </a:lnTo>
                <a:lnTo>
                  <a:pt x="346" y="6"/>
                </a:lnTo>
                <a:lnTo>
                  <a:pt x="355" y="9"/>
                </a:lnTo>
                <a:lnTo>
                  <a:pt x="361" y="15"/>
                </a:lnTo>
                <a:lnTo>
                  <a:pt x="370" y="18"/>
                </a:lnTo>
                <a:lnTo>
                  <a:pt x="380" y="24"/>
                </a:lnTo>
                <a:lnTo>
                  <a:pt x="392" y="30"/>
                </a:lnTo>
                <a:lnTo>
                  <a:pt x="404" y="37"/>
                </a:lnTo>
                <a:lnTo>
                  <a:pt x="417" y="43"/>
                </a:lnTo>
                <a:lnTo>
                  <a:pt x="426" y="49"/>
                </a:lnTo>
                <a:lnTo>
                  <a:pt x="432" y="55"/>
                </a:lnTo>
                <a:lnTo>
                  <a:pt x="442" y="61"/>
                </a:lnTo>
                <a:lnTo>
                  <a:pt x="448" y="68"/>
                </a:lnTo>
                <a:lnTo>
                  <a:pt x="451" y="74"/>
                </a:lnTo>
                <a:lnTo>
                  <a:pt x="454" y="77"/>
                </a:lnTo>
                <a:lnTo>
                  <a:pt x="454" y="83"/>
                </a:lnTo>
                <a:lnTo>
                  <a:pt x="454" y="86"/>
                </a:lnTo>
                <a:lnTo>
                  <a:pt x="451" y="89"/>
                </a:lnTo>
                <a:lnTo>
                  <a:pt x="451" y="92"/>
                </a:lnTo>
                <a:lnTo>
                  <a:pt x="448" y="95"/>
                </a:lnTo>
                <a:lnTo>
                  <a:pt x="445" y="98"/>
                </a:lnTo>
                <a:lnTo>
                  <a:pt x="438" y="102"/>
                </a:lnTo>
                <a:lnTo>
                  <a:pt x="432" y="105"/>
                </a:lnTo>
                <a:lnTo>
                  <a:pt x="426" y="108"/>
                </a:lnTo>
                <a:lnTo>
                  <a:pt x="423" y="111"/>
                </a:lnTo>
                <a:lnTo>
                  <a:pt x="420" y="114"/>
                </a:lnTo>
                <a:lnTo>
                  <a:pt x="417" y="117"/>
                </a:lnTo>
                <a:lnTo>
                  <a:pt x="414" y="126"/>
                </a:lnTo>
                <a:lnTo>
                  <a:pt x="414" y="132"/>
                </a:lnTo>
                <a:lnTo>
                  <a:pt x="411" y="142"/>
                </a:lnTo>
                <a:lnTo>
                  <a:pt x="411" y="154"/>
                </a:lnTo>
                <a:lnTo>
                  <a:pt x="411" y="166"/>
                </a:lnTo>
                <a:lnTo>
                  <a:pt x="408" y="182"/>
                </a:lnTo>
                <a:lnTo>
                  <a:pt x="408" y="197"/>
                </a:lnTo>
                <a:lnTo>
                  <a:pt x="408" y="216"/>
                </a:lnTo>
                <a:lnTo>
                  <a:pt x="408" y="234"/>
                </a:lnTo>
                <a:lnTo>
                  <a:pt x="408" y="253"/>
                </a:lnTo>
                <a:lnTo>
                  <a:pt x="408" y="275"/>
                </a:lnTo>
                <a:lnTo>
                  <a:pt x="411" y="299"/>
                </a:lnTo>
                <a:lnTo>
                  <a:pt x="411" y="324"/>
                </a:lnTo>
                <a:lnTo>
                  <a:pt x="411" y="349"/>
                </a:lnTo>
                <a:lnTo>
                  <a:pt x="414" y="374"/>
                </a:lnTo>
                <a:lnTo>
                  <a:pt x="414" y="398"/>
                </a:lnTo>
                <a:lnTo>
                  <a:pt x="414" y="420"/>
                </a:lnTo>
                <a:lnTo>
                  <a:pt x="414" y="438"/>
                </a:lnTo>
                <a:lnTo>
                  <a:pt x="414" y="460"/>
                </a:lnTo>
                <a:lnTo>
                  <a:pt x="414" y="479"/>
                </a:lnTo>
                <a:lnTo>
                  <a:pt x="417" y="494"/>
                </a:lnTo>
                <a:lnTo>
                  <a:pt x="414" y="509"/>
                </a:lnTo>
                <a:lnTo>
                  <a:pt x="414" y="525"/>
                </a:lnTo>
                <a:lnTo>
                  <a:pt x="414" y="540"/>
                </a:lnTo>
                <a:lnTo>
                  <a:pt x="414" y="553"/>
                </a:lnTo>
                <a:lnTo>
                  <a:pt x="414" y="565"/>
                </a:lnTo>
                <a:lnTo>
                  <a:pt x="414" y="574"/>
                </a:lnTo>
                <a:lnTo>
                  <a:pt x="411" y="584"/>
                </a:lnTo>
                <a:lnTo>
                  <a:pt x="411" y="593"/>
                </a:lnTo>
                <a:lnTo>
                  <a:pt x="408" y="608"/>
                </a:lnTo>
                <a:lnTo>
                  <a:pt x="404" y="624"/>
                </a:lnTo>
                <a:lnTo>
                  <a:pt x="395" y="652"/>
                </a:lnTo>
                <a:lnTo>
                  <a:pt x="383" y="679"/>
                </a:lnTo>
                <a:lnTo>
                  <a:pt x="370" y="707"/>
                </a:lnTo>
                <a:lnTo>
                  <a:pt x="364" y="720"/>
                </a:lnTo>
                <a:lnTo>
                  <a:pt x="358" y="729"/>
                </a:lnTo>
                <a:lnTo>
                  <a:pt x="349" y="738"/>
                </a:lnTo>
                <a:lnTo>
                  <a:pt x="343" y="747"/>
                </a:lnTo>
                <a:lnTo>
                  <a:pt x="336" y="754"/>
                </a:lnTo>
                <a:lnTo>
                  <a:pt x="330" y="757"/>
                </a:lnTo>
                <a:lnTo>
                  <a:pt x="321" y="760"/>
                </a:lnTo>
                <a:lnTo>
                  <a:pt x="315" y="760"/>
                </a:lnTo>
                <a:lnTo>
                  <a:pt x="309" y="760"/>
                </a:lnTo>
                <a:lnTo>
                  <a:pt x="306" y="757"/>
                </a:lnTo>
                <a:lnTo>
                  <a:pt x="299" y="754"/>
                </a:lnTo>
                <a:lnTo>
                  <a:pt x="296" y="747"/>
                </a:lnTo>
                <a:lnTo>
                  <a:pt x="293" y="741"/>
                </a:lnTo>
                <a:lnTo>
                  <a:pt x="293" y="735"/>
                </a:lnTo>
                <a:lnTo>
                  <a:pt x="290" y="726"/>
                </a:lnTo>
                <a:lnTo>
                  <a:pt x="290" y="717"/>
                </a:lnTo>
                <a:lnTo>
                  <a:pt x="290" y="707"/>
                </a:lnTo>
                <a:lnTo>
                  <a:pt x="287" y="695"/>
                </a:lnTo>
                <a:lnTo>
                  <a:pt x="281" y="686"/>
                </a:lnTo>
                <a:lnTo>
                  <a:pt x="278" y="676"/>
                </a:lnTo>
                <a:lnTo>
                  <a:pt x="268" y="664"/>
                </a:lnTo>
                <a:lnTo>
                  <a:pt x="259" y="655"/>
                </a:lnTo>
                <a:lnTo>
                  <a:pt x="247" y="642"/>
                </a:lnTo>
                <a:lnTo>
                  <a:pt x="234" y="633"/>
                </a:lnTo>
                <a:lnTo>
                  <a:pt x="222" y="624"/>
                </a:lnTo>
                <a:lnTo>
                  <a:pt x="210" y="611"/>
                </a:lnTo>
                <a:lnTo>
                  <a:pt x="200" y="605"/>
                </a:lnTo>
                <a:lnTo>
                  <a:pt x="194" y="599"/>
                </a:lnTo>
                <a:lnTo>
                  <a:pt x="188" y="593"/>
                </a:lnTo>
                <a:lnTo>
                  <a:pt x="185" y="587"/>
                </a:lnTo>
                <a:lnTo>
                  <a:pt x="185" y="584"/>
                </a:lnTo>
                <a:lnTo>
                  <a:pt x="185" y="581"/>
                </a:lnTo>
                <a:lnTo>
                  <a:pt x="188" y="577"/>
                </a:lnTo>
                <a:lnTo>
                  <a:pt x="191" y="577"/>
                </a:lnTo>
                <a:lnTo>
                  <a:pt x="197" y="577"/>
                </a:lnTo>
                <a:lnTo>
                  <a:pt x="204" y="577"/>
                </a:lnTo>
                <a:lnTo>
                  <a:pt x="210" y="577"/>
                </a:lnTo>
                <a:lnTo>
                  <a:pt x="222" y="581"/>
                </a:lnTo>
                <a:lnTo>
                  <a:pt x="231" y="584"/>
                </a:lnTo>
                <a:lnTo>
                  <a:pt x="244" y="587"/>
                </a:lnTo>
                <a:lnTo>
                  <a:pt x="256" y="590"/>
                </a:lnTo>
                <a:lnTo>
                  <a:pt x="268" y="593"/>
                </a:lnTo>
                <a:lnTo>
                  <a:pt x="278" y="593"/>
                </a:lnTo>
                <a:lnTo>
                  <a:pt x="287" y="596"/>
                </a:lnTo>
                <a:lnTo>
                  <a:pt x="293" y="596"/>
                </a:lnTo>
                <a:lnTo>
                  <a:pt x="299" y="596"/>
                </a:lnTo>
                <a:lnTo>
                  <a:pt x="306" y="593"/>
                </a:lnTo>
                <a:lnTo>
                  <a:pt x="309" y="590"/>
                </a:lnTo>
                <a:lnTo>
                  <a:pt x="312" y="587"/>
                </a:lnTo>
                <a:lnTo>
                  <a:pt x="315" y="581"/>
                </a:lnTo>
                <a:lnTo>
                  <a:pt x="318" y="574"/>
                </a:lnTo>
                <a:lnTo>
                  <a:pt x="321" y="568"/>
                </a:lnTo>
                <a:lnTo>
                  <a:pt x="324" y="556"/>
                </a:lnTo>
                <a:lnTo>
                  <a:pt x="327" y="537"/>
                </a:lnTo>
                <a:lnTo>
                  <a:pt x="327" y="531"/>
                </a:lnTo>
                <a:lnTo>
                  <a:pt x="330" y="525"/>
                </a:lnTo>
                <a:lnTo>
                  <a:pt x="330" y="516"/>
                </a:lnTo>
                <a:lnTo>
                  <a:pt x="330" y="506"/>
                </a:lnTo>
                <a:lnTo>
                  <a:pt x="330" y="497"/>
                </a:lnTo>
                <a:lnTo>
                  <a:pt x="330" y="488"/>
                </a:lnTo>
                <a:lnTo>
                  <a:pt x="330" y="475"/>
                </a:lnTo>
                <a:lnTo>
                  <a:pt x="333" y="460"/>
                </a:lnTo>
                <a:lnTo>
                  <a:pt x="330" y="448"/>
                </a:lnTo>
                <a:lnTo>
                  <a:pt x="330" y="432"/>
                </a:lnTo>
                <a:lnTo>
                  <a:pt x="330" y="414"/>
                </a:lnTo>
                <a:lnTo>
                  <a:pt x="330" y="395"/>
                </a:lnTo>
                <a:lnTo>
                  <a:pt x="330" y="377"/>
                </a:lnTo>
                <a:lnTo>
                  <a:pt x="330" y="358"/>
                </a:lnTo>
                <a:lnTo>
                  <a:pt x="327" y="336"/>
                </a:lnTo>
                <a:lnTo>
                  <a:pt x="327" y="315"/>
                </a:lnTo>
                <a:lnTo>
                  <a:pt x="327" y="293"/>
                </a:lnTo>
                <a:lnTo>
                  <a:pt x="327" y="272"/>
                </a:lnTo>
                <a:lnTo>
                  <a:pt x="324" y="250"/>
                </a:lnTo>
                <a:lnTo>
                  <a:pt x="324" y="231"/>
                </a:lnTo>
                <a:lnTo>
                  <a:pt x="324" y="216"/>
                </a:lnTo>
                <a:lnTo>
                  <a:pt x="321" y="200"/>
                </a:lnTo>
                <a:lnTo>
                  <a:pt x="321" y="185"/>
                </a:lnTo>
                <a:lnTo>
                  <a:pt x="318" y="173"/>
                </a:lnTo>
                <a:lnTo>
                  <a:pt x="318" y="160"/>
                </a:lnTo>
                <a:lnTo>
                  <a:pt x="315" y="148"/>
                </a:lnTo>
                <a:lnTo>
                  <a:pt x="315" y="139"/>
                </a:lnTo>
                <a:lnTo>
                  <a:pt x="312" y="129"/>
                </a:lnTo>
                <a:lnTo>
                  <a:pt x="312" y="123"/>
                </a:lnTo>
                <a:lnTo>
                  <a:pt x="309" y="117"/>
                </a:lnTo>
                <a:lnTo>
                  <a:pt x="309" y="114"/>
                </a:lnTo>
                <a:lnTo>
                  <a:pt x="306" y="111"/>
                </a:lnTo>
                <a:lnTo>
                  <a:pt x="299" y="108"/>
                </a:lnTo>
                <a:lnTo>
                  <a:pt x="290" y="105"/>
                </a:lnTo>
                <a:lnTo>
                  <a:pt x="278" y="102"/>
                </a:lnTo>
                <a:lnTo>
                  <a:pt x="262" y="102"/>
                </a:lnTo>
                <a:lnTo>
                  <a:pt x="247" y="102"/>
                </a:lnTo>
                <a:lnTo>
                  <a:pt x="234" y="102"/>
                </a:lnTo>
                <a:lnTo>
                  <a:pt x="225" y="105"/>
                </a:lnTo>
                <a:lnTo>
                  <a:pt x="213" y="105"/>
                </a:lnTo>
                <a:lnTo>
                  <a:pt x="200" y="108"/>
                </a:lnTo>
                <a:lnTo>
                  <a:pt x="188" y="108"/>
                </a:lnTo>
                <a:lnTo>
                  <a:pt x="173" y="111"/>
                </a:lnTo>
                <a:lnTo>
                  <a:pt x="145" y="114"/>
                </a:lnTo>
                <a:lnTo>
                  <a:pt x="117" y="117"/>
                </a:lnTo>
                <a:lnTo>
                  <a:pt x="92" y="120"/>
                </a:lnTo>
                <a:lnTo>
                  <a:pt x="71" y="123"/>
                </a:lnTo>
                <a:lnTo>
                  <a:pt x="49" y="123"/>
                </a:lnTo>
                <a:lnTo>
                  <a:pt x="30" y="123"/>
                </a:lnTo>
                <a:lnTo>
                  <a:pt x="15" y="120"/>
                </a:lnTo>
                <a:lnTo>
                  <a:pt x="0" y="117"/>
                </a:lnTo>
                <a:lnTo>
                  <a:pt x="0" y="80"/>
                </a:lnTo>
                <a:lnTo>
                  <a:pt x="15" y="80"/>
                </a:lnTo>
                <a:lnTo>
                  <a:pt x="30" y="80"/>
                </a:lnTo>
                <a:lnTo>
                  <a:pt x="49" y="77"/>
                </a:lnTo>
                <a:lnTo>
                  <a:pt x="71" y="74"/>
                </a:lnTo>
                <a:lnTo>
                  <a:pt x="92" y="71"/>
                </a:lnTo>
                <a:lnTo>
                  <a:pt x="114" y="68"/>
                </a:lnTo>
                <a:lnTo>
                  <a:pt x="139" y="64"/>
                </a:lnTo>
                <a:lnTo>
                  <a:pt x="166" y="58"/>
                </a:lnTo>
                <a:lnTo>
                  <a:pt x="182" y="55"/>
                </a:lnTo>
                <a:lnTo>
                  <a:pt x="194" y="52"/>
                </a:lnTo>
                <a:lnTo>
                  <a:pt x="207" y="52"/>
                </a:lnTo>
                <a:lnTo>
                  <a:pt x="219" y="49"/>
                </a:lnTo>
                <a:lnTo>
                  <a:pt x="228" y="46"/>
                </a:lnTo>
                <a:lnTo>
                  <a:pt x="241" y="43"/>
                </a:lnTo>
                <a:lnTo>
                  <a:pt x="256" y="37"/>
                </a:lnTo>
                <a:lnTo>
                  <a:pt x="272" y="34"/>
                </a:lnTo>
                <a:lnTo>
                  <a:pt x="284" y="27"/>
                </a:lnTo>
                <a:lnTo>
                  <a:pt x="293" y="21"/>
                </a:lnTo>
                <a:lnTo>
                  <a:pt x="299" y="1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6"/>
            </p:custDataLst>
          </p:nvPr>
        </p:nvSpPr>
        <p:spPr bwMode="auto">
          <a:xfrm>
            <a:off x="1991544" y="692696"/>
            <a:ext cx="553714" cy="56237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rgbClr val="5F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216000" anchor="ctr">
            <a:normAutofit fontScale="45000" lnSpcReduction="20000"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3600" dirty="0">
              <a:solidFill>
                <a:srgbClr val="01A7AB"/>
              </a:solidFill>
              <a:latin typeface="Adobe Garamond Pro Bold" panose="02020702060506020403" pitchFamily="18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1699794" y="686251"/>
            <a:ext cx="33928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sz="2800" spc="100" noProof="1" smtClean="0">
                <a:solidFill>
                  <a:srgbClr val="48A8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书写指导</a:t>
            </a:r>
            <a:endParaRPr lang="zh-CN" altLang="en-US" sz="2800" spc="100" noProof="1">
              <a:solidFill>
                <a:srgbClr val="48A8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汁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735263" y="3975100"/>
            <a:ext cx="2840037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左窄右宽，右部竖为悬针竖，宜直。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96615" y="1868805"/>
            <a:ext cx="121666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zhī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424" name="Freeform 38"/>
          <p:cNvSpPr>
            <a:spLocks noChangeArrowheads="1"/>
          </p:cNvSpPr>
          <p:nvPr/>
        </p:nvSpPr>
        <p:spPr bwMode="auto">
          <a:xfrm>
            <a:off x="7691438" y="3382963"/>
            <a:ext cx="1600200" cy="352425"/>
          </a:xfrm>
          <a:custGeom>
            <a:avLst/>
            <a:gdLst>
              <a:gd name="T0" fmla="*/ 869 w 1008"/>
              <a:gd name="T1" fmla="*/ 3 h 222"/>
              <a:gd name="T2" fmla="*/ 884 w 1008"/>
              <a:gd name="T3" fmla="*/ 9 h 222"/>
              <a:gd name="T4" fmla="*/ 906 w 1008"/>
              <a:gd name="T5" fmla="*/ 18 h 222"/>
              <a:gd name="T6" fmla="*/ 934 w 1008"/>
              <a:gd name="T7" fmla="*/ 34 h 222"/>
              <a:gd name="T8" fmla="*/ 965 w 1008"/>
              <a:gd name="T9" fmla="*/ 52 h 222"/>
              <a:gd name="T10" fmla="*/ 989 w 1008"/>
              <a:gd name="T11" fmla="*/ 71 h 222"/>
              <a:gd name="T12" fmla="*/ 1005 w 1008"/>
              <a:gd name="T13" fmla="*/ 86 h 222"/>
              <a:gd name="T14" fmla="*/ 1008 w 1008"/>
              <a:gd name="T15" fmla="*/ 95 h 222"/>
              <a:gd name="T16" fmla="*/ 1002 w 1008"/>
              <a:gd name="T17" fmla="*/ 105 h 222"/>
              <a:gd name="T18" fmla="*/ 992 w 1008"/>
              <a:gd name="T19" fmla="*/ 114 h 222"/>
              <a:gd name="T20" fmla="*/ 974 w 1008"/>
              <a:gd name="T21" fmla="*/ 120 h 222"/>
              <a:gd name="T22" fmla="*/ 949 w 1008"/>
              <a:gd name="T23" fmla="*/ 123 h 222"/>
              <a:gd name="T24" fmla="*/ 924 w 1008"/>
              <a:gd name="T25" fmla="*/ 123 h 222"/>
              <a:gd name="T26" fmla="*/ 906 w 1008"/>
              <a:gd name="T27" fmla="*/ 123 h 222"/>
              <a:gd name="T28" fmla="*/ 881 w 1008"/>
              <a:gd name="T29" fmla="*/ 126 h 222"/>
              <a:gd name="T30" fmla="*/ 850 w 1008"/>
              <a:gd name="T31" fmla="*/ 126 h 222"/>
              <a:gd name="T32" fmla="*/ 816 w 1008"/>
              <a:gd name="T33" fmla="*/ 129 h 222"/>
              <a:gd name="T34" fmla="*/ 776 w 1008"/>
              <a:gd name="T35" fmla="*/ 136 h 222"/>
              <a:gd name="T36" fmla="*/ 733 w 1008"/>
              <a:gd name="T37" fmla="*/ 139 h 222"/>
              <a:gd name="T38" fmla="*/ 683 w 1008"/>
              <a:gd name="T39" fmla="*/ 145 h 222"/>
              <a:gd name="T40" fmla="*/ 603 w 1008"/>
              <a:gd name="T41" fmla="*/ 154 h 222"/>
              <a:gd name="T42" fmla="*/ 501 w 1008"/>
              <a:gd name="T43" fmla="*/ 170 h 222"/>
              <a:gd name="T44" fmla="*/ 408 w 1008"/>
              <a:gd name="T45" fmla="*/ 185 h 222"/>
              <a:gd name="T46" fmla="*/ 322 w 1008"/>
              <a:gd name="T47" fmla="*/ 197 h 222"/>
              <a:gd name="T48" fmla="*/ 244 w 1008"/>
              <a:gd name="T49" fmla="*/ 213 h 222"/>
              <a:gd name="T50" fmla="*/ 179 w 1008"/>
              <a:gd name="T51" fmla="*/ 222 h 222"/>
              <a:gd name="T52" fmla="*/ 124 w 1008"/>
              <a:gd name="T53" fmla="*/ 222 h 222"/>
              <a:gd name="T54" fmla="*/ 90 w 1008"/>
              <a:gd name="T55" fmla="*/ 216 h 222"/>
              <a:gd name="T56" fmla="*/ 74 w 1008"/>
              <a:gd name="T57" fmla="*/ 210 h 222"/>
              <a:gd name="T58" fmla="*/ 50 w 1008"/>
              <a:gd name="T59" fmla="*/ 197 h 222"/>
              <a:gd name="T60" fmla="*/ 25 w 1008"/>
              <a:gd name="T61" fmla="*/ 185 h 222"/>
              <a:gd name="T62" fmla="*/ 9 w 1008"/>
              <a:gd name="T63" fmla="*/ 173 h 222"/>
              <a:gd name="T64" fmla="*/ 0 w 1008"/>
              <a:gd name="T65" fmla="*/ 166 h 222"/>
              <a:gd name="T66" fmla="*/ 3 w 1008"/>
              <a:gd name="T67" fmla="*/ 160 h 222"/>
              <a:gd name="T68" fmla="*/ 9 w 1008"/>
              <a:gd name="T69" fmla="*/ 157 h 222"/>
              <a:gd name="T70" fmla="*/ 22 w 1008"/>
              <a:gd name="T71" fmla="*/ 154 h 222"/>
              <a:gd name="T72" fmla="*/ 40 w 1008"/>
              <a:gd name="T73" fmla="*/ 151 h 222"/>
              <a:gd name="T74" fmla="*/ 62 w 1008"/>
              <a:gd name="T75" fmla="*/ 148 h 222"/>
              <a:gd name="T76" fmla="*/ 90 w 1008"/>
              <a:gd name="T77" fmla="*/ 145 h 222"/>
              <a:gd name="T78" fmla="*/ 121 w 1008"/>
              <a:gd name="T79" fmla="*/ 142 h 222"/>
              <a:gd name="T80" fmla="*/ 158 w 1008"/>
              <a:gd name="T81" fmla="*/ 139 h 222"/>
              <a:gd name="T82" fmla="*/ 198 w 1008"/>
              <a:gd name="T83" fmla="*/ 132 h 222"/>
              <a:gd name="T84" fmla="*/ 244 w 1008"/>
              <a:gd name="T85" fmla="*/ 126 h 222"/>
              <a:gd name="T86" fmla="*/ 291 w 1008"/>
              <a:gd name="T87" fmla="*/ 120 h 222"/>
              <a:gd name="T88" fmla="*/ 340 w 1008"/>
              <a:gd name="T89" fmla="*/ 111 h 222"/>
              <a:gd name="T90" fmla="*/ 396 w 1008"/>
              <a:gd name="T91" fmla="*/ 98 h 222"/>
              <a:gd name="T92" fmla="*/ 455 w 1008"/>
              <a:gd name="T93" fmla="*/ 86 h 222"/>
              <a:gd name="T94" fmla="*/ 513 w 1008"/>
              <a:gd name="T95" fmla="*/ 74 h 222"/>
              <a:gd name="T96" fmla="*/ 578 w 1008"/>
              <a:gd name="T97" fmla="*/ 58 h 222"/>
              <a:gd name="T98" fmla="*/ 640 w 1008"/>
              <a:gd name="T99" fmla="*/ 43 h 222"/>
              <a:gd name="T100" fmla="*/ 693 w 1008"/>
              <a:gd name="T101" fmla="*/ 34 h 222"/>
              <a:gd name="T102" fmla="*/ 739 w 1008"/>
              <a:gd name="T103" fmla="*/ 21 h 222"/>
              <a:gd name="T104" fmla="*/ 779 w 1008"/>
              <a:gd name="T105" fmla="*/ 15 h 222"/>
              <a:gd name="T106" fmla="*/ 810 w 1008"/>
              <a:gd name="T107" fmla="*/ 9 h 222"/>
              <a:gd name="T108" fmla="*/ 835 w 1008"/>
              <a:gd name="T109" fmla="*/ 3 h 222"/>
              <a:gd name="T110" fmla="*/ 853 w 1008"/>
              <a:gd name="T111" fmla="*/ 0 h 222"/>
              <a:gd name="T112" fmla="*/ 863 w 1008"/>
              <a:gd name="T11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08" h="222">
                <a:moveTo>
                  <a:pt x="863" y="0"/>
                </a:moveTo>
                <a:lnTo>
                  <a:pt x="869" y="3"/>
                </a:lnTo>
                <a:lnTo>
                  <a:pt x="878" y="6"/>
                </a:lnTo>
                <a:lnTo>
                  <a:pt x="884" y="9"/>
                </a:lnTo>
                <a:lnTo>
                  <a:pt x="897" y="12"/>
                </a:lnTo>
                <a:lnTo>
                  <a:pt x="906" y="18"/>
                </a:lnTo>
                <a:lnTo>
                  <a:pt x="918" y="27"/>
                </a:lnTo>
                <a:lnTo>
                  <a:pt x="934" y="34"/>
                </a:lnTo>
                <a:lnTo>
                  <a:pt x="949" y="43"/>
                </a:lnTo>
                <a:lnTo>
                  <a:pt x="965" y="52"/>
                </a:lnTo>
                <a:lnTo>
                  <a:pt x="980" y="61"/>
                </a:lnTo>
                <a:lnTo>
                  <a:pt x="989" y="71"/>
                </a:lnTo>
                <a:lnTo>
                  <a:pt x="998" y="77"/>
                </a:lnTo>
                <a:lnTo>
                  <a:pt x="1005" y="86"/>
                </a:lnTo>
                <a:lnTo>
                  <a:pt x="1008" y="92"/>
                </a:lnTo>
                <a:lnTo>
                  <a:pt x="1008" y="95"/>
                </a:lnTo>
                <a:lnTo>
                  <a:pt x="1005" y="102"/>
                </a:lnTo>
                <a:lnTo>
                  <a:pt x="1002" y="105"/>
                </a:lnTo>
                <a:lnTo>
                  <a:pt x="998" y="111"/>
                </a:lnTo>
                <a:lnTo>
                  <a:pt x="992" y="114"/>
                </a:lnTo>
                <a:lnTo>
                  <a:pt x="983" y="117"/>
                </a:lnTo>
                <a:lnTo>
                  <a:pt x="974" y="120"/>
                </a:lnTo>
                <a:lnTo>
                  <a:pt x="961" y="120"/>
                </a:lnTo>
                <a:lnTo>
                  <a:pt x="949" y="123"/>
                </a:lnTo>
                <a:lnTo>
                  <a:pt x="934" y="123"/>
                </a:lnTo>
                <a:lnTo>
                  <a:pt x="924" y="123"/>
                </a:lnTo>
                <a:lnTo>
                  <a:pt x="915" y="123"/>
                </a:lnTo>
                <a:lnTo>
                  <a:pt x="906" y="123"/>
                </a:lnTo>
                <a:lnTo>
                  <a:pt x="893" y="123"/>
                </a:lnTo>
                <a:lnTo>
                  <a:pt x="881" y="126"/>
                </a:lnTo>
                <a:lnTo>
                  <a:pt x="866" y="126"/>
                </a:lnTo>
                <a:lnTo>
                  <a:pt x="850" y="126"/>
                </a:lnTo>
                <a:lnTo>
                  <a:pt x="835" y="129"/>
                </a:lnTo>
                <a:lnTo>
                  <a:pt x="816" y="129"/>
                </a:lnTo>
                <a:lnTo>
                  <a:pt x="798" y="132"/>
                </a:lnTo>
                <a:lnTo>
                  <a:pt x="776" y="136"/>
                </a:lnTo>
                <a:lnTo>
                  <a:pt x="754" y="136"/>
                </a:lnTo>
                <a:lnTo>
                  <a:pt x="733" y="139"/>
                </a:lnTo>
                <a:lnTo>
                  <a:pt x="708" y="142"/>
                </a:lnTo>
                <a:lnTo>
                  <a:pt x="683" y="145"/>
                </a:lnTo>
                <a:lnTo>
                  <a:pt x="655" y="148"/>
                </a:lnTo>
                <a:lnTo>
                  <a:pt x="603" y="154"/>
                </a:lnTo>
                <a:lnTo>
                  <a:pt x="550" y="163"/>
                </a:lnTo>
                <a:lnTo>
                  <a:pt x="501" y="170"/>
                </a:lnTo>
                <a:lnTo>
                  <a:pt x="455" y="176"/>
                </a:lnTo>
                <a:lnTo>
                  <a:pt x="408" y="185"/>
                </a:lnTo>
                <a:lnTo>
                  <a:pt x="365" y="191"/>
                </a:lnTo>
                <a:lnTo>
                  <a:pt x="322" y="197"/>
                </a:lnTo>
                <a:lnTo>
                  <a:pt x="281" y="207"/>
                </a:lnTo>
                <a:lnTo>
                  <a:pt x="244" y="213"/>
                </a:lnTo>
                <a:lnTo>
                  <a:pt x="210" y="219"/>
                </a:lnTo>
                <a:lnTo>
                  <a:pt x="179" y="222"/>
                </a:lnTo>
                <a:lnTo>
                  <a:pt x="152" y="222"/>
                </a:lnTo>
                <a:lnTo>
                  <a:pt x="124" y="222"/>
                </a:lnTo>
                <a:lnTo>
                  <a:pt x="102" y="219"/>
                </a:lnTo>
                <a:lnTo>
                  <a:pt x="90" y="216"/>
                </a:lnTo>
                <a:lnTo>
                  <a:pt x="81" y="213"/>
                </a:lnTo>
                <a:lnTo>
                  <a:pt x="74" y="210"/>
                </a:lnTo>
                <a:lnTo>
                  <a:pt x="65" y="207"/>
                </a:lnTo>
                <a:lnTo>
                  <a:pt x="50" y="197"/>
                </a:lnTo>
                <a:lnTo>
                  <a:pt x="37" y="191"/>
                </a:lnTo>
                <a:lnTo>
                  <a:pt x="25" y="185"/>
                </a:lnTo>
                <a:lnTo>
                  <a:pt x="16" y="179"/>
                </a:lnTo>
                <a:lnTo>
                  <a:pt x="9" y="173"/>
                </a:lnTo>
                <a:lnTo>
                  <a:pt x="3" y="170"/>
                </a:lnTo>
                <a:lnTo>
                  <a:pt x="0" y="166"/>
                </a:lnTo>
                <a:lnTo>
                  <a:pt x="0" y="163"/>
                </a:lnTo>
                <a:lnTo>
                  <a:pt x="3" y="160"/>
                </a:lnTo>
                <a:lnTo>
                  <a:pt x="6" y="160"/>
                </a:lnTo>
                <a:lnTo>
                  <a:pt x="9" y="157"/>
                </a:lnTo>
                <a:lnTo>
                  <a:pt x="16" y="157"/>
                </a:lnTo>
                <a:lnTo>
                  <a:pt x="22" y="154"/>
                </a:lnTo>
                <a:lnTo>
                  <a:pt x="31" y="154"/>
                </a:lnTo>
                <a:lnTo>
                  <a:pt x="40" y="151"/>
                </a:lnTo>
                <a:lnTo>
                  <a:pt x="50" y="151"/>
                </a:lnTo>
                <a:lnTo>
                  <a:pt x="62" y="148"/>
                </a:lnTo>
                <a:lnTo>
                  <a:pt x="74" y="148"/>
                </a:lnTo>
                <a:lnTo>
                  <a:pt x="90" y="145"/>
                </a:lnTo>
                <a:lnTo>
                  <a:pt x="105" y="145"/>
                </a:lnTo>
                <a:lnTo>
                  <a:pt x="121" y="142"/>
                </a:lnTo>
                <a:lnTo>
                  <a:pt x="139" y="142"/>
                </a:lnTo>
                <a:lnTo>
                  <a:pt x="158" y="139"/>
                </a:lnTo>
                <a:lnTo>
                  <a:pt x="179" y="136"/>
                </a:lnTo>
                <a:lnTo>
                  <a:pt x="198" y="132"/>
                </a:lnTo>
                <a:lnTo>
                  <a:pt x="220" y="129"/>
                </a:lnTo>
                <a:lnTo>
                  <a:pt x="244" y="126"/>
                </a:lnTo>
                <a:lnTo>
                  <a:pt x="266" y="123"/>
                </a:lnTo>
                <a:lnTo>
                  <a:pt x="291" y="120"/>
                </a:lnTo>
                <a:lnTo>
                  <a:pt x="315" y="114"/>
                </a:lnTo>
                <a:lnTo>
                  <a:pt x="340" y="111"/>
                </a:lnTo>
                <a:lnTo>
                  <a:pt x="368" y="105"/>
                </a:lnTo>
                <a:lnTo>
                  <a:pt x="396" y="98"/>
                </a:lnTo>
                <a:lnTo>
                  <a:pt x="424" y="92"/>
                </a:lnTo>
                <a:lnTo>
                  <a:pt x="455" y="86"/>
                </a:lnTo>
                <a:lnTo>
                  <a:pt x="482" y="80"/>
                </a:lnTo>
                <a:lnTo>
                  <a:pt x="513" y="74"/>
                </a:lnTo>
                <a:lnTo>
                  <a:pt x="544" y="68"/>
                </a:lnTo>
                <a:lnTo>
                  <a:pt x="578" y="58"/>
                </a:lnTo>
                <a:lnTo>
                  <a:pt x="609" y="52"/>
                </a:lnTo>
                <a:lnTo>
                  <a:pt x="640" y="43"/>
                </a:lnTo>
                <a:lnTo>
                  <a:pt x="668" y="37"/>
                </a:lnTo>
                <a:lnTo>
                  <a:pt x="693" y="34"/>
                </a:lnTo>
                <a:lnTo>
                  <a:pt x="717" y="27"/>
                </a:lnTo>
                <a:lnTo>
                  <a:pt x="739" y="21"/>
                </a:lnTo>
                <a:lnTo>
                  <a:pt x="761" y="18"/>
                </a:lnTo>
                <a:lnTo>
                  <a:pt x="779" y="15"/>
                </a:lnTo>
                <a:lnTo>
                  <a:pt x="798" y="12"/>
                </a:lnTo>
                <a:lnTo>
                  <a:pt x="810" y="9"/>
                </a:lnTo>
                <a:lnTo>
                  <a:pt x="825" y="6"/>
                </a:lnTo>
                <a:lnTo>
                  <a:pt x="835" y="3"/>
                </a:lnTo>
                <a:lnTo>
                  <a:pt x="844" y="3"/>
                </a:lnTo>
                <a:lnTo>
                  <a:pt x="853" y="0"/>
                </a:lnTo>
                <a:lnTo>
                  <a:pt x="859" y="0"/>
                </a:lnTo>
                <a:lnTo>
                  <a:pt x="863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5" name="Freeform 39"/>
          <p:cNvSpPr>
            <a:spLocks noChangeArrowheads="1"/>
          </p:cNvSpPr>
          <p:nvPr/>
        </p:nvSpPr>
        <p:spPr bwMode="auto">
          <a:xfrm>
            <a:off x="8329613" y="2754313"/>
            <a:ext cx="265112" cy="2428875"/>
          </a:xfrm>
          <a:custGeom>
            <a:avLst/>
            <a:gdLst>
              <a:gd name="T0" fmla="*/ 142 w 167"/>
              <a:gd name="T1" fmla="*/ 807 h 1530"/>
              <a:gd name="T2" fmla="*/ 139 w 167"/>
              <a:gd name="T3" fmla="*/ 977 h 1530"/>
              <a:gd name="T4" fmla="*/ 139 w 167"/>
              <a:gd name="T5" fmla="*/ 1122 h 1530"/>
              <a:gd name="T6" fmla="*/ 136 w 167"/>
              <a:gd name="T7" fmla="*/ 1239 h 1530"/>
              <a:gd name="T8" fmla="*/ 130 w 167"/>
              <a:gd name="T9" fmla="*/ 1329 h 1530"/>
              <a:gd name="T10" fmla="*/ 124 w 167"/>
              <a:gd name="T11" fmla="*/ 1391 h 1530"/>
              <a:gd name="T12" fmla="*/ 117 w 167"/>
              <a:gd name="T13" fmla="*/ 1440 h 1530"/>
              <a:gd name="T14" fmla="*/ 111 w 167"/>
              <a:gd name="T15" fmla="*/ 1477 h 1530"/>
              <a:gd name="T16" fmla="*/ 105 w 167"/>
              <a:gd name="T17" fmla="*/ 1505 h 1530"/>
              <a:gd name="T18" fmla="*/ 96 w 167"/>
              <a:gd name="T19" fmla="*/ 1524 h 1530"/>
              <a:gd name="T20" fmla="*/ 90 w 167"/>
              <a:gd name="T21" fmla="*/ 1530 h 1530"/>
              <a:gd name="T22" fmla="*/ 83 w 167"/>
              <a:gd name="T23" fmla="*/ 1524 h 1530"/>
              <a:gd name="T24" fmla="*/ 77 w 167"/>
              <a:gd name="T25" fmla="*/ 1508 h 1530"/>
              <a:gd name="T26" fmla="*/ 71 w 167"/>
              <a:gd name="T27" fmla="*/ 1480 h 1530"/>
              <a:gd name="T28" fmla="*/ 65 w 167"/>
              <a:gd name="T29" fmla="*/ 1437 h 1530"/>
              <a:gd name="T30" fmla="*/ 59 w 167"/>
              <a:gd name="T31" fmla="*/ 1388 h 1530"/>
              <a:gd name="T32" fmla="*/ 56 w 167"/>
              <a:gd name="T33" fmla="*/ 1344 h 1530"/>
              <a:gd name="T34" fmla="*/ 56 w 167"/>
              <a:gd name="T35" fmla="*/ 1304 h 1530"/>
              <a:gd name="T36" fmla="*/ 53 w 167"/>
              <a:gd name="T37" fmla="*/ 1224 h 1530"/>
              <a:gd name="T38" fmla="*/ 46 w 167"/>
              <a:gd name="T39" fmla="*/ 1100 h 1530"/>
              <a:gd name="T40" fmla="*/ 46 w 167"/>
              <a:gd name="T41" fmla="*/ 949 h 1530"/>
              <a:gd name="T42" fmla="*/ 43 w 167"/>
              <a:gd name="T43" fmla="*/ 773 h 1530"/>
              <a:gd name="T44" fmla="*/ 43 w 167"/>
              <a:gd name="T45" fmla="*/ 606 h 1530"/>
              <a:gd name="T46" fmla="*/ 43 w 167"/>
              <a:gd name="T47" fmla="*/ 507 h 1530"/>
              <a:gd name="T48" fmla="*/ 43 w 167"/>
              <a:gd name="T49" fmla="*/ 420 h 1530"/>
              <a:gd name="T50" fmla="*/ 40 w 167"/>
              <a:gd name="T51" fmla="*/ 343 h 1530"/>
              <a:gd name="T52" fmla="*/ 40 w 167"/>
              <a:gd name="T53" fmla="*/ 272 h 1530"/>
              <a:gd name="T54" fmla="*/ 37 w 167"/>
              <a:gd name="T55" fmla="*/ 213 h 1530"/>
              <a:gd name="T56" fmla="*/ 37 w 167"/>
              <a:gd name="T57" fmla="*/ 164 h 1530"/>
              <a:gd name="T58" fmla="*/ 34 w 167"/>
              <a:gd name="T59" fmla="*/ 124 h 1530"/>
              <a:gd name="T60" fmla="*/ 31 w 167"/>
              <a:gd name="T61" fmla="*/ 93 h 1530"/>
              <a:gd name="T62" fmla="*/ 28 w 167"/>
              <a:gd name="T63" fmla="*/ 71 h 1530"/>
              <a:gd name="T64" fmla="*/ 22 w 167"/>
              <a:gd name="T65" fmla="*/ 59 h 1530"/>
              <a:gd name="T66" fmla="*/ 12 w 167"/>
              <a:gd name="T67" fmla="*/ 43 h 1530"/>
              <a:gd name="T68" fmla="*/ 0 w 167"/>
              <a:gd name="T69" fmla="*/ 22 h 1530"/>
              <a:gd name="T70" fmla="*/ 3 w 167"/>
              <a:gd name="T71" fmla="*/ 3 h 1530"/>
              <a:gd name="T72" fmla="*/ 28 w 167"/>
              <a:gd name="T73" fmla="*/ 0 h 1530"/>
              <a:gd name="T74" fmla="*/ 71 w 167"/>
              <a:gd name="T75" fmla="*/ 9 h 1530"/>
              <a:gd name="T76" fmla="*/ 117 w 167"/>
              <a:gd name="T77" fmla="*/ 28 h 1530"/>
              <a:gd name="T78" fmla="*/ 145 w 167"/>
              <a:gd name="T79" fmla="*/ 43 h 1530"/>
              <a:gd name="T80" fmla="*/ 161 w 167"/>
              <a:gd name="T81" fmla="*/ 62 h 1530"/>
              <a:gd name="T82" fmla="*/ 167 w 167"/>
              <a:gd name="T83" fmla="*/ 80 h 1530"/>
              <a:gd name="T84" fmla="*/ 161 w 167"/>
              <a:gd name="T85" fmla="*/ 102 h 1530"/>
              <a:gd name="T86" fmla="*/ 155 w 167"/>
              <a:gd name="T87" fmla="*/ 114 h 1530"/>
              <a:gd name="T88" fmla="*/ 155 w 167"/>
              <a:gd name="T89" fmla="*/ 130 h 1530"/>
              <a:gd name="T90" fmla="*/ 151 w 167"/>
              <a:gd name="T91" fmla="*/ 155 h 1530"/>
              <a:gd name="T92" fmla="*/ 148 w 167"/>
              <a:gd name="T93" fmla="*/ 189 h 1530"/>
              <a:gd name="T94" fmla="*/ 148 w 167"/>
              <a:gd name="T95" fmla="*/ 232 h 1530"/>
              <a:gd name="T96" fmla="*/ 145 w 167"/>
              <a:gd name="T97" fmla="*/ 284 h 1530"/>
              <a:gd name="T98" fmla="*/ 145 w 167"/>
              <a:gd name="T99" fmla="*/ 346 h 1530"/>
              <a:gd name="T100" fmla="*/ 142 w 167"/>
              <a:gd name="T101" fmla="*/ 414 h 1530"/>
              <a:gd name="T102" fmla="*/ 142 w 167"/>
              <a:gd name="T103" fmla="*/ 494 h 1530"/>
              <a:gd name="T104" fmla="*/ 142 w 167"/>
              <a:gd name="T105" fmla="*/ 581 h 1530"/>
              <a:gd name="T106" fmla="*/ 142 w 167"/>
              <a:gd name="T107" fmla="*/ 677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7" h="1530">
                <a:moveTo>
                  <a:pt x="142" y="677"/>
                </a:moveTo>
                <a:lnTo>
                  <a:pt x="142" y="742"/>
                </a:lnTo>
                <a:lnTo>
                  <a:pt x="142" y="807"/>
                </a:lnTo>
                <a:lnTo>
                  <a:pt x="142" y="865"/>
                </a:lnTo>
                <a:lnTo>
                  <a:pt x="142" y="924"/>
                </a:lnTo>
                <a:lnTo>
                  <a:pt x="139" y="977"/>
                </a:lnTo>
                <a:lnTo>
                  <a:pt x="139" y="1029"/>
                </a:lnTo>
                <a:lnTo>
                  <a:pt x="139" y="1075"/>
                </a:lnTo>
                <a:lnTo>
                  <a:pt x="139" y="1122"/>
                </a:lnTo>
                <a:lnTo>
                  <a:pt x="136" y="1165"/>
                </a:lnTo>
                <a:lnTo>
                  <a:pt x="136" y="1202"/>
                </a:lnTo>
                <a:lnTo>
                  <a:pt x="136" y="1239"/>
                </a:lnTo>
                <a:lnTo>
                  <a:pt x="133" y="1270"/>
                </a:lnTo>
                <a:lnTo>
                  <a:pt x="133" y="1301"/>
                </a:lnTo>
                <a:lnTo>
                  <a:pt x="130" y="1329"/>
                </a:lnTo>
                <a:lnTo>
                  <a:pt x="130" y="1351"/>
                </a:lnTo>
                <a:lnTo>
                  <a:pt x="127" y="1372"/>
                </a:lnTo>
                <a:lnTo>
                  <a:pt x="124" y="1391"/>
                </a:lnTo>
                <a:lnTo>
                  <a:pt x="124" y="1409"/>
                </a:lnTo>
                <a:lnTo>
                  <a:pt x="121" y="1425"/>
                </a:lnTo>
                <a:lnTo>
                  <a:pt x="117" y="1440"/>
                </a:lnTo>
                <a:lnTo>
                  <a:pt x="114" y="1453"/>
                </a:lnTo>
                <a:lnTo>
                  <a:pt x="114" y="1465"/>
                </a:lnTo>
                <a:lnTo>
                  <a:pt x="111" y="1477"/>
                </a:lnTo>
                <a:lnTo>
                  <a:pt x="108" y="1490"/>
                </a:lnTo>
                <a:lnTo>
                  <a:pt x="105" y="1499"/>
                </a:lnTo>
                <a:lnTo>
                  <a:pt x="105" y="1505"/>
                </a:lnTo>
                <a:lnTo>
                  <a:pt x="102" y="1511"/>
                </a:lnTo>
                <a:lnTo>
                  <a:pt x="99" y="1517"/>
                </a:lnTo>
                <a:lnTo>
                  <a:pt x="96" y="1524"/>
                </a:lnTo>
                <a:lnTo>
                  <a:pt x="96" y="1527"/>
                </a:lnTo>
                <a:lnTo>
                  <a:pt x="93" y="1530"/>
                </a:lnTo>
                <a:lnTo>
                  <a:pt x="90" y="1530"/>
                </a:lnTo>
                <a:lnTo>
                  <a:pt x="87" y="1530"/>
                </a:lnTo>
                <a:lnTo>
                  <a:pt x="87" y="1527"/>
                </a:lnTo>
                <a:lnTo>
                  <a:pt x="83" y="1524"/>
                </a:lnTo>
                <a:lnTo>
                  <a:pt x="80" y="1521"/>
                </a:lnTo>
                <a:lnTo>
                  <a:pt x="77" y="1514"/>
                </a:lnTo>
                <a:lnTo>
                  <a:pt x="77" y="1508"/>
                </a:lnTo>
                <a:lnTo>
                  <a:pt x="74" y="1499"/>
                </a:lnTo>
                <a:lnTo>
                  <a:pt x="71" y="1490"/>
                </a:lnTo>
                <a:lnTo>
                  <a:pt x="71" y="1480"/>
                </a:lnTo>
                <a:lnTo>
                  <a:pt x="68" y="1468"/>
                </a:lnTo>
                <a:lnTo>
                  <a:pt x="65" y="1453"/>
                </a:lnTo>
                <a:lnTo>
                  <a:pt x="65" y="1437"/>
                </a:lnTo>
                <a:lnTo>
                  <a:pt x="62" y="1422"/>
                </a:lnTo>
                <a:lnTo>
                  <a:pt x="62" y="1406"/>
                </a:lnTo>
                <a:lnTo>
                  <a:pt x="59" y="1388"/>
                </a:lnTo>
                <a:lnTo>
                  <a:pt x="59" y="1366"/>
                </a:lnTo>
                <a:lnTo>
                  <a:pt x="59" y="1357"/>
                </a:lnTo>
                <a:lnTo>
                  <a:pt x="56" y="1344"/>
                </a:lnTo>
                <a:lnTo>
                  <a:pt x="56" y="1332"/>
                </a:lnTo>
                <a:lnTo>
                  <a:pt x="56" y="1320"/>
                </a:lnTo>
                <a:lnTo>
                  <a:pt x="56" y="1304"/>
                </a:lnTo>
                <a:lnTo>
                  <a:pt x="53" y="1289"/>
                </a:lnTo>
                <a:lnTo>
                  <a:pt x="53" y="1258"/>
                </a:lnTo>
                <a:lnTo>
                  <a:pt x="53" y="1224"/>
                </a:lnTo>
                <a:lnTo>
                  <a:pt x="49" y="1184"/>
                </a:lnTo>
                <a:lnTo>
                  <a:pt x="49" y="1143"/>
                </a:lnTo>
                <a:lnTo>
                  <a:pt x="46" y="1100"/>
                </a:lnTo>
                <a:lnTo>
                  <a:pt x="46" y="1054"/>
                </a:lnTo>
                <a:lnTo>
                  <a:pt x="46" y="1004"/>
                </a:lnTo>
                <a:lnTo>
                  <a:pt x="46" y="949"/>
                </a:lnTo>
                <a:lnTo>
                  <a:pt x="43" y="893"/>
                </a:lnTo>
                <a:lnTo>
                  <a:pt x="43" y="834"/>
                </a:lnTo>
                <a:lnTo>
                  <a:pt x="43" y="773"/>
                </a:lnTo>
                <a:lnTo>
                  <a:pt x="43" y="708"/>
                </a:lnTo>
                <a:lnTo>
                  <a:pt x="43" y="640"/>
                </a:lnTo>
                <a:lnTo>
                  <a:pt x="43" y="606"/>
                </a:lnTo>
                <a:lnTo>
                  <a:pt x="43" y="572"/>
                </a:lnTo>
                <a:lnTo>
                  <a:pt x="43" y="541"/>
                </a:lnTo>
                <a:lnTo>
                  <a:pt x="43" y="507"/>
                </a:lnTo>
                <a:lnTo>
                  <a:pt x="43" y="479"/>
                </a:lnTo>
                <a:lnTo>
                  <a:pt x="43" y="448"/>
                </a:lnTo>
                <a:lnTo>
                  <a:pt x="43" y="420"/>
                </a:lnTo>
                <a:lnTo>
                  <a:pt x="43" y="393"/>
                </a:lnTo>
                <a:lnTo>
                  <a:pt x="43" y="368"/>
                </a:lnTo>
                <a:lnTo>
                  <a:pt x="40" y="343"/>
                </a:lnTo>
                <a:lnTo>
                  <a:pt x="40" y="318"/>
                </a:lnTo>
                <a:lnTo>
                  <a:pt x="40" y="294"/>
                </a:lnTo>
                <a:lnTo>
                  <a:pt x="40" y="272"/>
                </a:lnTo>
                <a:lnTo>
                  <a:pt x="40" y="253"/>
                </a:lnTo>
                <a:lnTo>
                  <a:pt x="40" y="232"/>
                </a:lnTo>
                <a:lnTo>
                  <a:pt x="37" y="213"/>
                </a:lnTo>
                <a:lnTo>
                  <a:pt x="37" y="195"/>
                </a:lnTo>
                <a:lnTo>
                  <a:pt x="37" y="179"/>
                </a:lnTo>
                <a:lnTo>
                  <a:pt x="37" y="164"/>
                </a:lnTo>
                <a:lnTo>
                  <a:pt x="34" y="148"/>
                </a:lnTo>
                <a:lnTo>
                  <a:pt x="34" y="136"/>
                </a:lnTo>
                <a:lnTo>
                  <a:pt x="34" y="124"/>
                </a:lnTo>
                <a:lnTo>
                  <a:pt x="34" y="111"/>
                </a:lnTo>
                <a:lnTo>
                  <a:pt x="31" y="102"/>
                </a:lnTo>
                <a:lnTo>
                  <a:pt x="31" y="93"/>
                </a:lnTo>
                <a:lnTo>
                  <a:pt x="31" y="83"/>
                </a:lnTo>
                <a:lnTo>
                  <a:pt x="28" y="77"/>
                </a:lnTo>
                <a:lnTo>
                  <a:pt x="28" y="71"/>
                </a:lnTo>
                <a:lnTo>
                  <a:pt x="25" y="65"/>
                </a:lnTo>
                <a:lnTo>
                  <a:pt x="25" y="62"/>
                </a:lnTo>
                <a:lnTo>
                  <a:pt x="22" y="59"/>
                </a:lnTo>
                <a:lnTo>
                  <a:pt x="22" y="56"/>
                </a:lnTo>
                <a:lnTo>
                  <a:pt x="15" y="49"/>
                </a:lnTo>
                <a:lnTo>
                  <a:pt x="12" y="43"/>
                </a:lnTo>
                <a:lnTo>
                  <a:pt x="9" y="37"/>
                </a:lnTo>
                <a:lnTo>
                  <a:pt x="6" y="34"/>
                </a:lnTo>
                <a:lnTo>
                  <a:pt x="0" y="22"/>
                </a:lnTo>
                <a:lnTo>
                  <a:pt x="0" y="9"/>
                </a:lnTo>
                <a:lnTo>
                  <a:pt x="0" y="6"/>
                </a:lnTo>
                <a:lnTo>
                  <a:pt x="3" y="3"/>
                </a:lnTo>
                <a:lnTo>
                  <a:pt x="9" y="0"/>
                </a:lnTo>
                <a:lnTo>
                  <a:pt x="19" y="0"/>
                </a:lnTo>
                <a:lnTo>
                  <a:pt x="28" y="0"/>
                </a:lnTo>
                <a:lnTo>
                  <a:pt x="40" y="3"/>
                </a:lnTo>
                <a:lnTo>
                  <a:pt x="53" y="6"/>
                </a:lnTo>
                <a:lnTo>
                  <a:pt x="71" y="9"/>
                </a:lnTo>
                <a:lnTo>
                  <a:pt x="87" y="15"/>
                </a:lnTo>
                <a:lnTo>
                  <a:pt x="102" y="22"/>
                </a:lnTo>
                <a:lnTo>
                  <a:pt x="117" y="28"/>
                </a:lnTo>
                <a:lnTo>
                  <a:pt x="130" y="34"/>
                </a:lnTo>
                <a:lnTo>
                  <a:pt x="139" y="37"/>
                </a:lnTo>
                <a:lnTo>
                  <a:pt x="145" y="43"/>
                </a:lnTo>
                <a:lnTo>
                  <a:pt x="155" y="49"/>
                </a:lnTo>
                <a:lnTo>
                  <a:pt x="158" y="56"/>
                </a:lnTo>
                <a:lnTo>
                  <a:pt x="161" y="62"/>
                </a:lnTo>
                <a:lnTo>
                  <a:pt x="164" y="68"/>
                </a:lnTo>
                <a:lnTo>
                  <a:pt x="167" y="74"/>
                </a:lnTo>
                <a:lnTo>
                  <a:pt x="167" y="80"/>
                </a:lnTo>
                <a:lnTo>
                  <a:pt x="167" y="87"/>
                </a:lnTo>
                <a:lnTo>
                  <a:pt x="164" y="96"/>
                </a:lnTo>
                <a:lnTo>
                  <a:pt x="161" y="102"/>
                </a:lnTo>
                <a:lnTo>
                  <a:pt x="158" y="108"/>
                </a:lnTo>
                <a:lnTo>
                  <a:pt x="158" y="111"/>
                </a:lnTo>
                <a:lnTo>
                  <a:pt x="155" y="114"/>
                </a:lnTo>
                <a:lnTo>
                  <a:pt x="155" y="117"/>
                </a:lnTo>
                <a:lnTo>
                  <a:pt x="155" y="124"/>
                </a:lnTo>
                <a:lnTo>
                  <a:pt x="155" y="130"/>
                </a:lnTo>
                <a:lnTo>
                  <a:pt x="151" y="139"/>
                </a:lnTo>
                <a:lnTo>
                  <a:pt x="151" y="145"/>
                </a:lnTo>
                <a:lnTo>
                  <a:pt x="151" y="155"/>
                </a:lnTo>
                <a:lnTo>
                  <a:pt x="151" y="167"/>
                </a:lnTo>
                <a:lnTo>
                  <a:pt x="151" y="176"/>
                </a:lnTo>
                <a:lnTo>
                  <a:pt x="148" y="189"/>
                </a:lnTo>
                <a:lnTo>
                  <a:pt x="148" y="204"/>
                </a:lnTo>
                <a:lnTo>
                  <a:pt x="148" y="216"/>
                </a:lnTo>
                <a:lnTo>
                  <a:pt x="148" y="232"/>
                </a:lnTo>
                <a:lnTo>
                  <a:pt x="148" y="250"/>
                </a:lnTo>
                <a:lnTo>
                  <a:pt x="145" y="266"/>
                </a:lnTo>
                <a:lnTo>
                  <a:pt x="145" y="284"/>
                </a:lnTo>
                <a:lnTo>
                  <a:pt x="145" y="303"/>
                </a:lnTo>
                <a:lnTo>
                  <a:pt x="145" y="325"/>
                </a:lnTo>
                <a:lnTo>
                  <a:pt x="145" y="346"/>
                </a:lnTo>
                <a:lnTo>
                  <a:pt x="145" y="368"/>
                </a:lnTo>
                <a:lnTo>
                  <a:pt x="145" y="389"/>
                </a:lnTo>
                <a:lnTo>
                  <a:pt x="142" y="414"/>
                </a:lnTo>
                <a:lnTo>
                  <a:pt x="142" y="439"/>
                </a:lnTo>
                <a:lnTo>
                  <a:pt x="142" y="467"/>
                </a:lnTo>
                <a:lnTo>
                  <a:pt x="142" y="494"/>
                </a:lnTo>
                <a:lnTo>
                  <a:pt x="142" y="522"/>
                </a:lnTo>
                <a:lnTo>
                  <a:pt x="142" y="550"/>
                </a:lnTo>
                <a:lnTo>
                  <a:pt x="142" y="581"/>
                </a:lnTo>
                <a:lnTo>
                  <a:pt x="142" y="612"/>
                </a:lnTo>
                <a:lnTo>
                  <a:pt x="142" y="643"/>
                </a:lnTo>
                <a:lnTo>
                  <a:pt x="142" y="67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6" name="Freeform 40"/>
          <p:cNvSpPr>
            <a:spLocks noChangeArrowheads="1"/>
          </p:cNvSpPr>
          <p:nvPr/>
        </p:nvSpPr>
        <p:spPr bwMode="auto">
          <a:xfrm>
            <a:off x="7381875" y="2965450"/>
            <a:ext cx="373063" cy="319088"/>
          </a:xfrm>
          <a:custGeom>
            <a:avLst/>
            <a:gdLst>
              <a:gd name="T0" fmla="*/ 220 w 235"/>
              <a:gd name="T1" fmla="*/ 201 h 201"/>
              <a:gd name="T2" fmla="*/ 214 w 235"/>
              <a:gd name="T3" fmla="*/ 201 h 201"/>
              <a:gd name="T4" fmla="*/ 208 w 235"/>
              <a:gd name="T5" fmla="*/ 201 h 201"/>
              <a:gd name="T6" fmla="*/ 201 w 235"/>
              <a:gd name="T7" fmla="*/ 201 h 201"/>
              <a:gd name="T8" fmla="*/ 192 w 235"/>
              <a:gd name="T9" fmla="*/ 198 h 201"/>
              <a:gd name="T10" fmla="*/ 183 w 235"/>
              <a:gd name="T11" fmla="*/ 192 h 201"/>
              <a:gd name="T12" fmla="*/ 170 w 235"/>
              <a:gd name="T13" fmla="*/ 185 h 201"/>
              <a:gd name="T14" fmla="*/ 158 w 235"/>
              <a:gd name="T15" fmla="*/ 176 h 201"/>
              <a:gd name="T16" fmla="*/ 143 w 235"/>
              <a:gd name="T17" fmla="*/ 167 h 201"/>
              <a:gd name="T18" fmla="*/ 115 w 235"/>
              <a:gd name="T19" fmla="*/ 145 h 201"/>
              <a:gd name="T20" fmla="*/ 87 w 235"/>
              <a:gd name="T21" fmla="*/ 124 h 201"/>
              <a:gd name="T22" fmla="*/ 62 w 235"/>
              <a:gd name="T23" fmla="*/ 99 h 201"/>
              <a:gd name="T24" fmla="*/ 53 w 235"/>
              <a:gd name="T25" fmla="*/ 86 h 201"/>
              <a:gd name="T26" fmla="*/ 41 w 235"/>
              <a:gd name="T27" fmla="*/ 74 h 201"/>
              <a:gd name="T28" fmla="*/ 31 w 235"/>
              <a:gd name="T29" fmla="*/ 62 h 201"/>
              <a:gd name="T30" fmla="*/ 22 w 235"/>
              <a:gd name="T31" fmla="*/ 52 h 201"/>
              <a:gd name="T32" fmla="*/ 13 w 235"/>
              <a:gd name="T33" fmla="*/ 43 h 201"/>
              <a:gd name="T34" fmla="*/ 7 w 235"/>
              <a:gd name="T35" fmla="*/ 34 h 201"/>
              <a:gd name="T36" fmla="*/ 4 w 235"/>
              <a:gd name="T37" fmla="*/ 28 h 201"/>
              <a:gd name="T38" fmla="*/ 0 w 235"/>
              <a:gd name="T39" fmla="*/ 22 h 201"/>
              <a:gd name="T40" fmla="*/ 0 w 235"/>
              <a:gd name="T41" fmla="*/ 15 h 201"/>
              <a:gd name="T42" fmla="*/ 0 w 235"/>
              <a:gd name="T43" fmla="*/ 12 h 201"/>
              <a:gd name="T44" fmla="*/ 4 w 235"/>
              <a:gd name="T45" fmla="*/ 9 h 201"/>
              <a:gd name="T46" fmla="*/ 7 w 235"/>
              <a:gd name="T47" fmla="*/ 6 h 201"/>
              <a:gd name="T48" fmla="*/ 13 w 235"/>
              <a:gd name="T49" fmla="*/ 3 h 201"/>
              <a:gd name="T50" fmla="*/ 22 w 235"/>
              <a:gd name="T51" fmla="*/ 3 h 201"/>
              <a:gd name="T52" fmla="*/ 31 w 235"/>
              <a:gd name="T53" fmla="*/ 0 h 201"/>
              <a:gd name="T54" fmla="*/ 41 w 235"/>
              <a:gd name="T55" fmla="*/ 0 h 201"/>
              <a:gd name="T56" fmla="*/ 53 w 235"/>
              <a:gd name="T57" fmla="*/ 0 h 201"/>
              <a:gd name="T58" fmla="*/ 68 w 235"/>
              <a:gd name="T59" fmla="*/ 0 h 201"/>
              <a:gd name="T60" fmla="*/ 84 w 235"/>
              <a:gd name="T61" fmla="*/ 0 h 201"/>
              <a:gd name="T62" fmla="*/ 99 w 235"/>
              <a:gd name="T63" fmla="*/ 3 h 201"/>
              <a:gd name="T64" fmla="*/ 115 w 235"/>
              <a:gd name="T65" fmla="*/ 6 h 201"/>
              <a:gd name="T66" fmla="*/ 130 w 235"/>
              <a:gd name="T67" fmla="*/ 9 h 201"/>
              <a:gd name="T68" fmla="*/ 143 w 235"/>
              <a:gd name="T69" fmla="*/ 15 h 201"/>
              <a:gd name="T70" fmla="*/ 158 w 235"/>
              <a:gd name="T71" fmla="*/ 22 h 201"/>
              <a:gd name="T72" fmla="*/ 170 w 235"/>
              <a:gd name="T73" fmla="*/ 31 h 201"/>
              <a:gd name="T74" fmla="*/ 183 w 235"/>
              <a:gd name="T75" fmla="*/ 40 h 201"/>
              <a:gd name="T76" fmla="*/ 195 w 235"/>
              <a:gd name="T77" fmla="*/ 52 h 201"/>
              <a:gd name="T78" fmla="*/ 204 w 235"/>
              <a:gd name="T79" fmla="*/ 65 h 201"/>
              <a:gd name="T80" fmla="*/ 214 w 235"/>
              <a:gd name="T81" fmla="*/ 74 h 201"/>
              <a:gd name="T82" fmla="*/ 223 w 235"/>
              <a:gd name="T83" fmla="*/ 86 h 201"/>
              <a:gd name="T84" fmla="*/ 229 w 235"/>
              <a:gd name="T85" fmla="*/ 99 h 201"/>
              <a:gd name="T86" fmla="*/ 232 w 235"/>
              <a:gd name="T87" fmla="*/ 111 h 201"/>
              <a:gd name="T88" fmla="*/ 235 w 235"/>
              <a:gd name="T89" fmla="*/ 127 h 201"/>
              <a:gd name="T90" fmla="*/ 235 w 235"/>
              <a:gd name="T91" fmla="*/ 139 h 201"/>
              <a:gd name="T92" fmla="*/ 235 w 235"/>
              <a:gd name="T93" fmla="*/ 151 h 201"/>
              <a:gd name="T94" fmla="*/ 235 w 235"/>
              <a:gd name="T95" fmla="*/ 164 h 201"/>
              <a:gd name="T96" fmla="*/ 232 w 235"/>
              <a:gd name="T97" fmla="*/ 173 h 201"/>
              <a:gd name="T98" fmla="*/ 232 w 235"/>
              <a:gd name="T99" fmla="*/ 182 h 201"/>
              <a:gd name="T100" fmla="*/ 229 w 235"/>
              <a:gd name="T101" fmla="*/ 188 h 201"/>
              <a:gd name="T102" fmla="*/ 226 w 235"/>
              <a:gd name="T103" fmla="*/ 195 h 201"/>
              <a:gd name="T104" fmla="*/ 223 w 235"/>
              <a:gd name="T105" fmla="*/ 198 h 201"/>
              <a:gd name="T106" fmla="*/ 220 w 235"/>
              <a:gd name="T107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5" h="201">
                <a:moveTo>
                  <a:pt x="220" y="201"/>
                </a:moveTo>
                <a:lnTo>
                  <a:pt x="214" y="201"/>
                </a:lnTo>
                <a:lnTo>
                  <a:pt x="208" y="201"/>
                </a:lnTo>
                <a:lnTo>
                  <a:pt x="201" y="201"/>
                </a:lnTo>
                <a:lnTo>
                  <a:pt x="192" y="198"/>
                </a:lnTo>
                <a:lnTo>
                  <a:pt x="183" y="192"/>
                </a:lnTo>
                <a:lnTo>
                  <a:pt x="170" y="185"/>
                </a:lnTo>
                <a:lnTo>
                  <a:pt x="158" y="176"/>
                </a:lnTo>
                <a:lnTo>
                  <a:pt x="143" y="167"/>
                </a:lnTo>
                <a:lnTo>
                  <a:pt x="115" y="145"/>
                </a:lnTo>
                <a:lnTo>
                  <a:pt x="87" y="124"/>
                </a:lnTo>
                <a:lnTo>
                  <a:pt x="62" y="99"/>
                </a:lnTo>
                <a:lnTo>
                  <a:pt x="53" y="86"/>
                </a:lnTo>
                <a:lnTo>
                  <a:pt x="41" y="74"/>
                </a:lnTo>
                <a:lnTo>
                  <a:pt x="31" y="62"/>
                </a:lnTo>
                <a:lnTo>
                  <a:pt x="22" y="52"/>
                </a:lnTo>
                <a:lnTo>
                  <a:pt x="13" y="43"/>
                </a:lnTo>
                <a:lnTo>
                  <a:pt x="7" y="34"/>
                </a:lnTo>
                <a:lnTo>
                  <a:pt x="4" y="28"/>
                </a:lnTo>
                <a:lnTo>
                  <a:pt x="0" y="22"/>
                </a:lnTo>
                <a:lnTo>
                  <a:pt x="0" y="15"/>
                </a:lnTo>
                <a:lnTo>
                  <a:pt x="0" y="12"/>
                </a:lnTo>
                <a:lnTo>
                  <a:pt x="4" y="9"/>
                </a:lnTo>
                <a:lnTo>
                  <a:pt x="7" y="6"/>
                </a:lnTo>
                <a:lnTo>
                  <a:pt x="13" y="3"/>
                </a:lnTo>
                <a:lnTo>
                  <a:pt x="22" y="3"/>
                </a:lnTo>
                <a:lnTo>
                  <a:pt x="31" y="0"/>
                </a:lnTo>
                <a:lnTo>
                  <a:pt x="41" y="0"/>
                </a:lnTo>
                <a:lnTo>
                  <a:pt x="53" y="0"/>
                </a:lnTo>
                <a:lnTo>
                  <a:pt x="68" y="0"/>
                </a:lnTo>
                <a:lnTo>
                  <a:pt x="84" y="0"/>
                </a:lnTo>
                <a:lnTo>
                  <a:pt x="99" y="3"/>
                </a:lnTo>
                <a:lnTo>
                  <a:pt x="115" y="6"/>
                </a:lnTo>
                <a:lnTo>
                  <a:pt x="130" y="9"/>
                </a:lnTo>
                <a:lnTo>
                  <a:pt x="143" y="15"/>
                </a:lnTo>
                <a:lnTo>
                  <a:pt x="158" y="22"/>
                </a:lnTo>
                <a:lnTo>
                  <a:pt x="170" y="31"/>
                </a:lnTo>
                <a:lnTo>
                  <a:pt x="183" y="40"/>
                </a:lnTo>
                <a:lnTo>
                  <a:pt x="195" y="52"/>
                </a:lnTo>
                <a:lnTo>
                  <a:pt x="204" y="65"/>
                </a:lnTo>
                <a:lnTo>
                  <a:pt x="214" y="74"/>
                </a:lnTo>
                <a:lnTo>
                  <a:pt x="223" y="86"/>
                </a:lnTo>
                <a:lnTo>
                  <a:pt x="229" y="99"/>
                </a:lnTo>
                <a:lnTo>
                  <a:pt x="232" y="111"/>
                </a:lnTo>
                <a:lnTo>
                  <a:pt x="235" y="127"/>
                </a:lnTo>
                <a:lnTo>
                  <a:pt x="235" y="139"/>
                </a:lnTo>
                <a:lnTo>
                  <a:pt x="235" y="151"/>
                </a:lnTo>
                <a:lnTo>
                  <a:pt x="235" y="164"/>
                </a:lnTo>
                <a:lnTo>
                  <a:pt x="232" y="173"/>
                </a:lnTo>
                <a:lnTo>
                  <a:pt x="232" y="182"/>
                </a:lnTo>
                <a:lnTo>
                  <a:pt x="229" y="188"/>
                </a:lnTo>
                <a:lnTo>
                  <a:pt x="226" y="195"/>
                </a:lnTo>
                <a:lnTo>
                  <a:pt x="223" y="198"/>
                </a:lnTo>
                <a:lnTo>
                  <a:pt x="220" y="20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7" name="Freeform 41"/>
          <p:cNvSpPr>
            <a:spLocks noChangeArrowheads="1"/>
          </p:cNvSpPr>
          <p:nvPr/>
        </p:nvSpPr>
        <p:spPr bwMode="auto">
          <a:xfrm>
            <a:off x="7107238" y="3460750"/>
            <a:ext cx="323850" cy="333375"/>
          </a:xfrm>
          <a:custGeom>
            <a:avLst/>
            <a:gdLst>
              <a:gd name="T0" fmla="*/ 201 w 204"/>
              <a:gd name="T1" fmla="*/ 148 h 210"/>
              <a:gd name="T2" fmla="*/ 198 w 204"/>
              <a:gd name="T3" fmla="*/ 164 h 210"/>
              <a:gd name="T4" fmla="*/ 195 w 204"/>
              <a:gd name="T5" fmla="*/ 176 h 210"/>
              <a:gd name="T6" fmla="*/ 192 w 204"/>
              <a:gd name="T7" fmla="*/ 185 h 210"/>
              <a:gd name="T8" fmla="*/ 189 w 204"/>
              <a:gd name="T9" fmla="*/ 195 h 210"/>
              <a:gd name="T10" fmla="*/ 186 w 204"/>
              <a:gd name="T11" fmla="*/ 201 h 210"/>
              <a:gd name="T12" fmla="*/ 183 w 204"/>
              <a:gd name="T13" fmla="*/ 207 h 210"/>
              <a:gd name="T14" fmla="*/ 180 w 204"/>
              <a:gd name="T15" fmla="*/ 210 h 210"/>
              <a:gd name="T16" fmla="*/ 177 w 204"/>
              <a:gd name="T17" fmla="*/ 210 h 210"/>
              <a:gd name="T18" fmla="*/ 170 w 204"/>
              <a:gd name="T19" fmla="*/ 210 h 210"/>
              <a:gd name="T20" fmla="*/ 164 w 204"/>
              <a:gd name="T21" fmla="*/ 207 h 210"/>
              <a:gd name="T22" fmla="*/ 158 w 204"/>
              <a:gd name="T23" fmla="*/ 204 h 210"/>
              <a:gd name="T24" fmla="*/ 152 w 204"/>
              <a:gd name="T25" fmla="*/ 198 h 210"/>
              <a:gd name="T26" fmla="*/ 143 w 204"/>
              <a:gd name="T27" fmla="*/ 192 h 210"/>
              <a:gd name="T28" fmla="*/ 133 w 204"/>
              <a:gd name="T29" fmla="*/ 185 h 210"/>
              <a:gd name="T30" fmla="*/ 124 w 204"/>
              <a:gd name="T31" fmla="*/ 176 h 210"/>
              <a:gd name="T32" fmla="*/ 112 w 204"/>
              <a:gd name="T33" fmla="*/ 164 h 210"/>
              <a:gd name="T34" fmla="*/ 87 w 204"/>
              <a:gd name="T35" fmla="*/ 142 h 210"/>
              <a:gd name="T36" fmla="*/ 65 w 204"/>
              <a:gd name="T37" fmla="*/ 117 h 210"/>
              <a:gd name="T38" fmla="*/ 47 w 204"/>
              <a:gd name="T39" fmla="*/ 96 h 210"/>
              <a:gd name="T40" fmla="*/ 28 w 204"/>
              <a:gd name="T41" fmla="*/ 74 h 210"/>
              <a:gd name="T42" fmla="*/ 22 w 204"/>
              <a:gd name="T43" fmla="*/ 62 h 210"/>
              <a:gd name="T44" fmla="*/ 16 w 204"/>
              <a:gd name="T45" fmla="*/ 53 h 210"/>
              <a:gd name="T46" fmla="*/ 10 w 204"/>
              <a:gd name="T47" fmla="*/ 43 h 210"/>
              <a:gd name="T48" fmla="*/ 7 w 204"/>
              <a:gd name="T49" fmla="*/ 37 h 210"/>
              <a:gd name="T50" fmla="*/ 4 w 204"/>
              <a:gd name="T51" fmla="*/ 28 h 210"/>
              <a:gd name="T52" fmla="*/ 0 w 204"/>
              <a:gd name="T53" fmla="*/ 22 h 210"/>
              <a:gd name="T54" fmla="*/ 0 w 204"/>
              <a:gd name="T55" fmla="*/ 19 h 210"/>
              <a:gd name="T56" fmla="*/ 0 w 204"/>
              <a:gd name="T57" fmla="*/ 15 h 210"/>
              <a:gd name="T58" fmla="*/ 4 w 204"/>
              <a:gd name="T59" fmla="*/ 12 h 210"/>
              <a:gd name="T60" fmla="*/ 4 w 204"/>
              <a:gd name="T61" fmla="*/ 9 h 210"/>
              <a:gd name="T62" fmla="*/ 10 w 204"/>
              <a:gd name="T63" fmla="*/ 6 h 210"/>
              <a:gd name="T64" fmla="*/ 13 w 204"/>
              <a:gd name="T65" fmla="*/ 3 h 210"/>
              <a:gd name="T66" fmla="*/ 19 w 204"/>
              <a:gd name="T67" fmla="*/ 3 h 210"/>
              <a:gd name="T68" fmla="*/ 28 w 204"/>
              <a:gd name="T69" fmla="*/ 0 h 210"/>
              <a:gd name="T70" fmla="*/ 37 w 204"/>
              <a:gd name="T71" fmla="*/ 0 h 210"/>
              <a:gd name="T72" fmla="*/ 47 w 204"/>
              <a:gd name="T73" fmla="*/ 0 h 210"/>
              <a:gd name="T74" fmla="*/ 56 w 204"/>
              <a:gd name="T75" fmla="*/ 0 h 210"/>
              <a:gd name="T76" fmla="*/ 68 w 204"/>
              <a:gd name="T77" fmla="*/ 3 h 210"/>
              <a:gd name="T78" fmla="*/ 81 w 204"/>
              <a:gd name="T79" fmla="*/ 6 h 210"/>
              <a:gd name="T80" fmla="*/ 93 w 204"/>
              <a:gd name="T81" fmla="*/ 12 h 210"/>
              <a:gd name="T82" fmla="*/ 105 w 204"/>
              <a:gd name="T83" fmla="*/ 19 h 210"/>
              <a:gd name="T84" fmla="*/ 121 w 204"/>
              <a:gd name="T85" fmla="*/ 25 h 210"/>
              <a:gd name="T86" fmla="*/ 133 w 204"/>
              <a:gd name="T87" fmla="*/ 34 h 210"/>
              <a:gd name="T88" fmla="*/ 149 w 204"/>
              <a:gd name="T89" fmla="*/ 43 h 210"/>
              <a:gd name="T90" fmla="*/ 164 w 204"/>
              <a:gd name="T91" fmla="*/ 56 h 210"/>
              <a:gd name="T92" fmla="*/ 177 w 204"/>
              <a:gd name="T93" fmla="*/ 65 h 210"/>
              <a:gd name="T94" fmla="*/ 186 w 204"/>
              <a:gd name="T95" fmla="*/ 77 h 210"/>
              <a:gd name="T96" fmla="*/ 195 w 204"/>
              <a:gd name="T97" fmla="*/ 93 h 210"/>
              <a:gd name="T98" fmla="*/ 201 w 204"/>
              <a:gd name="T99" fmla="*/ 105 h 210"/>
              <a:gd name="T100" fmla="*/ 204 w 204"/>
              <a:gd name="T101" fmla="*/ 117 h 210"/>
              <a:gd name="T102" fmla="*/ 204 w 204"/>
              <a:gd name="T103" fmla="*/ 133 h 210"/>
              <a:gd name="T104" fmla="*/ 201 w 204"/>
              <a:gd name="T105" fmla="*/ 14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4" h="210">
                <a:moveTo>
                  <a:pt x="201" y="148"/>
                </a:moveTo>
                <a:lnTo>
                  <a:pt x="198" y="164"/>
                </a:lnTo>
                <a:lnTo>
                  <a:pt x="195" y="176"/>
                </a:lnTo>
                <a:lnTo>
                  <a:pt x="192" y="185"/>
                </a:lnTo>
                <a:lnTo>
                  <a:pt x="189" y="195"/>
                </a:lnTo>
                <a:lnTo>
                  <a:pt x="186" y="201"/>
                </a:lnTo>
                <a:lnTo>
                  <a:pt x="183" y="207"/>
                </a:lnTo>
                <a:lnTo>
                  <a:pt x="180" y="210"/>
                </a:lnTo>
                <a:lnTo>
                  <a:pt x="177" y="210"/>
                </a:lnTo>
                <a:lnTo>
                  <a:pt x="170" y="210"/>
                </a:lnTo>
                <a:lnTo>
                  <a:pt x="164" y="207"/>
                </a:lnTo>
                <a:lnTo>
                  <a:pt x="158" y="204"/>
                </a:lnTo>
                <a:lnTo>
                  <a:pt x="152" y="198"/>
                </a:lnTo>
                <a:lnTo>
                  <a:pt x="143" y="192"/>
                </a:lnTo>
                <a:lnTo>
                  <a:pt x="133" y="185"/>
                </a:lnTo>
                <a:lnTo>
                  <a:pt x="124" y="176"/>
                </a:lnTo>
                <a:lnTo>
                  <a:pt x="112" y="164"/>
                </a:lnTo>
                <a:lnTo>
                  <a:pt x="87" y="142"/>
                </a:lnTo>
                <a:lnTo>
                  <a:pt x="65" y="117"/>
                </a:lnTo>
                <a:lnTo>
                  <a:pt x="47" y="96"/>
                </a:lnTo>
                <a:lnTo>
                  <a:pt x="28" y="74"/>
                </a:lnTo>
                <a:lnTo>
                  <a:pt x="22" y="62"/>
                </a:lnTo>
                <a:lnTo>
                  <a:pt x="16" y="53"/>
                </a:lnTo>
                <a:lnTo>
                  <a:pt x="10" y="43"/>
                </a:lnTo>
                <a:lnTo>
                  <a:pt x="7" y="37"/>
                </a:lnTo>
                <a:lnTo>
                  <a:pt x="4" y="28"/>
                </a:lnTo>
                <a:lnTo>
                  <a:pt x="0" y="22"/>
                </a:lnTo>
                <a:lnTo>
                  <a:pt x="0" y="19"/>
                </a:lnTo>
                <a:lnTo>
                  <a:pt x="0" y="15"/>
                </a:lnTo>
                <a:lnTo>
                  <a:pt x="4" y="12"/>
                </a:lnTo>
                <a:lnTo>
                  <a:pt x="4" y="9"/>
                </a:lnTo>
                <a:lnTo>
                  <a:pt x="10" y="6"/>
                </a:lnTo>
                <a:lnTo>
                  <a:pt x="13" y="3"/>
                </a:lnTo>
                <a:lnTo>
                  <a:pt x="19" y="3"/>
                </a:lnTo>
                <a:lnTo>
                  <a:pt x="28" y="0"/>
                </a:lnTo>
                <a:lnTo>
                  <a:pt x="37" y="0"/>
                </a:lnTo>
                <a:lnTo>
                  <a:pt x="47" y="0"/>
                </a:lnTo>
                <a:lnTo>
                  <a:pt x="56" y="0"/>
                </a:lnTo>
                <a:lnTo>
                  <a:pt x="68" y="3"/>
                </a:lnTo>
                <a:lnTo>
                  <a:pt x="81" y="6"/>
                </a:lnTo>
                <a:lnTo>
                  <a:pt x="93" y="12"/>
                </a:lnTo>
                <a:lnTo>
                  <a:pt x="105" y="19"/>
                </a:lnTo>
                <a:lnTo>
                  <a:pt x="121" y="25"/>
                </a:lnTo>
                <a:lnTo>
                  <a:pt x="133" y="34"/>
                </a:lnTo>
                <a:lnTo>
                  <a:pt x="149" y="43"/>
                </a:lnTo>
                <a:lnTo>
                  <a:pt x="164" y="56"/>
                </a:lnTo>
                <a:lnTo>
                  <a:pt x="177" y="65"/>
                </a:lnTo>
                <a:lnTo>
                  <a:pt x="186" y="77"/>
                </a:lnTo>
                <a:lnTo>
                  <a:pt x="195" y="93"/>
                </a:lnTo>
                <a:lnTo>
                  <a:pt x="201" y="105"/>
                </a:lnTo>
                <a:lnTo>
                  <a:pt x="204" y="117"/>
                </a:lnTo>
                <a:lnTo>
                  <a:pt x="204" y="133"/>
                </a:lnTo>
                <a:lnTo>
                  <a:pt x="201" y="14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8" name="Freeform 42"/>
          <p:cNvSpPr>
            <a:spLocks noChangeArrowheads="1"/>
          </p:cNvSpPr>
          <p:nvPr/>
        </p:nvSpPr>
        <p:spPr bwMode="auto">
          <a:xfrm>
            <a:off x="7177088" y="3760788"/>
            <a:ext cx="514350" cy="995362"/>
          </a:xfrm>
          <a:custGeom>
            <a:avLst/>
            <a:gdLst>
              <a:gd name="T0" fmla="*/ 111 w 324"/>
              <a:gd name="T1" fmla="*/ 627 h 627"/>
              <a:gd name="T2" fmla="*/ 92 w 324"/>
              <a:gd name="T3" fmla="*/ 621 h 627"/>
              <a:gd name="T4" fmla="*/ 74 w 324"/>
              <a:gd name="T5" fmla="*/ 605 h 627"/>
              <a:gd name="T6" fmla="*/ 52 w 324"/>
              <a:gd name="T7" fmla="*/ 577 h 627"/>
              <a:gd name="T8" fmla="*/ 31 w 324"/>
              <a:gd name="T9" fmla="*/ 547 h 627"/>
              <a:gd name="T10" fmla="*/ 12 w 324"/>
              <a:gd name="T11" fmla="*/ 516 h 627"/>
              <a:gd name="T12" fmla="*/ 3 w 324"/>
              <a:gd name="T13" fmla="*/ 494 h 627"/>
              <a:gd name="T14" fmla="*/ 0 w 324"/>
              <a:gd name="T15" fmla="*/ 472 h 627"/>
              <a:gd name="T16" fmla="*/ 0 w 324"/>
              <a:gd name="T17" fmla="*/ 460 h 627"/>
              <a:gd name="T18" fmla="*/ 6 w 324"/>
              <a:gd name="T19" fmla="*/ 451 h 627"/>
              <a:gd name="T20" fmla="*/ 12 w 324"/>
              <a:gd name="T21" fmla="*/ 448 h 627"/>
              <a:gd name="T22" fmla="*/ 21 w 324"/>
              <a:gd name="T23" fmla="*/ 448 h 627"/>
              <a:gd name="T24" fmla="*/ 40 w 324"/>
              <a:gd name="T25" fmla="*/ 454 h 627"/>
              <a:gd name="T26" fmla="*/ 55 w 324"/>
              <a:gd name="T27" fmla="*/ 454 h 627"/>
              <a:gd name="T28" fmla="*/ 65 w 324"/>
              <a:gd name="T29" fmla="*/ 448 h 627"/>
              <a:gd name="T30" fmla="*/ 68 w 324"/>
              <a:gd name="T31" fmla="*/ 438 h 627"/>
              <a:gd name="T32" fmla="*/ 77 w 324"/>
              <a:gd name="T33" fmla="*/ 423 h 627"/>
              <a:gd name="T34" fmla="*/ 89 w 324"/>
              <a:gd name="T35" fmla="*/ 401 h 627"/>
              <a:gd name="T36" fmla="*/ 108 w 324"/>
              <a:gd name="T37" fmla="*/ 370 h 627"/>
              <a:gd name="T38" fmla="*/ 126 w 324"/>
              <a:gd name="T39" fmla="*/ 333 h 627"/>
              <a:gd name="T40" fmla="*/ 148 w 324"/>
              <a:gd name="T41" fmla="*/ 290 h 627"/>
              <a:gd name="T42" fmla="*/ 173 w 324"/>
              <a:gd name="T43" fmla="*/ 241 h 627"/>
              <a:gd name="T44" fmla="*/ 204 w 324"/>
              <a:gd name="T45" fmla="*/ 185 h 627"/>
              <a:gd name="T46" fmla="*/ 228 w 324"/>
              <a:gd name="T47" fmla="*/ 139 h 627"/>
              <a:gd name="T48" fmla="*/ 250 w 324"/>
              <a:gd name="T49" fmla="*/ 95 h 627"/>
              <a:gd name="T50" fmla="*/ 272 w 324"/>
              <a:gd name="T51" fmla="*/ 61 h 627"/>
              <a:gd name="T52" fmla="*/ 287 w 324"/>
              <a:gd name="T53" fmla="*/ 37 h 627"/>
              <a:gd name="T54" fmla="*/ 303 w 324"/>
              <a:gd name="T55" fmla="*/ 15 h 627"/>
              <a:gd name="T56" fmla="*/ 312 w 324"/>
              <a:gd name="T57" fmla="*/ 6 h 627"/>
              <a:gd name="T58" fmla="*/ 318 w 324"/>
              <a:gd name="T59" fmla="*/ 0 h 627"/>
              <a:gd name="T60" fmla="*/ 324 w 324"/>
              <a:gd name="T61" fmla="*/ 3 h 627"/>
              <a:gd name="T62" fmla="*/ 324 w 324"/>
              <a:gd name="T63" fmla="*/ 9 h 627"/>
              <a:gd name="T64" fmla="*/ 324 w 324"/>
              <a:gd name="T65" fmla="*/ 24 h 627"/>
              <a:gd name="T66" fmla="*/ 321 w 324"/>
              <a:gd name="T67" fmla="*/ 46 h 627"/>
              <a:gd name="T68" fmla="*/ 312 w 324"/>
              <a:gd name="T69" fmla="*/ 74 h 627"/>
              <a:gd name="T70" fmla="*/ 303 w 324"/>
              <a:gd name="T71" fmla="*/ 111 h 627"/>
              <a:gd name="T72" fmla="*/ 290 w 324"/>
              <a:gd name="T73" fmla="*/ 151 h 627"/>
              <a:gd name="T74" fmla="*/ 275 w 324"/>
              <a:gd name="T75" fmla="*/ 197 h 627"/>
              <a:gd name="T76" fmla="*/ 256 w 324"/>
              <a:gd name="T77" fmla="*/ 250 h 627"/>
              <a:gd name="T78" fmla="*/ 241 w 324"/>
              <a:gd name="T79" fmla="*/ 302 h 627"/>
              <a:gd name="T80" fmla="*/ 225 w 324"/>
              <a:gd name="T81" fmla="*/ 346 h 627"/>
              <a:gd name="T82" fmla="*/ 213 w 324"/>
              <a:gd name="T83" fmla="*/ 389 h 627"/>
              <a:gd name="T84" fmla="*/ 201 w 324"/>
              <a:gd name="T85" fmla="*/ 426 h 627"/>
              <a:gd name="T86" fmla="*/ 188 w 324"/>
              <a:gd name="T87" fmla="*/ 460 h 627"/>
              <a:gd name="T88" fmla="*/ 179 w 324"/>
              <a:gd name="T89" fmla="*/ 491 h 627"/>
              <a:gd name="T90" fmla="*/ 173 w 324"/>
              <a:gd name="T91" fmla="*/ 519 h 627"/>
              <a:gd name="T92" fmla="*/ 163 w 324"/>
              <a:gd name="T93" fmla="*/ 553 h 627"/>
              <a:gd name="T94" fmla="*/ 148 w 324"/>
              <a:gd name="T95" fmla="*/ 587 h 627"/>
              <a:gd name="T96" fmla="*/ 136 w 324"/>
              <a:gd name="T97" fmla="*/ 611 h 627"/>
              <a:gd name="T98" fmla="*/ 123 w 324"/>
              <a:gd name="T99" fmla="*/ 624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4" h="627">
                <a:moveTo>
                  <a:pt x="117" y="627"/>
                </a:moveTo>
                <a:lnTo>
                  <a:pt x="111" y="627"/>
                </a:lnTo>
                <a:lnTo>
                  <a:pt x="102" y="624"/>
                </a:lnTo>
                <a:lnTo>
                  <a:pt x="92" y="621"/>
                </a:lnTo>
                <a:lnTo>
                  <a:pt x="83" y="615"/>
                </a:lnTo>
                <a:lnTo>
                  <a:pt x="74" y="605"/>
                </a:lnTo>
                <a:lnTo>
                  <a:pt x="65" y="593"/>
                </a:lnTo>
                <a:lnTo>
                  <a:pt x="52" y="577"/>
                </a:lnTo>
                <a:lnTo>
                  <a:pt x="40" y="562"/>
                </a:lnTo>
                <a:lnTo>
                  <a:pt x="31" y="547"/>
                </a:lnTo>
                <a:lnTo>
                  <a:pt x="18" y="531"/>
                </a:lnTo>
                <a:lnTo>
                  <a:pt x="12" y="516"/>
                </a:lnTo>
                <a:lnTo>
                  <a:pt x="6" y="503"/>
                </a:lnTo>
                <a:lnTo>
                  <a:pt x="3" y="494"/>
                </a:lnTo>
                <a:lnTo>
                  <a:pt x="0" y="482"/>
                </a:lnTo>
                <a:lnTo>
                  <a:pt x="0" y="472"/>
                </a:lnTo>
                <a:lnTo>
                  <a:pt x="0" y="466"/>
                </a:lnTo>
                <a:lnTo>
                  <a:pt x="0" y="460"/>
                </a:lnTo>
                <a:lnTo>
                  <a:pt x="3" y="454"/>
                </a:lnTo>
                <a:lnTo>
                  <a:pt x="6" y="451"/>
                </a:lnTo>
                <a:lnTo>
                  <a:pt x="9" y="451"/>
                </a:lnTo>
                <a:lnTo>
                  <a:pt x="12" y="448"/>
                </a:lnTo>
                <a:lnTo>
                  <a:pt x="18" y="448"/>
                </a:lnTo>
                <a:lnTo>
                  <a:pt x="21" y="448"/>
                </a:lnTo>
                <a:lnTo>
                  <a:pt x="27" y="451"/>
                </a:lnTo>
                <a:lnTo>
                  <a:pt x="40" y="454"/>
                </a:lnTo>
                <a:lnTo>
                  <a:pt x="49" y="457"/>
                </a:lnTo>
                <a:lnTo>
                  <a:pt x="55" y="454"/>
                </a:lnTo>
                <a:lnTo>
                  <a:pt x="61" y="451"/>
                </a:lnTo>
                <a:lnTo>
                  <a:pt x="65" y="448"/>
                </a:lnTo>
                <a:lnTo>
                  <a:pt x="65" y="445"/>
                </a:lnTo>
                <a:lnTo>
                  <a:pt x="68" y="438"/>
                </a:lnTo>
                <a:lnTo>
                  <a:pt x="74" y="432"/>
                </a:lnTo>
                <a:lnTo>
                  <a:pt x="77" y="423"/>
                </a:lnTo>
                <a:lnTo>
                  <a:pt x="83" y="414"/>
                </a:lnTo>
                <a:lnTo>
                  <a:pt x="89" y="401"/>
                </a:lnTo>
                <a:lnTo>
                  <a:pt x="99" y="386"/>
                </a:lnTo>
                <a:lnTo>
                  <a:pt x="108" y="370"/>
                </a:lnTo>
                <a:lnTo>
                  <a:pt x="117" y="352"/>
                </a:lnTo>
                <a:lnTo>
                  <a:pt x="126" y="333"/>
                </a:lnTo>
                <a:lnTo>
                  <a:pt x="136" y="312"/>
                </a:lnTo>
                <a:lnTo>
                  <a:pt x="148" y="290"/>
                </a:lnTo>
                <a:lnTo>
                  <a:pt x="160" y="265"/>
                </a:lnTo>
                <a:lnTo>
                  <a:pt x="173" y="241"/>
                </a:lnTo>
                <a:lnTo>
                  <a:pt x="188" y="213"/>
                </a:lnTo>
                <a:lnTo>
                  <a:pt x="204" y="185"/>
                </a:lnTo>
                <a:lnTo>
                  <a:pt x="216" y="160"/>
                </a:lnTo>
                <a:lnTo>
                  <a:pt x="228" y="139"/>
                </a:lnTo>
                <a:lnTo>
                  <a:pt x="241" y="117"/>
                </a:lnTo>
                <a:lnTo>
                  <a:pt x="250" y="95"/>
                </a:lnTo>
                <a:lnTo>
                  <a:pt x="262" y="80"/>
                </a:lnTo>
                <a:lnTo>
                  <a:pt x="272" y="61"/>
                </a:lnTo>
                <a:lnTo>
                  <a:pt x="281" y="49"/>
                </a:lnTo>
                <a:lnTo>
                  <a:pt x="287" y="37"/>
                </a:lnTo>
                <a:lnTo>
                  <a:pt x="296" y="24"/>
                </a:lnTo>
                <a:lnTo>
                  <a:pt x="303" y="15"/>
                </a:lnTo>
                <a:lnTo>
                  <a:pt x="309" y="9"/>
                </a:lnTo>
                <a:lnTo>
                  <a:pt x="312" y="6"/>
                </a:lnTo>
                <a:lnTo>
                  <a:pt x="315" y="0"/>
                </a:lnTo>
                <a:lnTo>
                  <a:pt x="318" y="0"/>
                </a:lnTo>
                <a:lnTo>
                  <a:pt x="321" y="0"/>
                </a:lnTo>
                <a:lnTo>
                  <a:pt x="324" y="3"/>
                </a:lnTo>
                <a:lnTo>
                  <a:pt x="324" y="6"/>
                </a:lnTo>
                <a:lnTo>
                  <a:pt x="324" y="9"/>
                </a:lnTo>
                <a:lnTo>
                  <a:pt x="324" y="18"/>
                </a:lnTo>
                <a:lnTo>
                  <a:pt x="324" y="24"/>
                </a:lnTo>
                <a:lnTo>
                  <a:pt x="321" y="37"/>
                </a:lnTo>
                <a:lnTo>
                  <a:pt x="321" y="46"/>
                </a:lnTo>
                <a:lnTo>
                  <a:pt x="318" y="61"/>
                </a:lnTo>
                <a:lnTo>
                  <a:pt x="312" y="74"/>
                </a:lnTo>
                <a:lnTo>
                  <a:pt x="309" y="92"/>
                </a:lnTo>
                <a:lnTo>
                  <a:pt x="303" y="111"/>
                </a:lnTo>
                <a:lnTo>
                  <a:pt x="296" y="129"/>
                </a:lnTo>
                <a:lnTo>
                  <a:pt x="290" y="151"/>
                </a:lnTo>
                <a:lnTo>
                  <a:pt x="284" y="173"/>
                </a:lnTo>
                <a:lnTo>
                  <a:pt x="275" y="197"/>
                </a:lnTo>
                <a:lnTo>
                  <a:pt x="265" y="225"/>
                </a:lnTo>
                <a:lnTo>
                  <a:pt x="256" y="250"/>
                </a:lnTo>
                <a:lnTo>
                  <a:pt x="250" y="278"/>
                </a:lnTo>
                <a:lnTo>
                  <a:pt x="241" y="302"/>
                </a:lnTo>
                <a:lnTo>
                  <a:pt x="235" y="324"/>
                </a:lnTo>
                <a:lnTo>
                  <a:pt x="225" y="346"/>
                </a:lnTo>
                <a:lnTo>
                  <a:pt x="219" y="367"/>
                </a:lnTo>
                <a:lnTo>
                  <a:pt x="213" y="389"/>
                </a:lnTo>
                <a:lnTo>
                  <a:pt x="207" y="407"/>
                </a:lnTo>
                <a:lnTo>
                  <a:pt x="201" y="426"/>
                </a:lnTo>
                <a:lnTo>
                  <a:pt x="194" y="445"/>
                </a:lnTo>
                <a:lnTo>
                  <a:pt x="188" y="460"/>
                </a:lnTo>
                <a:lnTo>
                  <a:pt x="185" y="479"/>
                </a:lnTo>
                <a:lnTo>
                  <a:pt x="179" y="491"/>
                </a:lnTo>
                <a:lnTo>
                  <a:pt x="176" y="506"/>
                </a:lnTo>
                <a:lnTo>
                  <a:pt x="173" y="519"/>
                </a:lnTo>
                <a:lnTo>
                  <a:pt x="170" y="531"/>
                </a:lnTo>
                <a:lnTo>
                  <a:pt x="163" y="553"/>
                </a:lnTo>
                <a:lnTo>
                  <a:pt x="157" y="571"/>
                </a:lnTo>
                <a:lnTo>
                  <a:pt x="148" y="587"/>
                </a:lnTo>
                <a:lnTo>
                  <a:pt x="142" y="602"/>
                </a:lnTo>
                <a:lnTo>
                  <a:pt x="136" y="611"/>
                </a:lnTo>
                <a:lnTo>
                  <a:pt x="129" y="621"/>
                </a:lnTo>
                <a:lnTo>
                  <a:pt x="123" y="624"/>
                </a:lnTo>
                <a:lnTo>
                  <a:pt x="117" y="62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奉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735263" y="3975100"/>
            <a:ext cx="2840037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横画较多，书写要紧凑。上部的撇、捺要舒展。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07385" y="1868805"/>
            <a:ext cx="15646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fènɡ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448" name="Freeform 43"/>
          <p:cNvSpPr>
            <a:spLocks noChangeArrowheads="1"/>
          </p:cNvSpPr>
          <p:nvPr/>
        </p:nvSpPr>
        <p:spPr bwMode="auto">
          <a:xfrm>
            <a:off x="7383463" y="2805113"/>
            <a:ext cx="1281112" cy="293687"/>
          </a:xfrm>
          <a:custGeom>
            <a:avLst/>
            <a:gdLst>
              <a:gd name="T0" fmla="*/ 34 w 807"/>
              <a:gd name="T1" fmla="*/ 167 h 185"/>
              <a:gd name="T2" fmla="*/ 19 w 807"/>
              <a:gd name="T3" fmla="*/ 161 h 185"/>
              <a:gd name="T4" fmla="*/ 7 w 807"/>
              <a:gd name="T5" fmla="*/ 158 h 185"/>
              <a:gd name="T6" fmla="*/ 0 w 807"/>
              <a:gd name="T7" fmla="*/ 151 h 185"/>
              <a:gd name="T8" fmla="*/ 4 w 807"/>
              <a:gd name="T9" fmla="*/ 145 h 185"/>
              <a:gd name="T10" fmla="*/ 13 w 807"/>
              <a:gd name="T11" fmla="*/ 142 h 185"/>
              <a:gd name="T12" fmla="*/ 22 w 807"/>
              <a:gd name="T13" fmla="*/ 139 h 185"/>
              <a:gd name="T14" fmla="*/ 34 w 807"/>
              <a:gd name="T15" fmla="*/ 136 h 185"/>
              <a:gd name="T16" fmla="*/ 53 w 807"/>
              <a:gd name="T17" fmla="*/ 133 h 185"/>
              <a:gd name="T18" fmla="*/ 75 w 807"/>
              <a:gd name="T19" fmla="*/ 130 h 185"/>
              <a:gd name="T20" fmla="*/ 99 w 807"/>
              <a:gd name="T21" fmla="*/ 127 h 185"/>
              <a:gd name="T22" fmla="*/ 127 w 807"/>
              <a:gd name="T23" fmla="*/ 120 h 185"/>
              <a:gd name="T24" fmla="*/ 158 w 807"/>
              <a:gd name="T25" fmla="*/ 114 h 185"/>
              <a:gd name="T26" fmla="*/ 192 w 807"/>
              <a:gd name="T27" fmla="*/ 108 h 185"/>
              <a:gd name="T28" fmla="*/ 229 w 807"/>
              <a:gd name="T29" fmla="*/ 102 h 185"/>
              <a:gd name="T30" fmla="*/ 272 w 807"/>
              <a:gd name="T31" fmla="*/ 93 h 185"/>
              <a:gd name="T32" fmla="*/ 316 w 807"/>
              <a:gd name="T33" fmla="*/ 83 h 185"/>
              <a:gd name="T34" fmla="*/ 365 w 807"/>
              <a:gd name="T35" fmla="*/ 71 h 185"/>
              <a:gd name="T36" fmla="*/ 415 w 807"/>
              <a:gd name="T37" fmla="*/ 59 h 185"/>
              <a:gd name="T38" fmla="*/ 470 w 807"/>
              <a:gd name="T39" fmla="*/ 46 h 185"/>
              <a:gd name="T40" fmla="*/ 520 w 807"/>
              <a:gd name="T41" fmla="*/ 34 h 185"/>
              <a:gd name="T42" fmla="*/ 563 w 807"/>
              <a:gd name="T43" fmla="*/ 25 h 185"/>
              <a:gd name="T44" fmla="*/ 600 w 807"/>
              <a:gd name="T45" fmla="*/ 18 h 185"/>
              <a:gd name="T46" fmla="*/ 634 w 807"/>
              <a:gd name="T47" fmla="*/ 9 h 185"/>
              <a:gd name="T48" fmla="*/ 662 w 807"/>
              <a:gd name="T49" fmla="*/ 6 h 185"/>
              <a:gd name="T50" fmla="*/ 683 w 807"/>
              <a:gd name="T51" fmla="*/ 3 h 185"/>
              <a:gd name="T52" fmla="*/ 702 w 807"/>
              <a:gd name="T53" fmla="*/ 0 h 185"/>
              <a:gd name="T54" fmla="*/ 730 w 807"/>
              <a:gd name="T55" fmla="*/ 0 h 185"/>
              <a:gd name="T56" fmla="*/ 758 w 807"/>
              <a:gd name="T57" fmla="*/ 6 h 185"/>
              <a:gd name="T58" fmla="*/ 773 w 807"/>
              <a:gd name="T59" fmla="*/ 9 h 185"/>
              <a:gd name="T60" fmla="*/ 785 w 807"/>
              <a:gd name="T61" fmla="*/ 15 h 185"/>
              <a:gd name="T62" fmla="*/ 798 w 807"/>
              <a:gd name="T63" fmla="*/ 22 h 185"/>
              <a:gd name="T64" fmla="*/ 804 w 807"/>
              <a:gd name="T65" fmla="*/ 28 h 185"/>
              <a:gd name="T66" fmla="*/ 807 w 807"/>
              <a:gd name="T67" fmla="*/ 34 h 185"/>
              <a:gd name="T68" fmla="*/ 807 w 807"/>
              <a:gd name="T69" fmla="*/ 40 h 185"/>
              <a:gd name="T70" fmla="*/ 801 w 807"/>
              <a:gd name="T71" fmla="*/ 49 h 185"/>
              <a:gd name="T72" fmla="*/ 785 w 807"/>
              <a:gd name="T73" fmla="*/ 59 h 185"/>
              <a:gd name="T74" fmla="*/ 767 w 807"/>
              <a:gd name="T75" fmla="*/ 68 h 185"/>
              <a:gd name="T76" fmla="*/ 739 w 807"/>
              <a:gd name="T77" fmla="*/ 74 h 185"/>
              <a:gd name="T78" fmla="*/ 711 w 807"/>
              <a:gd name="T79" fmla="*/ 80 h 185"/>
              <a:gd name="T80" fmla="*/ 687 w 807"/>
              <a:gd name="T81" fmla="*/ 86 h 185"/>
              <a:gd name="T82" fmla="*/ 662 w 807"/>
              <a:gd name="T83" fmla="*/ 93 h 185"/>
              <a:gd name="T84" fmla="*/ 631 w 807"/>
              <a:gd name="T85" fmla="*/ 96 h 185"/>
              <a:gd name="T86" fmla="*/ 600 w 807"/>
              <a:gd name="T87" fmla="*/ 102 h 185"/>
              <a:gd name="T88" fmla="*/ 563 w 807"/>
              <a:gd name="T89" fmla="*/ 108 h 185"/>
              <a:gd name="T90" fmla="*/ 504 w 807"/>
              <a:gd name="T91" fmla="*/ 117 h 185"/>
              <a:gd name="T92" fmla="*/ 430 w 807"/>
              <a:gd name="T93" fmla="*/ 130 h 185"/>
              <a:gd name="T94" fmla="*/ 359 w 807"/>
              <a:gd name="T95" fmla="*/ 142 h 185"/>
              <a:gd name="T96" fmla="*/ 291 w 807"/>
              <a:gd name="T97" fmla="*/ 154 h 185"/>
              <a:gd name="T98" fmla="*/ 242 w 807"/>
              <a:gd name="T99" fmla="*/ 164 h 185"/>
              <a:gd name="T100" fmla="*/ 211 w 807"/>
              <a:gd name="T101" fmla="*/ 170 h 185"/>
              <a:gd name="T102" fmla="*/ 186 w 807"/>
              <a:gd name="T103" fmla="*/ 173 h 185"/>
              <a:gd name="T104" fmla="*/ 164 w 807"/>
              <a:gd name="T105" fmla="*/ 176 h 185"/>
              <a:gd name="T106" fmla="*/ 146 w 807"/>
              <a:gd name="T107" fmla="*/ 179 h 185"/>
              <a:gd name="T108" fmla="*/ 130 w 807"/>
              <a:gd name="T109" fmla="*/ 182 h 185"/>
              <a:gd name="T110" fmla="*/ 118 w 807"/>
              <a:gd name="T111" fmla="*/ 185 h 185"/>
              <a:gd name="T112" fmla="*/ 109 w 807"/>
              <a:gd name="T113" fmla="*/ 185 h 185"/>
              <a:gd name="T114" fmla="*/ 99 w 807"/>
              <a:gd name="T115" fmla="*/ 185 h 185"/>
              <a:gd name="T116" fmla="*/ 87 w 807"/>
              <a:gd name="T117" fmla="*/ 182 h 185"/>
              <a:gd name="T118" fmla="*/ 62 w 807"/>
              <a:gd name="T119" fmla="*/ 17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7" h="185">
                <a:moveTo>
                  <a:pt x="44" y="170"/>
                </a:moveTo>
                <a:lnTo>
                  <a:pt x="34" y="167"/>
                </a:lnTo>
                <a:lnTo>
                  <a:pt x="25" y="164"/>
                </a:lnTo>
                <a:lnTo>
                  <a:pt x="19" y="161"/>
                </a:lnTo>
                <a:lnTo>
                  <a:pt x="13" y="161"/>
                </a:lnTo>
                <a:lnTo>
                  <a:pt x="7" y="158"/>
                </a:lnTo>
                <a:lnTo>
                  <a:pt x="4" y="154"/>
                </a:lnTo>
                <a:lnTo>
                  <a:pt x="0" y="151"/>
                </a:lnTo>
                <a:lnTo>
                  <a:pt x="0" y="148"/>
                </a:lnTo>
                <a:lnTo>
                  <a:pt x="4" y="145"/>
                </a:lnTo>
                <a:lnTo>
                  <a:pt x="7" y="142"/>
                </a:lnTo>
                <a:lnTo>
                  <a:pt x="13" y="142"/>
                </a:lnTo>
                <a:lnTo>
                  <a:pt x="16" y="139"/>
                </a:lnTo>
                <a:lnTo>
                  <a:pt x="22" y="139"/>
                </a:lnTo>
                <a:lnTo>
                  <a:pt x="28" y="136"/>
                </a:lnTo>
                <a:lnTo>
                  <a:pt x="34" y="136"/>
                </a:lnTo>
                <a:lnTo>
                  <a:pt x="44" y="133"/>
                </a:lnTo>
                <a:lnTo>
                  <a:pt x="53" y="133"/>
                </a:lnTo>
                <a:lnTo>
                  <a:pt x="62" y="130"/>
                </a:lnTo>
                <a:lnTo>
                  <a:pt x="75" y="130"/>
                </a:lnTo>
                <a:lnTo>
                  <a:pt x="87" y="127"/>
                </a:lnTo>
                <a:lnTo>
                  <a:pt x="99" y="127"/>
                </a:lnTo>
                <a:lnTo>
                  <a:pt x="112" y="124"/>
                </a:lnTo>
                <a:lnTo>
                  <a:pt x="127" y="120"/>
                </a:lnTo>
                <a:lnTo>
                  <a:pt x="143" y="117"/>
                </a:lnTo>
                <a:lnTo>
                  <a:pt x="158" y="114"/>
                </a:lnTo>
                <a:lnTo>
                  <a:pt x="174" y="111"/>
                </a:lnTo>
                <a:lnTo>
                  <a:pt x="192" y="108"/>
                </a:lnTo>
                <a:lnTo>
                  <a:pt x="211" y="105"/>
                </a:lnTo>
                <a:lnTo>
                  <a:pt x="229" y="102"/>
                </a:lnTo>
                <a:lnTo>
                  <a:pt x="251" y="99"/>
                </a:lnTo>
                <a:lnTo>
                  <a:pt x="272" y="93"/>
                </a:lnTo>
                <a:lnTo>
                  <a:pt x="294" y="90"/>
                </a:lnTo>
                <a:lnTo>
                  <a:pt x="316" y="83"/>
                </a:lnTo>
                <a:lnTo>
                  <a:pt x="340" y="77"/>
                </a:lnTo>
                <a:lnTo>
                  <a:pt x="365" y="71"/>
                </a:lnTo>
                <a:lnTo>
                  <a:pt x="390" y="65"/>
                </a:lnTo>
                <a:lnTo>
                  <a:pt x="415" y="59"/>
                </a:lnTo>
                <a:lnTo>
                  <a:pt x="442" y="52"/>
                </a:lnTo>
                <a:lnTo>
                  <a:pt x="470" y="46"/>
                </a:lnTo>
                <a:lnTo>
                  <a:pt x="495" y="40"/>
                </a:lnTo>
                <a:lnTo>
                  <a:pt x="520" y="34"/>
                </a:lnTo>
                <a:lnTo>
                  <a:pt x="541" y="31"/>
                </a:lnTo>
                <a:lnTo>
                  <a:pt x="563" y="25"/>
                </a:lnTo>
                <a:lnTo>
                  <a:pt x="582" y="22"/>
                </a:lnTo>
                <a:lnTo>
                  <a:pt x="600" y="18"/>
                </a:lnTo>
                <a:lnTo>
                  <a:pt x="619" y="12"/>
                </a:lnTo>
                <a:lnTo>
                  <a:pt x="634" y="9"/>
                </a:lnTo>
                <a:lnTo>
                  <a:pt x="649" y="6"/>
                </a:lnTo>
                <a:lnTo>
                  <a:pt x="662" y="6"/>
                </a:lnTo>
                <a:lnTo>
                  <a:pt x="674" y="3"/>
                </a:lnTo>
                <a:lnTo>
                  <a:pt x="683" y="3"/>
                </a:lnTo>
                <a:lnTo>
                  <a:pt x="693" y="0"/>
                </a:lnTo>
                <a:lnTo>
                  <a:pt x="702" y="0"/>
                </a:lnTo>
                <a:lnTo>
                  <a:pt x="708" y="0"/>
                </a:lnTo>
                <a:lnTo>
                  <a:pt x="730" y="0"/>
                </a:lnTo>
                <a:lnTo>
                  <a:pt x="748" y="3"/>
                </a:lnTo>
                <a:lnTo>
                  <a:pt x="758" y="6"/>
                </a:lnTo>
                <a:lnTo>
                  <a:pt x="767" y="9"/>
                </a:lnTo>
                <a:lnTo>
                  <a:pt x="773" y="9"/>
                </a:lnTo>
                <a:lnTo>
                  <a:pt x="779" y="12"/>
                </a:lnTo>
                <a:lnTo>
                  <a:pt x="785" y="15"/>
                </a:lnTo>
                <a:lnTo>
                  <a:pt x="792" y="18"/>
                </a:lnTo>
                <a:lnTo>
                  <a:pt x="798" y="22"/>
                </a:lnTo>
                <a:lnTo>
                  <a:pt x="801" y="25"/>
                </a:lnTo>
                <a:lnTo>
                  <a:pt x="804" y="28"/>
                </a:lnTo>
                <a:lnTo>
                  <a:pt x="804" y="31"/>
                </a:lnTo>
                <a:lnTo>
                  <a:pt x="807" y="34"/>
                </a:lnTo>
                <a:lnTo>
                  <a:pt x="807" y="37"/>
                </a:lnTo>
                <a:lnTo>
                  <a:pt x="807" y="40"/>
                </a:lnTo>
                <a:lnTo>
                  <a:pt x="804" y="46"/>
                </a:lnTo>
                <a:lnTo>
                  <a:pt x="801" y="49"/>
                </a:lnTo>
                <a:lnTo>
                  <a:pt x="795" y="56"/>
                </a:lnTo>
                <a:lnTo>
                  <a:pt x="785" y="59"/>
                </a:lnTo>
                <a:lnTo>
                  <a:pt x="776" y="62"/>
                </a:lnTo>
                <a:lnTo>
                  <a:pt x="767" y="68"/>
                </a:lnTo>
                <a:lnTo>
                  <a:pt x="755" y="71"/>
                </a:lnTo>
                <a:lnTo>
                  <a:pt x="739" y="74"/>
                </a:lnTo>
                <a:lnTo>
                  <a:pt x="721" y="80"/>
                </a:lnTo>
                <a:lnTo>
                  <a:pt x="711" y="80"/>
                </a:lnTo>
                <a:lnTo>
                  <a:pt x="699" y="83"/>
                </a:lnTo>
                <a:lnTo>
                  <a:pt x="687" y="86"/>
                </a:lnTo>
                <a:lnTo>
                  <a:pt x="674" y="90"/>
                </a:lnTo>
                <a:lnTo>
                  <a:pt x="662" y="93"/>
                </a:lnTo>
                <a:lnTo>
                  <a:pt x="646" y="96"/>
                </a:lnTo>
                <a:lnTo>
                  <a:pt x="631" y="96"/>
                </a:lnTo>
                <a:lnTo>
                  <a:pt x="615" y="99"/>
                </a:lnTo>
                <a:lnTo>
                  <a:pt x="600" y="102"/>
                </a:lnTo>
                <a:lnTo>
                  <a:pt x="582" y="105"/>
                </a:lnTo>
                <a:lnTo>
                  <a:pt x="563" y="108"/>
                </a:lnTo>
                <a:lnTo>
                  <a:pt x="544" y="111"/>
                </a:lnTo>
                <a:lnTo>
                  <a:pt x="504" y="117"/>
                </a:lnTo>
                <a:lnTo>
                  <a:pt x="467" y="124"/>
                </a:lnTo>
                <a:lnTo>
                  <a:pt x="430" y="130"/>
                </a:lnTo>
                <a:lnTo>
                  <a:pt x="393" y="136"/>
                </a:lnTo>
                <a:lnTo>
                  <a:pt x="359" y="142"/>
                </a:lnTo>
                <a:lnTo>
                  <a:pt x="325" y="148"/>
                </a:lnTo>
                <a:lnTo>
                  <a:pt x="291" y="154"/>
                </a:lnTo>
                <a:lnTo>
                  <a:pt x="257" y="161"/>
                </a:lnTo>
                <a:lnTo>
                  <a:pt x="242" y="164"/>
                </a:lnTo>
                <a:lnTo>
                  <a:pt x="226" y="167"/>
                </a:lnTo>
                <a:lnTo>
                  <a:pt x="211" y="170"/>
                </a:lnTo>
                <a:lnTo>
                  <a:pt x="198" y="170"/>
                </a:lnTo>
                <a:lnTo>
                  <a:pt x="186" y="173"/>
                </a:lnTo>
                <a:lnTo>
                  <a:pt x="174" y="176"/>
                </a:lnTo>
                <a:lnTo>
                  <a:pt x="164" y="176"/>
                </a:lnTo>
                <a:lnTo>
                  <a:pt x="155" y="179"/>
                </a:lnTo>
                <a:lnTo>
                  <a:pt x="146" y="179"/>
                </a:lnTo>
                <a:lnTo>
                  <a:pt x="136" y="182"/>
                </a:lnTo>
                <a:lnTo>
                  <a:pt x="130" y="182"/>
                </a:lnTo>
                <a:lnTo>
                  <a:pt x="121" y="182"/>
                </a:lnTo>
                <a:lnTo>
                  <a:pt x="118" y="185"/>
                </a:lnTo>
                <a:lnTo>
                  <a:pt x="112" y="185"/>
                </a:lnTo>
                <a:lnTo>
                  <a:pt x="109" y="185"/>
                </a:lnTo>
                <a:lnTo>
                  <a:pt x="106" y="185"/>
                </a:lnTo>
                <a:lnTo>
                  <a:pt x="99" y="185"/>
                </a:lnTo>
                <a:lnTo>
                  <a:pt x="93" y="185"/>
                </a:lnTo>
                <a:lnTo>
                  <a:pt x="87" y="182"/>
                </a:lnTo>
                <a:lnTo>
                  <a:pt x="81" y="182"/>
                </a:lnTo>
                <a:lnTo>
                  <a:pt x="62" y="176"/>
                </a:lnTo>
                <a:lnTo>
                  <a:pt x="44" y="17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9" name="Freeform 44"/>
          <p:cNvSpPr>
            <a:spLocks noChangeArrowheads="1"/>
          </p:cNvSpPr>
          <p:nvPr/>
        </p:nvSpPr>
        <p:spPr bwMode="auto">
          <a:xfrm>
            <a:off x="6834188" y="2544763"/>
            <a:ext cx="1241425" cy="1978025"/>
          </a:xfrm>
          <a:custGeom>
            <a:avLst/>
            <a:gdLst>
              <a:gd name="T0" fmla="*/ 730 w 782"/>
              <a:gd name="T1" fmla="*/ 318 h 1246"/>
              <a:gd name="T2" fmla="*/ 686 w 782"/>
              <a:gd name="T3" fmla="*/ 476 h 1246"/>
              <a:gd name="T4" fmla="*/ 628 w 782"/>
              <a:gd name="T5" fmla="*/ 634 h 1246"/>
              <a:gd name="T6" fmla="*/ 575 w 782"/>
              <a:gd name="T7" fmla="*/ 745 h 1246"/>
              <a:gd name="T8" fmla="*/ 510 w 782"/>
              <a:gd name="T9" fmla="*/ 850 h 1246"/>
              <a:gd name="T10" fmla="*/ 439 w 782"/>
              <a:gd name="T11" fmla="*/ 943 h 1246"/>
              <a:gd name="T12" fmla="*/ 365 w 782"/>
              <a:gd name="T13" fmla="*/ 1023 h 1246"/>
              <a:gd name="T14" fmla="*/ 285 w 782"/>
              <a:gd name="T15" fmla="*/ 1091 h 1246"/>
              <a:gd name="T16" fmla="*/ 204 w 782"/>
              <a:gd name="T17" fmla="*/ 1147 h 1246"/>
              <a:gd name="T18" fmla="*/ 130 w 782"/>
              <a:gd name="T19" fmla="*/ 1190 h 1246"/>
              <a:gd name="T20" fmla="*/ 62 w 782"/>
              <a:gd name="T21" fmla="*/ 1224 h 1246"/>
              <a:gd name="T22" fmla="*/ 19 w 782"/>
              <a:gd name="T23" fmla="*/ 1242 h 1246"/>
              <a:gd name="T24" fmla="*/ 3 w 782"/>
              <a:gd name="T25" fmla="*/ 1242 h 1246"/>
              <a:gd name="T26" fmla="*/ 3 w 782"/>
              <a:gd name="T27" fmla="*/ 1236 h 1246"/>
              <a:gd name="T28" fmla="*/ 13 w 782"/>
              <a:gd name="T29" fmla="*/ 1224 h 1246"/>
              <a:gd name="T30" fmla="*/ 34 w 782"/>
              <a:gd name="T31" fmla="*/ 1208 h 1246"/>
              <a:gd name="T32" fmla="*/ 62 w 782"/>
              <a:gd name="T33" fmla="*/ 1187 h 1246"/>
              <a:gd name="T34" fmla="*/ 96 w 782"/>
              <a:gd name="T35" fmla="*/ 1159 h 1246"/>
              <a:gd name="T36" fmla="*/ 170 w 782"/>
              <a:gd name="T37" fmla="*/ 1103 h 1246"/>
              <a:gd name="T38" fmla="*/ 260 w 782"/>
              <a:gd name="T39" fmla="*/ 1023 h 1246"/>
              <a:gd name="T40" fmla="*/ 353 w 782"/>
              <a:gd name="T41" fmla="*/ 924 h 1246"/>
              <a:gd name="T42" fmla="*/ 439 w 782"/>
              <a:gd name="T43" fmla="*/ 810 h 1246"/>
              <a:gd name="T44" fmla="*/ 510 w 782"/>
              <a:gd name="T45" fmla="*/ 677 h 1246"/>
              <a:gd name="T46" fmla="*/ 566 w 782"/>
              <a:gd name="T47" fmla="*/ 532 h 1246"/>
              <a:gd name="T48" fmla="*/ 609 w 782"/>
              <a:gd name="T49" fmla="*/ 393 h 1246"/>
              <a:gd name="T50" fmla="*/ 640 w 782"/>
              <a:gd name="T51" fmla="*/ 269 h 1246"/>
              <a:gd name="T52" fmla="*/ 649 w 782"/>
              <a:gd name="T53" fmla="*/ 195 h 1246"/>
              <a:gd name="T54" fmla="*/ 656 w 782"/>
              <a:gd name="T55" fmla="*/ 148 h 1246"/>
              <a:gd name="T56" fmla="*/ 659 w 782"/>
              <a:gd name="T57" fmla="*/ 108 h 1246"/>
              <a:gd name="T58" fmla="*/ 656 w 782"/>
              <a:gd name="T59" fmla="*/ 77 h 1246"/>
              <a:gd name="T60" fmla="*/ 652 w 782"/>
              <a:gd name="T61" fmla="*/ 56 h 1246"/>
              <a:gd name="T62" fmla="*/ 643 w 782"/>
              <a:gd name="T63" fmla="*/ 34 h 1246"/>
              <a:gd name="T64" fmla="*/ 640 w 782"/>
              <a:gd name="T65" fmla="*/ 16 h 1246"/>
              <a:gd name="T66" fmla="*/ 649 w 782"/>
              <a:gd name="T67" fmla="*/ 6 h 1246"/>
              <a:gd name="T68" fmla="*/ 668 w 782"/>
              <a:gd name="T69" fmla="*/ 0 h 1246"/>
              <a:gd name="T70" fmla="*/ 696 w 782"/>
              <a:gd name="T71" fmla="*/ 6 h 1246"/>
              <a:gd name="T72" fmla="*/ 730 w 782"/>
              <a:gd name="T73" fmla="*/ 22 h 1246"/>
              <a:gd name="T74" fmla="*/ 761 w 782"/>
              <a:gd name="T75" fmla="*/ 40 h 1246"/>
              <a:gd name="T76" fmla="*/ 776 w 782"/>
              <a:gd name="T77" fmla="*/ 59 h 1246"/>
              <a:gd name="T78" fmla="*/ 782 w 782"/>
              <a:gd name="T79" fmla="*/ 71 h 1246"/>
              <a:gd name="T80" fmla="*/ 782 w 782"/>
              <a:gd name="T81" fmla="*/ 87 h 1246"/>
              <a:gd name="T82" fmla="*/ 779 w 782"/>
              <a:gd name="T83" fmla="*/ 111 h 1246"/>
              <a:gd name="T84" fmla="*/ 770 w 782"/>
              <a:gd name="T85" fmla="*/ 145 h 1246"/>
              <a:gd name="T86" fmla="*/ 761 w 782"/>
              <a:gd name="T87" fmla="*/ 189 h 1246"/>
              <a:gd name="T88" fmla="*/ 748 w 782"/>
              <a:gd name="T89" fmla="*/ 241 h 1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82" h="1246">
                <a:moveTo>
                  <a:pt x="748" y="241"/>
                </a:moveTo>
                <a:lnTo>
                  <a:pt x="739" y="278"/>
                </a:lnTo>
                <a:lnTo>
                  <a:pt x="730" y="318"/>
                </a:lnTo>
                <a:lnTo>
                  <a:pt x="720" y="359"/>
                </a:lnTo>
                <a:lnTo>
                  <a:pt x="708" y="396"/>
                </a:lnTo>
                <a:lnTo>
                  <a:pt x="686" y="476"/>
                </a:lnTo>
                <a:lnTo>
                  <a:pt x="659" y="553"/>
                </a:lnTo>
                <a:lnTo>
                  <a:pt x="643" y="593"/>
                </a:lnTo>
                <a:lnTo>
                  <a:pt x="628" y="634"/>
                </a:lnTo>
                <a:lnTo>
                  <a:pt x="612" y="671"/>
                </a:lnTo>
                <a:lnTo>
                  <a:pt x="594" y="708"/>
                </a:lnTo>
                <a:lnTo>
                  <a:pt x="575" y="745"/>
                </a:lnTo>
                <a:lnTo>
                  <a:pt x="554" y="782"/>
                </a:lnTo>
                <a:lnTo>
                  <a:pt x="532" y="816"/>
                </a:lnTo>
                <a:lnTo>
                  <a:pt x="510" y="850"/>
                </a:lnTo>
                <a:lnTo>
                  <a:pt x="486" y="884"/>
                </a:lnTo>
                <a:lnTo>
                  <a:pt x="464" y="915"/>
                </a:lnTo>
                <a:lnTo>
                  <a:pt x="439" y="943"/>
                </a:lnTo>
                <a:lnTo>
                  <a:pt x="414" y="971"/>
                </a:lnTo>
                <a:lnTo>
                  <a:pt x="390" y="998"/>
                </a:lnTo>
                <a:lnTo>
                  <a:pt x="365" y="1023"/>
                </a:lnTo>
                <a:lnTo>
                  <a:pt x="340" y="1048"/>
                </a:lnTo>
                <a:lnTo>
                  <a:pt x="312" y="1069"/>
                </a:lnTo>
                <a:lnTo>
                  <a:pt x="285" y="1091"/>
                </a:lnTo>
                <a:lnTo>
                  <a:pt x="257" y="1110"/>
                </a:lnTo>
                <a:lnTo>
                  <a:pt x="232" y="1128"/>
                </a:lnTo>
                <a:lnTo>
                  <a:pt x="204" y="1147"/>
                </a:lnTo>
                <a:lnTo>
                  <a:pt x="180" y="1162"/>
                </a:lnTo>
                <a:lnTo>
                  <a:pt x="155" y="1178"/>
                </a:lnTo>
                <a:lnTo>
                  <a:pt x="130" y="1190"/>
                </a:lnTo>
                <a:lnTo>
                  <a:pt x="105" y="1202"/>
                </a:lnTo>
                <a:lnTo>
                  <a:pt x="84" y="1215"/>
                </a:lnTo>
                <a:lnTo>
                  <a:pt x="62" y="1224"/>
                </a:lnTo>
                <a:lnTo>
                  <a:pt x="44" y="1230"/>
                </a:lnTo>
                <a:lnTo>
                  <a:pt x="31" y="1236"/>
                </a:lnTo>
                <a:lnTo>
                  <a:pt x="19" y="1242"/>
                </a:lnTo>
                <a:lnTo>
                  <a:pt x="10" y="1242"/>
                </a:lnTo>
                <a:lnTo>
                  <a:pt x="6" y="1246"/>
                </a:lnTo>
                <a:lnTo>
                  <a:pt x="3" y="1242"/>
                </a:lnTo>
                <a:lnTo>
                  <a:pt x="0" y="1242"/>
                </a:lnTo>
                <a:lnTo>
                  <a:pt x="0" y="1239"/>
                </a:lnTo>
                <a:lnTo>
                  <a:pt x="3" y="1236"/>
                </a:lnTo>
                <a:lnTo>
                  <a:pt x="6" y="1233"/>
                </a:lnTo>
                <a:lnTo>
                  <a:pt x="10" y="1230"/>
                </a:lnTo>
                <a:lnTo>
                  <a:pt x="13" y="1224"/>
                </a:lnTo>
                <a:lnTo>
                  <a:pt x="19" y="1221"/>
                </a:lnTo>
                <a:lnTo>
                  <a:pt x="25" y="1215"/>
                </a:lnTo>
                <a:lnTo>
                  <a:pt x="34" y="1208"/>
                </a:lnTo>
                <a:lnTo>
                  <a:pt x="40" y="1202"/>
                </a:lnTo>
                <a:lnTo>
                  <a:pt x="50" y="1196"/>
                </a:lnTo>
                <a:lnTo>
                  <a:pt x="62" y="1187"/>
                </a:lnTo>
                <a:lnTo>
                  <a:pt x="71" y="1178"/>
                </a:lnTo>
                <a:lnTo>
                  <a:pt x="84" y="1168"/>
                </a:lnTo>
                <a:lnTo>
                  <a:pt x="96" y="1159"/>
                </a:lnTo>
                <a:lnTo>
                  <a:pt x="112" y="1150"/>
                </a:lnTo>
                <a:lnTo>
                  <a:pt x="139" y="1128"/>
                </a:lnTo>
                <a:lnTo>
                  <a:pt x="170" y="1103"/>
                </a:lnTo>
                <a:lnTo>
                  <a:pt x="201" y="1079"/>
                </a:lnTo>
                <a:lnTo>
                  <a:pt x="229" y="1051"/>
                </a:lnTo>
                <a:lnTo>
                  <a:pt x="260" y="1023"/>
                </a:lnTo>
                <a:lnTo>
                  <a:pt x="291" y="992"/>
                </a:lnTo>
                <a:lnTo>
                  <a:pt x="322" y="958"/>
                </a:lnTo>
                <a:lnTo>
                  <a:pt x="353" y="924"/>
                </a:lnTo>
                <a:lnTo>
                  <a:pt x="384" y="887"/>
                </a:lnTo>
                <a:lnTo>
                  <a:pt x="411" y="850"/>
                </a:lnTo>
                <a:lnTo>
                  <a:pt x="439" y="810"/>
                </a:lnTo>
                <a:lnTo>
                  <a:pt x="464" y="767"/>
                </a:lnTo>
                <a:lnTo>
                  <a:pt x="489" y="723"/>
                </a:lnTo>
                <a:lnTo>
                  <a:pt x="510" y="677"/>
                </a:lnTo>
                <a:lnTo>
                  <a:pt x="532" y="631"/>
                </a:lnTo>
                <a:lnTo>
                  <a:pt x="550" y="581"/>
                </a:lnTo>
                <a:lnTo>
                  <a:pt x="566" y="532"/>
                </a:lnTo>
                <a:lnTo>
                  <a:pt x="581" y="485"/>
                </a:lnTo>
                <a:lnTo>
                  <a:pt x="597" y="439"/>
                </a:lnTo>
                <a:lnTo>
                  <a:pt x="609" y="393"/>
                </a:lnTo>
                <a:lnTo>
                  <a:pt x="622" y="349"/>
                </a:lnTo>
                <a:lnTo>
                  <a:pt x="631" y="309"/>
                </a:lnTo>
                <a:lnTo>
                  <a:pt x="640" y="269"/>
                </a:lnTo>
                <a:lnTo>
                  <a:pt x="646" y="232"/>
                </a:lnTo>
                <a:lnTo>
                  <a:pt x="649" y="213"/>
                </a:lnTo>
                <a:lnTo>
                  <a:pt x="649" y="195"/>
                </a:lnTo>
                <a:lnTo>
                  <a:pt x="652" y="179"/>
                </a:lnTo>
                <a:lnTo>
                  <a:pt x="652" y="164"/>
                </a:lnTo>
                <a:lnTo>
                  <a:pt x="656" y="148"/>
                </a:lnTo>
                <a:lnTo>
                  <a:pt x="656" y="133"/>
                </a:lnTo>
                <a:lnTo>
                  <a:pt x="656" y="121"/>
                </a:lnTo>
                <a:lnTo>
                  <a:pt x="659" y="108"/>
                </a:lnTo>
                <a:lnTo>
                  <a:pt x="659" y="96"/>
                </a:lnTo>
                <a:lnTo>
                  <a:pt x="659" y="87"/>
                </a:lnTo>
                <a:lnTo>
                  <a:pt x="656" y="77"/>
                </a:lnTo>
                <a:lnTo>
                  <a:pt x="656" y="68"/>
                </a:lnTo>
                <a:lnTo>
                  <a:pt x="656" y="62"/>
                </a:lnTo>
                <a:lnTo>
                  <a:pt x="652" y="56"/>
                </a:lnTo>
                <a:lnTo>
                  <a:pt x="652" y="50"/>
                </a:lnTo>
                <a:lnTo>
                  <a:pt x="649" y="43"/>
                </a:lnTo>
                <a:lnTo>
                  <a:pt x="643" y="34"/>
                </a:lnTo>
                <a:lnTo>
                  <a:pt x="640" y="28"/>
                </a:lnTo>
                <a:lnTo>
                  <a:pt x="640" y="22"/>
                </a:lnTo>
                <a:lnTo>
                  <a:pt x="640" y="16"/>
                </a:lnTo>
                <a:lnTo>
                  <a:pt x="640" y="12"/>
                </a:lnTo>
                <a:lnTo>
                  <a:pt x="643" y="6"/>
                </a:lnTo>
                <a:lnTo>
                  <a:pt x="649" y="6"/>
                </a:lnTo>
                <a:lnTo>
                  <a:pt x="656" y="3"/>
                </a:lnTo>
                <a:lnTo>
                  <a:pt x="662" y="0"/>
                </a:lnTo>
                <a:lnTo>
                  <a:pt x="668" y="0"/>
                </a:lnTo>
                <a:lnTo>
                  <a:pt x="677" y="0"/>
                </a:lnTo>
                <a:lnTo>
                  <a:pt x="686" y="3"/>
                </a:lnTo>
                <a:lnTo>
                  <a:pt x="696" y="6"/>
                </a:lnTo>
                <a:lnTo>
                  <a:pt x="705" y="9"/>
                </a:lnTo>
                <a:lnTo>
                  <a:pt x="717" y="16"/>
                </a:lnTo>
                <a:lnTo>
                  <a:pt x="730" y="22"/>
                </a:lnTo>
                <a:lnTo>
                  <a:pt x="742" y="28"/>
                </a:lnTo>
                <a:lnTo>
                  <a:pt x="751" y="34"/>
                </a:lnTo>
                <a:lnTo>
                  <a:pt x="761" y="40"/>
                </a:lnTo>
                <a:lnTo>
                  <a:pt x="767" y="46"/>
                </a:lnTo>
                <a:lnTo>
                  <a:pt x="773" y="53"/>
                </a:lnTo>
                <a:lnTo>
                  <a:pt x="776" y="59"/>
                </a:lnTo>
                <a:lnTo>
                  <a:pt x="779" y="62"/>
                </a:lnTo>
                <a:lnTo>
                  <a:pt x="782" y="68"/>
                </a:lnTo>
                <a:lnTo>
                  <a:pt x="782" y="71"/>
                </a:lnTo>
                <a:lnTo>
                  <a:pt x="782" y="74"/>
                </a:lnTo>
                <a:lnTo>
                  <a:pt x="782" y="80"/>
                </a:lnTo>
                <a:lnTo>
                  <a:pt x="782" y="87"/>
                </a:lnTo>
                <a:lnTo>
                  <a:pt x="782" y="93"/>
                </a:lnTo>
                <a:lnTo>
                  <a:pt x="779" y="102"/>
                </a:lnTo>
                <a:lnTo>
                  <a:pt x="779" y="111"/>
                </a:lnTo>
                <a:lnTo>
                  <a:pt x="776" y="121"/>
                </a:lnTo>
                <a:lnTo>
                  <a:pt x="773" y="133"/>
                </a:lnTo>
                <a:lnTo>
                  <a:pt x="770" y="145"/>
                </a:lnTo>
                <a:lnTo>
                  <a:pt x="767" y="158"/>
                </a:lnTo>
                <a:lnTo>
                  <a:pt x="764" y="173"/>
                </a:lnTo>
                <a:lnTo>
                  <a:pt x="761" y="189"/>
                </a:lnTo>
                <a:lnTo>
                  <a:pt x="758" y="204"/>
                </a:lnTo>
                <a:lnTo>
                  <a:pt x="751" y="223"/>
                </a:lnTo>
                <a:lnTo>
                  <a:pt x="748" y="24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0" name="Freeform 45"/>
          <p:cNvSpPr>
            <a:spLocks noChangeArrowheads="1"/>
          </p:cNvSpPr>
          <p:nvPr/>
        </p:nvSpPr>
        <p:spPr bwMode="auto">
          <a:xfrm>
            <a:off x="7467600" y="3128963"/>
            <a:ext cx="1054100" cy="250825"/>
          </a:xfrm>
          <a:custGeom>
            <a:avLst/>
            <a:gdLst>
              <a:gd name="T0" fmla="*/ 652 w 664"/>
              <a:gd name="T1" fmla="*/ 18 h 158"/>
              <a:gd name="T2" fmla="*/ 661 w 664"/>
              <a:gd name="T3" fmla="*/ 28 h 158"/>
              <a:gd name="T4" fmla="*/ 664 w 664"/>
              <a:gd name="T5" fmla="*/ 34 h 158"/>
              <a:gd name="T6" fmla="*/ 664 w 664"/>
              <a:gd name="T7" fmla="*/ 40 h 158"/>
              <a:gd name="T8" fmla="*/ 658 w 664"/>
              <a:gd name="T9" fmla="*/ 46 h 158"/>
              <a:gd name="T10" fmla="*/ 643 w 664"/>
              <a:gd name="T11" fmla="*/ 56 h 158"/>
              <a:gd name="T12" fmla="*/ 621 w 664"/>
              <a:gd name="T13" fmla="*/ 62 h 158"/>
              <a:gd name="T14" fmla="*/ 587 w 664"/>
              <a:gd name="T15" fmla="*/ 71 h 158"/>
              <a:gd name="T16" fmla="*/ 544 w 664"/>
              <a:gd name="T17" fmla="*/ 83 h 158"/>
              <a:gd name="T18" fmla="*/ 495 w 664"/>
              <a:gd name="T19" fmla="*/ 96 h 158"/>
              <a:gd name="T20" fmla="*/ 436 w 664"/>
              <a:gd name="T21" fmla="*/ 105 h 158"/>
              <a:gd name="T22" fmla="*/ 371 w 664"/>
              <a:gd name="T23" fmla="*/ 117 h 158"/>
              <a:gd name="T24" fmla="*/ 337 w 664"/>
              <a:gd name="T25" fmla="*/ 124 h 158"/>
              <a:gd name="T26" fmla="*/ 306 w 664"/>
              <a:gd name="T27" fmla="*/ 130 h 158"/>
              <a:gd name="T28" fmla="*/ 281 w 664"/>
              <a:gd name="T29" fmla="*/ 136 h 158"/>
              <a:gd name="T30" fmla="*/ 257 w 664"/>
              <a:gd name="T31" fmla="*/ 139 h 158"/>
              <a:gd name="T32" fmla="*/ 238 w 664"/>
              <a:gd name="T33" fmla="*/ 142 h 158"/>
              <a:gd name="T34" fmla="*/ 219 w 664"/>
              <a:gd name="T35" fmla="*/ 142 h 158"/>
              <a:gd name="T36" fmla="*/ 207 w 664"/>
              <a:gd name="T37" fmla="*/ 145 h 158"/>
              <a:gd name="T38" fmla="*/ 198 w 664"/>
              <a:gd name="T39" fmla="*/ 145 h 158"/>
              <a:gd name="T40" fmla="*/ 179 w 664"/>
              <a:gd name="T41" fmla="*/ 145 h 158"/>
              <a:gd name="T42" fmla="*/ 136 w 664"/>
              <a:gd name="T43" fmla="*/ 151 h 158"/>
              <a:gd name="T44" fmla="*/ 99 w 664"/>
              <a:gd name="T45" fmla="*/ 158 h 158"/>
              <a:gd name="T46" fmla="*/ 74 w 664"/>
              <a:gd name="T47" fmla="*/ 158 h 158"/>
              <a:gd name="T48" fmla="*/ 53 w 664"/>
              <a:gd name="T49" fmla="*/ 154 h 158"/>
              <a:gd name="T50" fmla="*/ 34 w 664"/>
              <a:gd name="T51" fmla="*/ 148 h 158"/>
              <a:gd name="T52" fmla="*/ 15 w 664"/>
              <a:gd name="T53" fmla="*/ 139 h 158"/>
              <a:gd name="T54" fmla="*/ 3 w 664"/>
              <a:gd name="T55" fmla="*/ 130 h 158"/>
              <a:gd name="T56" fmla="*/ 0 w 664"/>
              <a:gd name="T57" fmla="*/ 124 h 158"/>
              <a:gd name="T58" fmla="*/ 0 w 664"/>
              <a:gd name="T59" fmla="*/ 117 h 158"/>
              <a:gd name="T60" fmla="*/ 9 w 664"/>
              <a:gd name="T61" fmla="*/ 111 h 158"/>
              <a:gd name="T62" fmla="*/ 25 w 664"/>
              <a:gd name="T63" fmla="*/ 108 h 158"/>
              <a:gd name="T64" fmla="*/ 37 w 664"/>
              <a:gd name="T65" fmla="*/ 105 h 158"/>
              <a:gd name="T66" fmla="*/ 56 w 664"/>
              <a:gd name="T67" fmla="*/ 102 h 158"/>
              <a:gd name="T68" fmla="*/ 74 w 664"/>
              <a:gd name="T69" fmla="*/ 102 h 158"/>
              <a:gd name="T70" fmla="*/ 99 w 664"/>
              <a:gd name="T71" fmla="*/ 99 h 158"/>
              <a:gd name="T72" fmla="*/ 124 w 664"/>
              <a:gd name="T73" fmla="*/ 96 h 158"/>
              <a:gd name="T74" fmla="*/ 170 w 664"/>
              <a:gd name="T75" fmla="*/ 90 h 158"/>
              <a:gd name="T76" fmla="*/ 229 w 664"/>
              <a:gd name="T77" fmla="*/ 77 h 158"/>
              <a:gd name="T78" fmla="*/ 294 w 664"/>
              <a:gd name="T79" fmla="*/ 65 h 158"/>
              <a:gd name="T80" fmla="*/ 365 w 664"/>
              <a:gd name="T81" fmla="*/ 49 h 158"/>
              <a:gd name="T82" fmla="*/ 417 w 664"/>
              <a:gd name="T83" fmla="*/ 34 h 158"/>
              <a:gd name="T84" fmla="*/ 448 w 664"/>
              <a:gd name="T85" fmla="*/ 25 h 158"/>
              <a:gd name="T86" fmla="*/ 479 w 664"/>
              <a:gd name="T87" fmla="*/ 18 h 158"/>
              <a:gd name="T88" fmla="*/ 504 w 664"/>
              <a:gd name="T89" fmla="*/ 12 h 158"/>
              <a:gd name="T90" fmla="*/ 529 w 664"/>
              <a:gd name="T91" fmla="*/ 6 h 158"/>
              <a:gd name="T92" fmla="*/ 547 w 664"/>
              <a:gd name="T93" fmla="*/ 3 h 158"/>
              <a:gd name="T94" fmla="*/ 562 w 664"/>
              <a:gd name="T95" fmla="*/ 0 h 158"/>
              <a:gd name="T96" fmla="*/ 575 w 664"/>
              <a:gd name="T97" fmla="*/ 0 h 158"/>
              <a:gd name="T98" fmla="*/ 596 w 664"/>
              <a:gd name="T99" fmla="*/ 0 h 158"/>
              <a:gd name="T100" fmla="*/ 627 w 664"/>
              <a:gd name="T101" fmla="*/ 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64" h="158">
                <a:moveTo>
                  <a:pt x="643" y="12"/>
                </a:moveTo>
                <a:lnTo>
                  <a:pt x="652" y="18"/>
                </a:lnTo>
                <a:lnTo>
                  <a:pt x="658" y="22"/>
                </a:lnTo>
                <a:lnTo>
                  <a:pt x="661" y="28"/>
                </a:lnTo>
                <a:lnTo>
                  <a:pt x="664" y="31"/>
                </a:lnTo>
                <a:lnTo>
                  <a:pt x="664" y="34"/>
                </a:lnTo>
                <a:lnTo>
                  <a:pt x="664" y="37"/>
                </a:lnTo>
                <a:lnTo>
                  <a:pt x="664" y="40"/>
                </a:lnTo>
                <a:lnTo>
                  <a:pt x="661" y="43"/>
                </a:lnTo>
                <a:lnTo>
                  <a:pt x="658" y="46"/>
                </a:lnTo>
                <a:lnTo>
                  <a:pt x="652" y="49"/>
                </a:lnTo>
                <a:lnTo>
                  <a:pt x="643" y="56"/>
                </a:lnTo>
                <a:lnTo>
                  <a:pt x="634" y="59"/>
                </a:lnTo>
                <a:lnTo>
                  <a:pt x="621" y="62"/>
                </a:lnTo>
                <a:lnTo>
                  <a:pt x="606" y="68"/>
                </a:lnTo>
                <a:lnTo>
                  <a:pt x="587" y="71"/>
                </a:lnTo>
                <a:lnTo>
                  <a:pt x="566" y="77"/>
                </a:lnTo>
                <a:lnTo>
                  <a:pt x="544" y="83"/>
                </a:lnTo>
                <a:lnTo>
                  <a:pt x="519" y="90"/>
                </a:lnTo>
                <a:lnTo>
                  <a:pt x="495" y="96"/>
                </a:lnTo>
                <a:lnTo>
                  <a:pt x="467" y="99"/>
                </a:lnTo>
                <a:lnTo>
                  <a:pt x="436" y="105"/>
                </a:lnTo>
                <a:lnTo>
                  <a:pt x="405" y="111"/>
                </a:lnTo>
                <a:lnTo>
                  <a:pt x="371" y="117"/>
                </a:lnTo>
                <a:lnTo>
                  <a:pt x="352" y="120"/>
                </a:lnTo>
                <a:lnTo>
                  <a:pt x="337" y="124"/>
                </a:lnTo>
                <a:lnTo>
                  <a:pt x="321" y="127"/>
                </a:lnTo>
                <a:lnTo>
                  <a:pt x="306" y="130"/>
                </a:lnTo>
                <a:lnTo>
                  <a:pt x="294" y="133"/>
                </a:lnTo>
                <a:lnTo>
                  <a:pt x="281" y="136"/>
                </a:lnTo>
                <a:lnTo>
                  <a:pt x="269" y="136"/>
                </a:lnTo>
                <a:lnTo>
                  <a:pt x="257" y="139"/>
                </a:lnTo>
                <a:lnTo>
                  <a:pt x="247" y="139"/>
                </a:lnTo>
                <a:lnTo>
                  <a:pt x="238" y="142"/>
                </a:lnTo>
                <a:lnTo>
                  <a:pt x="229" y="142"/>
                </a:lnTo>
                <a:lnTo>
                  <a:pt x="219" y="142"/>
                </a:lnTo>
                <a:lnTo>
                  <a:pt x="213" y="145"/>
                </a:lnTo>
                <a:lnTo>
                  <a:pt x="207" y="145"/>
                </a:lnTo>
                <a:lnTo>
                  <a:pt x="201" y="145"/>
                </a:lnTo>
                <a:lnTo>
                  <a:pt x="198" y="145"/>
                </a:lnTo>
                <a:lnTo>
                  <a:pt x="189" y="145"/>
                </a:lnTo>
                <a:lnTo>
                  <a:pt x="179" y="145"/>
                </a:lnTo>
                <a:lnTo>
                  <a:pt x="161" y="148"/>
                </a:lnTo>
                <a:lnTo>
                  <a:pt x="136" y="151"/>
                </a:lnTo>
                <a:lnTo>
                  <a:pt x="111" y="154"/>
                </a:lnTo>
                <a:lnTo>
                  <a:pt x="99" y="158"/>
                </a:lnTo>
                <a:lnTo>
                  <a:pt x="87" y="158"/>
                </a:lnTo>
                <a:lnTo>
                  <a:pt x="74" y="158"/>
                </a:lnTo>
                <a:lnTo>
                  <a:pt x="65" y="158"/>
                </a:lnTo>
                <a:lnTo>
                  <a:pt x="53" y="154"/>
                </a:lnTo>
                <a:lnTo>
                  <a:pt x="43" y="151"/>
                </a:lnTo>
                <a:lnTo>
                  <a:pt x="34" y="148"/>
                </a:lnTo>
                <a:lnTo>
                  <a:pt x="25" y="145"/>
                </a:lnTo>
                <a:lnTo>
                  <a:pt x="15" y="139"/>
                </a:lnTo>
                <a:lnTo>
                  <a:pt x="9" y="136"/>
                </a:lnTo>
                <a:lnTo>
                  <a:pt x="3" y="130"/>
                </a:lnTo>
                <a:lnTo>
                  <a:pt x="0" y="127"/>
                </a:lnTo>
                <a:lnTo>
                  <a:pt x="0" y="124"/>
                </a:lnTo>
                <a:lnTo>
                  <a:pt x="0" y="120"/>
                </a:lnTo>
                <a:lnTo>
                  <a:pt x="0" y="117"/>
                </a:lnTo>
                <a:lnTo>
                  <a:pt x="3" y="114"/>
                </a:lnTo>
                <a:lnTo>
                  <a:pt x="9" y="111"/>
                </a:lnTo>
                <a:lnTo>
                  <a:pt x="19" y="111"/>
                </a:lnTo>
                <a:lnTo>
                  <a:pt x="25" y="108"/>
                </a:lnTo>
                <a:lnTo>
                  <a:pt x="31" y="108"/>
                </a:lnTo>
                <a:lnTo>
                  <a:pt x="37" y="105"/>
                </a:lnTo>
                <a:lnTo>
                  <a:pt x="46" y="105"/>
                </a:lnTo>
                <a:lnTo>
                  <a:pt x="56" y="102"/>
                </a:lnTo>
                <a:lnTo>
                  <a:pt x="65" y="102"/>
                </a:lnTo>
                <a:lnTo>
                  <a:pt x="74" y="102"/>
                </a:lnTo>
                <a:lnTo>
                  <a:pt x="87" y="99"/>
                </a:lnTo>
                <a:lnTo>
                  <a:pt x="99" y="99"/>
                </a:lnTo>
                <a:lnTo>
                  <a:pt x="111" y="96"/>
                </a:lnTo>
                <a:lnTo>
                  <a:pt x="124" y="96"/>
                </a:lnTo>
                <a:lnTo>
                  <a:pt x="139" y="93"/>
                </a:lnTo>
                <a:lnTo>
                  <a:pt x="170" y="90"/>
                </a:lnTo>
                <a:lnTo>
                  <a:pt x="198" y="83"/>
                </a:lnTo>
                <a:lnTo>
                  <a:pt x="229" y="77"/>
                </a:lnTo>
                <a:lnTo>
                  <a:pt x="263" y="71"/>
                </a:lnTo>
                <a:lnTo>
                  <a:pt x="294" y="65"/>
                </a:lnTo>
                <a:lnTo>
                  <a:pt x="328" y="59"/>
                </a:lnTo>
                <a:lnTo>
                  <a:pt x="365" y="49"/>
                </a:lnTo>
                <a:lnTo>
                  <a:pt x="399" y="40"/>
                </a:lnTo>
                <a:lnTo>
                  <a:pt x="417" y="34"/>
                </a:lnTo>
                <a:lnTo>
                  <a:pt x="433" y="31"/>
                </a:lnTo>
                <a:lnTo>
                  <a:pt x="448" y="25"/>
                </a:lnTo>
                <a:lnTo>
                  <a:pt x="464" y="22"/>
                </a:lnTo>
                <a:lnTo>
                  <a:pt x="479" y="18"/>
                </a:lnTo>
                <a:lnTo>
                  <a:pt x="491" y="15"/>
                </a:lnTo>
                <a:lnTo>
                  <a:pt x="504" y="12"/>
                </a:lnTo>
                <a:lnTo>
                  <a:pt x="516" y="9"/>
                </a:lnTo>
                <a:lnTo>
                  <a:pt x="529" y="6"/>
                </a:lnTo>
                <a:lnTo>
                  <a:pt x="538" y="6"/>
                </a:lnTo>
                <a:lnTo>
                  <a:pt x="547" y="3"/>
                </a:lnTo>
                <a:lnTo>
                  <a:pt x="553" y="3"/>
                </a:lnTo>
                <a:lnTo>
                  <a:pt x="562" y="0"/>
                </a:lnTo>
                <a:lnTo>
                  <a:pt x="569" y="0"/>
                </a:lnTo>
                <a:lnTo>
                  <a:pt x="575" y="0"/>
                </a:lnTo>
                <a:lnTo>
                  <a:pt x="578" y="0"/>
                </a:lnTo>
                <a:lnTo>
                  <a:pt x="596" y="0"/>
                </a:lnTo>
                <a:lnTo>
                  <a:pt x="612" y="3"/>
                </a:lnTo>
                <a:lnTo>
                  <a:pt x="627" y="9"/>
                </a:lnTo>
                <a:lnTo>
                  <a:pt x="643" y="1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1" name="Freeform 46"/>
          <p:cNvSpPr>
            <a:spLocks noChangeArrowheads="1"/>
          </p:cNvSpPr>
          <p:nvPr/>
        </p:nvSpPr>
        <p:spPr bwMode="auto">
          <a:xfrm>
            <a:off x="7089775" y="3398838"/>
            <a:ext cx="1771650" cy="314325"/>
          </a:xfrm>
          <a:custGeom>
            <a:avLst/>
            <a:gdLst>
              <a:gd name="T0" fmla="*/ 1091 w 1116"/>
              <a:gd name="T1" fmla="*/ 25 h 198"/>
              <a:gd name="T2" fmla="*/ 1110 w 1116"/>
              <a:gd name="T3" fmla="*/ 37 h 198"/>
              <a:gd name="T4" fmla="*/ 1116 w 1116"/>
              <a:gd name="T5" fmla="*/ 46 h 198"/>
              <a:gd name="T6" fmla="*/ 1113 w 1116"/>
              <a:gd name="T7" fmla="*/ 55 h 198"/>
              <a:gd name="T8" fmla="*/ 1100 w 1116"/>
              <a:gd name="T9" fmla="*/ 65 h 198"/>
              <a:gd name="T10" fmla="*/ 1082 w 1116"/>
              <a:gd name="T11" fmla="*/ 71 h 198"/>
              <a:gd name="T12" fmla="*/ 1048 w 1116"/>
              <a:gd name="T13" fmla="*/ 77 h 198"/>
              <a:gd name="T14" fmla="*/ 995 w 1116"/>
              <a:gd name="T15" fmla="*/ 80 h 198"/>
              <a:gd name="T16" fmla="*/ 930 w 1116"/>
              <a:gd name="T17" fmla="*/ 80 h 198"/>
              <a:gd name="T18" fmla="*/ 875 w 1116"/>
              <a:gd name="T19" fmla="*/ 83 h 198"/>
              <a:gd name="T20" fmla="*/ 825 w 1116"/>
              <a:gd name="T21" fmla="*/ 86 h 198"/>
              <a:gd name="T22" fmla="*/ 791 w 1116"/>
              <a:gd name="T23" fmla="*/ 89 h 198"/>
              <a:gd name="T24" fmla="*/ 739 w 1116"/>
              <a:gd name="T25" fmla="*/ 99 h 198"/>
              <a:gd name="T26" fmla="*/ 671 w 1116"/>
              <a:gd name="T27" fmla="*/ 108 h 198"/>
              <a:gd name="T28" fmla="*/ 581 w 1116"/>
              <a:gd name="T29" fmla="*/ 123 h 198"/>
              <a:gd name="T30" fmla="*/ 473 w 1116"/>
              <a:gd name="T31" fmla="*/ 139 h 198"/>
              <a:gd name="T32" fmla="*/ 355 w 1116"/>
              <a:gd name="T33" fmla="*/ 157 h 198"/>
              <a:gd name="T34" fmla="*/ 253 w 1116"/>
              <a:gd name="T35" fmla="*/ 173 h 198"/>
              <a:gd name="T36" fmla="*/ 176 w 1116"/>
              <a:gd name="T37" fmla="*/ 185 h 198"/>
              <a:gd name="T38" fmla="*/ 121 w 1116"/>
              <a:gd name="T39" fmla="*/ 191 h 198"/>
              <a:gd name="T40" fmla="*/ 87 w 1116"/>
              <a:gd name="T41" fmla="*/ 198 h 198"/>
              <a:gd name="T42" fmla="*/ 62 w 1116"/>
              <a:gd name="T43" fmla="*/ 198 h 198"/>
              <a:gd name="T44" fmla="*/ 37 w 1116"/>
              <a:gd name="T45" fmla="*/ 185 h 198"/>
              <a:gd name="T46" fmla="*/ 15 w 1116"/>
              <a:gd name="T47" fmla="*/ 173 h 198"/>
              <a:gd name="T48" fmla="*/ 3 w 1116"/>
              <a:gd name="T49" fmla="*/ 164 h 198"/>
              <a:gd name="T50" fmla="*/ 3 w 1116"/>
              <a:gd name="T51" fmla="*/ 167 h 198"/>
              <a:gd name="T52" fmla="*/ 15 w 1116"/>
              <a:gd name="T53" fmla="*/ 161 h 198"/>
              <a:gd name="T54" fmla="*/ 28 w 1116"/>
              <a:gd name="T55" fmla="*/ 154 h 198"/>
              <a:gd name="T56" fmla="*/ 37 w 1116"/>
              <a:gd name="T57" fmla="*/ 148 h 198"/>
              <a:gd name="T58" fmla="*/ 56 w 1116"/>
              <a:gd name="T59" fmla="*/ 145 h 198"/>
              <a:gd name="T60" fmla="*/ 80 w 1116"/>
              <a:gd name="T61" fmla="*/ 139 h 198"/>
              <a:gd name="T62" fmla="*/ 114 w 1116"/>
              <a:gd name="T63" fmla="*/ 133 h 198"/>
              <a:gd name="T64" fmla="*/ 155 w 1116"/>
              <a:gd name="T65" fmla="*/ 123 h 198"/>
              <a:gd name="T66" fmla="*/ 201 w 1116"/>
              <a:gd name="T67" fmla="*/ 114 h 198"/>
              <a:gd name="T68" fmla="*/ 257 w 1116"/>
              <a:gd name="T69" fmla="*/ 105 h 198"/>
              <a:gd name="T70" fmla="*/ 318 w 1116"/>
              <a:gd name="T71" fmla="*/ 96 h 198"/>
              <a:gd name="T72" fmla="*/ 389 w 1116"/>
              <a:gd name="T73" fmla="*/ 83 h 198"/>
              <a:gd name="T74" fmla="*/ 467 w 1116"/>
              <a:gd name="T75" fmla="*/ 71 h 198"/>
              <a:gd name="T76" fmla="*/ 550 w 1116"/>
              <a:gd name="T77" fmla="*/ 59 h 198"/>
              <a:gd name="T78" fmla="*/ 624 w 1116"/>
              <a:gd name="T79" fmla="*/ 49 h 198"/>
              <a:gd name="T80" fmla="*/ 692 w 1116"/>
              <a:gd name="T81" fmla="*/ 40 h 198"/>
              <a:gd name="T82" fmla="*/ 751 w 1116"/>
              <a:gd name="T83" fmla="*/ 31 h 198"/>
              <a:gd name="T84" fmla="*/ 807 w 1116"/>
              <a:gd name="T85" fmla="*/ 21 h 198"/>
              <a:gd name="T86" fmla="*/ 853 w 1116"/>
              <a:gd name="T87" fmla="*/ 15 h 198"/>
              <a:gd name="T88" fmla="*/ 893 w 1116"/>
              <a:gd name="T89" fmla="*/ 9 h 198"/>
              <a:gd name="T90" fmla="*/ 924 w 1116"/>
              <a:gd name="T91" fmla="*/ 6 h 198"/>
              <a:gd name="T92" fmla="*/ 949 w 1116"/>
              <a:gd name="T93" fmla="*/ 3 h 198"/>
              <a:gd name="T94" fmla="*/ 967 w 1116"/>
              <a:gd name="T95" fmla="*/ 0 h 198"/>
              <a:gd name="T96" fmla="*/ 980 w 1116"/>
              <a:gd name="T97" fmla="*/ 0 h 198"/>
              <a:gd name="T98" fmla="*/ 1048 w 1116"/>
              <a:gd name="T99" fmla="*/ 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16" h="198">
                <a:moveTo>
                  <a:pt x="1069" y="15"/>
                </a:moveTo>
                <a:lnTo>
                  <a:pt x="1082" y="18"/>
                </a:lnTo>
                <a:lnTo>
                  <a:pt x="1091" y="25"/>
                </a:lnTo>
                <a:lnTo>
                  <a:pt x="1097" y="28"/>
                </a:lnTo>
                <a:lnTo>
                  <a:pt x="1103" y="31"/>
                </a:lnTo>
                <a:lnTo>
                  <a:pt x="1110" y="37"/>
                </a:lnTo>
                <a:lnTo>
                  <a:pt x="1113" y="40"/>
                </a:lnTo>
                <a:lnTo>
                  <a:pt x="1116" y="43"/>
                </a:lnTo>
                <a:lnTo>
                  <a:pt x="1116" y="46"/>
                </a:lnTo>
                <a:lnTo>
                  <a:pt x="1116" y="49"/>
                </a:lnTo>
                <a:lnTo>
                  <a:pt x="1113" y="52"/>
                </a:lnTo>
                <a:lnTo>
                  <a:pt x="1113" y="55"/>
                </a:lnTo>
                <a:lnTo>
                  <a:pt x="1110" y="59"/>
                </a:lnTo>
                <a:lnTo>
                  <a:pt x="1106" y="62"/>
                </a:lnTo>
                <a:lnTo>
                  <a:pt x="1100" y="65"/>
                </a:lnTo>
                <a:lnTo>
                  <a:pt x="1094" y="65"/>
                </a:lnTo>
                <a:lnTo>
                  <a:pt x="1088" y="68"/>
                </a:lnTo>
                <a:lnTo>
                  <a:pt x="1082" y="71"/>
                </a:lnTo>
                <a:lnTo>
                  <a:pt x="1072" y="74"/>
                </a:lnTo>
                <a:lnTo>
                  <a:pt x="1060" y="77"/>
                </a:lnTo>
                <a:lnTo>
                  <a:pt x="1048" y="77"/>
                </a:lnTo>
                <a:lnTo>
                  <a:pt x="1032" y="80"/>
                </a:lnTo>
                <a:lnTo>
                  <a:pt x="1014" y="80"/>
                </a:lnTo>
                <a:lnTo>
                  <a:pt x="995" y="80"/>
                </a:lnTo>
                <a:lnTo>
                  <a:pt x="974" y="80"/>
                </a:lnTo>
                <a:lnTo>
                  <a:pt x="952" y="80"/>
                </a:lnTo>
                <a:lnTo>
                  <a:pt x="930" y="80"/>
                </a:lnTo>
                <a:lnTo>
                  <a:pt x="912" y="80"/>
                </a:lnTo>
                <a:lnTo>
                  <a:pt x="893" y="80"/>
                </a:lnTo>
                <a:lnTo>
                  <a:pt x="875" y="83"/>
                </a:lnTo>
                <a:lnTo>
                  <a:pt x="856" y="83"/>
                </a:lnTo>
                <a:lnTo>
                  <a:pt x="841" y="83"/>
                </a:lnTo>
                <a:lnTo>
                  <a:pt x="825" y="86"/>
                </a:lnTo>
                <a:lnTo>
                  <a:pt x="816" y="86"/>
                </a:lnTo>
                <a:lnTo>
                  <a:pt x="804" y="89"/>
                </a:lnTo>
                <a:lnTo>
                  <a:pt x="791" y="89"/>
                </a:lnTo>
                <a:lnTo>
                  <a:pt x="776" y="93"/>
                </a:lnTo>
                <a:lnTo>
                  <a:pt x="760" y="96"/>
                </a:lnTo>
                <a:lnTo>
                  <a:pt x="739" y="99"/>
                </a:lnTo>
                <a:lnTo>
                  <a:pt x="717" y="102"/>
                </a:lnTo>
                <a:lnTo>
                  <a:pt x="695" y="105"/>
                </a:lnTo>
                <a:lnTo>
                  <a:pt x="671" y="108"/>
                </a:lnTo>
                <a:lnTo>
                  <a:pt x="643" y="111"/>
                </a:lnTo>
                <a:lnTo>
                  <a:pt x="612" y="117"/>
                </a:lnTo>
                <a:lnTo>
                  <a:pt x="581" y="123"/>
                </a:lnTo>
                <a:lnTo>
                  <a:pt x="547" y="127"/>
                </a:lnTo>
                <a:lnTo>
                  <a:pt x="510" y="133"/>
                </a:lnTo>
                <a:lnTo>
                  <a:pt x="473" y="139"/>
                </a:lnTo>
                <a:lnTo>
                  <a:pt x="433" y="145"/>
                </a:lnTo>
                <a:lnTo>
                  <a:pt x="393" y="151"/>
                </a:lnTo>
                <a:lnTo>
                  <a:pt x="355" y="157"/>
                </a:lnTo>
                <a:lnTo>
                  <a:pt x="318" y="164"/>
                </a:lnTo>
                <a:lnTo>
                  <a:pt x="284" y="167"/>
                </a:lnTo>
                <a:lnTo>
                  <a:pt x="253" y="173"/>
                </a:lnTo>
                <a:lnTo>
                  <a:pt x="226" y="176"/>
                </a:lnTo>
                <a:lnTo>
                  <a:pt x="201" y="182"/>
                </a:lnTo>
                <a:lnTo>
                  <a:pt x="176" y="185"/>
                </a:lnTo>
                <a:lnTo>
                  <a:pt x="155" y="188"/>
                </a:lnTo>
                <a:lnTo>
                  <a:pt x="136" y="191"/>
                </a:lnTo>
                <a:lnTo>
                  <a:pt x="121" y="191"/>
                </a:lnTo>
                <a:lnTo>
                  <a:pt x="108" y="195"/>
                </a:lnTo>
                <a:lnTo>
                  <a:pt x="96" y="195"/>
                </a:lnTo>
                <a:lnTo>
                  <a:pt x="87" y="198"/>
                </a:lnTo>
                <a:lnTo>
                  <a:pt x="80" y="198"/>
                </a:lnTo>
                <a:lnTo>
                  <a:pt x="74" y="198"/>
                </a:lnTo>
                <a:lnTo>
                  <a:pt x="62" y="198"/>
                </a:lnTo>
                <a:lnTo>
                  <a:pt x="49" y="191"/>
                </a:lnTo>
                <a:lnTo>
                  <a:pt x="43" y="188"/>
                </a:lnTo>
                <a:lnTo>
                  <a:pt x="37" y="185"/>
                </a:lnTo>
                <a:lnTo>
                  <a:pt x="28" y="182"/>
                </a:lnTo>
                <a:lnTo>
                  <a:pt x="22" y="176"/>
                </a:lnTo>
                <a:lnTo>
                  <a:pt x="15" y="173"/>
                </a:lnTo>
                <a:lnTo>
                  <a:pt x="12" y="170"/>
                </a:lnTo>
                <a:lnTo>
                  <a:pt x="6" y="167"/>
                </a:lnTo>
                <a:lnTo>
                  <a:pt x="3" y="164"/>
                </a:lnTo>
                <a:lnTo>
                  <a:pt x="0" y="164"/>
                </a:lnTo>
                <a:lnTo>
                  <a:pt x="0" y="167"/>
                </a:lnTo>
                <a:lnTo>
                  <a:pt x="3" y="167"/>
                </a:lnTo>
                <a:lnTo>
                  <a:pt x="6" y="167"/>
                </a:lnTo>
                <a:lnTo>
                  <a:pt x="9" y="164"/>
                </a:lnTo>
                <a:lnTo>
                  <a:pt x="15" y="161"/>
                </a:lnTo>
                <a:lnTo>
                  <a:pt x="19" y="157"/>
                </a:lnTo>
                <a:lnTo>
                  <a:pt x="25" y="154"/>
                </a:lnTo>
                <a:lnTo>
                  <a:pt x="28" y="154"/>
                </a:lnTo>
                <a:lnTo>
                  <a:pt x="28" y="151"/>
                </a:lnTo>
                <a:lnTo>
                  <a:pt x="34" y="151"/>
                </a:lnTo>
                <a:lnTo>
                  <a:pt x="37" y="148"/>
                </a:lnTo>
                <a:lnTo>
                  <a:pt x="43" y="148"/>
                </a:lnTo>
                <a:lnTo>
                  <a:pt x="49" y="145"/>
                </a:lnTo>
                <a:lnTo>
                  <a:pt x="56" y="145"/>
                </a:lnTo>
                <a:lnTo>
                  <a:pt x="62" y="142"/>
                </a:lnTo>
                <a:lnTo>
                  <a:pt x="71" y="139"/>
                </a:lnTo>
                <a:lnTo>
                  <a:pt x="80" y="139"/>
                </a:lnTo>
                <a:lnTo>
                  <a:pt x="90" y="136"/>
                </a:lnTo>
                <a:lnTo>
                  <a:pt x="102" y="133"/>
                </a:lnTo>
                <a:lnTo>
                  <a:pt x="114" y="133"/>
                </a:lnTo>
                <a:lnTo>
                  <a:pt x="127" y="130"/>
                </a:lnTo>
                <a:lnTo>
                  <a:pt x="139" y="127"/>
                </a:lnTo>
                <a:lnTo>
                  <a:pt x="155" y="123"/>
                </a:lnTo>
                <a:lnTo>
                  <a:pt x="170" y="120"/>
                </a:lnTo>
                <a:lnTo>
                  <a:pt x="185" y="117"/>
                </a:lnTo>
                <a:lnTo>
                  <a:pt x="201" y="114"/>
                </a:lnTo>
                <a:lnTo>
                  <a:pt x="219" y="111"/>
                </a:lnTo>
                <a:lnTo>
                  <a:pt x="238" y="108"/>
                </a:lnTo>
                <a:lnTo>
                  <a:pt x="257" y="105"/>
                </a:lnTo>
                <a:lnTo>
                  <a:pt x="278" y="102"/>
                </a:lnTo>
                <a:lnTo>
                  <a:pt x="297" y="99"/>
                </a:lnTo>
                <a:lnTo>
                  <a:pt x="318" y="96"/>
                </a:lnTo>
                <a:lnTo>
                  <a:pt x="343" y="93"/>
                </a:lnTo>
                <a:lnTo>
                  <a:pt x="365" y="89"/>
                </a:lnTo>
                <a:lnTo>
                  <a:pt x="389" y="83"/>
                </a:lnTo>
                <a:lnTo>
                  <a:pt x="414" y="80"/>
                </a:lnTo>
                <a:lnTo>
                  <a:pt x="442" y="77"/>
                </a:lnTo>
                <a:lnTo>
                  <a:pt x="467" y="71"/>
                </a:lnTo>
                <a:lnTo>
                  <a:pt x="495" y="68"/>
                </a:lnTo>
                <a:lnTo>
                  <a:pt x="522" y="65"/>
                </a:lnTo>
                <a:lnTo>
                  <a:pt x="550" y="59"/>
                </a:lnTo>
                <a:lnTo>
                  <a:pt x="575" y="55"/>
                </a:lnTo>
                <a:lnTo>
                  <a:pt x="600" y="52"/>
                </a:lnTo>
                <a:lnTo>
                  <a:pt x="624" y="49"/>
                </a:lnTo>
                <a:lnTo>
                  <a:pt x="646" y="46"/>
                </a:lnTo>
                <a:lnTo>
                  <a:pt x="671" y="43"/>
                </a:lnTo>
                <a:lnTo>
                  <a:pt x="692" y="40"/>
                </a:lnTo>
                <a:lnTo>
                  <a:pt x="714" y="37"/>
                </a:lnTo>
                <a:lnTo>
                  <a:pt x="733" y="34"/>
                </a:lnTo>
                <a:lnTo>
                  <a:pt x="751" y="31"/>
                </a:lnTo>
                <a:lnTo>
                  <a:pt x="773" y="28"/>
                </a:lnTo>
                <a:lnTo>
                  <a:pt x="788" y="25"/>
                </a:lnTo>
                <a:lnTo>
                  <a:pt x="807" y="21"/>
                </a:lnTo>
                <a:lnTo>
                  <a:pt x="822" y="18"/>
                </a:lnTo>
                <a:lnTo>
                  <a:pt x="838" y="18"/>
                </a:lnTo>
                <a:lnTo>
                  <a:pt x="853" y="15"/>
                </a:lnTo>
                <a:lnTo>
                  <a:pt x="865" y="12"/>
                </a:lnTo>
                <a:lnTo>
                  <a:pt x="881" y="12"/>
                </a:lnTo>
                <a:lnTo>
                  <a:pt x="893" y="9"/>
                </a:lnTo>
                <a:lnTo>
                  <a:pt x="902" y="9"/>
                </a:lnTo>
                <a:lnTo>
                  <a:pt x="915" y="6"/>
                </a:lnTo>
                <a:lnTo>
                  <a:pt x="924" y="6"/>
                </a:lnTo>
                <a:lnTo>
                  <a:pt x="933" y="3"/>
                </a:lnTo>
                <a:lnTo>
                  <a:pt x="943" y="3"/>
                </a:lnTo>
                <a:lnTo>
                  <a:pt x="949" y="3"/>
                </a:lnTo>
                <a:lnTo>
                  <a:pt x="958" y="3"/>
                </a:lnTo>
                <a:lnTo>
                  <a:pt x="964" y="0"/>
                </a:lnTo>
                <a:lnTo>
                  <a:pt x="967" y="0"/>
                </a:lnTo>
                <a:lnTo>
                  <a:pt x="974" y="0"/>
                </a:lnTo>
                <a:lnTo>
                  <a:pt x="977" y="0"/>
                </a:lnTo>
                <a:lnTo>
                  <a:pt x="980" y="0"/>
                </a:lnTo>
                <a:lnTo>
                  <a:pt x="1001" y="0"/>
                </a:lnTo>
                <a:lnTo>
                  <a:pt x="1026" y="3"/>
                </a:lnTo>
                <a:lnTo>
                  <a:pt x="1048" y="9"/>
                </a:lnTo>
                <a:lnTo>
                  <a:pt x="1069" y="1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2" name="Freeform 47"/>
          <p:cNvSpPr>
            <a:spLocks noChangeArrowheads="1"/>
          </p:cNvSpPr>
          <p:nvPr/>
        </p:nvSpPr>
        <p:spPr bwMode="auto">
          <a:xfrm>
            <a:off x="7678738" y="3962400"/>
            <a:ext cx="701675" cy="182563"/>
          </a:xfrm>
          <a:custGeom>
            <a:avLst/>
            <a:gdLst>
              <a:gd name="T0" fmla="*/ 408 w 442"/>
              <a:gd name="T1" fmla="*/ 68 h 115"/>
              <a:gd name="T2" fmla="*/ 396 w 442"/>
              <a:gd name="T3" fmla="*/ 71 h 115"/>
              <a:gd name="T4" fmla="*/ 380 w 442"/>
              <a:gd name="T5" fmla="*/ 74 h 115"/>
              <a:gd name="T6" fmla="*/ 358 w 442"/>
              <a:gd name="T7" fmla="*/ 78 h 115"/>
              <a:gd name="T8" fmla="*/ 337 w 442"/>
              <a:gd name="T9" fmla="*/ 81 h 115"/>
              <a:gd name="T10" fmla="*/ 309 w 442"/>
              <a:gd name="T11" fmla="*/ 87 h 115"/>
              <a:gd name="T12" fmla="*/ 281 w 442"/>
              <a:gd name="T13" fmla="*/ 90 h 115"/>
              <a:gd name="T14" fmla="*/ 247 w 442"/>
              <a:gd name="T15" fmla="*/ 93 h 115"/>
              <a:gd name="T16" fmla="*/ 210 w 442"/>
              <a:gd name="T17" fmla="*/ 99 h 115"/>
              <a:gd name="T18" fmla="*/ 176 w 442"/>
              <a:gd name="T19" fmla="*/ 102 h 115"/>
              <a:gd name="T20" fmla="*/ 145 w 442"/>
              <a:gd name="T21" fmla="*/ 105 h 115"/>
              <a:gd name="T22" fmla="*/ 120 w 442"/>
              <a:gd name="T23" fmla="*/ 108 h 115"/>
              <a:gd name="T24" fmla="*/ 99 w 442"/>
              <a:gd name="T25" fmla="*/ 112 h 115"/>
              <a:gd name="T26" fmla="*/ 80 w 442"/>
              <a:gd name="T27" fmla="*/ 112 h 115"/>
              <a:gd name="T28" fmla="*/ 65 w 442"/>
              <a:gd name="T29" fmla="*/ 115 h 115"/>
              <a:gd name="T30" fmla="*/ 56 w 442"/>
              <a:gd name="T31" fmla="*/ 115 h 115"/>
              <a:gd name="T32" fmla="*/ 43 w 442"/>
              <a:gd name="T33" fmla="*/ 112 h 115"/>
              <a:gd name="T34" fmla="*/ 22 w 442"/>
              <a:gd name="T35" fmla="*/ 99 h 115"/>
              <a:gd name="T36" fmla="*/ 6 w 442"/>
              <a:gd name="T37" fmla="*/ 87 h 115"/>
              <a:gd name="T38" fmla="*/ 0 w 442"/>
              <a:gd name="T39" fmla="*/ 78 h 115"/>
              <a:gd name="T40" fmla="*/ 0 w 442"/>
              <a:gd name="T41" fmla="*/ 71 h 115"/>
              <a:gd name="T42" fmla="*/ 6 w 442"/>
              <a:gd name="T43" fmla="*/ 68 h 115"/>
              <a:gd name="T44" fmla="*/ 12 w 442"/>
              <a:gd name="T45" fmla="*/ 68 h 115"/>
              <a:gd name="T46" fmla="*/ 18 w 442"/>
              <a:gd name="T47" fmla="*/ 65 h 115"/>
              <a:gd name="T48" fmla="*/ 34 w 442"/>
              <a:gd name="T49" fmla="*/ 62 h 115"/>
              <a:gd name="T50" fmla="*/ 52 w 442"/>
              <a:gd name="T51" fmla="*/ 59 h 115"/>
              <a:gd name="T52" fmla="*/ 74 w 442"/>
              <a:gd name="T53" fmla="*/ 53 h 115"/>
              <a:gd name="T54" fmla="*/ 102 w 442"/>
              <a:gd name="T55" fmla="*/ 50 h 115"/>
              <a:gd name="T56" fmla="*/ 133 w 442"/>
              <a:gd name="T57" fmla="*/ 44 h 115"/>
              <a:gd name="T58" fmla="*/ 170 w 442"/>
              <a:gd name="T59" fmla="*/ 34 h 115"/>
              <a:gd name="T60" fmla="*/ 213 w 442"/>
              <a:gd name="T61" fmla="*/ 28 h 115"/>
              <a:gd name="T62" fmla="*/ 250 w 442"/>
              <a:gd name="T63" fmla="*/ 19 h 115"/>
              <a:gd name="T64" fmla="*/ 281 w 442"/>
              <a:gd name="T65" fmla="*/ 16 h 115"/>
              <a:gd name="T66" fmla="*/ 309 w 442"/>
              <a:gd name="T67" fmla="*/ 10 h 115"/>
              <a:gd name="T68" fmla="*/ 331 w 442"/>
              <a:gd name="T69" fmla="*/ 6 h 115"/>
              <a:gd name="T70" fmla="*/ 349 w 442"/>
              <a:gd name="T71" fmla="*/ 3 h 115"/>
              <a:gd name="T72" fmla="*/ 365 w 442"/>
              <a:gd name="T73" fmla="*/ 0 h 115"/>
              <a:gd name="T74" fmla="*/ 371 w 442"/>
              <a:gd name="T75" fmla="*/ 0 h 115"/>
              <a:gd name="T76" fmla="*/ 383 w 442"/>
              <a:gd name="T77" fmla="*/ 0 h 115"/>
              <a:gd name="T78" fmla="*/ 405 w 442"/>
              <a:gd name="T79" fmla="*/ 6 h 115"/>
              <a:gd name="T80" fmla="*/ 423 w 442"/>
              <a:gd name="T81" fmla="*/ 16 h 115"/>
              <a:gd name="T82" fmla="*/ 433 w 442"/>
              <a:gd name="T83" fmla="*/ 22 h 115"/>
              <a:gd name="T84" fmla="*/ 439 w 442"/>
              <a:gd name="T85" fmla="*/ 31 h 115"/>
              <a:gd name="T86" fmla="*/ 442 w 442"/>
              <a:gd name="T87" fmla="*/ 40 h 115"/>
              <a:gd name="T88" fmla="*/ 439 w 442"/>
              <a:gd name="T89" fmla="*/ 50 h 115"/>
              <a:gd name="T90" fmla="*/ 436 w 442"/>
              <a:gd name="T91" fmla="*/ 56 h 115"/>
              <a:gd name="T92" fmla="*/ 426 w 442"/>
              <a:gd name="T93" fmla="*/ 62 h 115"/>
              <a:gd name="T94" fmla="*/ 411 w 442"/>
              <a:gd name="T95" fmla="*/ 6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2" h="115">
                <a:moveTo>
                  <a:pt x="411" y="68"/>
                </a:moveTo>
                <a:lnTo>
                  <a:pt x="408" y="68"/>
                </a:lnTo>
                <a:lnTo>
                  <a:pt x="402" y="71"/>
                </a:lnTo>
                <a:lnTo>
                  <a:pt x="396" y="71"/>
                </a:lnTo>
                <a:lnTo>
                  <a:pt x="386" y="74"/>
                </a:lnTo>
                <a:lnTo>
                  <a:pt x="380" y="74"/>
                </a:lnTo>
                <a:lnTo>
                  <a:pt x="371" y="78"/>
                </a:lnTo>
                <a:lnTo>
                  <a:pt x="358" y="78"/>
                </a:lnTo>
                <a:lnTo>
                  <a:pt x="349" y="81"/>
                </a:lnTo>
                <a:lnTo>
                  <a:pt x="337" y="81"/>
                </a:lnTo>
                <a:lnTo>
                  <a:pt x="324" y="84"/>
                </a:lnTo>
                <a:lnTo>
                  <a:pt x="309" y="87"/>
                </a:lnTo>
                <a:lnTo>
                  <a:pt x="297" y="87"/>
                </a:lnTo>
                <a:lnTo>
                  <a:pt x="281" y="90"/>
                </a:lnTo>
                <a:lnTo>
                  <a:pt x="263" y="93"/>
                </a:lnTo>
                <a:lnTo>
                  <a:pt x="247" y="93"/>
                </a:lnTo>
                <a:lnTo>
                  <a:pt x="229" y="96"/>
                </a:lnTo>
                <a:lnTo>
                  <a:pt x="210" y="99"/>
                </a:lnTo>
                <a:lnTo>
                  <a:pt x="192" y="99"/>
                </a:lnTo>
                <a:lnTo>
                  <a:pt x="176" y="102"/>
                </a:lnTo>
                <a:lnTo>
                  <a:pt x="161" y="105"/>
                </a:lnTo>
                <a:lnTo>
                  <a:pt x="145" y="105"/>
                </a:lnTo>
                <a:lnTo>
                  <a:pt x="133" y="108"/>
                </a:lnTo>
                <a:lnTo>
                  <a:pt x="120" y="108"/>
                </a:lnTo>
                <a:lnTo>
                  <a:pt x="108" y="112"/>
                </a:lnTo>
                <a:lnTo>
                  <a:pt x="99" y="112"/>
                </a:lnTo>
                <a:lnTo>
                  <a:pt x="90" y="112"/>
                </a:lnTo>
                <a:lnTo>
                  <a:pt x="80" y="112"/>
                </a:lnTo>
                <a:lnTo>
                  <a:pt x="71" y="115"/>
                </a:lnTo>
                <a:lnTo>
                  <a:pt x="65" y="115"/>
                </a:lnTo>
                <a:lnTo>
                  <a:pt x="62" y="115"/>
                </a:lnTo>
                <a:lnTo>
                  <a:pt x="56" y="115"/>
                </a:lnTo>
                <a:lnTo>
                  <a:pt x="52" y="115"/>
                </a:lnTo>
                <a:lnTo>
                  <a:pt x="43" y="112"/>
                </a:lnTo>
                <a:lnTo>
                  <a:pt x="34" y="105"/>
                </a:lnTo>
                <a:lnTo>
                  <a:pt x="22" y="99"/>
                </a:lnTo>
                <a:lnTo>
                  <a:pt x="12" y="90"/>
                </a:lnTo>
                <a:lnTo>
                  <a:pt x="6" y="87"/>
                </a:lnTo>
                <a:lnTo>
                  <a:pt x="3" y="81"/>
                </a:lnTo>
                <a:lnTo>
                  <a:pt x="0" y="78"/>
                </a:lnTo>
                <a:lnTo>
                  <a:pt x="0" y="74"/>
                </a:lnTo>
                <a:lnTo>
                  <a:pt x="0" y="71"/>
                </a:lnTo>
                <a:lnTo>
                  <a:pt x="3" y="71"/>
                </a:lnTo>
                <a:lnTo>
                  <a:pt x="6" y="68"/>
                </a:lnTo>
                <a:lnTo>
                  <a:pt x="9" y="68"/>
                </a:lnTo>
                <a:lnTo>
                  <a:pt x="12" y="68"/>
                </a:lnTo>
                <a:lnTo>
                  <a:pt x="15" y="68"/>
                </a:lnTo>
                <a:lnTo>
                  <a:pt x="18" y="65"/>
                </a:lnTo>
                <a:lnTo>
                  <a:pt x="25" y="65"/>
                </a:lnTo>
                <a:lnTo>
                  <a:pt x="34" y="62"/>
                </a:lnTo>
                <a:lnTo>
                  <a:pt x="43" y="62"/>
                </a:lnTo>
                <a:lnTo>
                  <a:pt x="52" y="59"/>
                </a:lnTo>
                <a:lnTo>
                  <a:pt x="62" y="56"/>
                </a:lnTo>
                <a:lnTo>
                  <a:pt x="74" y="53"/>
                </a:lnTo>
                <a:lnTo>
                  <a:pt x="86" y="53"/>
                </a:lnTo>
                <a:lnTo>
                  <a:pt x="102" y="50"/>
                </a:lnTo>
                <a:lnTo>
                  <a:pt x="117" y="47"/>
                </a:lnTo>
                <a:lnTo>
                  <a:pt x="133" y="44"/>
                </a:lnTo>
                <a:lnTo>
                  <a:pt x="151" y="40"/>
                </a:lnTo>
                <a:lnTo>
                  <a:pt x="170" y="34"/>
                </a:lnTo>
                <a:lnTo>
                  <a:pt x="192" y="31"/>
                </a:lnTo>
                <a:lnTo>
                  <a:pt x="213" y="28"/>
                </a:lnTo>
                <a:lnTo>
                  <a:pt x="232" y="25"/>
                </a:lnTo>
                <a:lnTo>
                  <a:pt x="250" y="19"/>
                </a:lnTo>
                <a:lnTo>
                  <a:pt x="266" y="19"/>
                </a:lnTo>
                <a:lnTo>
                  <a:pt x="281" y="16"/>
                </a:lnTo>
                <a:lnTo>
                  <a:pt x="297" y="13"/>
                </a:lnTo>
                <a:lnTo>
                  <a:pt x="309" y="10"/>
                </a:lnTo>
                <a:lnTo>
                  <a:pt x="321" y="6"/>
                </a:lnTo>
                <a:lnTo>
                  <a:pt x="331" y="6"/>
                </a:lnTo>
                <a:lnTo>
                  <a:pt x="343" y="3"/>
                </a:lnTo>
                <a:lnTo>
                  <a:pt x="349" y="3"/>
                </a:lnTo>
                <a:lnTo>
                  <a:pt x="358" y="3"/>
                </a:lnTo>
                <a:lnTo>
                  <a:pt x="365" y="0"/>
                </a:lnTo>
                <a:lnTo>
                  <a:pt x="368" y="0"/>
                </a:lnTo>
                <a:lnTo>
                  <a:pt x="371" y="0"/>
                </a:lnTo>
                <a:lnTo>
                  <a:pt x="374" y="0"/>
                </a:lnTo>
                <a:lnTo>
                  <a:pt x="383" y="0"/>
                </a:lnTo>
                <a:lnTo>
                  <a:pt x="392" y="3"/>
                </a:lnTo>
                <a:lnTo>
                  <a:pt x="405" y="6"/>
                </a:lnTo>
                <a:lnTo>
                  <a:pt x="417" y="13"/>
                </a:lnTo>
                <a:lnTo>
                  <a:pt x="423" y="16"/>
                </a:lnTo>
                <a:lnTo>
                  <a:pt x="429" y="19"/>
                </a:lnTo>
                <a:lnTo>
                  <a:pt x="433" y="22"/>
                </a:lnTo>
                <a:lnTo>
                  <a:pt x="436" y="28"/>
                </a:lnTo>
                <a:lnTo>
                  <a:pt x="439" y="31"/>
                </a:lnTo>
                <a:lnTo>
                  <a:pt x="442" y="34"/>
                </a:lnTo>
                <a:lnTo>
                  <a:pt x="442" y="40"/>
                </a:lnTo>
                <a:lnTo>
                  <a:pt x="442" y="44"/>
                </a:lnTo>
                <a:lnTo>
                  <a:pt x="439" y="50"/>
                </a:lnTo>
                <a:lnTo>
                  <a:pt x="439" y="53"/>
                </a:lnTo>
                <a:lnTo>
                  <a:pt x="436" y="56"/>
                </a:lnTo>
                <a:lnTo>
                  <a:pt x="429" y="59"/>
                </a:lnTo>
                <a:lnTo>
                  <a:pt x="426" y="62"/>
                </a:lnTo>
                <a:lnTo>
                  <a:pt x="417" y="65"/>
                </a:lnTo>
                <a:lnTo>
                  <a:pt x="411" y="6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3" name="Freeform 48"/>
          <p:cNvSpPr>
            <a:spLocks noChangeArrowheads="1"/>
          </p:cNvSpPr>
          <p:nvPr/>
        </p:nvSpPr>
        <p:spPr bwMode="auto">
          <a:xfrm>
            <a:off x="7335838" y="4232275"/>
            <a:ext cx="1377950" cy="246063"/>
          </a:xfrm>
          <a:custGeom>
            <a:avLst/>
            <a:gdLst>
              <a:gd name="T0" fmla="*/ 225 w 868"/>
              <a:gd name="T1" fmla="*/ 145 h 155"/>
              <a:gd name="T2" fmla="*/ 197 w 868"/>
              <a:gd name="T3" fmla="*/ 149 h 155"/>
              <a:gd name="T4" fmla="*/ 170 w 868"/>
              <a:gd name="T5" fmla="*/ 149 h 155"/>
              <a:gd name="T6" fmla="*/ 148 w 868"/>
              <a:gd name="T7" fmla="*/ 152 h 155"/>
              <a:gd name="T8" fmla="*/ 129 w 868"/>
              <a:gd name="T9" fmla="*/ 152 h 155"/>
              <a:gd name="T10" fmla="*/ 117 w 868"/>
              <a:gd name="T11" fmla="*/ 155 h 155"/>
              <a:gd name="T12" fmla="*/ 105 w 868"/>
              <a:gd name="T13" fmla="*/ 155 h 155"/>
              <a:gd name="T14" fmla="*/ 98 w 868"/>
              <a:gd name="T15" fmla="*/ 155 h 155"/>
              <a:gd name="T16" fmla="*/ 92 w 868"/>
              <a:gd name="T17" fmla="*/ 155 h 155"/>
              <a:gd name="T18" fmla="*/ 83 w 868"/>
              <a:gd name="T19" fmla="*/ 152 h 155"/>
              <a:gd name="T20" fmla="*/ 71 w 868"/>
              <a:gd name="T21" fmla="*/ 145 h 155"/>
              <a:gd name="T22" fmla="*/ 52 w 868"/>
              <a:gd name="T23" fmla="*/ 139 h 155"/>
              <a:gd name="T24" fmla="*/ 30 w 868"/>
              <a:gd name="T25" fmla="*/ 127 h 155"/>
              <a:gd name="T26" fmla="*/ 15 w 868"/>
              <a:gd name="T27" fmla="*/ 118 h 155"/>
              <a:gd name="T28" fmla="*/ 6 w 868"/>
              <a:gd name="T29" fmla="*/ 108 h 155"/>
              <a:gd name="T30" fmla="*/ 0 w 868"/>
              <a:gd name="T31" fmla="*/ 102 h 155"/>
              <a:gd name="T32" fmla="*/ 6 w 868"/>
              <a:gd name="T33" fmla="*/ 96 h 155"/>
              <a:gd name="T34" fmla="*/ 21 w 868"/>
              <a:gd name="T35" fmla="*/ 93 h 155"/>
              <a:gd name="T36" fmla="*/ 49 w 868"/>
              <a:gd name="T37" fmla="*/ 87 h 155"/>
              <a:gd name="T38" fmla="*/ 86 w 868"/>
              <a:gd name="T39" fmla="*/ 81 h 155"/>
              <a:gd name="T40" fmla="*/ 136 w 868"/>
              <a:gd name="T41" fmla="*/ 74 h 155"/>
              <a:gd name="T42" fmla="*/ 194 w 868"/>
              <a:gd name="T43" fmla="*/ 65 h 155"/>
              <a:gd name="T44" fmla="*/ 265 w 868"/>
              <a:gd name="T45" fmla="*/ 56 h 155"/>
              <a:gd name="T46" fmla="*/ 349 w 868"/>
              <a:gd name="T47" fmla="*/ 43 h 155"/>
              <a:gd name="T48" fmla="*/ 432 w 868"/>
              <a:gd name="T49" fmla="*/ 34 h 155"/>
              <a:gd name="T50" fmla="*/ 503 w 868"/>
              <a:gd name="T51" fmla="*/ 25 h 155"/>
              <a:gd name="T52" fmla="*/ 565 w 868"/>
              <a:gd name="T53" fmla="*/ 16 h 155"/>
              <a:gd name="T54" fmla="*/ 621 w 868"/>
              <a:gd name="T55" fmla="*/ 10 h 155"/>
              <a:gd name="T56" fmla="*/ 661 w 868"/>
              <a:gd name="T57" fmla="*/ 6 h 155"/>
              <a:gd name="T58" fmla="*/ 695 w 868"/>
              <a:gd name="T59" fmla="*/ 3 h 155"/>
              <a:gd name="T60" fmla="*/ 720 w 868"/>
              <a:gd name="T61" fmla="*/ 0 h 155"/>
              <a:gd name="T62" fmla="*/ 732 w 868"/>
              <a:gd name="T63" fmla="*/ 0 h 155"/>
              <a:gd name="T64" fmla="*/ 751 w 868"/>
              <a:gd name="T65" fmla="*/ 3 h 155"/>
              <a:gd name="T66" fmla="*/ 769 w 868"/>
              <a:gd name="T67" fmla="*/ 6 h 155"/>
              <a:gd name="T68" fmla="*/ 791 w 868"/>
              <a:gd name="T69" fmla="*/ 16 h 155"/>
              <a:gd name="T70" fmla="*/ 815 w 868"/>
              <a:gd name="T71" fmla="*/ 28 h 155"/>
              <a:gd name="T72" fmla="*/ 840 w 868"/>
              <a:gd name="T73" fmla="*/ 40 h 155"/>
              <a:gd name="T74" fmla="*/ 856 w 868"/>
              <a:gd name="T75" fmla="*/ 53 h 155"/>
              <a:gd name="T76" fmla="*/ 865 w 868"/>
              <a:gd name="T77" fmla="*/ 62 h 155"/>
              <a:gd name="T78" fmla="*/ 868 w 868"/>
              <a:gd name="T79" fmla="*/ 68 h 155"/>
              <a:gd name="T80" fmla="*/ 865 w 868"/>
              <a:gd name="T81" fmla="*/ 77 h 155"/>
              <a:gd name="T82" fmla="*/ 862 w 868"/>
              <a:gd name="T83" fmla="*/ 84 h 155"/>
              <a:gd name="T84" fmla="*/ 853 w 868"/>
              <a:gd name="T85" fmla="*/ 87 h 155"/>
              <a:gd name="T86" fmla="*/ 843 w 868"/>
              <a:gd name="T87" fmla="*/ 87 h 155"/>
              <a:gd name="T88" fmla="*/ 825 w 868"/>
              <a:gd name="T89" fmla="*/ 90 h 155"/>
              <a:gd name="T90" fmla="*/ 800 w 868"/>
              <a:gd name="T91" fmla="*/ 90 h 155"/>
              <a:gd name="T92" fmla="*/ 772 w 868"/>
              <a:gd name="T93" fmla="*/ 90 h 155"/>
              <a:gd name="T94" fmla="*/ 738 w 868"/>
              <a:gd name="T95" fmla="*/ 90 h 155"/>
              <a:gd name="T96" fmla="*/ 698 w 868"/>
              <a:gd name="T97" fmla="*/ 90 h 155"/>
              <a:gd name="T98" fmla="*/ 655 w 868"/>
              <a:gd name="T99" fmla="*/ 90 h 155"/>
              <a:gd name="T100" fmla="*/ 612 w 868"/>
              <a:gd name="T101" fmla="*/ 90 h 155"/>
              <a:gd name="T102" fmla="*/ 574 w 868"/>
              <a:gd name="T103" fmla="*/ 93 h 155"/>
              <a:gd name="T104" fmla="*/ 540 w 868"/>
              <a:gd name="T105" fmla="*/ 93 h 155"/>
              <a:gd name="T106" fmla="*/ 510 w 868"/>
              <a:gd name="T107" fmla="*/ 96 h 155"/>
              <a:gd name="T108" fmla="*/ 485 w 868"/>
              <a:gd name="T109" fmla="*/ 99 h 155"/>
              <a:gd name="T110" fmla="*/ 460 w 868"/>
              <a:gd name="T111" fmla="*/ 105 h 155"/>
              <a:gd name="T112" fmla="*/ 442 w 868"/>
              <a:gd name="T113" fmla="*/ 108 h 155"/>
              <a:gd name="T114" fmla="*/ 417 w 868"/>
              <a:gd name="T115" fmla="*/ 115 h 155"/>
              <a:gd name="T116" fmla="*/ 377 w 868"/>
              <a:gd name="T117" fmla="*/ 124 h 155"/>
              <a:gd name="T118" fmla="*/ 330 w 868"/>
              <a:gd name="T119" fmla="*/ 133 h 155"/>
              <a:gd name="T120" fmla="*/ 272 w 868"/>
              <a:gd name="T121" fmla="*/ 13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8" h="155">
                <a:moveTo>
                  <a:pt x="241" y="142"/>
                </a:moveTo>
                <a:lnTo>
                  <a:pt x="225" y="145"/>
                </a:lnTo>
                <a:lnTo>
                  <a:pt x="210" y="145"/>
                </a:lnTo>
                <a:lnTo>
                  <a:pt x="197" y="149"/>
                </a:lnTo>
                <a:lnTo>
                  <a:pt x="182" y="149"/>
                </a:lnTo>
                <a:lnTo>
                  <a:pt x="170" y="149"/>
                </a:lnTo>
                <a:lnTo>
                  <a:pt x="160" y="152"/>
                </a:lnTo>
                <a:lnTo>
                  <a:pt x="148" y="152"/>
                </a:lnTo>
                <a:lnTo>
                  <a:pt x="139" y="152"/>
                </a:lnTo>
                <a:lnTo>
                  <a:pt x="129" y="152"/>
                </a:lnTo>
                <a:lnTo>
                  <a:pt x="123" y="155"/>
                </a:lnTo>
                <a:lnTo>
                  <a:pt x="117" y="155"/>
                </a:lnTo>
                <a:lnTo>
                  <a:pt x="111" y="155"/>
                </a:lnTo>
                <a:lnTo>
                  <a:pt x="105" y="155"/>
                </a:lnTo>
                <a:lnTo>
                  <a:pt x="102" y="155"/>
                </a:lnTo>
                <a:lnTo>
                  <a:pt x="98" y="155"/>
                </a:lnTo>
                <a:lnTo>
                  <a:pt x="95" y="155"/>
                </a:lnTo>
                <a:lnTo>
                  <a:pt x="92" y="155"/>
                </a:lnTo>
                <a:lnTo>
                  <a:pt x="89" y="155"/>
                </a:lnTo>
                <a:lnTo>
                  <a:pt x="83" y="152"/>
                </a:lnTo>
                <a:lnTo>
                  <a:pt x="77" y="149"/>
                </a:lnTo>
                <a:lnTo>
                  <a:pt x="71" y="145"/>
                </a:lnTo>
                <a:lnTo>
                  <a:pt x="61" y="142"/>
                </a:lnTo>
                <a:lnTo>
                  <a:pt x="52" y="139"/>
                </a:lnTo>
                <a:lnTo>
                  <a:pt x="40" y="133"/>
                </a:lnTo>
                <a:lnTo>
                  <a:pt x="30" y="127"/>
                </a:lnTo>
                <a:lnTo>
                  <a:pt x="21" y="121"/>
                </a:lnTo>
                <a:lnTo>
                  <a:pt x="15" y="118"/>
                </a:lnTo>
                <a:lnTo>
                  <a:pt x="9" y="111"/>
                </a:lnTo>
                <a:lnTo>
                  <a:pt x="6" y="108"/>
                </a:lnTo>
                <a:lnTo>
                  <a:pt x="3" y="105"/>
                </a:lnTo>
                <a:lnTo>
                  <a:pt x="0" y="102"/>
                </a:lnTo>
                <a:lnTo>
                  <a:pt x="0" y="99"/>
                </a:lnTo>
                <a:lnTo>
                  <a:pt x="6" y="96"/>
                </a:lnTo>
                <a:lnTo>
                  <a:pt x="12" y="93"/>
                </a:lnTo>
                <a:lnTo>
                  <a:pt x="21" y="93"/>
                </a:lnTo>
                <a:lnTo>
                  <a:pt x="34" y="90"/>
                </a:lnTo>
                <a:lnTo>
                  <a:pt x="49" y="87"/>
                </a:lnTo>
                <a:lnTo>
                  <a:pt x="64" y="84"/>
                </a:lnTo>
                <a:lnTo>
                  <a:pt x="86" y="81"/>
                </a:lnTo>
                <a:lnTo>
                  <a:pt x="108" y="77"/>
                </a:lnTo>
                <a:lnTo>
                  <a:pt x="136" y="74"/>
                </a:lnTo>
                <a:lnTo>
                  <a:pt x="163" y="68"/>
                </a:lnTo>
                <a:lnTo>
                  <a:pt x="194" y="65"/>
                </a:lnTo>
                <a:lnTo>
                  <a:pt x="228" y="59"/>
                </a:lnTo>
                <a:lnTo>
                  <a:pt x="265" y="56"/>
                </a:lnTo>
                <a:lnTo>
                  <a:pt x="306" y="50"/>
                </a:lnTo>
                <a:lnTo>
                  <a:pt x="349" y="43"/>
                </a:lnTo>
                <a:lnTo>
                  <a:pt x="392" y="37"/>
                </a:lnTo>
                <a:lnTo>
                  <a:pt x="432" y="34"/>
                </a:lnTo>
                <a:lnTo>
                  <a:pt x="469" y="28"/>
                </a:lnTo>
                <a:lnTo>
                  <a:pt x="503" y="25"/>
                </a:lnTo>
                <a:lnTo>
                  <a:pt x="537" y="19"/>
                </a:lnTo>
                <a:lnTo>
                  <a:pt x="565" y="16"/>
                </a:lnTo>
                <a:lnTo>
                  <a:pt x="593" y="13"/>
                </a:lnTo>
                <a:lnTo>
                  <a:pt x="621" y="10"/>
                </a:lnTo>
                <a:lnTo>
                  <a:pt x="642" y="6"/>
                </a:lnTo>
                <a:lnTo>
                  <a:pt x="661" y="6"/>
                </a:lnTo>
                <a:lnTo>
                  <a:pt x="679" y="3"/>
                </a:lnTo>
                <a:lnTo>
                  <a:pt x="695" y="3"/>
                </a:lnTo>
                <a:lnTo>
                  <a:pt x="707" y="0"/>
                </a:lnTo>
                <a:lnTo>
                  <a:pt x="720" y="0"/>
                </a:lnTo>
                <a:lnTo>
                  <a:pt x="726" y="0"/>
                </a:lnTo>
                <a:lnTo>
                  <a:pt x="732" y="0"/>
                </a:lnTo>
                <a:lnTo>
                  <a:pt x="741" y="0"/>
                </a:lnTo>
                <a:lnTo>
                  <a:pt x="751" y="3"/>
                </a:lnTo>
                <a:lnTo>
                  <a:pt x="760" y="3"/>
                </a:lnTo>
                <a:lnTo>
                  <a:pt x="769" y="6"/>
                </a:lnTo>
                <a:lnTo>
                  <a:pt x="778" y="13"/>
                </a:lnTo>
                <a:lnTo>
                  <a:pt x="791" y="16"/>
                </a:lnTo>
                <a:lnTo>
                  <a:pt x="803" y="22"/>
                </a:lnTo>
                <a:lnTo>
                  <a:pt x="815" y="28"/>
                </a:lnTo>
                <a:lnTo>
                  <a:pt x="828" y="34"/>
                </a:lnTo>
                <a:lnTo>
                  <a:pt x="840" y="40"/>
                </a:lnTo>
                <a:lnTo>
                  <a:pt x="849" y="47"/>
                </a:lnTo>
                <a:lnTo>
                  <a:pt x="856" y="53"/>
                </a:lnTo>
                <a:lnTo>
                  <a:pt x="862" y="59"/>
                </a:lnTo>
                <a:lnTo>
                  <a:pt x="865" y="62"/>
                </a:lnTo>
                <a:lnTo>
                  <a:pt x="868" y="65"/>
                </a:lnTo>
                <a:lnTo>
                  <a:pt x="868" y="68"/>
                </a:lnTo>
                <a:lnTo>
                  <a:pt x="868" y="74"/>
                </a:lnTo>
                <a:lnTo>
                  <a:pt x="865" y="77"/>
                </a:lnTo>
                <a:lnTo>
                  <a:pt x="865" y="81"/>
                </a:lnTo>
                <a:lnTo>
                  <a:pt x="862" y="84"/>
                </a:lnTo>
                <a:lnTo>
                  <a:pt x="859" y="87"/>
                </a:lnTo>
                <a:lnTo>
                  <a:pt x="853" y="87"/>
                </a:lnTo>
                <a:lnTo>
                  <a:pt x="849" y="87"/>
                </a:lnTo>
                <a:lnTo>
                  <a:pt x="843" y="87"/>
                </a:lnTo>
                <a:lnTo>
                  <a:pt x="834" y="90"/>
                </a:lnTo>
                <a:lnTo>
                  <a:pt x="825" y="90"/>
                </a:lnTo>
                <a:lnTo>
                  <a:pt x="812" y="90"/>
                </a:lnTo>
                <a:lnTo>
                  <a:pt x="800" y="90"/>
                </a:lnTo>
                <a:lnTo>
                  <a:pt x="788" y="90"/>
                </a:lnTo>
                <a:lnTo>
                  <a:pt x="772" y="90"/>
                </a:lnTo>
                <a:lnTo>
                  <a:pt x="757" y="90"/>
                </a:lnTo>
                <a:lnTo>
                  <a:pt x="738" y="90"/>
                </a:lnTo>
                <a:lnTo>
                  <a:pt x="720" y="90"/>
                </a:lnTo>
                <a:lnTo>
                  <a:pt x="698" y="90"/>
                </a:lnTo>
                <a:lnTo>
                  <a:pt x="676" y="90"/>
                </a:lnTo>
                <a:lnTo>
                  <a:pt x="655" y="90"/>
                </a:lnTo>
                <a:lnTo>
                  <a:pt x="633" y="90"/>
                </a:lnTo>
                <a:lnTo>
                  <a:pt x="612" y="90"/>
                </a:lnTo>
                <a:lnTo>
                  <a:pt x="593" y="90"/>
                </a:lnTo>
                <a:lnTo>
                  <a:pt x="574" y="93"/>
                </a:lnTo>
                <a:lnTo>
                  <a:pt x="559" y="93"/>
                </a:lnTo>
                <a:lnTo>
                  <a:pt x="540" y="93"/>
                </a:lnTo>
                <a:lnTo>
                  <a:pt x="525" y="96"/>
                </a:lnTo>
                <a:lnTo>
                  <a:pt x="510" y="96"/>
                </a:lnTo>
                <a:lnTo>
                  <a:pt x="497" y="99"/>
                </a:lnTo>
                <a:lnTo>
                  <a:pt x="485" y="99"/>
                </a:lnTo>
                <a:lnTo>
                  <a:pt x="472" y="102"/>
                </a:lnTo>
                <a:lnTo>
                  <a:pt x="460" y="105"/>
                </a:lnTo>
                <a:lnTo>
                  <a:pt x="451" y="105"/>
                </a:lnTo>
                <a:lnTo>
                  <a:pt x="442" y="108"/>
                </a:lnTo>
                <a:lnTo>
                  <a:pt x="432" y="111"/>
                </a:lnTo>
                <a:lnTo>
                  <a:pt x="417" y="115"/>
                </a:lnTo>
                <a:lnTo>
                  <a:pt x="398" y="121"/>
                </a:lnTo>
                <a:lnTo>
                  <a:pt x="377" y="124"/>
                </a:lnTo>
                <a:lnTo>
                  <a:pt x="355" y="127"/>
                </a:lnTo>
                <a:lnTo>
                  <a:pt x="330" y="133"/>
                </a:lnTo>
                <a:lnTo>
                  <a:pt x="302" y="136"/>
                </a:lnTo>
                <a:lnTo>
                  <a:pt x="272" y="139"/>
                </a:lnTo>
                <a:lnTo>
                  <a:pt x="241" y="14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4" name="Freeform 49"/>
          <p:cNvSpPr>
            <a:spLocks noChangeArrowheads="1"/>
          </p:cNvSpPr>
          <p:nvPr/>
        </p:nvSpPr>
        <p:spPr bwMode="auto">
          <a:xfrm>
            <a:off x="7864475" y="3736975"/>
            <a:ext cx="220663" cy="1427163"/>
          </a:xfrm>
          <a:custGeom>
            <a:avLst/>
            <a:gdLst>
              <a:gd name="T0" fmla="*/ 7 w 139"/>
              <a:gd name="T1" fmla="*/ 34 h 899"/>
              <a:gd name="T2" fmla="*/ 0 w 139"/>
              <a:gd name="T3" fmla="*/ 22 h 899"/>
              <a:gd name="T4" fmla="*/ 3 w 139"/>
              <a:gd name="T5" fmla="*/ 6 h 899"/>
              <a:gd name="T6" fmla="*/ 19 w 139"/>
              <a:gd name="T7" fmla="*/ 0 h 899"/>
              <a:gd name="T8" fmla="*/ 47 w 139"/>
              <a:gd name="T9" fmla="*/ 0 h 899"/>
              <a:gd name="T10" fmla="*/ 90 w 139"/>
              <a:gd name="T11" fmla="*/ 12 h 899"/>
              <a:gd name="T12" fmla="*/ 121 w 139"/>
              <a:gd name="T13" fmla="*/ 25 h 899"/>
              <a:gd name="T14" fmla="*/ 136 w 139"/>
              <a:gd name="T15" fmla="*/ 40 h 899"/>
              <a:gd name="T16" fmla="*/ 139 w 139"/>
              <a:gd name="T17" fmla="*/ 56 h 899"/>
              <a:gd name="T18" fmla="*/ 139 w 139"/>
              <a:gd name="T19" fmla="*/ 90 h 899"/>
              <a:gd name="T20" fmla="*/ 130 w 139"/>
              <a:gd name="T21" fmla="*/ 139 h 899"/>
              <a:gd name="T22" fmla="*/ 127 w 139"/>
              <a:gd name="T23" fmla="*/ 173 h 899"/>
              <a:gd name="T24" fmla="*/ 121 w 139"/>
              <a:gd name="T25" fmla="*/ 220 h 899"/>
              <a:gd name="T26" fmla="*/ 121 w 139"/>
              <a:gd name="T27" fmla="*/ 275 h 899"/>
              <a:gd name="T28" fmla="*/ 118 w 139"/>
              <a:gd name="T29" fmla="*/ 340 h 899"/>
              <a:gd name="T30" fmla="*/ 118 w 139"/>
              <a:gd name="T31" fmla="*/ 417 h 899"/>
              <a:gd name="T32" fmla="*/ 118 w 139"/>
              <a:gd name="T33" fmla="*/ 501 h 899"/>
              <a:gd name="T34" fmla="*/ 115 w 139"/>
              <a:gd name="T35" fmla="*/ 575 h 899"/>
              <a:gd name="T36" fmla="*/ 115 w 139"/>
              <a:gd name="T37" fmla="*/ 643 h 899"/>
              <a:gd name="T38" fmla="*/ 112 w 139"/>
              <a:gd name="T39" fmla="*/ 702 h 899"/>
              <a:gd name="T40" fmla="*/ 105 w 139"/>
              <a:gd name="T41" fmla="*/ 754 h 899"/>
              <a:gd name="T42" fmla="*/ 102 w 139"/>
              <a:gd name="T43" fmla="*/ 801 h 899"/>
              <a:gd name="T44" fmla="*/ 96 w 139"/>
              <a:gd name="T45" fmla="*/ 835 h 899"/>
              <a:gd name="T46" fmla="*/ 90 w 139"/>
              <a:gd name="T47" fmla="*/ 862 h 899"/>
              <a:gd name="T48" fmla="*/ 87 w 139"/>
              <a:gd name="T49" fmla="*/ 884 h 899"/>
              <a:gd name="T50" fmla="*/ 81 w 139"/>
              <a:gd name="T51" fmla="*/ 896 h 899"/>
              <a:gd name="T52" fmla="*/ 75 w 139"/>
              <a:gd name="T53" fmla="*/ 899 h 899"/>
              <a:gd name="T54" fmla="*/ 65 w 139"/>
              <a:gd name="T55" fmla="*/ 893 h 899"/>
              <a:gd name="T56" fmla="*/ 59 w 139"/>
              <a:gd name="T57" fmla="*/ 881 h 899"/>
              <a:gd name="T58" fmla="*/ 53 w 139"/>
              <a:gd name="T59" fmla="*/ 859 h 899"/>
              <a:gd name="T60" fmla="*/ 50 w 139"/>
              <a:gd name="T61" fmla="*/ 831 h 899"/>
              <a:gd name="T62" fmla="*/ 44 w 139"/>
              <a:gd name="T63" fmla="*/ 794 h 899"/>
              <a:gd name="T64" fmla="*/ 41 w 139"/>
              <a:gd name="T65" fmla="*/ 748 h 899"/>
              <a:gd name="T66" fmla="*/ 37 w 139"/>
              <a:gd name="T67" fmla="*/ 686 h 899"/>
              <a:gd name="T68" fmla="*/ 37 w 139"/>
              <a:gd name="T69" fmla="*/ 612 h 899"/>
              <a:gd name="T70" fmla="*/ 34 w 139"/>
              <a:gd name="T71" fmla="*/ 519 h 899"/>
              <a:gd name="T72" fmla="*/ 34 w 139"/>
              <a:gd name="T73" fmla="*/ 414 h 899"/>
              <a:gd name="T74" fmla="*/ 34 w 139"/>
              <a:gd name="T75" fmla="*/ 303 h 899"/>
              <a:gd name="T76" fmla="*/ 34 w 139"/>
              <a:gd name="T77" fmla="*/ 210 h 899"/>
              <a:gd name="T78" fmla="*/ 31 w 139"/>
              <a:gd name="T79" fmla="*/ 136 h 899"/>
              <a:gd name="T80" fmla="*/ 28 w 139"/>
              <a:gd name="T81" fmla="*/ 84 h 899"/>
              <a:gd name="T82" fmla="*/ 22 w 139"/>
              <a:gd name="T83" fmla="*/ 53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9" h="899">
                <a:moveTo>
                  <a:pt x="16" y="43"/>
                </a:moveTo>
                <a:lnTo>
                  <a:pt x="10" y="40"/>
                </a:lnTo>
                <a:lnTo>
                  <a:pt x="7" y="34"/>
                </a:lnTo>
                <a:lnTo>
                  <a:pt x="3" y="31"/>
                </a:lnTo>
                <a:lnTo>
                  <a:pt x="0" y="25"/>
                </a:lnTo>
                <a:lnTo>
                  <a:pt x="0" y="22"/>
                </a:lnTo>
                <a:lnTo>
                  <a:pt x="0" y="16"/>
                </a:lnTo>
                <a:lnTo>
                  <a:pt x="0" y="12"/>
                </a:lnTo>
                <a:lnTo>
                  <a:pt x="3" y="6"/>
                </a:lnTo>
                <a:lnTo>
                  <a:pt x="7" y="3"/>
                </a:lnTo>
                <a:lnTo>
                  <a:pt x="13" y="0"/>
                </a:lnTo>
                <a:lnTo>
                  <a:pt x="19" y="0"/>
                </a:lnTo>
                <a:lnTo>
                  <a:pt x="25" y="0"/>
                </a:lnTo>
                <a:lnTo>
                  <a:pt x="37" y="0"/>
                </a:lnTo>
                <a:lnTo>
                  <a:pt x="47" y="0"/>
                </a:lnTo>
                <a:lnTo>
                  <a:pt x="59" y="3"/>
                </a:lnTo>
                <a:lnTo>
                  <a:pt x="75" y="6"/>
                </a:lnTo>
                <a:lnTo>
                  <a:pt x="90" y="12"/>
                </a:lnTo>
                <a:lnTo>
                  <a:pt x="102" y="16"/>
                </a:lnTo>
                <a:lnTo>
                  <a:pt x="112" y="22"/>
                </a:lnTo>
                <a:lnTo>
                  <a:pt x="121" y="25"/>
                </a:lnTo>
                <a:lnTo>
                  <a:pt x="127" y="31"/>
                </a:lnTo>
                <a:lnTo>
                  <a:pt x="133" y="34"/>
                </a:lnTo>
                <a:lnTo>
                  <a:pt x="136" y="40"/>
                </a:lnTo>
                <a:lnTo>
                  <a:pt x="139" y="43"/>
                </a:lnTo>
                <a:lnTo>
                  <a:pt x="139" y="50"/>
                </a:lnTo>
                <a:lnTo>
                  <a:pt x="139" y="56"/>
                </a:lnTo>
                <a:lnTo>
                  <a:pt x="139" y="65"/>
                </a:lnTo>
                <a:lnTo>
                  <a:pt x="139" y="77"/>
                </a:lnTo>
                <a:lnTo>
                  <a:pt x="139" y="90"/>
                </a:lnTo>
                <a:lnTo>
                  <a:pt x="136" y="105"/>
                </a:lnTo>
                <a:lnTo>
                  <a:pt x="133" y="121"/>
                </a:lnTo>
                <a:lnTo>
                  <a:pt x="130" y="139"/>
                </a:lnTo>
                <a:lnTo>
                  <a:pt x="127" y="148"/>
                </a:lnTo>
                <a:lnTo>
                  <a:pt x="127" y="161"/>
                </a:lnTo>
                <a:lnTo>
                  <a:pt x="127" y="173"/>
                </a:lnTo>
                <a:lnTo>
                  <a:pt x="124" y="189"/>
                </a:lnTo>
                <a:lnTo>
                  <a:pt x="124" y="204"/>
                </a:lnTo>
                <a:lnTo>
                  <a:pt x="121" y="220"/>
                </a:lnTo>
                <a:lnTo>
                  <a:pt x="121" y="238"/>
                </a:lnTo>
                <a:lnTo>
                  <a:pt x="121" y="257"/>
                </a:lnTo>
                <a:lnTo>
                  <a:pt x="121" y="275"/>
                </a:lnTo>
                <a:lnTo>
                  <a:pt x="118" y="297"/>
                </a:lnTo>
                <a:lnTo>
                  <a:pt x="118" y="318"/>
                </a:lnTo>
                <a:lnTo>
                  <a:pt x="118" y="340"/>
                </a:lnTo>
                <a:lnTo>
                  <a:pt x="118" y="365"/>
                </a:lnTo>
                <a:lnTo>
                  <a:pt x="118" y="389"/>
                </a:lnTo>
                <a:lnTo>
                  <a:pt x="118" y="417"/>
                </a:lnTo>
                <a:lnTo>
                  <a:pt x="118" y="445"/>
                </a:lnTo>
                <a:lnTo>
                  <a:pt x="118" y="473"/>
                </a:lnTo>
                <a:lnTo>
                  <a:pt x="118" y="501"/>
                </a:lnTo>
                <a:lnTo>
                  <a:pt x="118" y="525"/>
                </a:lnTo>
                <a:lnTo>
                  <a:pt x="118" y="550"/>
                </a:lnTo>
                <a:lnTo>
                  <a:pt x="115" y="575"/>
                </a:lnTo>
                <a:lnTo>
                  <a:pt x="115" y="600"/>
                </a:lnTo>
                <a:lnTo>
                  <a:pt x="115" y="621"/>
                </a:lnTo>
                <a:lnTo>
                  <a:pt x="115" y="643"/>
                </a:lnTo>
                <a:lnTo>
                  <a:pt x="112" y="665"/>
                </a:lnTo>
                <a:lnTo>
                  <a:pt x="112" y="683"/>
                </a:lnTo>
                <a:lnTo>
                  <a:pt x="112" y="702"/>
                </a:lnTo>
                <a:lnTo>
                  <a:pt x="109" y="720"/>
                </a:lnTo>
                <a:lnTo>
                  <a:pt x="109" y="739"/>
                </a:lnTo>
                <a:lnTo>
                  <a:pt x="105" y="754"/>
                </a:lnTo>
                <a:lnTo>
                  <a:pt x="105" y="770"/>
                </a:lnTo>
                <a:lnTo>
                  <a:pt x="102" y="785"/>
                </a:lnTo>
                <a:lnTo>
                  <a:pt x="102" y="801"/>
                </a:lnTo>
                <a:lnTo>
                  <a:pt x="99" y="813"/>
                </a:lnTo>
                <a:lnTo>
                  <a:pt x="99" y="825"/>
                </a:lnTo>
                <a:lnTo>
                  <a:pt x="96" y="835"/>
                </a:lnTo>
                <a:lnTo>
                  <a:pt x="96" y="847"/>
                </a:lnTo>
                <a:lnTo>
                  <a:pt x="93" y="856"/>
                </a:lnTo>
                <a:lnTo>
                  <a:pt x="90" y="862"/>
                </a:lnTo>
                <a:lnTo>
                  <a:pt x="90" y="872"/>
                </a:lnTo>
                <a:lnTo>
                  <a:pt x="87" y="878"/>
                </a:lnTo>
                <a:lnTo>
                  <a:pt x="87" y="884"/>
                </a:lnTo>
                <a:lnTo>
                  <a:pt x="84" y="887"/>
                </a:lnTo>
                <a:lnTo>
                  <a:pt x="81" y="893"/>
                </a:lnTo>
                <a:lnTo>
                  <a:pt x="81" y="896"/>
                </a:lnTo>
                <a:lnTo>
                  <a:pt x="78" y="896"/>
                </a:lnTo>
                <a:lnTo>
                  <a:pt x="78" y="899"/>
                </a:lnTo>
                <a:lnTo>
                  <a:pt x="75" y="899"/>
                </a:lnTo>
                <a:lnTo>
                  <a:pt x="71" y="899"/>
                </a:lnTo>
                <a:lnTo>
                  <a:pt x="68" y="896"/>
                </a:lnTo>
                <a:lnTo>
                  <a:pt x="65" y="893"/>
                </a:lnTo>
                <a:lnTo>
                  <a:pt x="65" y="890"/>
                </a:lnTo>
                <a:lnTo>
                  <a:pt x="62" y="884"/>
                </a:lnTo>
                <a:lnTo>
                  <a:pt x="59" y="881"/>
                </a:lnTo>
                <a:lnTo>
                  <a:pt x="59" y="875"/>
                </a:lnTo>
                <a:lnTo>
                  <a:pt x="56" y="865"/>
                </a:lnTo>
                <a:lnTo>
                  <a:pt x="53" y="859"/>
                </a:lnTo>
                <a:lnTo>
                  <a:pt x="53" y="850"/>
                </a:lnTo>
                <a:lnTo>
                  <a:pt x="50" y="841"/>
                </a:lnTo>
                <a:lnTo>
                  <a:pt x="50" y="831"/>
                </a:lnTo>
                <a:lnTo>
                  <a:pt x="47" y="819"/>
                </a:lnTo>
                <a:lnTo>
                  <a:pt x="47" y="807"/>
                </a:lnTo>
                <a:lnTo>
                  <a:pt x="44" y="794"/>
                </a:lnTo>
                <a:lnTo>
                  <a:pt x="44" y="782"/>
                </a:lnTo>
                <a:lnTo>
                  <a:pt x="41" y="767"/>
                </a:lnTo>
                <a:lnTo>
                  <a:pt x="41" y="748"/>
                </a:lnTo>
                <a:lnTo>
                  <a:pt x="41" y="729"/>
                </a:lnTo>
                <a:lnTo>
                  <a:pt x="37" y="708"/>
                </a:lnTo>
                <a:lnTo>
                  <a:pt x="37" y="686"/>
                </a:lnTo>
                <a:lnTo>
                  <a:pt x="37" y="665"/>
                </a:lnTo>
                <a:lnTo>
                  <a:pt x="37" y="637"/>
                </a:lnTo>
                <a:lnTo>
                  <a:pt x="37" y="612"/>
                </a:lnTo>
                <a:lnTo>
                  <a:pt x="34" y="581"/>
                </a:lnTo>
                <a:lnTo>
                  <a:pt x="34" y="553"/>
                </a:lnTo>
                <a:lnTo>
                  <a:pt x="34" y="519"/>
                </a:lnTo>
                <a:lnTo>
                  <a:pt x="34" y="485"/>
                </a:lnTo>
                <a:lnTo>
                  <a:pt x="34" y="451"/>
                </a:lnTo>
                <a:lnTo>
                  <a:pt x="34" y="414"/>
                </a:lnTo>
                <a:lnTo>
                  <a:pt x="34" y="377"/>
                </a:lnTo>
                <a:lnTo>
                  <a:pt x="34" y="340"/>
                </a:lnTo>
                <a:lnTo>
                  <a:pt x="34" y="303"/>
                </a:lnTo>
                <a:lnTo>
                  <a:pt x="34" y="269"/>
                </a:lnTo>
                <a:lnTo>
                  <a:pt x="34" y="238"/>
                </a:lnTo>
                <a:lnTo>
                  <a:pt x="34" y="210"/>
                </a:lnTo>
                <a:lnTo>
                  <a:pt x="34" y="182"/>
                </a:lnTo>
                <a:lnTo>
                  <a:pt x="34" y="158"/>
                </a:lnTo>
                <a:lnTo>
                  <a:pt x="31" y="136"/>
                </a:lnTo>
                <a:lnTo>
                  <a:pt x="31" y="118"/>
                </a:lnTo>
                <a:lnTo>
                  <a:pt x="28" y="99"/>
                </a:lnTo>
                <a:lnTo>
                  <a:pt x="28" y="84"/>
                </a:lnTo>
                <a:lnTo>
                  <a:pt x="25" y="71"/>
                </a:lnTo>
                <a:lnTo>
                  <a:pt x="25" y="62"/>
                </a:lnTo>
                <a:lnTo>
                  <a:pt x="22" y="53"/>
                </a:lnTo>
                <a:lnTo>
                  <a:pt x="19" y="46"/>
                </a:lnTo>
                <a:lnTo>
                  <a:pt x="16" y="4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55" name="Freeform 50"/>
          <p:cNvSpPr>
            <a:spLocks noChangeArrowheads="1"/>
          </p:cNvSpPr>
          <p:nvPr/>
        </p:nvSpPr>
        <p:spPr bwMode="auto">
          <a:xfrm>
            <a:off x="8120063" y="3525838"/>
            <a:ext cx="1271587" cy="781050"/>
          </a:xfrm>
          <a:custGeom>
            <a:avLst/>
            <a:gdLst>
              <a:gd name="T0" fmla="*/ 68 w 801"/>
              <a:gd name="T1" fmla="*/ 0 h 492"/>
              <a:gd name="T2" fmla="*/ 133 w 801"/>
              <a:gd name="T3" fmla="*/ 68 h 492"/>
              <a:gd name="T4" fmla="*/ 201 w 801"/>
              <a:gd name="T5" fmla="*/ 130 h 492"/>
              <a:gd name="T6" fmla="*/ 238 w 801"/>
              <a:gd name="T7" fmla="*/ 161 h 492"/>
              <a:gd name="T8" fmla="*/ 281 w 801"/>
              <a:gd name="T9" fmla="*/ 192 h 492"/>
              <a:gd name="T10" fmla="*/ 328 w 801"/>
              <a:gd name="T11" fmla="*/ 226 h 492"/>
              <a:gd name="T12" fmla="*/ 377 w 801"/>
              <a:gd name="T13" fmla="*/ 263 h 492"/>
              <a:gd name="T14" fmla="*/ 436 w 801"/>
              <a:gd name="T15" fmla="*/ 300 h 492"/>
              <a:gd name="T16" fmla="*/ 498 w 801"/>
              <a:gd name="T17" fmla="*/ 334 h 492"/>
              <a:gd name="T18" fmla="*/ 569 w 801"/>
              <a:gd name="T19" fmla="*/ 362 h 492"/>
              <a:gd name="T20" fmla="*/ 643 w 801"/>
              <a:gd name="T21" fmla="*/ 390 h 492"/>
              <a:gd name="T22" fmla="*/ 680 w 801"/>
              <a:gd name="T23" fmla="*/ 402 h 492"/>
              <a:gd name="T24" fmla="*/ 711 w 801"/>
              <a:gd name="T25" fmla="*/ 411 h 492"/>
              <a:gd name="T26" fmla="*/ 739 w 801"/>
              <a:gd name="T27" fmla="*/ 421 h 492"/>
              <a:gd name="T28" fmla="*/ 760 w 801"/>
              <a:gd name="T29" fmla="*/ 430 h 492"/>
              <a:gd name="T30" fmla="*/ 779 w 801"/>
              <a:gd name="T31" fmla="*/ 439 h 492"/>
              <a:gd name="T32" fmla="*/ 791 w 801"/>
              <a:gd name="T33" fmla="*/ 445 h 492"/>
              <a:gd name="T34" fmla="*/ 797 w 801"/>
              <a:gd name="T35" fmla="*/ 451 h 492"/>
              <a:gd name="T36" fmla="*/ 801 w 801"/>
              <a:gd name="T37" fmla="*/ 458 h 492"/>
              <a:gd name="T38" fmla="*/ 797 w 801"/>
              <a:gd name="T39" fmla="*/ 461 h 492"/>
              <a:gd name="T40" fmla="*/ 791 w 801"/>
              <a:gd name="T41" fmla="*/ 467 h 492"/>
              <a:gd name="T42" fmla="*/ 782 w 801"/>
              <a:gd name="T43" fmla="*/ 470 h 492"/>
              <a:gd name="T44" fmla="*/ 767 w 801"/>
              <a:gd name="T45" fmla="*/ 473 h 492"/>
              <a:gd name="T46" fmla="*/ 748 w 801"/>
              <a:gd name="T47" fmla="*/ 476 h 492"/>
              <a:gd name="T48" fmla="*/ 723 w 801"/>
              <a:gd name="T49" fmla="*/ 479 h 492"/>
              <a:gd name="T50" fmla="*/ 695 w 801"/>
              <a:gd name="T51" fmla="*/ 482 h 492"/>
              <a:gd name="T52" fmla="*/ 665 w 801"/>
              <a:gd name="T53" fmla="*/ 485 h 492"/>
              <a:gd name="T54" fmla="*/ 634 w 801"/>
              <a:gd name="T55" fmla="*/ 488 h 492"/>
              <a:gd name="T56" fmla="*/ 603 w 801"/>
              <a:gd name="T57" fmla="*/ 488 h 492"/>
              <a:gd name="T58" fmla="*/ 556 w 801"/>
              <a:gd name="T59" fmla="*/ 492 h 492"/>
              <a:gd name="T60" fmla="*/ 516 w 801"/>
              <a:gd name="T61" fmla="*/ 488 h 492"/>
              <a:gd name="T62" fmla="*/ 491 w 801"/>
              <a:gd name="T63" fmla="*/ 485 h 492"/>
              <a:gd name="T64" fmla="*/ 470 w 801"/>
              <a:gd name="T65" fmla="*/ 476 h 492"/>
              <a:gd name="T66" fmla="*/ 442 w 801"/>
              <a:gd name="T67" fmla="*/ 455 h 492"/>
              <a:gd name="T68" fmla="*/ 405 w 801"/>
              <a:gd name="T69" fmla="*/ 424 h 492"/>
              <a:gd name="T70" fmla="*/ 362 w 801"/>
              <a:gd name="T71" fmla="*/ 383 h 492"/>
              <a:gd name="T72" fmla="*/ 337 w 801"/>
              <a:gd name="T73" fmla="*/ 359 h 492"/>
              <a:gd name="T74" fmla="*/ 303 w 801"/>
              <a:gd name="T75" fmla="*/ 328 h 492"/>
              <a:gd name="T76" fmla="*/ 269 w 801"/>
              <a:gd name="T77" fmla="*/ 291 h 492"/>
              <a:gd name="T78" fmla="*/ 226 w 801"/>
              <a:gd name="T79" fmla="*/ 247 h 492"/>
              <a:gd name="T80" fmla="*/ 176 w 801"/>
              <a:gd name="T81" fmla="*/ 198 h 492"/>
              <a:gd name="T82" fmla="*/ 124 w 801"/>
              <a:gd name="T83" fmla="*/ 142 h 492"/>
              <a:gd name="T84" fmla="*/ 65 w 801"/>
              <a:gd name="T85" fmla="*/ 81 h 492"/>
              <a:gd name="T86" fmla="*/ 0 w 801"/>
              <a:gd name="T87" fmla="*/ 1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01" h="492">
                <a:moveTo>
                  <a:pt x="0" y="13"/>
                </a:moveTo>
                <a:lnTo>
                  <a:pt x="68" y="0"/>
                </a:lnTo>
                <a:lnTo>
                  <a:pt x="102" y="34"/>
                </a:lnTo>
                <a:lnTo>
                  <a:pt x="133" y="68"/>
                </a:lnTo>
                <a:lnTo>
                  <a:pt x="167" y="99"/>
                </a:lnTo>
                <a:lnTo>
                  <a:pt x="201" y="130"/>
                </a:lnTo>
                <a:lnTo>
                  <a:pt x="219" y="145"/>
                </a:lnTo>
                <a:lnTo>
                  <a:pt x="238" y="161"/>
                </a:lnTo>
                <a:lnTo>
                  <a:pt x="260" y="176"/>
                </a:lnTo>
                <a:lnTo>
                  <a:pt x="281" y="192"/>
                </a:lnTo>
                <a:lnTo>
                  <a:pt x="303" y="210"/>
                </a:lnTo>
                <a:lnTo>
                  <a:pt x="328" y="226"/>
                </a:lnTo>
                <a:lnTo>
                  <a:pt x="352" y="244"/>
                </a:lnTo>
                <a:lnTo>
                  <a:pt x="377" y="263"/>
                </a:lnTo>
                <a:lnTo>
                  <a:pt x="405" y="281"/>
                </a:lnTo>
                <a:lnTo>
                  <a:pt x="436" y="300"/>
                </a:lnTo>
                <a:lnTo>
                  <a:pt x="467" y="319"/>
                </a:lnTo>
                <a:lnTo>
                  <a:pt x="498" y="334"/>
                </a:lnTo>
                <a:lnTo>
                  <a:pt x="532" y="349"/>
                </a:lnTo>
                <a:lnTo>
                  <a:pt x="569" y="362"/>
                </a:lnTo>
                <a:lnTo>
                  <a:pt x="606" y="377"/>
                </a:lnTo>
                <a:lnTo>
                  <a:pt x="643" y="390"/>
                </a:lnTo>
                <a:lnTo>
                  <a:pt x="661" y="396"/>
                </a:lnTo>
                <a:lnTo>
                  <a:pt x="680" y="402"/>
                </a:lnTo>
                <a:lnTo>
                  <a:pt x="695" y="405"/>
                </a:lnTo>
                <a:lnTo>
                  <a:pt x="711" y="411"/>
                </a:lnTo>
                <a:lnTo>
                  <a:pt x="726" y="417"/>
                </a:lnTo>
                <a:lnTo>
                  <a:pt x="739" y="421"/>
                </a:lnTo>
                <a:lnTo>
                  <a:pt x="751" y="427"/>
                </a:lnTo>
                <a:lnTo>
                  <a:pt x="760" y="430"/>
                </a:lnTo>
                <a:lnTo>
                  <a:pt x="770" y="436"/>
                </a:lnTo>
                <a:lnTo>
                  <a:pt x="779" y="439"/>
                </a:lnTo>
                <a:lnTo>
                  <a:pt x="785" y="442"/>
                </a:lnTo>
                <a:lnTo>
                  <a:pt x="791" y="445"/>
                </a:lnTo>
                <a:lnTo>
                  <a:pt x="794" y="448"/>
                </a:lnTo>
                <a:lnTo>
                  <a:pt x="797" y="451"/>
                </a:lnTo>
                <a:lnTo>
                  <a:pt x="801" y="455"/>
                </a:lnTo>
                <a:lnTo>
                  <a:pt x="801" y="458"/>
                </a:lnTo>
                <a:lnTo>
                  <a:pt x="801" y="461"/>
                </a:lnTo>
                <a:lnTo>
                  <a:pt x="797" y="461"/>
                </a:lnTo>
                <a:lnTo>
                  <a:pt x="794" y="464"/>
                </a:lnTo>
                <a:lnTo>
                  <a:pt x="791" y="467"/>
                </a:lnTo>
                <a:lnTo>
                  <a:pt x="788" y="467"/>
                </a:lnTo>
                <a:lnTo>
                  <a:pt x="782" y="470"/>
                </a:lnTo>
                <a:lnTo>
                  <a:pt x="773" y="473"/>
                </a:lnTo>
                <a:lnTo>
                  <a:pt x="767" y="473"/>
                </a:lnTo>
                <a:lnTo>
                  <a:pt x="757" y="476"/>
                </a:lnTo>
                <a:lnTo>
                  <a:pt x="748" y="476"/>
                </a:lnTo>
                <a:lnTo>
                  <a:pt x="736" y="479"/>
                </a:lnTo>
                <a:lnTo>
                  <a:pt x="723" y="479"/>
                </a:lnTo>
                <a:lnTo>
                  <a:pt x="711" y="482"/>
                </a:lnTo>
                <a:lnTo>
                  <a:pt x="695" y="482"/>
                </a:lnTo>
                <a:lnTo>
                  <a:pt x="680" y="485"/>
                </a:lnTo>
                <a:lnTo>
                  <a:pt x="665" y="485"/>
                </a:lnTo>
                <a:lnTo>
                  <a:pt x="649" y="485"/>
                </a:lnTo>
                <a:lnTo>
                  <a:pt x="634" y="488"/>
                </a:lnTo>
                <a:lnTo>
                  <a:pt x="618" y="488"/>
                </a:lnTo>
                <a:lnTo>
                  <a:pt x="603" y="488"/>
                </a:lnTo>
                <a:lnTo>
                  <a:pt x="578" y="488"/>
                </a:lnTo>
                <a:lnTo>
                  <a:pt x="556" y="492"/>
                </a:lnTo>
                <a:lnTo>
                  <a:pt x="535" y="488"/>
                </a:lnTo>
                <a:lnTo>
                  <a:pt x="516" y="488"/>
                </a:lnTo>
                <a:lnTo>
                  <a:pt x="504" y="488"/>
                </a:lnTo>
                <a:lnTo>
                  <a:pt x="491" y="485"/>
                </a:lnTo>
                <a:lnTo>
                  <a:pt x="482" y="482"/>
                </a:lnTo>
                <a:lnTo>
                  <a:pt x="470" y="476"/>
                </a:lnTo>
                <a:lnTo>
                  <a:pt x="454" y="467"/>
                </a:lnTo>
                <a:lnTo>
                  <a:pt x="442" y="455"/>
                </a:lnTo>
                <a:lnTo>
                  <a:pt x="423" y="442"/>
                </a:lnTo>
                <a:lnTo>
                  <a:pt x="405" y="424"/>
                </a:lnTo>
                <a:lnTo>
                  <a:pt x="383" y="405"/>
                </a:lnTo>
                <a:lnTo>
                  <a:pt x="362" y="383"/>
                </a:lnTo>
                <a:lnTo>
                  <a:pt x="349" y="371"/>
                </a:lnTo>
                <a:lnTo>
                  <a:pt x="337" y="359"/>
                </a:lnTo>
                <a:lnTo>
                  <a:pt x="321" y="343"/>
                </a:lnTo>
                <a:lnTo>
                  <a:pt x="303" y="328"/>
                </a:lnTo>
                <a:lnTo>
                  <a:pt x="287" y="309"/>
                </a:lnTo>
                <a:lnTo>
                  <a:pt x="269" y="291"/>
                </a:lnTo>
                <a:lnTo>
                  <a:pt x="247" y="269"/>
                </a:lnTo>
                <a:lnTo>
                  <a:pt x="226" y="247"/>
                </a:lnTo>
                <a:lnTo>
                  <a:pt x="201" y="223"/>
                </a:lnTo>
                <a:lnTo>
                  <a:pt x="176" y="198"/>
                </a:lnTo>
                <a:lnTo>
                  <a:pt x="151" y="170"/>
                </a:lnTo>
                <a:lnTo>
                  <a:pt x="124" y="142"/>
                </a:lnTo>
                <a:lnTo>
                  <a:pt x="96" y="111"/>
                </a:lnTo>
                <a:lnTo>
                  <a:pt x="65" y="81"/>
                </a:lnTo>
                <a:lnTo>
                  <a:pt x="34" y="47"/>
                </a:lnTo>
                <a:lnTo>
                  <a:pt x="0" y="1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767013" y="3975100"/>
            <a:ext cx="2840037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左右紧凑。“犬”的撇缩捺伸。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83560" y="1868805"/>
            <a:ext cx="179832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xia</a:t>
            </a:r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72" name="Freeform 51"/>
          <p:cNvSpPr>
            <a:spLocks noChangeArrowheads="1"/>
          </p:cNvSpPr>
          <p:nvPr/>
        </p:nvSpPr>
        <p:spPr bwMode="auto">
          <a:xfrm>
            <a:off x="7477125" y="2959100"/>
            <a:ext cx="285750" cy="946150"/>
          </a:xfrm>
          <a:custGeom>
            <a:avLst/>
            <a:gdLst>
              <a:gd name="T0" fmla="*/ 180 w 180"/>
              <a:gd name="T1" fmla="*/ 59 h 596"/>
              <a:gd name="T2" fmla="*/ 180 w 180"/>
              <a:gd name="T3" fmla="*/ 83 h 596"/>
              <a:gd name="T4" fmla="*/ 177 w 180"/>
              <a:gd name="T5" fmla="*/ 114 h 596"/>
              <a:gd name="T6" fmla="*/ 170 w 180"/>
              <a:gd name="T7" fmla="*/ 148 h 596"/>
              <a:gd name="T8" fmla="*/ 164 w 180"/>
              <a:gd name="T9" fmla="*/ 173 h 596"/>
              <a:gd name="T10" fmla="*/ 158 w 180"/>
              <a:gd name="T11" fmla="*/ 204 h 596"/>
              <a:gd name="T12" fmla="*/ 152 w 180"/>
              <a:gd name="T13" fmla="*/ 238 h 596"/>
              <a:gd name="T14" fmla="*/ 143 w 180"/>
              <a:gd name="T15" fmla="*/ 278 h 596"/>
              <a:gd name="T16" fmla="*/ 130 w 180"/>
              <a:gd name="T17" fmla="*/ 324 h 596"/>
              <a:gd name="T18" fmla="*/ 118 w 180"/>
              <a:gd name="T19" fmla="*/ 374 h 596"/>
              <a:gd name="T20" fmla="*/ 102 w 180"/>
              <a:gd name="T21" fmla="*/ 433 h 596"/>
              <a:gd name="T22" fmla="*/ 87 w 180"/>
              <a:gd name="T23" fmla="*/ 494 h 596"/>
              <a:gd name="T24" fmla="*/ 68 w 180"/>
              <a:gd name="T25" fmla="*/ 559 h 596"/>
              <a:gd name="T26" fmla="*/ 0 w 180"/>
              <a:gd name="T27" fmla="*/ 596 h 596"/>
              <a:gd name="T28" fmla="*/ 7 w 180"/>
              <a:gd name="T29" fmla="*/ 581 h 596"/>
              <a:gd name="T30" fmla="*/ 10 w 180"/>
              <a:gd name="T31" fmla="*/ 565 h 596"/>
              <a:gd name="T32" fmla="*/ 16 w 180"/>
              <a:gd name="T33" fmla="*/ 544 h 596"/>
              <a:gd name="T34" fmla="*/ 25 w 180"/>
              <a:gd name="T35" fmla="*/ 494 h 596"/>
              <a:gd name="T36" fmla="*/ 37 w 180"/>
              <a:gd name="T37" fmla="*/ 433 h 596"/>
              <a:gd name="T38" fmla="*/ 50 w 180"/>
              <a:gd name="T39" fmla="*/ 358 h 596"/>
              <a:gd name="T40" fmla="*/ 62 w 180"/>
              <a:gd name="T41" fmla="*/ 290 h 596"/>
              <a:gd name="T42" fmla="*/ 68 w 180"/>
              <a:gd name="T43" fmla="*/ 229 h 596"/>
              <a:gd name="T44" fmla="*/ 75 w 180"/>
              <a:gd name="T45" fmla="*/ 173 h 596"/>
              <a:gd name="T46" fmla="*/ 75 w 180"/>
              <a:gd name="T47" fmla="*/ 127 h 596"/>
              <a:gd name="T48" fmla="*/ 75 w 180"/>
              <a:gd name="T49" fmla="*/ 90 h 596"/>
              <a:gd name="T50" fmla="*/ 71 w 180"/>
              <a:gd name="T51" fmla="*/ 65 h 596"/>
              <a:gd name="T52" fmla="*/ 62 w 180"/>
              <a:gd name="T53" fmla="*/ 49 h 596"/>
              <a:gd name="T54" fmla="*/ 53 w 180"/>
              <a:gd name="T55" fmla="*/ 40 h 596"/>
              <a:gd name="T56" fmla="*/ 47 w 180"/>
              <a:gd name="T57" fmla="*/ 34 h 596"/>
              <a:gd name="T58" fmla="*/ 44 w 180"/>
              <a:gd name="T59" fmla="*/ 28 h 596"/>
              <a:gd name="T60" fmla="*/ 44 w 180"/>
              <a:gd name="T61" fmla="*/ 12 h 596"/>
              <a:gd name="T62" fmla="*/ 50 w 180"/>
              <a:gd name="T63" fmla="*/ 3 h 596"/>
              <a:gd name="T64" fmla="*/ 62 w 180"/>
              <a:gd name="T65" fmla="*/ 0 h 596"/>
              <a:gd name="T66" fmla="*/ 81 w 180"/>
              <a:gd name="T67" fmla="*/ 3 h 596"/>
              <a:gd name="T68" fmla="*/ 105 w 180"/>
              <a:gd name="T69" fmla="*/ 9 h 596"/>
              <a:gd name="T70" fmla="*/ 130 w 180"/>
              <a:gd name="T71" fmla="*/ 18 h 596"/>
              <a:gd name="T72" fmla="*/ 152 w 180"/>
              <a:gd name="T73" fmla="*/ 31 h 596"/>
              <a:gd name="T74" fmla="*/ 167 w 180"/>
              <a:gd name="T75" fmla="*/ 40 h 596"/>
              <a:gd name="T76" fmla="*/ 177 w 180"/>
              <a:gd name="T77" fmla="*/ 5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0" h="596">
                <a:moveTo>
                  <a:pt x="177" y="52"/>
                </a:moveTo>
                <a:lnTo>
                  <a:pt x="180" y="59"/>
                </a:lnTo>
                <a:lnTo>
                  <a:pt x="180" y="68"/>
                </a:lnTo>
                <a:lnTo>
                  <a:pt x="180" y="83"/>
                </a:lnTo>
                <a:lnTo>
                  <a:pt x="180" y="99"/>
                </a:lnTo>
                <a:lnTo>
                  <a:pt x="177" y="114"/>
                </a:lnTo>
                <a:lnTo>
                  <a:pt x="173" y="136"/>
                </a:lnTo>
                <a:lnTo>
                  <a:pt x="170" y="148"/>
                </a:lnTo>
                <a:lnTo>
                  <a:pt x="167" y="161"/>
                </a:lnTo>
                <a:lnTo>
                  <a:pt x="164" y="173"/>
                </a:lnTo>
                <a:lnTo>
                  <a:pt x="161" y="188"/>
                </a:lnTo>
                <a:lnTo>
                  <a:pt x="158" y="204"/>
                </a:lnTo>
                <a:lnTo>
                  <a:pt x="155" y="219"/>
                </a:lnTo>
                <a:lnTo>
                  <a:pt x="152" y="238"/>
                </a:lnTo>
                <a:lnTo>
                  <a:pt x="146" y="256"/>
                </a:lnTo>
                <a:lnTo>
                  <a:pt x="143" y="278"/>
                </a:lnTo>
                <a:lnTo>
                  <a:pt x="136" y="300"/>
                </a:lnTo>
                <a:lnTo>
                  <a:pt x="130" y="324"/>
                </a:lnTo>
                <a:lnTo>
                  <a:pt x="124" y="349"/>
                </a:lnTo>
                <a:lnTo>
                  <a:pt x="118" y="374"/>
                </a:lnTo>
                <a:lnTo>
                  <a:pt x="112" y="402"/>
                </a:lnTo>
                <a:lnTo>
                  <a:pt x="102" y="433"/>
                </a:lnTo>
                <a:lnTo>
                  <a:pt x="96" y="460"/>
                </a:lnTo>
                <a:lnTo>
                  <a:pt x="87" y="494"/>
                </a:lnTo>
                <a:lnTo>
                  <a:pt x="78" y="525"/>
                </a:lnTo>
                <a:lnTo>
                  <a:pt x="68" y="559"/>
                </a:lnTo>
                <a:lnTo>
                  <a:pt x="59" y="596"/>
                </a:lnTo>
                <a:lnTo>
                  <a:pt x="0" y="596"/>
                </a:lnTo>
                <a:lnTo>
                  <a:pt x="3" y="590"/>
                </a:lnTo>
                <a:lnTo>
                  <a:pt x="7" y="581"/>
                </a:lnTo>
                <a:lnTo>
                  <a:pt x="7" y="575"/>
                </a:lnTo>
                <a:lnTo>
                  <a:pt x="10" y="565"/>
                </a:lnTo>
                <a:lnTo>
                  <a:pt x="13" y="556"/>
                </a:lnTo>
                <a:lnTo>
                  <a:pt x="16" y="544"/>
                </a:lnTo>
                <a:lnTo>
                  <a:pt x="22" y="519"/>
                </a:lnTo>
                <a:lnTo>
                  <a:pt x="25" y="494"/>
                </a:lnTo>
                <a:lnTo>
                  <a:pt x="31" y="463"/>
                </a:lnTo>
                <a:lnTo>
                  <a:pt x="37" y="433"/>
                </a:lnTo>
                <a:lnTo>
                  <a:pt x="44" y="395"/>
                </a:lnTo>
                <a:lnTo>
                  <a:pt x="50" y="358"/>
                </a:lnTo>
                <a:lnTo>
                  <a:pt x="56" y="324"/>
                </a:lnTo>
                <a:lnTo>
                  <a:pt x="62" y="290"/>
                </a:lnTo>
                <a:lnTo>
                  <a:pt x="65" y="260"/>
                </a:lnTo>
                <a:lnTo>
                  <a:pt x="68" y="229"/>
                </a:lnTo>
                <a:lnTo>
                  <a:pt x="71" y="201"/>
                </a:lnTo>
                <a:lnTo>
                  <a:pt x="75" y="173"/>
                </a:lnTo>
                <a:lnTo>
                  <a:pt x="75" y="148"/>
                </a:lnTo>
                <a:lnTo>
                  <a:pt x="75" y="127"/>
                </a:lnTo>
                <a:lnTo>
                  <a:pt x="75" y="108"/>
                </a:lnTo>
                <a:lnTo>
                  <a:pt x="75" y="90"/>
                </a:lnTo>
                <a:lnTo>
                  <a:pt x="71" y="77"/>
                </a:lnTo>
                <a:lnTo>
                  <a:pt x="71" y="65"/>
                </a:lnTo>
                <a:lnTo>
                  <a:pt x="68" y="56"/>
                </a:lnTo>
                <a:lnTo>
                  <a:pt x="62" y="49"/>
                </a:lnTo>
                <a:lnTo>
                  <a:pt x="59" y="43"/>
                </a:lnTo>
                <a:lnTo>
                  <a:pt x="53" y="40"/>
                </a:lnTo>
                <a:lnTo>
                  <a:pt x="50" y="37"/>
                </a:lnTo>
                <a:lnTo>
                  <a:pt x="47" y="34"/>
                </a:lnTo>
                <a:lnTo>
                  <a:pt x="44" y="31"/>
                </a:lnTo>
                <a:lnTo>
                  <a:pt x="44" y="28"/>
                </a:lnTo>
                <a:lnTo>
                  <a:pt x="44" y="22"/>
                </a:lnTo>
                <a:lnTo>
                  <a:pt x="44" y="12"/>
                </a:lnTo>
                <a:lnTo>
                  <a:pt x="47" y="6"/>
                </a:lnTo>
                <a:lnTo>
                  <a:pt x="50" y="3"/>
                </a:lnTo>
                <a:lnTo>
                  <a:pt x="56" y="0"/>
                </a:lnTo>
                <a:lnTo>
                  <a:pt x="62" y="0"/>
                </a:lnTo>
                <a:lnTo>
                  <a:pt x="71" y="0"/>
                </a:lnTo>
                <a:lnTo>
                  <a:pt x="81" y="3"/>
                </a:lnTo>
                <a:lnTo>
                  <a:pt x="93" y="6"/>
                </a:lnTo>
                <a:lnTo>
                  <a:pt x="105" y="9"/>
                </a:lnTo>
                <a:lnTo>
                  <a:pt x="118" y="15"/>
                </a:lnTo>
                <a:lnTo>
                  <a:pt x="130" y="18"/>
                </a:lnTo>
                <a:lnTo>
                  <a:pt x="143" y="25"/>
                </a:lnTo>
                <a:lnTo>
                  <a:pt x="152" y="31"/>
                </a:lnTo>
                <a:lnTo>
                  <a:pt x="161" y="34"/>
                </a:lnTo>
                <a:lnTo>
                  <a:pt x="167" y="40"/>
                </a:lnTo>
                <a:lnTo>
                  <a:pt x="173" y="46"/>
                </a:lnTo>
                <a:lnTo>
                  <a:pt x="177" y="5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3" name="Freeform 52"/>
          <p:cNvSpPr>
            <a:spLocks noChangeArrowheads="1"/>
          </p:cNvSpPr>
          <p:nvPr/>
        </p:nvSpPr>
        <p:spPr bwMode="auto">
          <a:xfrm>
            <a:off x="8134350" y="2870200"/>
            <a:ext cx="530225" cy="1978025"/>
          </a:xfrm>
          <a:custGeom>
            <a:avLst/>
            <a:gdLst>
              <a:gd name="T0" fmla="*/ 65 w 334"/>
              <a:gd name="T1" fmla="*/ 1199 h 1246"/>
              <a:gd name="T2" fmla="*/ 38 w 334"/>
              <a:gd name="T3" fmla="*/ 1224 h 1246"/>
              <a:gd name="T4" fmla="*/ 16 w 334"/>
              <a:gd name="T5" fmla="*/ 1240 h 1246"/>
              <a:gd name="T6" fmla="*/ 4 w 334"/>
              <a:gd name="T7" fmla="*/ 1246 h 1246"/>
              <a:gd name="T8" fmla="*/ 0 w 334"/>
              <a:gd name="T9" fmla="*/ 1236 h 1246"/>
              <a:gd name="T10" fmla="*/ 7 w 334"/>
              <a:gd name="T11" fmla="*/ 1221 h 1246"/>
              <a:gd name="T12" fmla="*/ 22 w 334"/>
              <a:gd name="T13" fmla="*/ 1193 h 1246"/>
              <a:gd name="T14" fmla="*/ 47 w 334"/>
              <a:gd name="T15" fmla="*/ 1153 h 1246"/>
              <a:gd name="T16" fmla="*/ 81 w 334"/>
              <a:gd name="T17" fmla="*/ 1107 h 1246"/>
              <a:gd name="T18" fmla="*/ 112 w 334"/>
              <a:gd name="T19" fmla="*/ 1048 h 1246"/>
              <a:gd name="T20" fmla="*/ 143 w 334"/>
              <a:gd name="T21" fmla="*/ 980 h 1246"/>
              <a:gd name="T22" fmla="*/ 167 w 334"/>
              <a:gd name="T23" fmla="*/ 906 h 1246"/>
              <a:gd name="T24" fmla="*/ 186 w 334"/>
              <a:gd name="T25" fmla="*/ 841 h 1246"/>
              <a:gd name="T26" fmla="*/ 195 w 334"/>
              <a:gd name="T27" fmla="*/ 795 h 1246"/>
              <a:gd name="T28" fmla="*/ 204 w 334"/>
              <a:gd name="T29" fmla="*/ 742 h 1246"/>
              <a:gd name="T30" fmla="*/ 211 w 334"/>
              <a:gd name="T31" fmla="*/ 686 h 1246"/>
              <a:gd name="T32" fmla="*/ 217 w 334"/>
              <a:gd name="T33" fmla="*/ 628 h 1246"/>
              <a:gd name="T34" fmla="*/ 223 w 334"/>
              <a:gd name="T35" fmla="*/ 566 h 1246"/>
              <a:gd name="T36" fmla="*/ 223 w 334"/>
              <a:gd name="T37" fmla="*/ 498 h 1246"/>
              <a:gd name="T38" fmla="*/ 226 w 334"/>
              <a:gd name="T39" fmla="*/ 424 h 1246"/>
              <a:gd name="T40" fmla="*/ 226 w 334"/>
              <a:gd name="T41" fmla="*/ 350 h 1246"/>
              <a:gd name="T42" fmla="*/ 226 w 334"/>
              <a:gd name="T43" fmla="*/ 282 h 1246"/>
              <a:gd name="T44" fmla="*/ 223 w 334"/>
              <a:gd name="T45" fmla="*/ 220 h 1246"/>
              <a:gd name="T46" fmla="*/ 220 w 334"/>
              <a:gd name="T47" fmla="*/ 170 h 1246"/>
              <a:gd name="T48" fmla="*/ 217 w 334"/>
              <a:gd name="T49" fmla="*/ 127 h 1246"/>
              <a:gd name="T50" fmla="*/ 214 w 334"/>
              <a:gd name="T51" fmla="*/ 93 h 1246"/>
              <a:gd name="T52" fmla="*/ 211 w 334"/>
              <a:gd name="T53" fmla="*/ 65 h 1246"/>
              <a:gd name="T54" fmla="*/ 204 w 334"/>
              <a:gd name="T55" fmla="*/ 50 h 1246"/>
              <a:gd name="T56" fmla="*/ 195 w 334"/>
              <a:gd name="T57" fmla="*/ 37 h 1246"/>
              <a:gd name="T58" fmla="*/ 186 w 334"/>
              <a:gd name="T59" fmla="*/ 22 h 1246"/>
              <a:gd name="T60" fmla="*/ 186 w 334"/>
              <a:gd name="T61" fmla="*/ 13 h 1246"/>
              <a:gd name="T62" fmla="*/ 189 w 334"/>
              <a:gd name="T63" fmla="*/ 6 h 1246"/>
              <a:gd name="T64" fmla="*/ 198 w 334"/>
              <a:gd name="T65" fmla="*/ 0 h 1246"/>
              <a:gd name="T66" fmla="*/ 214 w 334"/>
              <a:gd name="T67" fmla="*/ 0 h 1246"/>
              <a:gd name="T68" fmla="*/ 229 w 334"/>
              <a:gd name="T69" fmla="*/ 3 h 1246"/>
              <a:gd name="T70" fmla="*/ 254 w 334"/>
              <a:gd name="T71" fmla="*/ 10 h 1246"/>
              <a:gd name="T72" fmla="*/ 279 w 334"/>
              <a:gd name="T73" fmla="*/ 19 h 1246"/>
              <a:gd name="T74" fmla="*/ 300 w 334"/>
              <a:gd name="T75" fmla="*/ 28 h 1246"/>
              <a:gd name="T76" fmla="*/ 316 w 334"/>
              <a:gd name="T77" fmla="*/ 37 h 1246"/>
              <a:gd name="T78" fmla="*/ 325 w 334"/>
              <a:gd name="T79" fmla="*/ 47 h 1246"/>
              <a:gd name="T80" fmla="*/ 331 w 334"/>
              <a:gd name="T81" fmla="*/ 53 h 1246"/>
              <a:gd name="T82" fmla="*/ 331 w 334"/>
              <a:gd name="T83" fmla="*/ 68 h 1246"/>
              <a:gd name="T84" fmla="*/ 331 w 334"/>
              <a:gd name="T85" fmla="*/ 90 h 1246"/>
              <a:gd name="T86" fmla="*/ 331 w 334"/>
              <a:gd name="T87" fmla="*/ 118 h 1246"/>
              <a:gd name="T88" fmla="*/ 325 w 334"/>
              <a:gd name="T89" fmla="*/ 152 h 1246"/>
              <a:gd name="T90" fmla="*/ 322 w 334"/>
              <a:gd name="T91" fmla="*/ 195 h 1246"/>
              <a:gd name="T92" fmla="*/ 319 w 334"/>
              <a:gd name="T93" fmla="*/ 251 h 1246"/>
              <a:gd name="T94" fmla="*/ 319 w 334"/>
              <a:gd name="T95" fmla="*/ 312 h 1246"/>
              <a:gd name="T96" fmla="*/ 319 w 334"/>
              <a:gd name="T97" fmla="*/ 387 h 1246"/>
              <a:gd name="T98" fmla="*/ 316 w 334"/>
              <a:gd name="T99" fmla="*/ 464 h 1246"/>
              <a:gd name="T100" fmla="*/ 310 w 334"/>
              <a:gd name="T101" fmla="*/ 547 h 1246"/>
              <a:gd name="T102" fmla="*/ 300 w 334"/>
              <a:gd name="T103" fmla="*/ 631 h 1246"/>
              <a:gd name="T104" fmla="*/ 288 w 334"/>
              <a:gd name="T105" fmla="*/ 717 h 1246"/>
              <a:gd name="T106" fmla="*/ 272 w 334"/>
              <a:gd name="T107" fmla="*/ 801 h 1246"/>
              <a:gd name="T108" fmla="*/ 254 w 334"/>
              <a:gd name="T109" fmla="*/ 875 h 1246"/>
              <a:gd name="T110" fmla="*/ 229 w 334"/>
              <a:gd name="T111" fmla="*/ 946 h 1246"/>
              <a:gd name="T112" fmla="*/ 201 w 334"/>
              <a:gd name="T113" fmla="*/ 1011 h 1246"/>
              <a:gd name="T114" fmla="*/ 174 w 334"/>
              <a:gd name="T115" fmla="*/ 1070 h 1246"/>
              <a:gd name="T116" fmla="*/ 140 w 334"/>
              <a:gd name="T117" fmla="*/ 1119 h 1246"/>
              <a:gd name="T118" fmla="*/ 102 w 334"/>
              <a:gd name="T119" fmla="*/ 1165 h 1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" h="1246">
                <a:moveTo>
                  <a:pt x="84" y="1184"/>
                </a:moveTo>
                <a:lnTo>
                  <a:pt x="65" y="1199"/>
                </a:lnTo>
                <a:lnTo>
                  <a:pt x="50" y="1215"/>
                </a:lnTo>
                <a:lnTo>
                  <a:pt x="38" y="1224"/>
                </a:lnTo>
                <a:lnTo>
                  <a:pt x="25" y="1233"/>
                </a:lnTo>
                <a:lnTo>
                  <a:pt x="16" y="1240"/>
                </a:lnTo>
                <a:lnTo>
                  <a:pt x="10" y="1243"/>
                </a:lnTo>
                <a:lnTo>
                  <a:pt x="4" y="1246"/>
                </a:lnTo>
                <a:lnTo>
                  <a:pt x="0" y="1243"/>
                </a:lnTo>
                <a:lnTo>
                  <a:pt x="0" y="1236"/>
                </a:lnTo>
                <a:lnTo>
                  <a:pt x="0" y="1230"/>
                </a:lnTo>
                <a:lnTo>
                  <a:pt x="7" y="1221"/>
                </a:lnTo>
                <a:lnTo>
                  <a:pt x="13" y="1209"/>
                </a:lnTo>
                <a:lnTo>
                  <a:pt x="22" y="1193"/>
                </a:lnTo>
                <a:lnTo>
                  <a:pt x="31" y="1175"/>
                </a:lnTo>
                <a:lnTo>
                  <a:pt x="47" y="1153"/>
                </a:lnTo>
                <a:lnTo>
                  <a:pt x="62" y="1131"/>
                </a:lnTo>
                <a:lnTo>
                  <a:pt x="81" y="1107"/>
                </a:lnTo>
                <a:lnTo>
                  <a:pt x="96" y="1079"/>
                </a:lnTo>
                <a:lnTo>
                  <a:pt x="112" y="1048"/>
                </a:lnTo>
                <a:lnTo>
                  <a:pt x="127" y="1017"/>
                </a:lnTo>
                <a:lnTo>
                  <a:pt x="143" y="980"/>
                </a:lnTo>
                <a:lnTo>
                  <a:pt x="155" y="943"/>
                </a:lnTo>
                <a:lnTo>
                  <a:pt x="167" y="906"/>
                </a:lnTo>
                <a:lnTo>
                  <a:pt x="180" y="863"/>
                </a:lnTo>
                <a:lnTo>
                  <a:pt x="186" y="841"/>
                </a:lnTo>
                <a:lnTo>
                  <a:pt x="192" y="816"/>
                </a:lnTo>
                <a:lnTo>
                  <a:pt x="195" y="795"/>
                </a:lnTo>
                <a:lnTo>
                  <a:pt x="201" y="770"/>
                </a:lnTo>
                <a:lnTo>
                  <a:pt x="204" y="742"/>
                </a:lnTo>
                <a:lnTo>
                  <a:pt x="208" y="714"/>
                </a:lnTo>
                <a:lnTo>
                  <a:pt x="211" y="686"/>
                </a:lnTo>
                <a:lnTo>
                  <a:pt x="214" y="659"/>
                </a:lnTo>
                <a:lnTo>
                  <a:pt x="217" y="628"/>
                </a:lnTo>
                <a:lnTo>
                  <a:pt x="220" y="597"/>
                </a:lnTo>
                <a:lnTo>
                  <a:pt x="223" y="566"/>
                </a:lnTo>
                <a:lnTo>
                  <a:pt x="223" y="532"/>
                </a:lnTo>
                <a:lnTo>
                  <a:pt x="223" y="498"/>
                </a:lnTo>
                <a:lnTo>
                  <a:pt x="226" y="461"/>
                </a:lnTo>
                <a:lnTo>
                  <a:pt x="226" y="424"/>
                </a:lnTo>
                <a:lnTo>
                  <a:pt x="226" y="387"/>
                </a:lnTo>
                <a:lnTo>
                  <a:pt x="226" y="350"/>
                </a:lnTo>
                <a:lnTo>
                  <a:pt x="226" y="312"/>
                </a:lnTo>
                <a:lnTo>
                  <a:pt x="226" y="282"/>
                </a:lnTo>
                <a:lnTo>
                  <a:pt x="223" y="251"/>
                </a:lnTo>
                <a:lnTo>
                  <a:pt x="223" y="220"/>
                </a:lnTo>
                <a:lnTo>
                  <a:pt x="223" y="195"/>
                </a:lnTo>
                <a:lnTo>
                  <a:pt x="220" y="170"/>
                </a:lnTo>
                <a:lnTo>
                  <a:pt x="220" y="146"/>
                </a:lnTo>
                <a:lnTo>
                  <a:pt x="217" y="127"/>
                </a:lnTo>
                <a:lnTo>
                  <a:pt x="217" y="108"/>
                </a:lnTo>
                <a:lnTo>
                  <a:pt x="214" y="93"/>
                </a:lnTo>
                <a:lnTo>
                  <a:pt x="211" y="78"/>
                </a:lnTo>
                <a:lnTo>
                  <a:pt x="211" y="65"/>
                </a:lnTo>
                <a:lnTo>
                  <a:pt x="208" y="56"/>
                </a:lnTo>
                <a:lnTo>
                  <a:pt x="204" y="50"/>
                </a:lnTo>
                <a:lnTo>
                  <a:pt x="201" y="44"/>
                </a:lnTo>
                <a:lnTo>
                  <a:pt x="195" y="37"/>
                </a:lnTo>
                <a:lnTo>
                  <a:pt x="189" y="28"/>
                </a:lnTo>
                <a:lnTo>
                  <a:pt x="186" y="22"/>
                </a:lnTo>
                <a:lnTo>
                  <a:pt x="186" y="19"/>
                </a:lnTo>
                <a:lnTo>
                  <a:pt x="186" y="13"/>
                </a:lnTo>
                <a:lnTo>
                  <a:pt x="186" y="10"/>
                </a:lnTo>
                <a:lnTo>
                  <a:pt x="189" y="6"/>
                </a:lnTo>
                <a:lnTo>
                  <a:pt x="192" y="3"/>
                </a:lnTo>
                <a:lnTo>
                  <a:pt x="198" y="0"/>
                </a:lnTo>
                <a:lnTo>
                  <a:pt x="204" y="0"/>
                </a:lnTo>
                <a:lnTo>
                  <a:pt x="214" y="0"/>
                </a:lnTo>
                <a:lnTo>
                  <a:pt x="220" y="0"/>
                </a:lnTo>
                <a:lnTo>
                  <a:pt x="229" y="3"/>
                </a:lnTo>
                <a:lnTo>
                  <a:pt x="242" y="6"/>
                </a:lnTo>
                <a:lnTo>
                  <a:pt x="254" y="10"/>
                </a:lnTo>
                <a:lnTo>
                  <a:pt x="266" y="13"/>
                </a:lnTo>
                <a:lnTo>
                  <a:pt x="279" y="19"/>
                </a:lnTo>
                <a:lnTo>
                  <a:pt x="291" y="22"/>
                </a:lnTo>
                <a:lnTo>
                  <a:pt x="300" y="28"/>
                </a:lnTo>
                <a:lnTo>
                  <a:pt x="306" y="31"/>
                </a:lnTo>
                <a:lnTo>
                  <a:pt x="316" y="37"/>
                </a:lnTo>
                <a:lnTo>
                  <a:pt x="322" y="40"/>
                </a:lnTo>
                <a:lnTo>
                  <a:pt x="325" y="47"/>
                </a:lnTo>
                <a:lnTo>
                  <a:pt x="328" y="50"/>
                </a:lnTo>
                <a:lnTo>
                  <a:pt x="331" y="53"/>
                </a:lnTo>
                <a:lnTo>
                  <a:pt x="331" y="59"/>
                </a:lnTo>
                <a:lnTo>
                  <a:pt x="331" y="68"/>
                </a:lnTo>
                <a:lnTo>
                  <a:pt x="334" y="78"/>
                </a:lnTo>
                <a:lnTo>
                  <a:pt x="331" y="90"/>
                </a:lnTo>
                <a:lnTo>
                  <a:pt x="331" y="102"/>
                </a:lnTo>
                <a:lnTo>
                  <a:pt x="331" y="118"/>
                </a:lnTo>
                <a:lnTo>
                  <a:pt x="328" y="133"/>
                </a:lnTo>
                <a:lnTo>
                  <a:pt x="325" y="152"/>
                </a:lnTo>
                <a:lnTo>
                  <a:pt x="325" y="173"/>
                </a:lnTo>
                <a:lnTo>
                  <a:pt x="322" y="195"/>
                </a:lnTo>
                <a:lnTo>
                  <a:pt x="322" y="223"/>
                </a:lnTo>
                <a:lnTo>
                  <a:pt x="319" y="251"/>
                </a:lnTo>
                <a:lnTo>
                  <a:pt x="319" y="282"/>
                </a:lnTo>
                <a:lnTo>
                  <a:pt x="319" y="312"/>
                </a:lnTo>
                <a:lnTo>
                  <a:pt x="319" y="350"/>
                </a:lnTo>
                <a:lnTo>
                  <a:pt x="319" y="387"/>
                </a:lnTo>
                <a:lnTo>
                  <a:pt x="316" y="427"/>
                </a:lnTo>
                <a:lnTo>
                  <a:pt x="316" y="464"/>
                </a:lnTo>
                <a:lnTo>
                  <a:pt x="313" y="504"/>
                </a:lnTo>
                <a:lnTo>
                  <a:pt x="310" y="547"/>
                </a:lnTo>
                <a:lnTo>
                  <a:pt x="303" y="587"/>
                </a:lnTo>
                <a:lnTo>
                  <a:pt x="300" y="631"/>
                </a:lnTo>
                <a:lnTo>
                  <a:pt x="294" y="674"/>
                </a:lnTo>
                <a:lnTo>
                  <a:pt x="288" y="717"/>
                </a:lnTo>
                <a:lnTo>
                  <a:pt x="282" y="761"/>
                </a:lnTo>
                <a:lnTo>
                  <a:pt x="272" y="801"/>
                </a:lnTo>
                <a:lnTo>
                  <a:pt x="263" y="838"/>
                </a:lnTo>
                <a:lnTo>
                  <a:pt x="254" y="875"/>
                </a:lnTo>
                <a:lnTo>
                  <a:pt x="242" y="912"/>
                </a:lnTo>
                <a:lnTo>
                  <a:pt x="229" y="946"/>
                </a:lnTo>
                <a:lnTo>
                  <a:pt x="217" y="980"/>
                </a:lnTo>
                <a:lnTo>
                  <a:pt x="201" y="1011"/>
                </a:lnTo>
                <a:lnTo>
                  <a:pt x="189" y="1042"/>
                </a:lnTo>
                <a:lnTo>
                  <a:pt x="174" y="1070"/>
                </a:lnTo>
                <a:lnTo>
                  <a:pt x="155" y="1097"/>
                </a:lnTo>
                <a:lnTo>
                  <a:pt x="140" y="1119"/>
                </a:lnTo>
                <a:lnTo>
                  <a:pt x="121" y="1144"/>
                </a:lnTo>
                <a:lnTo>
                  <a:pt x="102" y="1165"/>
                </a:lnTo>
                <a:lnTo>
                  <a:pt x="84" y="118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4" name="Freeform 53"/>
          <p:cNvSpPr>
            <a:spLocks noChangeArrowheads="1"/>
          </p:cNvSpPr>
          <p:nvPr/>
        </p:nvSpPr>
        <p:spPr bwMode="auto">
          <a:xfrm>
            <a:off x="8169275" y="3743325"/>
            <a:ext cx="947738" cy="290513"/>
          </a:xfrm>
          <a:custGeom>
            <a:avLst/>
            <a:gdLst>
              <a:gd name="T0" fmla="*/ 28 w 597"/>
              <a:gd name="T1" fmla="*/ 130 h 183"/>
              <a:gd name="T2" fmla="*/ 90 w 597"/>
              <a:gd name="T3" fmla="*/ 118 h 183"/>
              <a:gd name="T4" fmla="*/ 161 w 597"/>
              <a:gd name="T5" fmla="*/ 96 h 183"/>
              <a:gd name="T6" fmla="*/ 235 w 597"/>
              <a:gd name="T7" fmla="*/ 71 h 183"/>
              <a:gd name="T8" fmla="*/ 297 w 597"/>
              <a:gd name="T9" fmla="*/ 53 h 183"/>
              <a:gd name="T10" fmla="*/ 334 w 597"/>
              <a:gd name="T11" fmla="*/ 37 h 183"/>
              <a:gd name="T12" fmla="*/ 368 w 597"/>
              <a:gd name="T13" fmla="*/ 28 h 183"/>
              <a:gd name="T14" fmla="*/ 396 w 597"/>
              <a:gd name="T15" fmla="*/ 19 h 183"/>
              <a:gd name="T16" fmla="*/ 424 w 597"/>
              <a:gd name="T17" fmla="*/ 13 h 183"/>
              <a:gd name="T18" fmla="*/ 445 w 597"/>
              <a:gd name="T19" fmla="*/ 7 h 183"/>
              <a:gd name="T20" fmla="*/ 464 w 597"/>
              <a:gd name="T21" fmla="*/ 3 h 183"/>
              <a:gd name="T22" fmla="*/ 476 w 597"/>
              <a:gd name="T23" fmla="*/ 0 h 183"/>
              <a:gd name="T24" fmla="*/ 504 w 597"/>
              <a:gd name="T25" fmla="*/ 0 h 183"/>
              <a:gd name="T26" fmla="*/ 532 w 597"/>
              <a:gd name="T27" fmla="*/ 10 h 183"/>
              <a:gd name="T28" fmla="*/ 550 w 597"/>
              <a:gd name="T29" fmla="*/ 16 h 183"/>
              <a:gd name="T30" fmla="*/ 569 w 597"/>
              <a:gd name="T31" fmla="*/ 28 h 183"/>
              <a:gd name="T32" fmla="*/ 581 w 597"/>
              <a:gd name="T33" fmla="*/ 37 h 183"/>
              <a:gd name="T34" fmla="*/ 590 w 597"/>
              <a:gd name="T35" fmla="*/ 47 h 183"/>
              <a:gd name="T36" fmla="*/ 597 w 597"/>
              <a:gd name="T37" fmla="*/ 56 h 183"/>
              <a:gd name="T38" fmla="*/ 594 w 597"/>
              <a:gd name="T39" fmla="*/ 62 h 183"/>
              <a:gd name="T40" fmla="*/ 587 w 597"/>
              <a:gd name="T41" fmla="*/ 65 h 183"/>
              <a:gd name="T42" fmla="*/ 572 w 597"/>
              <a:gd name="T43" fmla="*/ 68 h 183"/>
              <a:gd name="T44" fmla="*/ 556 w 597"/>
              <a:gd name="T45" fmla="*/ 75 h 183"/>
              <a:gd name="T46" fmla="*/ 532 w 597"/>
              <a:gd name="T47" fmla="*/ 81 h 183"/>
              <a:gd name="T48" fmla="*/ 504 w 597"/>
              <a:gd name="T49" fmla="*/ 87 h 183"/>
              <a:gd name="T50" fmla="*/ 470 w 597"/>
              <a:gd name="T51" fmla="*/ 93 h 183"/>
              <a:gd name="T52" fmla="*/ 433 w 597"/>
              <a:gd name="T53" fmla="*/ 102 h 183"/>
              <a:gd name="T54" fmla="*/ 356 w 597"/>
              <a:gd name="T55" fmla="*/ 118 h 183"/>
              <a:gd name="T56" fmla="*/ 291 w 597"/>
              <a:gd name="T57" fmla="*/ 133 h 183"/>
              <a:gd name="T58" fmla="*/ 235 w 597"/>
              <a:gd name="T59" fmla="*/ 146 h 183"/>
              <a:gd name="T60" fmla="*/ 189 w 597"/>
              <a:gd name="T61" fmla="*/ 158 h 183"/>
              <a:gd name="T62" fmla="*/ 152 w 597"/>
              <a:gd name="T63" fmla="*/ 167 h 183"/>
              <a:gd name="T64" fmla="*/ 121 w 597"/>
              <a:gd name="T65" fmla="*/ 177 h 183"/>
              <a:gd name="T66" fmla="*/ 99 w 597"/>
              <a:gd name="T67" fmla="*/ 180 h 183"/>
              <a:gd name="T68" fmla="*/ 84 w 597"/>
              <a:gd name="T69" fmla="*/ 183 h 183"/>
              <a:gd name="T70" fmla="*/ 62 w 597"/>
              <a:gd name="T71" fmla="*/ 180 h 183"/>
              <a:gd name="T72" fmla="*/ 37 w 597"/>
              <a:gd name="T73" fmla="*/ 173 h 183"/>
              <a:gd name="T74" fmla="*/ 16 w 597"/>
              <a:gd name="T75" fmla="*/ 161 h 183"/>
              <a:gd name="T76" fmla="*/ 0 w 597"/>
              <a:gd name="T77" fmla="*/ 136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" h="183">
                <a:moveTo>
                  <a:pt x="0" y="136"/>
                </a:moveTo>
                <a:lnTo>
                  <a:pt x="28" y="130"/>
                </a:lnTo>
                <a:lnTo>
                  <a:pt x="59" y="124"/>
                </a:lnTo>
                <a:lnTo>
                  <a:pt x="90" y="118"/>
                </a:lnTo>
                <a:lnTo>
                  <a:pt x="124" y="109"/>
                </a:lnTo>
                <a:lnTo>
                  <a:pt x="161" y="96"/>
                </a:lnTo>
                <a:lnTo>
                  <a:pt x="198" y="84"/>
                </a:lnTo>
                <a:lnTo>
                  <a:pt x="235" y="71"/>
                </a:lnTo>
                <a:lnTo>
                  <a:pt x="275" y="59"/>
                </a:lnTo>
                <a:lnTo>
                  <a:pt x="297" y="53"/>
                </a:lnTo>
                <a:lnTo>
                  <a:pt x="315" y="44"/>
                </a:lnTo>
                <a:lnTo>
                  <a:pt x="334" y="37"/>
                </a:lnTo>
                <a:lnTo>
                  <a:pt x="349" y="34"/>
                </a:lnTo>
                <a:lnTo>
                  <a:pt x="368" y="28"/>
                </a:lnTo>
                <a:lnTo>
                  <a:pt x="383" y="22"/>
                </a:lnTo>
                <a:lnTo>
                  <a:pt x="396" y="19"/>
                </a:lnTo>
                <a:lnTo>
                  <a:pt x="411" y="16"/>
                </a:lnTo>
                <a:lnTo>
                  <a:pt x="424" y="13"/>
                </a:lnTo>
                <a:lnTo>
                  <a:pt x="433" y="10"/>
                </a:lnTo>
                <a:lnTo>
                  <a:pt x="445" y="7"/>
                </a:lnTo>
                <a:lnTo>
                  <a:pt x="454" y="3"/>
                </a:lnTo>
                <a:lnTo>
                  <a:pt x="464" y="3"/>
                </a:lnTo>
                <a:lnTo>
                  <a:pt x="470" y="0"/>
                </a:lnTo>
                <a:lnTo>
                  <a:pt x="476" y="0"/>
                </a:lnTo>
                <a:lnTo>
                  <a:pt x="482" y="0"/>
                </a:lnTo>
                <a:lnTo>
                  <a:pt x="504" y="0"/>
                </a:lnTo>
                <a:lnTo>
                  <a:pt x="522" y="7"/>
                </a:lnTo>
                <a:lnTo>
                  <a:pt x="532" y="10"/>
                </a:lnTo>
                <a:lnTo>
                  <a:pt x="541" y="13"/>
                </a:lnTo>
                <a:lnTo>
                  <a:pt x="550" y="16"/>
                </a:lnTo>
                <a:lnTo>
                  <a:pt x="560" y="22"/>
                </a:lnTo>
                <a:lnTo>
                  <a:pt x="569" y="28"/>
                </a:lnTo>
                <a:lnTo>
                  <a:pt x="575" y="34"/>
                </a:lnTo>
                <a:lnTo>
                  <a:pt x="581" y="37"/>
                </a:lnTo>
                <a:lnTo>
                  <a:pt x="587" y="44"/>
                </a:lnTo>
                <a:lnTo>
                  <a:pt x="590" y="47"/>
                </a:lnTo>
                <a:lnTo>
                  <a:pt x="594" y="53"/>
                </a:lnTo>
                <a:lnTo>
                  <a:pt x="597" y="56"/>
                </a:lnTo>
                <a:lnTo>
                  <a:pt x="597" y="59"/>
                </a:lnTo>
                <a:lnTo>
                  <a:pt x="594" y="62"/>
                </a:lnTo>
                <a:lnTo>
                  <a:pt x="590" y="62"/>
                </a:lnTo>
                <a:lnTo>
                  <a:pt x="587" y="65"/>
                </a:lnTo>
                <a:lnTo>
                  <a:pt x="581" y="68"/>
                </a:lnTo>
                <a:lnTo>
                  <a:pt x="572" y="68"/>
                </a:lnTo>
                <a:lnTo>
                  <a:pt x="566" y="71"/>
                </a:lnTo>
                <a:lnTo>
                  <a:pt x="556" y="75"/>
                </a:lnTo>
                <a:lnTo>
                  <a:pt x="544" y="78"/>
                </a:lnTo>
                <a:lnTo>
                  <a:pt x="532" y="81"/>
                </a:lnTo>
                <a:lnTo>
                  <a:pt x="519" y="84"/>
                </a:lnTo>
                <a:lnTo>
                  <a:pt x="504" y="87"/>
                </a:lnTo>
                <a:lnTo>
                  <a:pt x="488" y="90"/>
                </a:lnTo>
                <a:lnTo>
                  <a:pt x="470" y="93"/>
                </a:lnTo>
                <a:lnTo>
                  <a:pt x="451" y="99"/>
                </a:lnTo>
                <a:lnTo>
                  <a:pt x="433" y="102"/>
                </a:lnTo>
                <a:lnTo>
                  <a:pt x="393" y="112"/>
                </a:lnTo>
                <a:lnTo>
                  <a:pt x="356" y="118"/>
                </a:lnTo>
                <a:lnTo>
                  <a:pt x="322" y="124"/>
                </a:lnTo>
                <a:lnTo>
                  <a:pt x="291" y="133"/>
                </a:lnTo>
                <a:lnTo>
                  <a:pt x="260" y="139"/>
                </a:lnTo>
                <a:lnTo>
                  <a:pt x="235" y="146"/>
                </a:lnTo>
                <a:lnTo>
                  <a:pt x="210" y="152"/>
                </a:lnTo>
                <a:lnTo>
                  <a:pt x="189" y="158"/>
                </a:lnTo>
                <a:lnTo>
                  <a:pt x="170" y="164"/>
                </a:lnTo>
                <a:lnTo>
                  <a:pt x="152" y="167"/>
                </a:lnTo>
                <a:lnTo>
                  <a:pt x="136" y="173"/>
                </a:lnTo>
                <a:lnTo>
                  <a:pt x="121" y="177"/>
                </a:lnTo>
                <a:lnTo>
                  <a:pt x="108" y="180"/>
                </a:lnTo>
                <a:lnTo>
                  <a:pt x="99" y="180"/>
                </a:lnTo>
                <a:lnTo>
                  <a:pt x="90" y="183"/>
                </a:lnTo>
                <a:lnTo>
                  <a:pt x="84" y="183"/>
                </a:lnTo>
                <a:lnTo>
                  <a:pt x="71" y="183"/>
                </a:lnTo>
                <a:lnTo>
                  <a:pt x="62" y="180"/>
                </a:lnTo>
                <a:lnTo>
                  <a:pt x="50" y="177"/>
                </a:lnTo>
                <a:lnTo>
                  <a:pt x="37" y="173"/>
                </a:lnTo>
                <a:lnTo>
                  <a:pt x="25" y="167"/>
                </a:lnTo>
                <a:lnTo>
                  <a:pt x="16" y="161"/>
                </a:lnTo>
                <a:lnTo>
                  <a:pt x="6" y="149"/>
                </a:lnTo>
                <a:lnTo>
                  <a:pt x="0" y="13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5" name="Freeform 54"/>
          <p:cNvSpPr>
            <a:spLocks noChangeArrowheads="1"/>
          </p:cNvSpPr>
          <p:nvPr/>
        </p:nvSpPr>
        <p:spPr bwMode="auto">
          <a:xfrm>
            <a:off x="8777288" y="3257550"/>
            <a:ext cx="358775" cy="236538"/>
          </a:xfrm>
          <a:custGeom>
            <a:avLst/>
            <a:gdLst>
              <a:gd name="T0" fmla="*/ 198 w 226"/>
              <a:gd name="T1" fmla="*/ 50 h 149"/>
              <a:gd name="T2" fmla="*/ 204 w 226"/>
              <a:gd name="T3" fmla="*/ 56 h 149"/>
              <a:gd name="T4" fmla="*/ 211 w 226"/>
              <a:gd name="T5" fmla="*/ 65 h 149"/>
              <a:gd name="T6" fmla="*/ 217 w 226"/>
              <a:gd name="T7" fmla="*/ 72 h 149"/>
              <a:gd name="T8" fmla="*/ 220 w 226"/>
              <a:gd name="T9" fmla="*/ 78 h 149"/>
              <a:gd name="T10" fmla="*/ 223 w 226"/>
              <a:gd name="T11" fmla="*/ 87 h 149"/>
              <a:gd name="T12" fmla="*/ 223 w 226"/>
              <a:gd name="T13" fmla="*/ 93 h 149"/>
              <a:gd name="T14" fmla="*/ 226 w 226"/>
              <a:gd name="T15" fmla="*/ 102 h 149"/>
              <a:gd name="T16" fmla="*/ 226 w 226"/>
              <a:gd name="T17" fmla="*/ 112 h 149"/>
              <a:gd name="T18" fmla="*/ 226 w 226"/>
              <a:gd name="T19" fmla="*/ 121 h 149"/>
              <a:gd name="T20" fmla="*/ 223 w 226"/>
              <a:gd name="T21" fmla="*/ 127 h 149"/>
              <a:gd name="T22" fmla="*/ 220 w 226"/>
              <a:gd name="T23" fmla="*/ 133 h 149"/>
              <a:gd name="T24" fmla="*/ 217 w 226"/>
              <a:gd name="T25" fmla="*/ 140 h 149"/>
              <a:gd name="T26" fmla="*/ 214 w 226"/>
              <a:gd name="T27" fmla="*/ 143 h 149"/>
              <a:gd name="T28" fmla="*/ 207 w 226"/>
              <a:gd name="T29" fmla="*/ 146 h 149"/>
              <a:gd name="T30" fmla="*/ 201 w 226"/>
              <a:gd name="T31" fmla="*/ 149 h 149"/>
              <a:gd name="T32" fmla="*/ 192 w 226"/>
              <a:gd name="T33" fmla="*/ 149 h 149"/>
              <a:gd name="T34" fmla="*/ 183 w 226"/>
              <a:gd name="T35" fmla="*/ 149 h 149"/>
              <a:gd name="T36" fmla="*/ 170 w 226"/>
              <a:gd name="T37" fmla="*/ 146 h 149"/>
              <a:gd name="T38" fmla="*/ 158 w 226"/>
              <a:gd name="T39" fmla="*/ 143 h 149"/>
              <a:gd name="T40" fmla="*/ 146 w 226"/>
              <a:gd name="T41" fmla="*/ 136 h 149"/>
              <a:gd name="T42" fmla="*/ 130 w 226"/>
              <a:gd name="T43" fmla="*/ 127 h 149"/>
              <a:gd name="T44" fmla="*/ 115 w 226"/>
              <a:gd name="T45" fmla="*/ 121 h 149"/>
              <a:gd name="T46" fmla="*/ 99 w 226"/>
              <a:gd name="T47" fmla="*/ 112 h 149"/>
              <a:gd name="T48" fmla="*/ 81 w 226"/>
              <a:gd name="T49" fmla="*/ 99 h 149"/>
              <a:gd name="T50" fmla="*/ 62 w 226"/>
              <a:gd name="T51" fmla="*/ 87 h 149"/>
              <a:gd name="T52" fmla="*/ 47 w 226"/>
              <a:gd name="T53" fmla="*/ 78 h 149"/>
              <a:gd name="T54" fmla="*/ 34 w 226"/>
              <a:gd name="T55" fmla="*/ 68 h 149"/>
              <a:gd name="T56" fmla="*/ 22 w 226"/>
              <a:gd name="T57" fmla="*/ 59 h 149"/>
              <a:gd name="T58" fmla="*/ 13 w 226"/>
              <a:gd name="T59" fmla="*/ 53 h 149"/>
              <a:gd name="T60" fmla="*/ 7 w 226"/>
              <a:gd name="T61" fmla="*/ 47 h 149"/>
              <a:gd name="T62" fmla="*/ 3 w 226"/>
              <a:gd name="T63" fmla="*/ 41 h 149"/>
              <a:gd name="T64" fmla="*/ 0 w 226"/>
              <a:gd name="T65" fmla="*/ 38 h 149"/>
              <a:gd name="T66" fmla="*/ 0 w 226"/>
              <a:gd name="T67" fmla="*/ 34 h 149"/>
              <a:gd name="T68" fmla="*/ 3 w 226"/>
              <a:gd name="T69" fmla="*/ 31 h 149"/>
              <a:gd name="T70" fmla="*/ 3 w 226"/>
              <a:gd name="T71" fmla="*/ 28 h 149"/>
              <a:gd name="T72" fmla="*/ 10 w 226"/>
              <a:gd name="T73" fmla="*/ 22 h 149"/>
              <a:gd name="T74" fmla="*/ 13 w 226"/>
              <a:gd name="T75" fmla="*/ 19 h 149"/>
              <a:gd name="T76" fmla="*/ 19 w 226"/>
              <a:gd name="T77" fmla="*/ 16 h 149"/>
              <a:gd name="T78" fmla="*/ 25 w 226"/>
              <a:gd name="T79" fmla="*/ 10 h 149"/>
              <a:gd name="T80" fmla="*/ 34 w 226"/>
              <a:gd name="T81" fmla="*/ 7 h 149"/>
              <a:gd name="T82" fmla="*/ 44 w 226"/>
              <a:gd name="T83" fmla="*/ 4 h 149"/>
              <a:gd name="T84" fmla="*/ 53 w 226"/>
              <a:gd name="T85" fmla="*/ 0 h 149"/>
              <a:gd name="T86" fmla="*/ 62 w 226"/>
              <a:gd name="T87" fmla="*/ 0 h 149"/>
              <a:gd name="T88" fmla="*/ 75 w 226"/>
              <a:gd name="T89" fmla="*/ 0 h 149"/>
              <a:gd name="T90" fmla="*/ 84 w 226"/>
              <a:gd name="T91" fmla="*/ 0 h 149"/>
              <a:gd name="T92" fmla="*/ 96 w 226"/>
              <a:gd name="T93" fmla="*/ 0 h 149"/>
              <a:gd name="T94" fmla="*/ 105 w 226"/>
              <a:gd name="T95" fmla="*/ 4 h 149"/>
              <a:gd name="T96" fmla="*/ 118 w 226"/>
              <a:gd name="T97" fmla="*/ 7 h 149"/>
              <a:gd name="T98" fmla="*/ 130 w 226"/>
              <a:gd name="T99" fmla="*/ 13 h 149"/>
              <a:gd name="T100" fmla="*/ 143 w 226"/>
              <a:gd name="T101" fmla="*/ 16 h 149"/>
              <a:gd name="T102" fmla="*/ 164 w 226"/>
              <a:gd name="T103" fmla="*/ 25 h 149"/>
              <a:gd name="T104" fmla="*/ 183 w 226"/>
              <a:gd name="T105" fmla="*/ 38 h 149"/>
              <a:gd name="T106" fmla="*/ 198 w 226"/>
              <a:gd name="T107" fmla="*/ 5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" h="149">
                <a:moveTo>
                  <a:pt x="198" y="50"/>
                </a:moveTo>
                <a:lnTo>
                  <a:pt x="204" y="56"/>
                </a:lnTo>
                <a:lnTo>
                  <a:pt x="211" y="65"/>
                </a:lnTo>
                <a:lnTo>
                  <a:pt x="217" y="72"/>
                </a:lnTo>
                <a:lnTo>
                  <a:pt x="220" y="78"/>
                </a:lnTo>
                <a:lnTo>
                  <a:pt x="223" y="87"/>
                </a:lnTo>
                <a:lnTo>
                  <a:pt x="223" y="93"/>
                </a:lnTo>
                <a:lnTo>
                  <a:pt x="226" y="102"/>
                </a:lnTo>
                <a:lnTo>
                  <a:pt x="226" y="112"/>
                </a:lnTo>
                <a:lnTo>
                  <a:pt x="226" y="121"/>
                </a:lnTo>
                <a:lnTo>
                  <a:pt x="223" y="127"/>
                </a:lnTo>
                <a:lnTo>
                  <a:pt x="220" y="133"/>
                </a:lnTo>
                <a:lnTo>
                  <a:pt x="217" y="140"/>
                </a:lnTo>
                <a:lnTo>
                  <a:pt x="214" y="143"/>
                </a:lnTo>
                <a:lnTo>
                  <a:pt x="207" y="146"/>
                </a:lnTo>
                <a:lnTo>
                  <a:pt x="201" y="149"/>
                </a:lnTo>
                <a:lnTo>
                  <a:pt x="192" y="149"/>
                </a:lnTo>
                <a:lnTo>
                  <a:pt x="183" y="149"/>
                </a:lnTo>
                <a:lnTo>
                  <a:pt x="170" y="146"/>
                </a:lnTo>
                <a:lnTo>
                  <a:pt x="158" y="143"/>
                </a:lnTo>
                <a:lnTo>
                  <a:pt x="146" y="136"/>
                </a:lnTo>
                <a:lnTo>
                  <a:pt x="130" y="127"/>
                </a:lnTo>
                <a:lnTo>
                  <a:pt x="115" y="121"/>
                </a:lnTo>
                <a:lnTo>
                  <a:pt x="99" y="112"/>
                </a:lnTo>
                <a:lnTo>
                  <a:pt x="81" y="99"/>
                </a:lnTo>
                <a:lnTo>
                  <a:pt x="62" y="87"/>
                </a:lnTo>
                <a:lnTo>
                  <a:pt x="47" y="78"/>
                </a:lnTo>
                <a:lnTo>
                  <a:pt x="34" y="68"/>
                </a:lnTo>
                <a:lnTo>
                  <a:pt x="22" y="59"/>
                </a:lnTo>
                <a:lnTo>
                  <a:pt x="13" y="53"/>
                </a:lnTo>
                <a:lnTo>
                  <a:pt x="7" y="47"/>
                </a:lnTo>
                <a:lnTo>
                  <a:pt x="3" y="41"/>
                </a:lnTo>
                <a:lnTo>
                  <a:pt x="0" y="38"/>
                </a:lnTo>
                <a:lnTo>
                  <a:pt x="0" y="34"/>
                </a:lnTo>
                <a:lnTo>
                  <a:pt x="3" y="31"/>
                </a:lnTo>
                <a:lnTo>
                  <a:pt x="3" y="28"/>
                </a:lnTo>
                <a:lnTo>
                  <a:pt x="10" y="22"/>
                </a:lnTo>
                <a:lnTo>
                  <a:pt x="13" y="19"/>
                </a:lnTo>
                <a:lnTo>
                  <a:pt x="19" y="16"/>
                </a:lnTo>
                <a:lnTo>
                  <a:pt x="25" y="10"/>
                </a:lnTo>
                <a:lnTo>
                  <a:pt x="34" y="7"/>
                </a:lnTo>
                <a:lnTo>
                  <a:pt x="44" y="4"/>
                </a:lnTo>
                <a:lnTo>
                  <a:pt x="53" y="0"/>
                </a:lnTo>
                <a:lnTo>
                  <a:pt x="62" y="0"/>
                </a:lnTo>
                <a:lnTo>
                  <a:pt x="75" y="0"/>
                </a:lnTo>
                <a:lnTo>
                  <a:pt x="84" y="0"/>
                </a:lnTo>
                <a:lnTo>
                  <a:pt x="96" y="0"/>
                </a:lnTo>
                <a:lnTo>
                  <a:pt x="105" y="4"/>
                </a:lnTo>
                <a:lnTo>
                  <a:pt x="118" y="7"/>
                </a:lnTo>
                <a:lnTo>
                  <a:pt x="130" y="13"/>
                </a:lnTo>
                <a:lnTo>
                  <a:pt x="143" y="16"/>
                </a:lnTo>
                <a:lnTo>
                  <a:pt x="164" y="25"/>
                </a:lnTo>
                <a:lnTo>
                  <a:pt x="183" y="38"/>
                </a:lnTo>
                <a:lnTo>
                  <a:pt x="198" y="5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6" name="Freeform 55"/>
          <p:cNvSpPr>
            <a:spLocks noChangeArrowheads="1"/>
          </p:cNvSpPr>
          <p:nvPr/>
        </p:nvSpPr>
        <p:spPr bwMode="auto">
          <a:xfrm>
            <a:off x="8523288" y="4043363"/>
            <a:ext cx="917575" cy="896937"/>
          </a:xfrm>
          <a:custGeom>
            <a:avLst/>
            <a:gdLst>
              <a:gd name="T0" fmla="*/ 451 w 578"/>
              <a:gd name="T1" fmla="*/ 457 h 565"/>
              <a:gd name="T2" fmla="*/ 482 w 578"/>
              <a:gd name="T3" fmla="*/ 476 h 565"/>
              <a:gd name="T4" fmla="*/ 510 w 578"/>
              <a:gd name="T5" fmla="*/ 494 h 565"/>
              <a:gd name="T6" fmla="*/ 531 w 578"/>
              <a:gd name="T7" fmla="*/ 510 h 565"/>
              <a:gd name="T8" fmla="*/ 550 w 578"/>
              <a:gd name="T9" fmla="*/ 522 h 565"/>
              <a:gd name="T10" fmla="*/ 562 w 578"/>
              <a:gd name="T11" fmla="*/ 535 h 565"/>
              <a:gd name="T12" fmla="*/ 571 w 578"/>
              <a:gd name="T13" fmla="*/ 541 h 565"/>
              <a:gd name="T14" fmla="*/ 578 w 578"/>
              <a:gd name="T15" fmla="*/ 547 h 565"/>
              <a:gd name="T16" fmla="*/ 571 w 578"/>
              <a:gd name="T17" fmla="*/ 553 h 565"/>
              <a:gd name="T18" fmla="*/ 562 w 578"/>
              <a:gd name="T19" fmla="*/ 553 h 565"/>
              <a:gd name="T20" fmla="*/ 550 w 578"/>
              <a:gd name="T21" fmla="*/ 556 h 565"/>
              <a:gd name="T22" fmla="*/ 534 w 578"/>
              <a:gd name="T23" fmla="*/ 559 h 565"/>
              <a:gd name="T24" fmla="*/ 516 w 578"/>
              <a:gd name="T25" fmla="*/ 559 h 565"/>
              <a:gd name="T26" fmla="*/ 494 w 578"/>
              <a:gd name="T27" fmla="*/ 562 h 565"/>
              <a:gd name="T28" fmla="*/ 469 w 578"/>
              <a:gd name="T29" fmla="*/ 562 h 565"/>
              <a:gd name="T30" fmla="*/ 420 w 578"/>
              <a:gd name="T31" fmla="*/ 565 h 565"/>
              <a:gd name="T32" fmla="*/ 380 w 578"/>
              <a:gd name="T33" fmla="*/ 565 h 565"/>
              <a:gd name="T34" fmla="*/ 349 w 578"/>
              <a:gd name="T35" fmla="*/ 562 h 565"/>
              <a:gd name="T36" fmla="*/ 327 w 578"/>
              <a:gd name="T37" fmla="*/ 559 h 565"/>
              <a:gd name="T38" fmla="*/ 318 w 578"/>
              <a:gd name="T39" fmla="*/ 553 h 565"/>
              <a:gd name="T40" fmla="*/ 306 w 578"/>
              <a:gd name="T41" fmla="*/ 541 h 565"/>
              <a:gd name="T42" fmla="*/ 290 w 578"/>
              <a:gd name="T43" fmla="*/ 522 h 565"/>
              <a:gd name="T44" fmla="*/ 272 w 578"/>
              <a:gd name="T45" fmla="*/ 501 h 565"/>
              <a:gd name="T46" fmla="*/ 250 w 578"/>
              <a:gd name="T47" fmla="*/ 467 h 565"/>
              <a:gd name="T48" fmla="*/ 225 w 578"/>
              <a:gd name="T49" fmla="*/ 429 h 565"/>
              <a:gd name="T50" fmla="*/ 194 w 578"/>
              <a:gd name="T51" fmla="*/ 386 h 565"/>
              <a:gd name="T52" fmla="*/ 163 w 578"/>
              <a:gd name="T53" fmla="*/ 337 h 565"/>
              <a:gd name="T54" fmla="*/ 133 w 578"/>
              <a:gd name="T55" fmla="*/ 284 h 565"/>
              <a:gd name="T56" fmla="*/ 105 w 578"/>
              <a:gd name="T57" fmla="*/ 238 h 565"/>
              <a:gd name="T58" fmla="*/ 80 w 578"/>
              <a:gd name="T59" fmla="*/ 195 h 565"/>
              <a:gd name="T60" fmla="*/ 58 w 578"/>
              <a:gd name="T61" fmla="*/ 154 h 565"/>
              <a:gd name="T62" fmla="*/ 37 w 578"/>
              <a:gd name="T63" fmla="*/ 117 h 565"/>
              <a:gd name="T64" fmla="*/ 21 w 578"/>
              <a:gd name="T65" fmla="*/ 83 h 565"/>
              <a:gd name="T66" fmla="*/ 9 w 578"/>
              <a:gd name="T67" fmla="*/ 56 h 565"/>
              <a:gd name="T68" fmla="*/ 0 w 578"/>
              <a:gd name="T69" fmla="*/ 31 h 565"/>
              <a:gd name="T70" fmla="*/ 40 w 578"/>
              <a:gd name="T71" fmla="*/ 25 h 565"/>
              <a:gd name="T72" fmla="*/ 77 w 578"/>
              <a:gd name="T73" fmla="*/ 80 h 565"/>
              <a:gd name="T74" fmla="*/ 120 w 578"/>
              <a:gd name="T75" fmla="*/ 139 h 565"/>
              <a:gd name="T76" fmla="*/ 191 w 578"/>
              <a:gd name="T77" fmla="*/ 229 h 565"/>
              <a:gd name="T78" fmla="*/ 244 w 578"/>
              <a:gd name="T79" fmla="*/ 290 h 565"/>
              <a:gd name="T80" fmla="*/ 299 w 578"/>
              <a:gd name="T81" fmla="*/ 346 h 565"/>
              <a:gd name="T82" fmla="*/ 364 w 578"/>
              <a:gd name="T83" fmla="*/ 395 h 565"/>
              <a:gd name="T84" fmla="*/ 432 w 578"/>
              <a:gd name="T85" fmla="*/ 44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8" h="565">
                <a:moveTo>
                  <a:pt x="432" y="445"/>
                </a:moveTo>
                <a:lnTo>
                  <a:pt x="451" y="457"/>
                </a:lnTo>
                <a:lnTo>
                  <a:pt x="466" y="467"/>
                </a:lnTo>
                <a:lnTo>
                  <a:pt x="482" y="476"/>
                </a:lnTo>
                <a:lnTo>
                  <a:pt x="494" y="485"/>
                </a:lnTo>
                <a:lnTo>
                  <a:pt x="510" y="494"/>
                </a:lnTo>
                <a:lnTo>
                  <a:pt x="522" y="504"/>
                </a:lnTo>
                <a:lnTo>
                  <a:pt x="531" y="510"/>
                </a:lnTo>
                <a:lnTo>
                  <a:pt x="541" y="516"/>
                </a:lnTo>
                <a:lnTo>
                  <a:pt x="550" y="522"/>
                </a:lnTo>
                <a:lnTo>
                  <a:pt x="556" y="528"/>
                </a:lnTo>
                <a:lnTo>
                  <a:pt x="562" y="535"/>
                </a:lnTo>
                <a:lnTo>
                  <a:pt x="568" y="538"/>
                </a:lnTo>
                <a:lnTo>
                  <a:pt x="571" y="541"/>
                </a:lnTo>
                <a:lnTo>
                  <a:pt x="575" y="544"/>
                </a:lnTo>
                <a:lnTo>
                  <a:pt x="578" y="547"/>
                </a:lnTo>
                <a:lnTo>
                  <a:pt x="575" y="550"/>
                </a:lnTo>
                <a:lnTo>
                  <a:pt x="571" y="553"/>
                </a:lnTo>
                <a:lnTo>
                  <a:pt x="568" y="553"/>
                </a:lnTo>
                <a:lnTo>
                  <a:pt x="562" y="553"/>
                </a:lnTo>
                <a:lnTo>
                  <a:pt x="556" y="556"/>
                </a:lnTo>
                <a:lnTo>
                  <a:pt x="550" y="556"/>
                </a:lnTo>
                <a:lnTo>
                  <a:pt x="544" y="556"/>
                </a:lnTo>
                <a:lnTo>
                  <a:pt x="534" y="559"/>
                </a:lnTo>
                <a:lnTo>
                  <a:pt x="525" y="559"/>
                </a:lnTo>
                <a:lnTo>
                  <a:pt x="516" y="559"/>
                </a:lnTo>
                <a:lnTo>
                  <a:pt x="507" y="559"/>
                </a:lnTo>
                <a:lnTo>
                  <a:pt x="494" y="562"/>
                </a:lnTo>
                <a:lnTo>
                  <a:pt x="482" y="562"/>
                </a:lnTo>
                <a:lnTo>
                  <a:pt x="469" y="562"/>
                </a:lnTo>
                <a:lnTo>
                  <a:pt x="442" y="562"/>
                </a:lnTo>
                <a:lnTo>
                  <a:pt x="420" y="565"/>
                </a:lnTo>
                <a:lnTo>
                  <a:pt x="398" y="565"/>
                </a:lnTo>
                <a:lnTo>
                  <a:pt x="380" y="565"/>
                </a:lnTo>
                <a:lnTo>
                  <a:pt x="361" y="562"/>
                </a:lnTo>
                <a:lnTo>
                  <a:pt x="349" y="562"/>
                </a:lnTo>
                <a:lnTo>
                  <a:pt x="337" y="562"/>
                </a:lnTo>
                <a:lnTo>
                  <a:pt x="327" y="559"/>
                </a:lnTo>
                <a:lnTo>
                  <a:pt x="324" y="556"/>
                </a:lnTo>
                <a:lnTo>
                  <a:pt x="318" y="553"/>
                </a:lnTo>
                <a:lnTo>
                  <a:pt x="312" y="550"/>
                </a:lnTo>
                <a:lnTo>
                  <a:pt x="306" y="541"/>
                </a:lnTo>
                <a:lnTo>
                  <a:pt x="296" y="535"/>
                </a:lnTo>
                <a:lnTo>
                  <a:pt x="290" y="522"/>
                </a:lnTo>
                <a:lnTo>
                  <a:pt x="281" y="513"/>
                </a:lnTo>
                <a:lnTo>
                  <a:pt x="272" y="501"/>
                </a:lnTo>
                <a:lnTo>
                  <a:pt x="259" y="485"/>
                </a:lnTo>
                <a:lnTo>
                  <a:pt x="250" y="467"/>
                </a:lnTo>
                <a:lnTo>
                  <a:pt x="238" y="451"/>
                </a:lnTo>
                <a:lnTo>
                  <a:pt x="225" y="429"/>
                </a:lnTo>
                <a:lnTo>
                  <a:pt x="210" y="411"/>
                </a:lnTo>
                <a:lnTo>
                  <a:pt x="194" y="386"/>
                </a:lnTo>
                <a:lnTo>
                  <a:pt x="179" y="361"/>
                </a:lnTo>
                <a:lnTo>
                  <a:pt x="163" y="337"/>
                </a:lnTo>
                <a:lnTo>
                  <a:pt x="148" y="312"/>
                </a:lnTo>
                <a:lnTo>
                  <a:pt x="133" y="284"/>
                </a:lnTo>
                <a:lnTo>
                  <a:pt x="117" y="263"/>
                </a:lnTo>
                <a:lnTo>
                  <a:pt x="105" y="238"/>
                </a:lnTo>
                <a:lnTo>
                  <a:pt x="92" y="216"/>
                </a:lnTo>
                <a:lnTo>
                  <a:pt x="80" y="195"/>
                </a:lnTo>
                <a:lnTo>
                  <a:pt x="68" y="173"/>
                </a:lnTo>
                <a:lnTo>
                  <a:pt x="58" y="154"/>
                </a:lnTo>
                <a:lnTo>
                  <a:pt x="46" y="136"/>
                </a:lnTo>
                <a:lnTo>
                  <a:pt x="37" y="117"/>
                </a:lnTo>
                <a:lnTo>
                  <a:pt x="31" y="102"/>
                </a:lnTo>
                <a:lnTo>
                  <a:pt x="21" y="83"/>
                </a:lnTo>
                <a:lnTo>
                  <a:pt x="15" y="71"/>
                </a:lnTo>
                <a:lnTo>
                  <a:pt x="9" y="56"/>
                </a:lnTo>
                <a:lnTo>
                  <a:pt x="3" y="43"/>
                </a:lnTo>
                <a:lnTo>
                  <a:pt x="0" y="31"/>
                </a:lnTo>
                <a:lnTo>
                  <a:pt x="21" y="0"/>
                </a:lnTo>
                <a:lnTo>
                  <a:pt x="40" y="25"/>
                </a:lnTo>
                <a:lnTo>
                  <a:pt x="58" y="52"/>
                </a:lnTo>
                <a:lnTo>
                  <a:pt x="77" y="80"/>
                </a:lnTo>
                <a:lnTo>
                  <a:pt x="99" y="108"/>
                </a:lnTo>
                <a:lnTo>
                  <a:pt x="120" y="139"/>
                </a:lnTo>
                <a:lnTo>
                  <a:pt x="145" y="167"/>
                </a:lnTo>
                <a:lnTo>
                  <a:pt x="191" y="229"/>
                </a:lnTo>
                <a:lnTo>
                  <a:pt x="216" y="259"/>
                </a:lnTo>
                <a:lnTo>
                  <a:pt x="244" y="290"/>
                </a:lnTo>
                <a:lnTo>
                  <a:pt x="272" y="318"/>
                </a:lnTo>
                <a:lnTo>
                  <a:pt x="299" y="346"/>
                </a:lnTo>
                <a:lnTo>
                  <a:pt x="330" y="371"/>
                </a:lnTo>
                <a:lnTo>
                  <a:pt x="364" y="395"/>
                </a:lnTo>
                <a:lnTo>
                  <a:pt x="398" y="420"/>
                </a:lnTo>
                <a:lnTo>
                  <a:pt x="432" y="44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7" name="Freeform 56"/>
          <p:cNvSpPr>
            <a:spLocks noChangeArrowheads="1"/>
          </p:cNvSpPr>
          <p:nvPr/>
        </p:nvSpPr>
        <p:spPr bwMode="auto">
          <a:xfrm>
            <a:off x="7173913" y="3355975"/>
            <a:ext cx="863600" cy="250825"/>
          </a:xfrm>
          <a:custGeom>
            <a:avLst/>
            <a:gdLst>
              <a:gd name="T0" fmla="*/ 49 w 544"/>
              <a:gd name="T1" fmla="*/ 108 h 158"/>
              <a:gd name="T2" fmla="*/ 139 w 544"/>
              <a:gd name="T3" fmla="*/ 84 h 158"/>
              <a:gd name="T4" fmla="*/ 216 w 544"/>
              <a:gd name="T5" fmla="*/ 59 h 158"/>
              <a:gd name="T6" fmla="*/ 287 w 544"/>
              <a:gd name="T7" fmla="*/ 40 h 158"/>
              <a:gd name="T8" fmla="*/ 346 w 544"/>
              <a:gd name="T9" fmla="*/ 25 h 158"/>
              <a:gd name="T10" fmla="*/ 395 w 544"/>
              <a:gd name="T11" fmla="*/ 13 h 158"/>
              <a:gd name="T12" fmla="*/ 432 w 544"/>
              <a:gd name="T13" fmla="*/ 3 h 158"/>
              <a:gd name="T14" fmla="*/ 463 w 544"/>
              <a:gd name="T15" fmla="*/ 0 h 158"/>
              <a:gd name="T16" fmla="*/ 488 w 544"/>
              <a:gd name="T17" fmla="*/ 0 h 158"/>
              <a:gd name="T18" fmla="*/ 516 w 544"/>
              <a:gd name="T19" fmla="*/ 3 h 158"/>
              <a:gd name="T20" fmla="*/ 534 w 544"/>
              <a:gd name="T21" fmla="*/ 6 h 158"/>
              <a:gd name="T22" fmla="*/ 544 w 544"/>
              <a:gd name="T23" fmla="*/ 13 h 158"/>
              <a:gd name="T24" fmla="*/ 544 w 544"/>
              <a:gd name="T25" fmla="*/ 22 h 158"/>
              <a:gd name="T26" fmla="*/ 537 w 544"/>
              <a:gd name="T27" fmla="*/ 31 h 158"/>
              <a:gd name="T28" fmla="*/ 525 w 544"/>
              <a:gd name="T29" fmla="*/ 40 h 158"/>
              <a:gd name="T30" fmla="*/ 510 w 544"/>
              <a:gd name="T31" fmla="*/ 53 h 158"/>
              <a:gd name="T32" fmla="*/ 491 w 544"/>
              <a:gd name="T33" fmla="*/ 62 h 158"/>
              <a:gd name="T34" fmla="*/ 476 w 544"/>
              <a:gd name="T35" fmla="*/ 68 h 158"/>
              <a:gd name="T36" fmla="*/ 457 w 544"/>
              <a:gd name="T37" fmla="*/ 78 h 158"/>
              <a:gd name="T38" fmla="*/ 436 w 544"/>
              <a:gd name="T39" fmla="*/ 84 h 158"/>
              <a:gd name="T40" fmla="*/ 408 w 544"/>
              <a:gd name="T41" fmla="*/ 93 h 158"/>
              <a:gd name="T42" fmla="*/ 380 w 544"/>
              <a:gd name="T43" fmla="*/ 99 h 158"/>
              <a:gd name="T44" fmla="*/ 346 w 544"/>
              <a:gd name="T45" fmla="*/ 108 h 158"/>
              <a:gd name="T46" fmla="*/ 309 w 544"/>
              <a:gd name="T47" fmla="*/ 118 h 158"/>
              <a:gd name="T48" fmla="*/ 269 w 544"/>
              <a:gd name="T49" fmla="*/ 124 h 158"/>
              <a:gd name="T50" fmla="*/ 232 w 544"/>
              <a:gd name="T51" fmla="*/ 133 h 158"/>
              <a:gd name="T52" fmla="*/ 198 w 544"/>
              <a:gd name="T53" fmla="*/ 139 h 158"/>
              <a:gd name="T54" fmla="*/ 170 w 544"/>
              <a:gd name="T55" fmla="*/ 145 h 158"/>
              <a:gd name="T56" fmla="*/ 145 w 544"/>
              <a:gd name="T57" fmla="*/ 152 h 158"/>
              <a:gd name="T58" fmla="*/ 123 w 544"/>
              <a:gd name="T59" fmla="*/ 155 h 158"/>
              <a:gd name="T60" fmla="*/ 108 w 544"/>
              <a:gd name="T61" fmla="*/ 158 h 158"/>
              <a:gd name="T62" fmla="*/ 96 w 544"/>
              <a:gd name="T63" fmla="*/ 158 h 158"/>
              <a:gd name="T64" fmla="*/ 71 w 544"/>
              <a:gd name="T65" fmla="*/ 158 h 158"/>
              <a:gd name="T66" fmla="*/ 40 w 544"/>
              <a:gd name="T67" fmla="*/ 152 h 158"/>
              <a:gd name="T68" fmla="*/ 21 w 544"/>
              <a:gd name="T69" fmla="*/ 145 h 158"/>
              <a:gd name="T70" fmla="*/ 12 w 544"/>
              <a:gd name="T71" fmla="*/ 139 h 158"/>
              <a:gd name="T72" fmla="*/ 3 w 544"/>
              <a:gd name="T73" fmla="*/ 133 h 158"/>
              <a:gd name="T74" fmla="*/ 0 w 544"/>
              <a:gd name="T75" fmla="*/ 1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44" h="158">
                <a:moveTo>
                  <a:pt x="0" y="124"/>
                </a:moveTo>
                <a:lnTo>
                  <a:pt x="49" y="108"/>
                </a:lnTo>
                <a:lnTo>
                  <a:pt x="96" y="96"/>
                </a:lnTo>
                <a:lnTo>
                  <a:pt x="139" y="84"/>
                </a:lnTo>
                <a:lnTo>
                  <a:pt x="179" y="71"/>
                </a:lnTo>
                <a:lnTo>
                  <a:pt x="216" y="59"/>
                </a:lnTo>
                <a:lnTo>
                  <a:pt x="253" y="50"/>
                </a:lnTo>
                <a:lnTo>
                  <a:pt x="287" y="40"/>
                </a:lnTo>
                <a:lnTo>
                  <a:pt x="318" y="31"/>
                </a:lnTo>
                <a:lnTo>
                  <a:pt x="346" y="25"/>
                </a:lnTo>
                <a:lnTo>
                  <a:pt x="371" y="19"/>
                </a:lnTo>
                <a:lnTo>
                  <a:pt x="395" y="13"/>
                </a:lnTo>
                <a:lnTo>
                  <a:pt x="414" y="10"/>
                </a:lnTo>
                <a:lnTo>
                  <a:pt x="432" y="3"/>
                </a:lnTo>
                <a:lnTo>
                  <a:pt x="448" y="3"/>
                </a:lnTo>
                <a:lnTo>
                  <a:pt x="463" y="0"/>
                </a:lnTo>
                <a:lnTo>
                  <a:pt x="473" y="0"/>
                </a:lnTo>
                <a:lnTo>
                  <a:pt x="488" y="0"/>
                </a:lnTo>
                <a:lnTo>
                  <a:pt x="503" y="0"/>
                </a:lnTo>
                <a:lnTo>
                  <a:pt x="516" y="3"/>
                </a:lnTo>
                <a:lnTo>
                  <a:pt x="525" y="3"/>
                </a:lnTo>
                <a:lnTo>
                  <a:pt x="534" y="6"/>
                </a:lnTo>
                <a:lnTo>
                  <a:pt x="541" y="10"/>
                </a:lnTo>
                <a:lnTo>
                  <a:pt x="544" y="13"/>
                </a:lnTo>
                <a:lnTo>
                  <a:pt x="544" y="16"/>
                </a:lnTo>
                <a:lnTo>
                  <a:pt x="544" y="22"/>
                </a:lnTo>
                <a:lnTo>
                  <a:pt x="541" y="25"/>
                </a:lnTo>
                <a:lnTo>
                  <a:pt x="537" y="31"/>
                </a:lnTo>
                <a:lnTo>
                  <a:pt x="531" y="37"/>
                </a:lnTo>
                <a:lnTo>
                  <a:pt x="525" y="40"/>
                </a:lnTo>
                <a:lnTo>
                  <a:pt x="519" y="47"/>
                </a:lnTo>
                <a:lnTo>
                  <a:pt x="510" y="53"/>
                </a:lnTo>
                <a:lnTo>
                  <a:pt x="497" y="59"/>
                </a:lnTo>
                <a:lnTo>
                  <a:pt x="491" y="62"/>
                </a:lnTo>
                <a:lnTo>
                  <a:pt x="485" y="65"/>
                </a:lnTo>
                <a:lnTo>
                  <a:pt x="476" y="68"/>
                </a:lnTo>
                <a:lnTo>
                  <a:pt x="466" y="74"/>
                </a:lnTo>
                <a:lnTo>
                  <a:pt x="457" y="78"/>
                </a:lnTo>
                <a:lnTo>
                  <a:pt x="448" y="81"/>
                </a:lnTo>
                <a:lnTo>
                  <a:pt x="436" y="84"/>
                </a:lnTo>
                <a:lnTo>
                  <a:pt x="423" y="90"/>
                </a:lnTo>
                <a:lnTo>
                  <a:pt x="408" y="93"/>
                </a:lnTo>
                <a:lnTo>
                  <a:pt x="395" y="96"/>
                </a:lnTo>
                <a:lnTo>
                  <a:pt x="380" y="99"/>
                </a:lnTo>
                <a:lnTo>
                  <a:pt x="361" y="105"/>
                </a:lnTo>
                <a:lnTo>
                  <a:pt x="346" y="108"/>
                </a:lnTo>
                <a:lnTo>
                  <a:pt x="327" y="112"/>
                </a:lnTo>
                <a:lnTo>
                  <a:pt x="309" y="118"/>
                </a:lnTo>
                <a:lnTo>
                  <a:pt x="287" y="121"/>
                </a:lnTo>
                <a:lnTo>
                  <a:pt x="269" y="124"/>
                </a:lnTo>
                <a:lnTo>
                  <a:pt x="250" y="130"/>
                </a:lnTo>
                <a:lnTo>
                  <a:pt x="232" y="133"/>
                </a:lnTo>
                <a:lnTo>
                  <a:pt x="213" y="136"/>
                </a:lnTo>
                <a:lnTo>
                  <a:pt x="198" y="139"/>
                </a:lnTo>
                <a:lnTo>
                  <a:pt x="182" y="142"/>
                </a:lnTo>
                <a:lnTo>
                  <a:pt x="170" y="145"/>
                </a:lnTo>
                <a:lnTo>
                  <a:pt x="157" y="149"/>
                </a:lnTo>
                <a:lnTo>
                  <a:pt x="145" y="152"/>
                </a:lnTo>
                <a:lnTo>
                  <a:pt x="133" y="152"/>
                </a:lnTo>
                <a:lnTo>
                  <a:pt x="123" y="155"/>
                </a:lnTo>
                <a:lnTo>
                  <a:pt x="114" y="155"/>
                </a:lnTo>
                <a:lnTo>
                  <a:pt x="108" y="158"/>
                </a:lnTo>
                <a:lnTo>
                  <a:pt x="99" y="158"/>
                </a:lnTo>
                <a:lnTo>
                  <a:pt x="96" y="158"/>
                </a:lnTo>
                <a:lnTo>
                  <a:pt x="89" y="158"/>
                </a:lnTo>
                <a:lnTo>
                  <a:pt x="71" y="158"/>
                </a:lnTo>
                <a:lnTo>
                  <a:pt x="55" y="155"/>
                </a:lnTo>
                <a:lnTo>
                  <a:pt x="40" y="152"/>
                </a:lnTo>
                <a:lnTo>
                  <a:pt x="28" y="149"/>
                </a:lnTo>
                <a:lnTo>
                  <a:pt x="21" y="145"/>
                </a:lnTo>
                <a:lnTo>
                  <a:pt x="15" y="142"/>
                </a:lnTo>
                <a:lnTo>
                  <a:pt x="12" y="139"/>
                </a:lnTo>
                <a:lnTo>
                  <a:pt x="6" y="136"/>
                </a:lnTo>
                <a:lnTo>
                  <a:pt x="3" y="133"/>
                </a:lnTo>
                <a:lnTo>
                  <a:pt x="3" y="130"/>
                </a:lnTo>
                <a:lnTo>
                  <a:pt x="0" y="127"/>
                </a:lnTo>
                <a:lnTo>
                  <a:pt x="0" y="12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8" name="Freeform 57"/>
          <p:cNvSpPr>
            <a:spLocks noChangeArrowheads="1"/>
          </p:cNvSpPr>
          <p:nvPr/>
        </p:nvSpPr>
        <p:spPr bwMode="auto">
          <a:xfrm>
            <a:off x="7026275" y="3916363"/>
            <a:ext cx="166688" cy="990600"/>
          </a:xfrm>
          <a:custGeom>
            <a:avLst/>
            <a:gdLst>
              <a:gd name="T0" fmla="*/ 6 w 105"/>
              <a:gd name="T1" fmla="*/ 43 h 624"/>
              <a:gd name="T2" fmla="*/ 0 w 105"/>
              <a:gd name="T3" fmla="*/ 27 h 624"/>
              <a:gd name="T4" fmla="*/ 0 w 105"/>
              <a:gd name="T5" fmla="*/ 12 h 624"/>
              <a:gd name="T6" fmla="*/ 3 w 105"/>
              <a:gd name="T7" fmla="*/ 6 h 624"/>
              <a:gd name="T8" fmla="*/ 15 w 105"/>
              <a:gd name="T9" fmla="*/ 0 h 624"/>
              <a:gd name="T10" fmla="*/ 31 w 105"/>
              <a:gd name="T11" fmla="*/ 0 h 624"/>
              <a:gd name="T12" fmla="*/ 49 w 105"/>
              <a:gd name="T13" fmla="*/ 6 h 624"/>
              <a:gd name="T14" fmla="*/ 77 w 105"/>
              <a:gd name="T15" fmla="*/ 15 h 624"/>
              <a:gd name="T16" fmla="*/ 96 w 105"/>
              <a:gd name="T17" fmla="*/ 64 h 624"/>
              <a:gd name="T18" fmla="*/ 102 w 105"/>
              <a:gd name="T19" fmla="*/ 151 h 624"/>
              <a:gd name="T20" fmla="*/ 105 w 105"/>
              <a:gd name="T21" fmla="*/ 231 h 624"/>
              <a:gd name="T22" fmla="*/ 105 w 105"/>
              <a:gd name="T23" fmla="*/ 309 h 624"/>
              <a:gd name="T24" fmla="*/ 105 w 105"/>
              <a:gd name="T25" fmla="*/ 377 h 624"/>
              <a:gd name="T26" fmla="*/ 105 w 105"/>
              <a:gd name="T27" fmla="*/ 435 h 624"/>
              <a:gd name="T28" fmla="*/ 105 w 105"/>
              <a:gd name="T29" fmla="*/ 488 h 624"/>
              <a:gd name="T30" fmla="*/ 102 w 105"/>
              <a:gd name="T31" fmla="*/ 531 h 624"/>
              <a:gd name="T32" fmla="*/ 99 w 105"/>
              <a:gd name="T33" fmla="*/ 568 h 624"/>
              <a:gd name="T34" fmla="*/ 93 w 105"/>
              <a:gd name="T35" fmla="*/ 596 h 624"/>
              <a:gd name="T36" fmla="*/ 90 w 105"/>
              <a:gd name="T37" fmla="*/ 615 h 624"/>
              <a:gd name="T38" fmla="*/ 83 w 105"/>
              <a:gd name="T39" fmla="*/ 624 h 624"/>
              <a:gd name="T40" fmla="*/ 77 w 105"/>
              <a:gd name="T41" fmla="*/ 624 h 624"/>
              <a:gd name="T42" fmla="*/ 68 w 105"/>
              <a:gd name="T43" fmla="*/ 618 h 624"/>
              <a:gd name="T44" fmla="*/ 59 w 105"/>
              <a:gd name="T45" fmla="*/ 605 h 624"/>
              <a:gd name="T46" fmla="*/ 49 w 105"/>
              <a:gd name="T47" fmla="*/ 590 h 624"/>
              <a:gd name="T48" fmla="*/ 37 w 105"/>
              <a:gd name="T49" fmla="*/ 565 h 624"/>
              <a:gd name="T50" fmla="*/ 31 w 105"/>
              <a:gd name="T51" fmla="*/ 547 h 624"/>
              <a:gd name="T52" fmla="*/ 25 w 105"/>
              <a:gd name="T53" fmla="*/ 531 h 624"/>
              <a:gd name="T54" fmla="*/ 22 w 105"/>
              <a:gd name="T55" fmla="*/ 519 h 624"/>
              <a:gd name="T56" fmla="*/ 22 w 105"/>
              <a:gd name="T57" fmla="*/ 506 h 624"/>
              <a:gd name="T58" fmla="*/ 22 w 105"/>
              <a:gd name="T59" fmla="*/ 491 h 624"/>
              <a:gd name="T60" fmla="*/ 25 w 105"/>
              <a:gd name="T61" fmla="*/ 472 h 624"/>
              <a:gd name="T62" fmla="*/ 28 w 105"/>
              <a:gd name="T63" fmla="*/ 448 h 624"/>
              <a:gd name="T64" fmla="*/ 34 w 105"/>
              <a:gd name="T65" fmla="*/ 417 h 624"/>
              <a:gd name="T66" fmla="*/ 37 w 105"/>
              <a:gd name="T67" fmla="*/ 380 h 624"/>
              <a:gd name="T68" fmla="*/ 37 w 105"/>
              <a:gd name="T69" fmla="*/ 330 h 624"/>
              <a:gd name="T70" fmla="*/ 37 w 105"/>
              <a:gd name="T71" fmla="*/ 275 h 624"/>
              <a:gd name="T72" fmla="*/ 37 w 105"/>
              <a:gd name="T73" fmla="*/ 210 h 624"/>
              <a:gd name="T74" fmla="*/ 31 w 105"/>
              <a:gd name="T75" fmla="*/ 151 h 624"/>
              <a:gd name="T76" fmla="*/ 25 w 105"/>
              <a:gd name="T77" fmla="*/ 105 h 624"/>
              <a:gd name="T78" fmla="*/ 19 w 105"/>
              <a:gd name="T79" fmla="*/ 71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" h="624">
                <a:moveTo>
                  <a:pt x="12" y="55"/>
                </a:moveTo>
                <a:lnTo>
                  <a:pt x="6" y="43"/>
                </a:lnTo>
                <a:lnTo>
                  <a:pt x="3" y="34"/>
                </a:lnTo>
                <a:lnTo>
                  <a:pt x="0" y="27"/>
                </a:lnTo>
                <a:lnTo>
                  <a:pt x="0" y="18"/>
                </a:lnTo>
                <a:lnTo>
                  <a:pt x="0" y="12"/>
                </a:lnTo>
                <a:lnTo>
                  <a:pt x="0" y="9"/>
                </a:lnTo>
                <a:lnTo>
                  <a:pt x="3" y="6"/>
                </a:lnTo>
                <a:lnTo>
                  <a:pt x="9" y="3"/>
                </a:lnTo>
                <a:lnTo>
                  <a:pt x="15" y="0"/>
                </a:lnTo>
                <a:lnTo>
                  <a:pt x="22" y="0"/>
                </a:lnTo>
                <a:lnTo>
                  <a:pt x="31" y="0"/>
                </a:lnTo>
                <a:lnTo>
                  <a:pt x="40" y="3"/>
                </a:lnTo>
                <a:lnTo>
                  <a:pt x="49" y="6"/>
                </a:lnTo>
                <a:lnTo>
                  <a:pt x="62" y="9"/>
                </a:lnTo>
                <a:lnTo>
                  <a:pt x="77" y="15"/>
                </a:lnTo>
                <a:lnTo>
                  <a:pt x="93" y="21"/>
                </a:lnTo>
                <a:lnTo>
                  <a:pt x="96" y="64"/>
                </a:lnTo>
                <a:lnTo>
                  <a:pt x="99" y="111"/>
                </a:lnTo>
                <a:lnTo>
                  <a:pt x="102" y="151"/>
                </a:lnTo>
                <a:lnTo>
                  <a:pt x="102" y="191"/>
                </a:lnTo>
                <a:lnTo>
                  <a:pt x="105" y="231"/>
                </a:lnTo>
                <a:lnTo>
                  <a:pt x="105" y="272"/>
                </a:lnTo>
                <a:lnTo>
                  <a:pt x="105" y="309"/>
                </a:lnTo>
                <a:lnTo>
                  <a:pt x="105" y="343"/>
                </a:lnTo>
                <a:lnTo>
                  <a:pt x="105" y="377"/>
                </a:lnTo>
                <a:lnTo>
                  <a:pt x="105" y="407"/>
                </a:lnTo>
                <a:lnTo>
                  <a:pt x="105" y="435"/>
                </a:lnTo>
                <a:lnTo>
                  <a:pt x="105" y="463"/>
                </a:lnTo>
                <a:lnTo>
                  <a:pt x="105" y="488"/>
                </a:lnTo>
                <a:lnTo>
                  <a:pt x="102" y="509"/>
                </a:lnTo>
                <a:lnTo>
                  <a:pt x="102" y="531"/>
                </a:lnTo>
                <a:lnTo>
                  <a:pt x="99" y="550"/>
                </a:lnTo>
                <a:lnTo>
                  <a:pt x="99" y="568"/>
                </a:lnTo>
                <a:lnTo>
                  <a:pt x="96" y="584"/>
                </a:lnTo>
                <a:lnTo>
                  <a:pt x="93" y="596"/>
                </a:lnTo>
                <a:lnTo>
                  <a:pt x="93" y="605"/>
                </a:lnTo>
                <a:lnTo>
                  <a:pt x="90" y="615"/>
                </a:lnTo>
                <a:lnTo>
                  <a:pt x="87" y="621"/>
                </a:lnTo>
                <a:lnTo>
                  <a:pt x="83" y="624"/>
                </a:lnTo>
                <a:lnTo>
                  <a:pt x="80" y="624"/>
                </a:lnTo>
                <a:lnTo>
                  <a:pt x="77" y="624"/>
                </a:lnTo>
                <a:lnTo>
                  <a:pt x="74" y="621"/>
                </a:lnTo>
                <a:lnTo>
                  <a:pt x="68" y="618"/>
                </a:lnTo>
                <a:lnTo>
                  <a:pt x="65" y="611"/>
                </a:lnTo>
                <a:lnTo>
                  <a:pt x="59" y="605"/>
                </a:lnTo>
                <a:lnTo>
                  <a:pt x="56" y="599"/>
                </a:lnTo>
                <a:lnTo>
                  <a:pt x="49" y="590"/>
                </a:lnTo>
                <a:lnTo>
                  <a:pt x="43" y="577"/>
                </a:lnTo>
                <a:lnTo>
                  <a:pt x="37" y="565"/>
                </a:lnTo>
                <a:lnTo>
                  <a:pt x="34" y="556"/>
                </a:lnTo>
                <a:lnTo>
                  <a:pt x="31" y="547"/>
                </a:lnTo>
                <a:lnTo>
                  <a:pt x="28" y="537"/>
                </a:lnTo>
                <a:lnTo>
                  <a:pt x="25" y="531"/>
                </a:lnTo>
                <a:lnTo>
                  <a:pt x="22" y="525"/>
                </a:lnTo>
                <a:lnTo>
                  <a:pt x="22" y="519"/>
                </a:lnTo>
                <a:lnTo>
                  <a:pt x="22" y="513"/>
                </a:lnTo>
                <a:lnTo>
                  <a:pt x="22" y="506"/>
                </a:lnTo>
                <a:lnTo>
                  <a:pt x="22" y="500"/>
                </a:lnTo>
                <a:lnTo>
                  <a:pt x="22" y="491"/>
                </a:lnTo>
                <a:lnTo>
                  <a:pt x="25" y="482"/>
                </a:lnTo>
                <a:lnTo>
                  <a:pt x="25" y="472"/>
                </a:lnTo>
                <a:lnTo>
                  <a:pt x="28" y="460"/>
                </a:lnTo>
                <a:lnTo>
                  <a:pt x="28" y="448"/>
                </a:lnTo>
                <a:lnTo>
                  <a:pt x="31" y="432"/>
                </a:lnTo>
                <a:lnTo>
                  <a:pt x="34" y="417"/>
                </a:lnTo>
                <a:lnTo>
                  <a:pt x="34" y="398"/>
                </a:lnTo>
                <a:lnTo>
                  <a:pt x="37" y="380"/>
                </a:lnTo>
                <a:lnTo>
                  <a:pt x="37" y="355"/>
                </a:lnTo>
                <a:lnTo>
                  <a:pt x="37" y="330"/>
                </a:lnTo>
                <a:lnTo>
                  <a:pt x="37" y="302"/>
                </a:lnTo>
                <a:lnTo>
                  <a:pt x="37" y="275"/>
                </a:lnTo>
                <a:lnTo>
                  <a:pt x="37" y="241"/>
                </a:lnTo>
                <a:lnTo>
                  <a:pt x="37" y="210"/>
                </a:lnTo>
                <a:lnTo>
                  <a:pt x="34" y="179"/>
                </a:lnTo>
                <a:lnTo>
                  <a:pt x="31" y="151"/>
                </a:lnTo>
                <a:lnTo>
                  <a:pt x="31" y="126"/>
                </a:lnTo>
                <a:lnTo>
                  <a:pt x="25" y="105"/>
                </a:lnTo>
                <a:lnTo>
                  <a:pt x="22" y="86"/>
                </a:lnTo>
                <a:lnTo>
                  <a:pt x="19" y="71"/>
                </a:lnTo>
                <a:lnTo>
                  <a:pt x="12" y="5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9" name="Freeform 58"/>
          <p:cNvSpPr>
            <a:spLocks noChangeArrowheads="1"/>
          </p:cNvSpPr>
          <p:nvPr/>
        </p:nvSpPr>
        <p:spPr bwMode="auto">
          <a:xfrm>
            <a:off x="7089775" y="3748088"/>
            <a:ext cx="1084263" cy="1271587"/>
          </a:xfrm>
          <a:custGeom>
            <a:avLst/>
            <a:gdLst>
              <a:gd name="T0" fmla="*/ 535 w 683"/>
              <a:gd name="T1" fmla="*/ 0 h 801"/>
              <a:gd name="T2" fmla="*/ 569 w 683"/>
              <a:gd name="T3" fmla="*/ 7 h 801"/>
              <a:gd name="T4" fmla="*/ 612 w 683"/>
              <a:gd name="T5" fmla="*/ 28 h 801"/>
              <a:gd name="T6" fmla="*/ 658 w 683"/>
              <a:gd name="T7" fmla="*/ 56 h 801"/>
              <a:gd name="T8" fmla="*/ 683 w 683"/>
              <a:gd name="T9" fmla="*/ 81 h 801"/>
              <a:gd name="T10" fmla="*/ 683 w 683"/>
              <a:gd name="T11" fmla="*/ 99 h 801"/>
              <a:gd name="T12" fmla="*/ 665 w 683"/>
              <a:gd name="T13" fmla="*/ 124 h 801"/>
              <a:gd name="T14" fmla="*/ 658 w 683"/>
              <a:gd name="T15" fmla="*/ 152 h 801"/>
              <a:gd name="T16" fmla="*/ 652 w 683"/>
              <a:gd name="T17" fmla="*/ 204 h 801"/>
              <a:gd name="T18" fmla="*/ 649 w 683"/>
              <a:gd name="T19" fmla="*/ 279 h 801"/>
              <a:gd name="T20" fmla="*/ 649 w 683"/>
              <a:gd name="T21" fmla="*/ 374 h 801"/>
              <a:gd name="T22" fmla="*/ 646 w 683"/>
              <a:gd name="T23" fmla="*/ 467 h 801"/>
              <a:gd name="T24" fmla="*/ 643 w 683"/>
              <a:gd name="T25" fmla="*/ 544 h 801"/>
              <a:gd name="T26" fmla="*/ 640 w 683"/>
              <a:gd name="T27" fmla="*/ 606 h 801"/>
              <a:gd name="T28" fmla="*/ 634 w 683"/>
              <a:gd name="T29" fmla="*/ 665 h 801"/>
              <a:gd name="T30" fmla="*/ 609 w 683"/>
              <a:gd name="T31" fmla="*/ 730 h 801"/>
              <a:gd name="T32" fmla="*/ 578 w 683"/>
              <a:gd name="T33" fmla="*/ 773 h 801"/>
              <a:gd name="T34" fmla="*/ 547 w 683"/>
              <a:gd name="T35" fmla="*/ 795 h 801"/>
              <a:gd name="T36" fmla="*/ 526 w 683"/>
              <a:gd name="T37" fmla="*/ 801 h 801"/>
              <a:gd name="T38" fmla="*/ 513 w 683"/>
              <a:gd name="T39" fmla="*/ 782 h 801"/>
              <a:gd name="T40" fmla="*/ 510 w 683"/>
              <a:gd name="T41" fmla="*/ 748 h 801"/>
              <a:gd name="T42" fmla="*/ 489 w 683"/>
              <a:gd name="T43" fmla="*/ 705 h 801"/>
              <a:gd name="T44" fmla="*/ 433 w 683"/>
              <a:gd name="T45" fmla="*/ 665 h 801"/>
              <a:gd name="T46" fmla="*/ 399 w 683"/>
              <a:gd name="T47" fmla="*/ 634 h 801"/>
              <a:gd name="T48" fmla="*/ 396 w 683"/>
              <a:gd name="T49" fmla="*/ 619 h 801"/>
              <a:gd name="T50" fmla="*/ 424 w 683"/>
              <a:gd name="T51" fmla="*/ 619 h 801"/>
              <a:gd name="T52" fmla="*/ 473 w 683"/>
              <a:gd name="T53" fmla="*/ 631 h 801"/>
              <a:gd name="T54" fmla="*/ 516 w 683"/>
              <a:gd name="T55" fmla="*/ 637 h 801"/>
              <a:gd name="T56" fmla="*/ 535 w 683"/>
              <a:gd name="T57" fmla="*/ 631 h 801"/>
              <a:gd name="T58" fmla="*/ 544 w 683"/>
              <a:gd name="T59" fmla="*/ 606 h 801"/>
              <a:gd name="T60" fmla="*/ 550 w 683"/>
              <a:gd name="T61" fmla="*/ 566 h 801"/>
              <a:gd name="T62" fmla="*/ 553 w 683"/>
              <a:gd name="T63" fmla="*/ 526 h 801"/>
              <a:gd name="T64" fmla="*/ 556 w 683"/>
              <a:gd name="T65" fmla="*/ 464 h 801"/>
              <a:gd name="T66" fmla="*/ 556 w 683"/>
              <a:gd name="T67" fmla="*/ 387 h 801"/>
              <a:gd name="T68" fmla="*/ 556 w 683"/>
              <a:gd name="T69" fmla="*/ 291 h 801"/>
              <a:gd name="T70" fmla="*/ 556 w 683"/>
              <a:gd name="T71" fmla="*/ 208 h 801"/>
              <a:gd name="T72" fmla="*/ 553 w 683"/>
              <a:gd name="T73" fmla="*/ 146 h 801"/>
              <a:gd name="T74" fmla="*/ 550 w 683"/>
              <a:gd name="T75" fmla="*/ 109 h 801"/>
              <a:gd name="T76" fmla="*/ 538 w 683"/>
              <a:gd name="T77" fmla="*/ 84 h 801"/>
              <a:gd name="T78" fmla="*/ 501 w 683"/>
              <a:gd name="T79" fmla="*/ 75 h 801"/>
              <a:gd name="T80" fmla="*/ 489 w 683"/>
              <a:gd name="T81" fmla="*/ 78 h 801"/>
              <a:gd name="T82" fmla="*/ 461 w 683"/>
              <a:gd name="T83" fmla="*/ 81 h 801"/>
              <a:gd name="T84" fmla="*/ 417 w 683"/>
              <a:gd name="T85" fmla="*/ 90 h 801"/>
              <a:gd name="T86" fmla="*/ 362 w 683"/>
              <a:gd name="T87" fmla="*/ 99 h 801"/>
              <a:gd name="T88" fmla="*/ 294 w 683"/>
              <a:gd name="T89" fmla="*/ 115 h 801"/>
              <a:gd name="T90" fmla="*/ 210 w 683"/>
              <a:gd name="T91" fmla="*/ 133 h 801"/>
              <a:gd name="T92" fmla="*/ 111 w 683"/>
              <a:gd name="T93" fmla="*/ 155 h 801"/>
              <a:gd name="T94" fmla="*/ 0 w 683"/>
              <a:gd name="T95" fmla="*/ 180 h 801"/>
              <a:gd name="T96" fmla="*/ 19 w 683"/>
              <a:gd name="T97" fmla="*/ 127 h 801"/>
              <a:gd name="T98" fmla="*/ 56 w 683"/>
              <a:gd name="T99" fmla="*/ 118 h 801"/>
              <a:gd name="T100" fmla="*/ 115 w 683"/>
              <a:gd name="T101" fmla="*/ 106 h 801"/>
              <a:gd name="T102" fmla="*/ 189 w 683"/>
              <a:gd name="T103" fmla="*/ 90 h 801"/>
              <a:gd name="T104" fmla="*/ 272 w 683"/>
              <a:gd name="T105" fmla="*/ 68 h 801"/>
              <a:gd name="T106" fmla="*/ 343 w 683"/>
              <a:gd name="T107" fmla="*/ 53 h 801"/>
              <a:gd name="T108" fmla="*/ 396 w 683"/>
              <a:gd name="T109" fmla="*/ 41 h 801"/>
              <a:gd name="T110" fmla="*/ 436 w 683"/>
              <a:gd name="T111" fmla="*/ 31 h 801"/>
              <a:gd name="T112" fmla="*/ 482 w 683"/>
              <a:gd name="T113" fmla="*/ 25 h 801"/>
              <a:gd name="T114" fmla="*/ 510 w 683"/>
              <a:gd name="T115" fmla="*/ 13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83" h="801">
                <a:moveTo>
                  <a:pt x="513" y="10"/>
                </a:moveTo>
                <a:lnTo>
                  <a:pt x="519" y="4"/>
                </a:lnTo>
                <a:lnTo>
                  <a:pt x="526" y="0"/>
                </a:lnTo>
                <a:lnTo>
                  <a:pt x="535" y="0"/>
                </a:lnTo>
                <a:lnTo>
                  <a:pt x="547" y="0"/>
                </a:lnTo>
                <a:lnTo>
                  <a:pt x="553" y="0"/>
                </a:lnTo>
                <a:lnTo>
                  <a:pt x="560" y="4"/>
                </a:lnTo>
                <a:lnTo>
                  <a:pt x="569" y="7"/>
                </a:lnTo>
                <a:lnTo>
                  <a:pt x="578" y="10"/>
                </a:lnTo>
                <a:lnTo>
                  <a:pt x="587" y="13"/>
                </a:lnTo>
                <a:lnTo>
                  <a:pt x="600" y="19"/>
                </a:lnTo>
                <a:lnTo>
                  <a:pt x="612" y="28"/>
                </a:lnTo>
                <a:lnTo>
                  <a:pt x="624" y="34"/>
                </a:lnTo>
                <a:lnTo>
                  <a:pt x="637" y="44"/>
                </a:lnTo>
                <a:lnTo>
                  <a:pt x="649" y="50"/>
                </a:lnTo>
                <a:lnTo>
                  <a:pt x="658" y="56"/>
                </a:lnTo>
                <a:lnTo>
                  <a:pt x="668" y="65"/>
                </a:lnTo>
                <a:lnTo>
                  <a:pt x="674" y="68"/>
                </a:lnTo>
                <a:lnTo>
                  <a:pt x="680" y="75"/>
                </a:lnTo>
                <a:lnTo>
                  <a:pt x="683" y="81"/>
                </a:lnTo>
                <a:lnTo>
                  <a:pt x="683" y="84"/>
                </a:lnTo>
                <a:lnTo>
                  <a:pt x="683" y="90"/>
                </a:lnTo>
                <a:lnTo>
                  <a:pt x="683" y="93"/>
                </a:lnTo>
                <a:lnTo>
                  <a:pt x="683" y="99"/>
                </a:lnTo>
                <a:lnTo>
                  <a:pt x="680" y="102"/>
                </a:lnTo>
                <a:lnTo>
                  <a:pt x="677" y="112"/>
                </a:lnTo>
                <a:lnTo>
                  <a:pt x="668" y="121"/>
                </a:lnTo>
                <a:lnTo>
                  <a:pt x="665" y="124"/>
                </a:lnTo>
                <a:lnTo>
                  <a:pt x="665" y="130"/>
                </a:lnTo>
                <a:lnTo>
                  <a:pt x="662" y="133"/>
                </a:lnTo>
                <a:lnTo>
                  <a:pt x="658" y="143"/>
                </a:lnTo>
                <a:lnTo>
                  <a:pt x="658" y="152"/>
                </a:lnTo>
                <a:lnTo>
                  <a:pt x="655" y="161"/>
                </a:lnTo>
                <a:lnTo>
                  <a:pt x="655" y="174"/>
                </a:lnTo>
                <a:lnTo>
                  <a:pt x="655" y="189"/>
                </a:lnTo>
                <a:lnTo>
                  <a:pt x="652" y="204"/>
                </a:lnTo>
                <a:lnTo>
                  <a:pt x="652" y="220"/>
                </a:lnTo>
                <a:lnTo>
                  <a:pt x="652" y="238"/>
                </a:lnTo>
                <a:lnTo>
                  <a:pt x="649" y="257"/>
                </a:lnTo>
                <a:lnTo>
                  <a:pt x="649" y="279"/>
                </a:lnTo>
                <a:lnTo>
                  <a:pt x="649" y="300"/>
                </a:lnTo>
                <a:lnTo>
                  <a:pt x="649" y="325"/>
                </a:lnTo>
                <a:lnTo>
                  <a:pt x="649" y="350"/>
                </a:lnTo>
                <a:lnTo>
                  <a:pt x="649" y="374"/>
                </a:lnTo>
                <a:lnTo>
                  <a:pt x="649" y="399"/>
                </a:lnTo>
                <a:lnTo>
                  <a:pt x="649" y="424"/>
                </a:lnTo>
                <a:lnTo>
                  <a:pt x="649" y="445"/>
                </a:lnTo>
                <a:lnTo>
                  <a:pt x="646" y="467"/>
                </a:lnTo>
                <a:lnTo>
                  <a:pt x="646" y="489"/>
                </a:lnTo>
                <a:lnTo>
                  <a:pt x="646" y="510"/>
                </a:lnTo>
                <a:lnTo>
                  <a:pt x="646" y="529"/>
                </a:lnTo>
                <a:lnTo>
                  <a:pt x="643" y="544"/>
                </a:lnTo>
                <a:lnTo>
                  <a:pt x="643" y="563"/>
                </a:lnTo>
                <a:lnTo>
                  <a:pt x="643" y="578"/>
                </a:lnTo>
                <a:lnTo>
                  <a:pt x="640" y="594"/>
                </a:lnTo>
                <a:lnTo>
                  <a:pt x="640" y="606"/>
                </a:lnTo>
                <a:lnTo>
                  <a:pt x="640" y="622"/>
                </a:lnTo>
                <a:lnTo>
                  <a:pt x="637" y="631"/>
                </a:lnTo>
                <a:lnTo>
                  <a:pt x="637" y="643"/>
                </a:lnTo>
                <a:lnTo>
                  <a:pt x="634" y="665"/>
                </a:lnTo>
                <a:lnTo>
                  <a:pt x="628" y="683"/>
                </a:lnTo>
                <a:lnTo>
                  <a:pt x="621" y="699"/>
                </a:lnTo>
                <a:lnTo>
                  <a:pt x="618" y="717"/>
                </a:lnTo>
                <a:lnTo>
                  <a:pt x="609" y="730"/>
                </a:lnTo>
                <a:lnTo>
                  <a:pt x="603" y="745"/>
                </a:lnTo>
                <a:lnTo>
                  <a:pt x="597" y="755"/>
                </a:lnTo>
                <a:lnTo>
                  <a:pt x="587" y="764"/>
                </a:lnTo>
                <a:lnTo>
                  <a:pt x="578" y="773"/>
                </a:lnTo>
                <a:lnTo>
                  <a:pt x="569" y="779"/>
                </a:lnTo>
                <a:lnTo>
                  <a:pt x="563" y="785"/>
                </a:lnTo>
                <a:lnTo>
                  <a:pt x="556" y="792"/>
                </a:lnTo>
                <a:lnTo>
                  <a:pt x="547" y="795"/>
                </a:lnTo>
                <a:lnTo>
                  <a:pt x="541" y="798"/>
                </a:lnTo>
                <a:lnTo>
                  <a:pt x="538" y="801"/>
                </a:lnTo>
                <a:lnTo>
                  <a:pt x="532" y="801"/>
                </a:lnTo>
                <a:lnTo>
                  <a:pt x="526" y="801"/>
                </a:lnTo>
                <a:lnTo>
                  <a:pt x="522" y="798"/>
                </a:lnTo>
                <a:lnTo>
                  <a:pt x="519" y="795"/>
                </a:lnTo>
                <a:lnTo>
                  <a:pt x="516" y="789"/>
                </a:lnTo>
                <a:lnTo>
                  <a:pt x="513" y="782"/>
                </a:lnTo>
                <a:lnTo>
                  <a:pt x="510" y="776"/>
                </a:lnTo>
                <a:lnTo>
                  <a:pt x="510" y="767"/>
                </a:lnTo>
                <a:lnTo>
                  <a:pt x="510" y="758"/>
                </a:lnTo>
                <a:lnTo>
                  <a:pt x="510" y="748"/>
                </a:lnTo>
                <a:lnTo>
                  <a:pt x="507" y="736"/>
                </a:lnTo>
                <a:lnTo>
                  <a:pt x="501" y="727"/>
                </a:lnTo>
                <a:lnTo>
                  <a:pt x="495" y="717"/>
                </a:lnTo>
                <a:lnTo>
                  <a:pt x="489" y="705"/>
                </a:lnTo>
                <a:lnTo>
                  <a:pt x="476" y="696"/>
                </a:lnTo>
                <a:lnTo>
                  <a:pt x="464" y="683"/>
                </a:lnTo>
                <a:lnTo>
                  <a:pt x="448" y="674"/>
                </a:lnTo>
                <a:lnTo>
                  <a:pt x="433" y="665"/>
                </a:lnTo>
                <a:lnTo>
                  <a:pt x="424" y="656"/>
                </a:lnTo>
                <a:lnTo>
                  <a:pt x="411" y="646"/>
                </a:lnTo>
                <a:lnTo>
                  <a:pt x="405" y="640"/>
                </a:lnTo>
                <a:lnTo>
                  <a:pt x="399" y="634"/>
                </a:lnTo>
                <a:lnTo>
                  <a:pt x="396" y="628"/>
                </a:lnTo>
                <a:lnTo>
                  <a:pt x="393" y="625"/>
                </a:lnTo>
                <a:lnTo>
                  <a:pt x="393" y="622"/>
                </a:lnTo>
                <a:lnTo>
                  <a:pt x="396" y="619"/>
                </a:lnTo>
                <a:lnTo>
                  <a:pt x="399" y="619"/>
                </a:lnTo>
                <a:lnTo>
                  <a:pt x="405" y="619"/>
                </a:lnTo>
                <a:lnTo>
                  <a:pt x="414" y="619"/>
                </a:lnTo>
                <a:lnTo>
                  <a:pt x="424" y="619"/>
                </a:lnTo>
                <a:lnTo>
                  <a:pt x="433" y="622"/>
                </a:lnTo>
                <a:lnTo>
                  <a:pt x="445" y="625"/>
                </a:lnTo>
                <a:lnTo>
                  <a:pt x="458" y="628"/>
                </a:lnTo>
                <a:lnTo>
                  <a:pt x="473" y="631"/>
                </a:lnTo>
                <a:lnTo>
                  <a:pt x="485" y="634"/>
                </a:lnTo>
                <a:lnTo>
                  <a:pt x="498" y="634"/>
                </a:lnTo>
                <a:lnTo>
                  <a:pt x="507" y="637"/>
                </a:lnTo>
                <a:lnTo>
                  <a:pt x="516" y="637"/>
                </a:lnTo>
                <a:lnTo>
                  <a:pt x="522" y="637"/>
                </a:lnTo>
                <a:lnTo>
                  <a:pt x="529" y="637"/>
                </a:lnTo>
                <a:lnTo>
                  <a:pt x="532" y="634"/>
                </a:lnTo>
                <a:lnTo>
                  <a:pt x="535" y="631"/>
                </a:lnTo>
                <a:lnTo>
                  <a:pt x="538" y="628"/>
                </a:lnTo>
                <a:lnTo>
                  <a:pt x="541" y="622"/>
                </a:lnTo>
                <a:lnTo>
                  <a:pt x="544" y="612"/>
                </a:lnTo>
                <a:lnTo>
                  <a:pt x="544" y="606"/>
                </a:lnTo>
                <a:lnTo>
                  <a:pt x="547" y="597"/>
                </a:lnTo>
                <a:lnTo>
                  <a:pt x="550" y="585"/>
                </a:lnTo>
                <a:lnTo>
                  <a:pt x="550" y="572"/>
                </a:lnTo>
                <a:lnTo>
                  <a:pt x="550" y="566"/>
                </a:lnTo>
                <a:lnTo>
                  <a:pt x="550" y="557"/>
                </a:lnTo>
                <a:lnTo>
                  <a:pt x="553" y="547"/>
                </a:lnTo>
                <a:lnTo>
                  <a:pt x="553" y="538"/>
                </a:lnTo>
                <a:lnTo>
                  <a:pt x="553" y="526"/>
                </a:lnTo>
                <a:lnTo>
                  <a:pt x="553" y="513"/>
                </a:lnTo>
                <a:lnTo>
                  <a:pt x="553" y="498"/>
                </a:lnTo>
                <a:lnTo>
                  <a:pt x="553" y="483"/>
                </a:lnTo>
                <a:lnTo>
                  <a:pt x="556" y="464"/>
                </a:lnTo>
                <a:lnTo>
                  <a:pt x="556" y="449"/>
                </a:lnTo>
                <a:lnTo>
                  <a:pt x="556" y="430"/>
                </a:lnTo>
                <a:lnTo>
                  <a:pt x="556" y="408"/>
                </a:lnTo>
                <a:lnTo>
                  <a:pt x="556" y="387"/>
                </a:lnTo>
                <a:lnTo>
                  <a:pt x="556" y="365"/>
                </a:lnTo>
                <a:lnTo>
                  <a:pt x="556" y="340"/>
                </a:lnTo>
                <a:lnTo>
                  <a:pt x="556" y="316"/>
                </a:lnTo>
                <a:lnTo>
                  <a:pt x="556" y="291"/>
                </a:lnTo>
                <a:lnTo>
                  <a:pt x="556" y="269"/>
                </a:lnTo>
                <a:lnTo>
                  <a:pt x="556" y="248"/>
                </a:lnTo>
                <a:lnTo>
                  <a:pt x="556" y="226"/>
                </a:lnTo>
                <a:lnTo>
                  <a:pt x="556" y="208"/>
                </a:lnTo>
                <a:lnTo>
                  <a:pt x="556" y="192"/>
                </a:lnTo>
                <a:lnTo>
                  <a:pt x="553" y="174"/>
                </a:lnTo>
                <a:lnTo>
                  <a:pt x="553" y="161"/>
                </a:lnTo>
                <a:lnTo>
                  <a:pt x="553" y="146"/>
                </a:lnTo>
                <a:lnTo>
                  <a:pt x="553" y="136"/>
                </a:lnTo>
                <a:lnTo>
                  <a:pt x="550" y="124"/>
                </a:lnTo>
                <a:lnTo>
                  <a:pt x="550" y="115"/>
                </a:lnTo>
                <a:lnTo>
                  <a:pt x="550" y="109"/>
                </a:lnTo>
                <a:lnTo>
                  <a:pt x="547" y="102"/>
                </a:lnTo>
                <a:lnTo>
                  <a:pt x="547" y="96"/>
                </a:lnTo>
                <a:lnTo>
                  <a:pt x="544" y="93"/>
                </a:lnTo>
                <a:lnTo>
                  <a:pt x="538" y="84"/>
                </a:lnTo>
                <a:lnTo>
                  <a:pt x="529" y="81"/>
                </a:lnTo>
                <a:lnTo>
                  <a:pt x="516" y="75"/>
                </a:lnTo>
                <a:lnTo>
                  <a:pt x="510" y="75"/>
                </a:lnTo>
                <a:lnTo>
                  <a:pt x="501" y="75"/>
                </a:lnTo>
                <a:lnTo>
                  <a:pt x="498" y="75"/>
                </a:lnTo>
                <a:lnTo>
                  <a:pt x="495" y="75"/>
                </a:lnTo>
                <a:lnTo>
                  <a:pt x="492" y="75"/>
                </a:lnTo>
                <a:lnTo>
                  <a:pt x="489" y="78"/>
                </a:lnTo>
                <a:lnTo>
                  <a:pt x="482" y="78"/>
                </a:lnTo>
                <a:lnTo>
                  <a:pt x="476" y="78"/>
                </a:lnTo>
                <a:lnTo>
                  <a:pt x="467" y="81"/>
                </a:lnTo>
                <a:lnTo>
                  <a:pt x="461" y="81"/>
                </a:lnTo>
                <a:lnTo>
                  <a:pt x="451" y="84"/>
                </a:lnTo>
                <a:lnTo>
                  <a:pt x="439" y="84"/>
                </a:lnTo>
                <a:lnTo>
                  <a:pt x="430" y="87"/>
                </a:lnTo>
                <a:lnTo>
                  <a:pt x="417" y="90"/>
                </a:lnTo>
                <a:lnTo>
                  <a:pt x="405" y="93"/>
                </a:lnTo>
                <a:lnTo>
                  <a:pt x="393" y="93"/>
                </a:lnTo>
                <a:lnTo>
                  <a:pt x="377" y="96"/>
                </a:lnTo>
                <a:lnTo>
                  <a:pt x="362" y="99"/>
                </a:lnTo>
                <a:lnTo>
                  <a:pt x="346" y="102"/>
                </a:lnTo>
                <a:lnTo>
                  <a:pt x="328" y="109"/>
                </a:lnTo>
                <a:lnTo>
                  <a:pt x="312" y="112"/>
                </a:lnTo>
                <a:lnTo>
                  <a:pt x="294" y="115"/>
                </a:lnTo>
                <a:lnTo>
                  <a:pt x="272" y="121"/>
                </a:lnTo>
                <a:lnTo>
                  <a:pt x="254" y="124"/>
                </a:lnTo>
                <a:lnTo>
                  <a:pt x="232" y="127"/>
                </a:lnTo>
                <a:lnTo>
                  <a:pt x="210" y="133"/>
                </a:lnTo>
                <a:lnTo>
                  <a:pt x="186" y="140"/>
                </a:lnTo>
                <a:lnTo>
                  <a:pt x="161" y="143"/>
                </a:lnTo>
                <a:lnTo>
                  <a:pt x="136" y="149"/>
                </a:lnTo>
                <a:lnTo>
                  <a:pt x="111" y="155"/>
                </a:lnTo>
                <a:lnTo>
                  <a:pt x="84" y="161"/>
                </a:lnTo>
                <a:lnTo>
                  <a:pt x="59" y="167"/>
                </a:lnTo>
                <a:lnTo>
                  <a:pt x="28" y="174"/>
                </a:lnTo>
                <a:lnTo>
                  <a:pt x="0" y="180"/>
                </a:lnTo>
                <a:lnTo>
                  <a:pt x="0" y="127"/>
                </a:lnTo>
                <a:lnTo>
                  <a:pt x="6" y="127"/>
                </a:lnTo>
                <a:lnTo>
                  <a:pt x="9" y="127"/>
                </a:lnTo>
                <a:lnTo>
                  <a:pt x="19" y="127"/>
                </a:lnTo>
                <a:lnTo>
                  <a:pt x="25" y="124"/>
                </a:lnTo>
                <a:lnTo>
                  <a:pt x="34" y="124"/>
                </a:lnTo>
                <a:lnTo>
                  <a:pt x="47" y="121"/>
                </a:lnTo>
                <a:lnTo>
                  <a:pt x="56" y="118"/>
                </a:lnTo>
                <a:lnTo>
                  <a:pt x="68" y="115"/>
                </a:lnTo>
                <a:lnTo>
                  <a:pt x="84" y="112"/>
                </a:lnTo>
                <a:lnTo>
                  <a:pt x="99" y="109"/>
                </a:lnTo>
                <a:lnTo>
                  <a:pt x="115" y="106"/>
                </a:lnTo>
                <a:lnTo>
                  <a:pt x="130" y="102"/>
                </a:lnTo>
                <a:lnTo>
                  <a:pt x="149" y="99"/>
                </a:lnTo>
                <a:lnTo>
                  <a:pt x="167" y="93"/>
                </a:lnTo>
                <a:lnTo>
                  <a:pt x="189" y="90"/>
                </a:lnTo>
                <a:lnTo>
                  <a:pt x="210" y="84"/>
                </a:lnTo>
                <a:lnTo>
                  <a:pt x="232" y="78"/>
                </a:lnTo>
                <a:lnTo>
                  <a:pt x="254" y="75"/>
                </a:lnTo>
                <a:lnTo>
                  <a:pt x="272" y="68"/>
                </a:lnTo>
                <a:lnTo>
                  <a:pt x="291" y="65"/>
                </a:lnTo>
                <a:lnTo>
                  <a:pt x="309" y="59"/>
                </a:lnTo>
                <a:lnTo>
                  <a:pt x="325" y="56"/>
                </a:lnTo>
                <a:lnTo>
                  <a:pt x="343" y="53"/>
                </a:lnTo>
                <a:lnTo>
                  <a:pt x="356" y="50"/>
                </a:lnTo>
                <a:lnTo>
                  <a:pt x="371" y="47"/>
                </a:lnTo>
                <a:lnTo>
                  <a:pt x="383" y="44"/>
                </a:lnTo>
                <a:lnTo>
                  <a:pt x="396" y="41"/>
                </a:lnTo>
                <a:lnTo>
                  <a:pt x="408" y="38"/>
                </a:lnTo>
                <a:lnTo>
                  <a:pt x="417" y="38"/>
                </a:lnTo>
                <a:lnTo>
                  <a:pt x="430" y="34"/>
                </a:lnTo>
                <a:lnTo>
                  <a:pt x="436" y="31"/>
                </a:lnTo>
                <a:lnTo>
                  <a:pt x="445" y="31"/>
                </a:lnTo>
                <a:lnTo>
                  <a:pt x="461" y="28"/>
                </a:lnTo>
                <a:lnTo>
                  <a:pt x="473" y="28"/>
                </a:lnTo>
                <a:lnTo>
                  <a:pt x="482" y="25"/>
                </a:lnTo>
                <a:lnTo>
                  <a:pt x="492" y="22"/>
                </a:lnTo>
                <a:lnTo>
                  <a:pt x="501" y="19"/>
                </a:lnTo>
                <a:lnTo>
                  <a:pt x="507" y="16"/>
                </a:lnTo>
                <a:lnTo>
                  <a:pt x="510" y="13"/>
                </a:lnTo>
                <a:lnTo>
                  <a:pt x="513" y="1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80" name="Freeform 59"/>
          <p:cNvSpPr>
            <a:spLocks noChangeArrowheads="1"/>
          </p:cNvSpPr>
          <p:nvPr/>
        </p:nvSpPr>
        <p:spPr bwMode="auto">
          <a:xfrm>
            <a:off x="7340600" y="3940175"/>
            <a:ext cx="136525" cy="239713"/>
          </a:xfrm>
          <a:custGeom>
            <a:avLst/>
            <a:gdLst>
              <a:gd name="T0" fmla="*/ 0 w 86"/>
              <a:gd name="T1" fmla="*/ 0 h 151"/>
              <a:gd name="T2" fmla="*/ 18 w 86"/>
              <a:gd name="T3" fmla="*/ 12 h 151"/>
              <a:gd name="T4" fmla="*/ 37 w 86"/>
              <a:gd name="T5" fmla="*/ 25 h 151"/>
              <a:gd name="T6" fmla="*/ 52 w 86"/>
              <a:gd name="T7" fmla="*/ 34 h 151"/>
              <a:gd name="T8" fmla="*/ 65 w 86"/>
              <a:gd name="T9" fmla="*/ 46 h 151"/>
              <a:gd name="T10" fmla="*/ 74 w 86"/>
              <a:gd name="T11" fmla="*/ 59 h 151"/>
              <a:gd name="T12" fmla="*/ 80 w 86"/>
              <a:gd name="T13" fmla="*/ 71 h 151"/>
              <a:gd name="T14" fmla="*/ 86 w 86"/>
              <a:gd name="T15" fmla="*/ 87 h 151"/>
              <a:gd name="T16" fmla="*/ 86 w 86"/>
              <a:gd name="T17" fmla="*/ 99 h 151"/>
              <a:gd name="T18" fmla="*/ 86 w 86"/>
              <a:gd name="T19" fmla="*/ 111 h 151"/>
              <a:gd name="T20" fmla="*/ 86 w 86"/>
              <a:gd name="T21" fmla="*/ 121 h 151"/>
              <a:gd name="T22" fmla="*/ 83 w 86"/>
              <a:gd name="T23" fmla="*/ 130 h 151"/>
              <a:gd name="T24" fmla="*/ 83 w 86"/>
              <a:gd name="T25" fmla="*/ 139 h 151"/>
              <a:gd name="T26" fmla="*/ 80 w 86"/>
              <a:gd name="T27" fmla="*/ 145 h 151"/>
              <a:gd name="T28" fmla="*/ 77 w 86"/>
              <a:gd name="T29" fmla="*/ 148 h 151"/>
              <a:gd name="T30" fmla="*/ 71 w 86"/>
              <a:gd name="T31" fmla="*/ 151 h 151"/>
              <a:gd name="T32" fmla="*/ 68 w 86"/>
              <a:gd name="T33" fmla="*/ 151 h 151"/>
              <a:gd name="T34" fmla="*/ 65 w 86"/>
              <a:gd name="T35" fmla="*/ 151 h 151"/>
              <a:gd name="T36" fmla="*/ 59 w 86"/>
              <a:gd name="T37" fmla="*/ 151 h 151"/>
              <a:gd name="T38" fmla="*/ 55 w 86"/>
              <a:gd name="T39" fmla="*/ 148 h 151"/>
              <a:gd name="T40" fmla="*/ 49 w 86"/>
              <a:gd name="T41" fmla="*/ 145 h 151"/>
              <a:gd name="T42" fmla="*/ 43 w 86"/>
              <a:gd name="T43" fmla="*/ 139 h 151"/>
              <a:gd name="T44" fmla="*/ 37 w 86"/>
              <a:gd name="T45" fmla="*/ 133 h 151"/>
              <a:gd name="T46" fmla="*/ 31 w 86"/>
              <a:gd name="T47" fmla="*/ 127 h 151"/>
              <a:gd name="T48" fmla="*/ 21 w 86"/>
              <a:gd name="T49" fmla="*/ 117 h 151"/>
              <a:gd name="T50" fmla="*/ 15 w 86"/>
              <a:gd name="T51" fmla="*/ 108 h 151"/>
              <a:gd name="T52" fmla="*/ 9 w 86"/>
              <a:gd name="T53" fmla="*/ 96 h 151"/>
              <a:gd name="T54" fmla="*/ 6 w 86"/>
              <a:gd name="T55" fmla="*/ 83 h 151"/>
              <a:gd name="T56" fmla="*/ 3 w 86"/>
              <a:gd name="T57" fmla="*/ 68 h 151"/>
              <a:gd name="T58" fmla="*/ 0 w 86"/>
              <a:gd name="T59" fmla="*/ 53 h 151"/>
              <a:gd name="T60" fmla="*/ 0 w 86"/>
              <a:gd name="T61" fmla="*/ 37 h 151"/>
              <a:gd name="T62" fmla="*/ 0 w 86"/>
              <a:gd name="T63" fmla="*/ 19 h 151"/>
              <a:gd name="T64" fmla="*/ 0 w 86"/>
              <a:gd name="T6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" h="151">
                <a:moveTo>
                  <a:pt x="0" y="0"/>
                </a:moveTo>
                <a:lnTo>
                  <a:pt x="18" y="12"/>
                </a:lnTo>
                <a:lnTo>
                  <a:pt x="37" y="25"/>
                </a:lnTo>
                <a:lnTo>
                  <a:pt x="52" y="34"/>
                </a:lnTo>
                <a:lnTo>
                  <a:pt x="65" y="46"/>
                </a:lnTo>
                <a:lnTo>
                  <a:pt x="74" y="59"/>
                </a:lnTo>
                <a:lnTo>
                  <a:pt x="80" y="71"/>
                </a:lnTo>
                <a:lnTo>
                  <a:pt x="86" y="87"/>
                </a:lnTo>
                <a:lnTo>
                  <a:pt x="86" y="99"/>
                </a:lnTo>
                <a:lnTo>
                  <a:pt x="86" y="111"/>
                </a:lnTo>
                <a:lnTo>
                  <a:pt x="86" y="121"/>
                </a:lnTo>
                <a:lnTo>
                  <a:pt x="83" y="130"/>
                </a:lnTo>
                <a:lnTo>
                  <a:pt x="83" y="139"/>
                </a:lnTo>
                <a:lnTo>
                  <a:pt x="80" y="145"/>
                </a:lnTo>
                <a:lnTo>
                  <a:pt x="77" y="148"/>
                </a:lnTo>
                <a:lnTo>
                  <a:pt x="71" y="151"/>
                </a:lnTo>
                <a:lnTo>
                  <a:pt x="68" y="151"/>
                </a:lnTo>
                <a:lnTo>
                  <a:pt x="65" y="151"/>
                </a:lnTo>
                <a:lnTo>
                  <a:pt x="59" y="151"/>
                </a:lnTo>
                <a:lnTo>
                  <a:pt x="55" y="148"/>
                </a:lnTo>
                <a:lnTo>
                  <a:pt x="49" y="145"/>
                </a:lnTo>
                <a:lnTo>
                  <a:pt x="43" y="139"/>
                </a:lnTo>
                <a:lnTo>
                  <a:pt x="37" y="133"/>
                </a:lnTo>
                <a:lnTo>
                  <a:pt x="31" y="127"/>
                </a:lnTo>
                <a:lnTo>
                  <a:pt x="21" y="117"/>
                </a:lnTo>
                <a:lnTo>
                  <a:pt x="15" y="108"/>
                </a:lnTo>
                <a:lnTo>
                  <a:pt x="9" y="96"/>
                </a:lnTo>
                <a:lnTo>
                  <a:pt x="6" y="83"/>
                </a:lnTo>
                <a:lnTo>
                  <a:pt x="3" y="68"/>
                </a:lnTo>
                <a:lnTo>
                  <a:pt x="0" y="53"/>
                </a:lnTo>
                <a:lnTo>
                  <a:pt x="0" y="37"/>
                </a:lnTo>
                <a:lnTo>
                  <a:pt x="0" y="19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81" name="Freeform 60"/>
          <p:cNvSpPr>
            <a:spLocks noChangeArrowheads="1"/>
          </p:cNvSpPr>
          <p:nvPr/>
        </p:nvSpPr>
        <p:spPr bwMode="auto">
          <a:xfrm>
            <a:off x="7535863" y="3856038"/>
            <a:ext cx="241300" cy="384175"/>
          </a:xfrm>
          <a:custGeom>
            <a:avLst/>
            <a:gdLst>
              <a:gd name="T0" fmla="*/ 0 w 152"/>
              <a:gd name="T1" fmla="*/ 242 h 242"/>
              <a:gd name="T2" fmla="*/ 16 w 152"/>
              <a:gd name="T3" fmla="*/ 208 h 242"/>
              <a:gd name="T4" fmla="*/ 28 w 152"/>
              <a:gd name="T5" fmla="*/ 174 h 242"/>
              <a:gd name="T6" fmla="*/ 41 w 152"/>
              <a:gd name="T7" fmla="*/ 143 h 242"/>
              <a:gd name="T8" fmla="*/ 50 w 152"/>
              <a:gd name="T9" fmla="*/ 112 h 242"/>
              <a:gd name="T10" fmla="*/ 56 w 152"/>
              <a:gd name="T11" fmla="*/ 81 h 242"/>
              <a:gd name="T12" fmla="*/ 62 w 152"/>
              <a:gd name="T13" fmla="*/ 53 h 242"/>
              <a:gd name="T14" fmla="*/ 65 w 152"/>
              <a:gd name="T15" fmla="*/ 25 h 242"/>
              <a:gd name="T16" fmla="*/ 65 w 152"/>
              <a:gd name="T17" fmla="*/ 0 h 242"/>
              <a:gd name="T18" fmla="*/ 78 w 152"/>
              <a:gd name="T19" fmla="*/ 10 h 242"/>
              <a:gd name="T20" fmla="*/ 90 w 152"/>
              <a:gd name="T21" fmla="*/ 16 h 242"/>
              <a:gd name="T22" fmla="*/ 102 w 152"/>
              <a:gd name="T23" fmla="*/ 22 h 242"/>
              <a:gd name="T24" fmla="*/ 112 w 152"/>
              <a:gd name="T25" fmla="*/ 31 h 242"/>
              <a:gd name="T26" fmla="*/ 118 w 152"/>
              <a:gd name="T27" fmla="*/ 38 h 242"/>
              <a:gd name="T28" fmla="*/ 124 w 152"/>
              <a:gd name="T29" fmla="*/ 44 h 242"/>
              <a:gd name="T30" fmla="*/ 130 w 152"/>
              <a:gd name="T31" fmla="*/ 47 h 242"/>
              <a:gd name="T32" fmla="*/ 136 w 152"/>
              <a:gd name="T33" fmla="*/ 53 h 242"/>
              <a:gd name="T34" fmla="*/ 143 w 152"/>
              <a:gd name="T35" fmla="*/ 62 h 242"/>
              <a:gd name="T36" fmla="*/ 149 w 152"/>
              <a:gd name="T37" fmla="*/ 72 h 242"/>
              <a:gd name="T38" fmla="*/ 152 w 152"/>
              <a:gd name="T39" fmla="*/ 78 h 242"/>
              <a:gd name="T40" fmla="*/ 152 w 152"/>
              <a:gd name="T41" fmla="*/ 84 h 242"/>
              <a:gd name="T42" fmla="*/ 152 w 152"/>
              <a:gd name="T43" fmla="*/ 87 h 242"/>
              <a:gd name="T44" fmla="*/ 149 w 152"/>
              <a:gd name="T45" fmla="*/ 96 h 242"/>
              <a:gd name="T46" fmla="*/ 143 w 152"/>
              <a:gd name="T47" fmla="*/ 102 h 242"/>
              <a:gd name="T48" fmla="*/ 136 w 152"/>
              <a:gd name="T49" fmla="*/ 115 h 242"/>
              <a:gd name="T50" fmla="*/ 127 w 152"/>
              <a:gd name="T51" fmla="*/ 127 h 242"/>
              <a:gd name="T52" fmla="*/ 115 w 152"/>
              <a:gd name="T53" fmla="*/ 140 h 242"/>
              <a:gd name="T54" fmla="*/ 102 w 152"/>
              <a:gd name="T55" fmla="*/ 155 h 242"/>
              <a:gd name="T56" fmla="*/ 87 w 152"/>
              <a:gd name="T57" fmla="*/ 174 h 242"/>
              <a:gd name="T58" fmla="*/ 72 w 152"/>
              <a:gd name="T59" fmla="*/ 192 h 242"/>
              <a:gd name="T60" fmla="*/ 56 w 152"/>
              <a:gd name="T61" fmla="*/ 204 h 242"/>
              <a:gd name="T62" fmla="*/ 44 w 152"/>
              <a:gd name="T63" fmla="*/ 220 h 242"/>
              <a:gd name="T64" fmla="*/ 31 w 152"/>
              <a:gd name="T65" fmla="*/ 229 h 242"/>
              <a:gd name="T66" fmla="*/ 22 w 152"/>
              <a:gd name="T67" fmla="*/ 235 h 242"/>
              <a:gd name="T68" fmla="*/ 13 w 152"/>
              <a:gd name="T69" fmla="*/ 242 h 242"/>
              <a:gd name="T70" fmla="*/ 7 w 152"/>
              <a:gd name="T71" fmla="*/ 242 h 242"/>
              <a:gd name="T72" fmla="*/ 0 w 152"/>
              <a:gd name="T7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242">
                <a:moveTo>
                  <a:pt x="0" y="242"/>
                </a:moveTo>
                <a:lnTo>
                  <a:pt x="16" y="208"/>
                </a:lnTo>
                <a:lnTo>
                  <a:pt x="28" y="174"/>
                </a:lnTo>
                <a:lnTo>
                  <a:pt x="41" y="143"/>
                </a:lnTo>
                <a:lnTo>
                  <a:pt x="50" y="112"/>
                </a:lnTo>
                <a:lnTo>
                  <a:pt x="56" y="81"/>
                </a:lnTo>
                <a:lnTo>
                  <a:pt x="62" y="53"/>
                </a:lnTo>
                <a:lnTo>
                  <a:pt x="65" y="25"/>
                </a:lnTo>
                <a:lnTo>
                  <a:pt x="65" y="0"/>
                </a:lnTo>
                <a:lnTo>
                  <a:pt x="78" y="10"/>
                </a:lnTo>
                <a:lnTo>
                  <a:pt x="90" y="16"/>
                </a:lnTo>
                <a:lnTo>
                  <a:pt x="102" y="22"/>
                </a:lnTo>
                <a:lnTo>
                  <a:pt x="112" y="31"/>
                </a:lnTo>
                <a:lnTo>
                  <a:pt x="118" y="38"/>
                </a:lnTo>
                <a:lnTo>
                  <a:pt x="124" y="44"/>
                </a:lnTo>
                <a:lnTo>
                  <a:pt x="130" y="47"/>
                </a:lnTo>
                <a:lnTo>
                  <a:pt x="136" y="53"/>
                </a:lnTo>
                <a:lnTo>
                  <a:pt x="143" y="62"/>
                </a:lnTo>
                <a:lnTo>
                  <a:pt x="149" y="72"/>
                </a:lnTo>
                <a:lnTo>
                  <a:pt x="152" y="78"/>
                </a:lnTo>
                <a:lnTo>
                  <a:pt x="152" y="84"/>
                </a:lnTo>
                <a:lnTo>
                  <a:pt x="152" y="87"/>
                </a:lnTo>
                <a:lnTo>
                  <a:pt x="149" y="96"/>
                </a:lnTo>
                <a:lnTo>
                  <a:pt x="143" y="102"/>
                </a:lnTo>
                <a:lnTo>
                  <a:pt x="136" y="115"/>
                </a:lnTo>
                <a:lnTo>
                  <a:pt x="127" y="127"/>
                </a:lnTo>
                <a:lnTo>
                  <a:pt x="115" y="140"/>
                </a:lnTo>
                <a:lnTo>
                  <a:pt x="102" y="155"/>
                </a:lnTo>
                <a:lnTo>
                  <a:pt x="87" y="174"/>
                </a:lnTo>
                <a:lnTo>
                  <a:pt x="72" y="192"/>
                </a:lnTo>
                <a:lnTo>
                  <a:pt x="56" y="204"/>
                </a:lnTo>
                <a:lnTo>
                  <a:pt x="44" y="220"/>
                </a:lnTo>
                <a:lnTo>
                  <a:pt x="31" y="229"/>
                </a:lnTo>
                <a:lnTo>
                  <a:pt x="22" y="235"/>
                </a:lnTo>
                <a:lnTo>
                  <a:pt x="13" y="242"/>
                </a:lnTo>
                <a:lnTo>
                  <a:pt x="7" y="242"/>
                </a:lnTo>
                <a:lnTo>
                  <a:pt x="0" y="24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82" name="Freeform 61"/>
          <p:cNvSpPr>
            <a:spLocks noChangeArrowheads="1"/>
          </p:cNvSpPr>
          <p:nvPr/>
        </p:nvSpPr>
        <p:spPr bwMode="auto">
          <a:xfrm>
            <a:off x="7277100" y="4156075"/>
            <a:ext cx="534988" cy="171450"/>
          </a:xfrm>
          <a:custGeom>
            <a:avLst/>
            <a:gdLst>
              <a:gd name="T0" fmla="*/ 49 w 337"/>
              <a:gd name="T1" fmla="*/ 105 h 108"/>
              <a:gd name="T2" fmla="*/ 43 w 337"/>
              <a:gd name="T3" fmla="*/ 105 h 108"/>
              <a:gd name="T4" fmla="*/ 37 w 337"/>
              <a:gd name="T5" fmla="*/ 102 h 108"/>
              <a:gd name="T6" fmla="*/ 31 w 337"/>
              <a:gd name="T7" fmla="*/ 99 h 108"/>
              <a:gd name="T8" fmla="*/ 24 w 337"/>
              <a:gd name="T9" fmla="*/ 93 h 108"/>
              <a:gd name="T10" fmla="*/ 12 w 337"/>
              <a:gd name="T11" fmla="*/ 83 h 108"/>
              <a:gd name="T12" fmla="*/ 0 w 337"/>
              <a:gd name="T13" fmla="*/ 71 h 108"/>
              <a:gd name="T14" fmla="*/ 34 w 337"/>
              <a:gd name="T15" fmla="*/ 62 h 108"/>
              <a:gd name="T16" fmla="*/ 65 w 337"/>
              <a:gd name="T17" fmla="*/ 56 h 108"/>
              <a:gd name="T18" fmla="*/ 95 w 337"/>
              <a:gd name="T19" fmla="*/ 46 h 108"/>
              <a:gd name="T20" fmla="*/ 123 w 337"/>
              <a:gd name="T21" fmla="*/ 40 h 108"/>
              <a:gd name="T22" fmla="*/ 148 w 337"/>
              <a:gd name="T23" fmla="*/ 34 h 108"/>
              <a:gd name="T24" fmla="*/ 173 w 337"/>
              <a:gd name="T25" fmla="*/ 28 h 108"/>
              <a:gd name="T26" fmla="*/ 194 w 337"/>
              <a:gd name="T27" fmla="*/ 22 h 108"/>
              <a:gd name="T28" fmla="*/ 213 w 337"/>
              <a:gd name="T29" fmla="*/ 19 h 108"/>
              <a:gd name="T30" fmla="*/ 228 w 337"/>
              <a:gd name="T31" fmla="*/ 15 h 108"/>
              <a:gd name="T32" fmla="*/ 244 w 337"/>
              <a:gd name="T33" fmla="*/ 9 h 108"/>
              <a:gd name="T34" fmla="*/ 256 w 337"/>
              <a:gd name="T35" fmla="*/ 6 h 108"/>
              <a:gd name="T36" fmla="*/ 269 w 337"/>
              <a:gd name="T37" fmla="*/ 6 h 108"/>
              <a:gd name="T38" fmla="*/ 275 w 337"/>
              <a:gd name="T39" fmla="*/ 3 h 108"/>
              <a:gd name="T40" fmla="*/ 281 w 337"/>
              <a:gd name="T41" fmla="*/ 0 h 108"/>
              <a:gd name="T42" fmla="*/ 284 w 337"/>
              <a:gd name="T43" fmla="*/ 0 h 108"/>
              <a:gd name="T44" fmla="*/ 287 w 337"/>
              <a:gd name="T45" fmla="*/ 0 h 108"/>
              <a:gd name="T46" fmla="*/ 293 w 337"/>
              <a:gd name="T47" fmla="*/ 0 h 108"/>
              <a:gd name="T48" fmla="*/ 299 w 337"/>
              <a:gd name="T49" fmla="*/ 3 h 108"/>
              <a:gd name="T50" fmla="*/ 309 w 337"/>
              <a:gd name="T51" fmla="*/ 6 h 108"/>
              <a:gd name="T52" fmla="*/ 315 w 337"/>
              <a:gd name="T53" fmla="*/ 6 h 108"/>
              <a:gd name="T54" fmla="*/ 321 w 337"/>
              <a:gd name="T55" fmla="*/ 9 h 108"/>
              <a:gd name="T56" fmla="*/ 327 w 337"/>
              <a:gd name="T57" fmla="*/ 12 h 108"/>
              <a:gd name="T58" fmla="*/ 333 w 337"/>
              <a:gd name="T59" fmla="*/ 15 h 108"/>
              <a:gd name="T60" fmla="*/ 337 w 337"/>
              <a:gd name="T61" fmla="*/ 19 h 108"/>
              <a:gd name="T62" fmla="*/ 337 w 337"/>
              <a:gd name="T63" fmla="*/ 22 h 108"/>
              <a:gd name="T64" fmla="*/ 337 w 337"/>
              <a:gd name="T65" fmla="*/ 25 h 108"/>
              <a:gd name="T66" fmla="*/ 337 w 337"/>
              <a:gd name="T67" fmla="*/ 28 h 108"/>
              <a:gd name="T68" fmla="*/ 333 w 337"/>
              <a:gd name="T69" fmla="*/ 34 h 108"/>
              <a:gd name="T70" fmla="*/ 330 w 337"/>
              <a:gd name="T71" fmla="*/ 37 h 108"/>
              <a:gd name="T72" fmla="*/ 327 w 337"/>
              <a:gd name="T73" fmla="*/ 40 h 108"/>
              <a:gd name="T74" fmla="*/ 324 w 337"/>
              <a:gd name="T75" fmla="*/ 40 h 108"/>
              <a:gd name="T76" fmla="*/ 321 w 337"/>
              <a:gd name="T77" fmla="*/ 43 h 108"/>
              <a:gd name="T78" fmla="*/ 318 w 337"/>
              <a:gd name="T79" fmla="*/ 46 h 108"/>
              <a:gd name="T80" fmla="*/ 312 w 337"/>
              <a:gd name="T81" fmla="*/ 46 h 108"/>
              <a:gd name="T82" fmla="*/ 306 w 337"/>
              <a:gd name="T83" fmla="*/ 49 h 108"/>
              <a:gd name="T84" fmla="*/ 296 w 337"/>
              <a:gd name="T85" fmla="*/ 53 h 108"/>
              <a:gd name="T86" fmla="*/ 290 w 337"/>
              <a:gd name="T87" fmla="*/ 56 h 108"/>
              <a:gd name="T88" fmla="*/ 281 w 337"/>
              <a:gd name="T89" fmla="*/ 59 h 108"/>
              <a:gd name="T90" fmla="*/ 272 w 337"/>
              <a:gd name="T91" fmla="*/ 62 h 108"/>
              <a:gd name="T92" fmla="*/ 259 w 337"/>
              <a:gd name="T93" fmla="*/ 65 h 108"/>
              <a:gd name="T94" fmla="*/ 247 w 337"/>
              <a:gd name="T95" fmla="*/ 68 h 108"/>
              <a:gd name="T96" fmla="*/ 235 w 337"/>
              <a:gd name="T97" fmla="*/ 71 h 108"/>
              <a:gd name="T98" fmla="*/ 222 w 337"/>
              <a:gd name="T99" fmla="*/ 74 h 108"/>
              <a:gd name="T100" fmla="*/ 210 w 337"/>
              <a:gd name="T101" fmla="*/ 80 h 108"/>
              <a:gd name="T102" fmla="*/ 194 w 337"/>
              <a:gd name="T103" fmla="*/ 83 h 108"/>
              <a:gd name="T104" fmla="*/ 167 w 337"/>
              <a:gd name="T105" fmla="*/ 90 h 108"/>
              <a:gd name="T106" fmla="*/ 139 w 337"/>
              <a:gd name="T107" fmla="*/ 96 h 108"/>
              <a:gd name="T108" fmla="*/ 117 w 337"/>
              <a:gd name="T109" fmla="*/ 99 h 108"/>
              <a:gd name="T110" fmla="*/ 99 w 337"/>
              <a:gd name="T111" fmla="*/ 105 h 108"/>
              <a:gd name="T112" fmla="*/ 80 w 337"/>
              <a:gd name="T113" fmla="*/ 105 h 108"/>
              <a:gd name="T114" fmla="*/ 74 w 337"/>
              <a:gd name="T115" fmla="*/ 105 h 108"/>
              <a:gd name="T116" fmla="*/ 68 w 337"/>
              <a:gd name="T117" fmla="*/ 108 h 108"/>
              <a:gd name="T118" fmla="*/ 61 w 337"/>
              <a:gd name="T119" fmla="*/ 108 h 108"/>
              <a:gd name="T120" fmla="*/ 55 w 337"/>
              <a:gd name="T121" fmla="*/ 108 h 108"/>
              <a:gd name="T122" fmla="*/ 52 w 337"/>
              <a:gd name="T123" fmla="*/ 105 h 108"/>
              <a:gd name="T124" fmla="*/ 49 w 337"/>
              <a:gd name="T125" fmla="*/ 10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7" h="108">
                <a:moveTo>
                  <a:pt x="49" y="105"/>
                </a:moveTo>
                <a:lnTo>
                  <a:pt x="43" y="105"/>
                </a:lnTo>
                <a:lnTo>
                  <a:pt x="37" y="102"/>
                </a:lnTo>
                <a:lnTo>
                  <a:pt x="31" y="99"/>
                </a:lnTo>
                <a:lnTo>
                  <a:pt x="24" y="93"/>
                </a:lnTo>
                <a:lnTo>
                  <a:pt x="12" y="83"/>
                </a:lnTo>
                <a:lnTo>
                  <a:pt x="0" y="71"/>
                </a:lnTo>
                <a:lnTo>
                  <a:pt x="34" y="62"/>
                </a:lnTo>
                <a:lnTo>
                  <a:pt x="65" y="56"/>
                </a:lnTo>
                <a:lnTo>
                  <a:pt x="95" y="46"/>
                </a:lnTo>
                <a:lnTo>
                  <a:pt x="123" y="40"/>
                </a:lnTo>
                <a:lnTo>
                  <a:pt x="148" y="34"/>
                </a:lnTo>
                <a:lnTo>
                  <a:pt x="173" y="28"/>
                </a:lnTo>
                <a:lnTo>
                  <a:pt x="194" y="22"/>
                </a:lnTo>
                <a:lnTo>
                  <a:pt x="213" y="19"/>
                </a:lnTo>
                <a:lnTo>
                  <a:pt x="228" y="15"/>
                </a:lnTo>
                <a:lnTo>
                  <a:pt x="244" y="9"/>
                </a:lnTo>
                <a:lnTo>
                  <a:pt x="256" y="6"/>
                </a:lnTo>
                <a:lnTo>
                  <a:pt x="269" y="6"/>
                </a:lnTo>
                <a:lnTo>
                  <a:pt x="275" y="3"/>
                </a:lnTo>
                <a:lnTo>
                  <a:pt x="281" y="0"/>
                </a:lnTo>
                <a:lnTo>
                  <a:pt x="284" y="0"/>
                </a:lnTo>
                <a:lnTo>
                  <a:pt x="287" y="0"/>
                </a:lnTo>
                <a:lnTo>
                  <a:pt x="293" y="0"/>
                </a:lnTo>
                <a:lnTo>
                  <a:pt x="299" y="3"/>
                </a:lnTo>
                <a:lnTo>
                  <a:pt x="309" y="6"/>
                </a:lnTo>
                <a:lnTo>
                  <a:pt x="315" y="6"/>
                </a:lnTo>
                <a:lnTo>
                  <a:pt x="321" y="9"/>
                </a:lnTo>
                <a:lnTo>
                  <a:pt x="327" y="12"/>
                </a:lnTo>
                <a:lnTo>
                  <a:pt x="333" y="15"/>
                </a:lnTo>
                <a:lnTo>
                  <a:pt x="337" y="19"/>
                </a:lnTo>
                <a:lnTo>
                  <a:pt x="337" y="22"/>
                </a:lnTo>
                <a:lnTo>
                  <a:pt x="337" y="25"/>
                </a:lnTo>
                <a:lnTo>
                  <a:pt x="337" y="28"/>
                </a:lnTo>
                <a:lnTo>
                  <a:pt x="333" y="34"/>
                </a:lnTo>
                <a:lnTo>
                  <a:pt x="330" y="37"/>
                </a:lnTo>
                <a:lnTo>
                  <a:pt x="327" y="40"/>
                </a:lnTo>
                <a:lnTo>
                  <a:pt x="324" y="40"/>
                </a:lnTo>
                <a:lnTo>
                  <a:pt x="321" y="43"/>
                </a:lnTo>
                <a:lnTo>
                  <a:pt x="318" y="46"/>
                </a:lnTo>
                <a:lnTo>
                  <a:pt x="312" y="46"/>
                </a:lnTo>
                <a:lnTo>
                  <a:pt x="306" y="49"/>
                </a:lnTo>
                <a:lnTo>
                  <a:pt x="296" y="53"/>
                </a:lnTo>
                <a:lnTo>
                  <a:pt x="290" y="56"/>
                </a:lnTo>
                <a:lnTo>
                  <a:pt x="281" y="59"/>
                </a:lnTo>
                <a:lnTo>
                  <a:pt x="272" y="62"/>
                </a:lnTo>
                <a:lnTo>
                  <a:pt x="259" y="65"/>
                </a:lnTo>
                <a:lnTo>
                  <a:pt x="247" y="68"/>
                </a:lnTo>
                <a:lnTo>
                  <a:pt x="235" y="71"/>
                </a:lnTo>
                <a:lnTo>
                  <a:pt x="222" y="74"/>
                </a:lnTo>
                <a:lnTo>
                  <a:pt x="210" y="80"/>
                </a:lnTo>
                <a:lnTo>
                  <a:pt x="194" y="83"/>
                </a:lnTo>
                <a:lnTo>
                  <a:pt x="167" y="90"/>
                </a:lnTo>
                <a:lnTo>
                  <a:pt x="139" y="96"/>
                </a:lnTo>
                <a:lnTo>
                  <a:pt x="117" y="99"/>
                </a:lnTo>
                <a:lnTo>
                  <a:pt x="99" y="105"/>
                </a:lnTo>
                <a:lnTo>
                  <a:pt x="80" y="105"/>
                </a:lnTo>
                <a:lnTo>
                  <a:pt x="74" y="105"/>
                </a:lnTo>
                <a:lnTo>
                  <a:pt x="68" y="108"/>
                </a:lnTo>
                <a:lnTo>
                  <a:pt x="61" y="108"/>
                </a:lnTo>
                <a:lnTo>
                  <a:pt x="55" y="108"/>
                </a:lnTo>
                <a:lnTo>
                  <a:pt x="52" y="105"/>
                </a:lnTo>
                <a:lnTo>
                  <a:pt x="49" y="105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83" name="Freeform 62"/>
          <p:cNvSpPr>
            <a:spLocks noChangeArrowheads="1"/>
          </p:cNvSpPr>
          <p:nvPr/>
        </p:nvSpPr>
        <p:spPr bwMode="auto">
          <a:xfrm>
            <a:off x="7256463" y="4402138"/>
            <a:ext cx="593725" cy="171450"/>
          </a:xfrm>
          <a:custGeom>
            <a:avLst/>
            <a:gdLst>
              <a:gd name="T0" fmla="*/ 44 w 374"/>
              <a:gd name="T1" fmla="*/ 108 h 108"/>
              <a:gd name="T2" fmla="*/ 34 w 374"/>
              <a:gd name="T3" fmla="*/ 101 h 108"/>
              <a:gd name="T4" fmla="*/ 22 w 374"/>
              <a:gd name="T5" fmla="*/ 92 h 108"/>
              <a:gd name="T6" fmla="*/ 10 w 374"/>
              <a:gd name="T7" fmla="*/ 77 h 108"/>
              <a:gd name="T8" fmla="*/ 19 w 374"/>
              <a:gd name="T9" fmla="*/ 64 h 108"/>
              <a:gd name="T10" fmla="*/ 62 w 374"/>
              <a:gd name="T11" fmla="*/ 55 h 108"/>
              <a:gd name="T12" fmla="*/ 108 w 374"/>
              <a:gd name="T13" fmla="*/ 43 h 108"/>
              <a:gd name="T14" fmla="*/ 164 w 374"/>
              <a:gd name="T15" fmla="*/ 30 h 108"/>
              <a:gd name="T16" fmla="*/ 223 w 374"/>
              <a:gd name="T17" fmla="*/ 15 h 108"/>
              <a:gd name="T18" fmla="*/ 272 w 374"/>
              <a:gd name="T19" fmla="*/ 3 h 108"/>
              <a:gd name="T20" fmla="*/ 312 w 374"/>
              <a:gd name="T21" fmla="*/ 0 h 108"/>
              <a:gd name="T22" fmla="*/ 340 w 374"/>
              <a:gd name="T23" fmla="*/ 0 h 108"/>
              <a:gd name="T24" fmla="*/ 359 w 374"/>
              <a:gd name="T25" fmla="*/ 6 h 108"/>
              <a:gd name="T26" fmla="*/ 368 w 374"/>
              <a:gd name="T27" fmla="*/ 15 h 108"/>
              <a:gd name="T28" fmla="*/ 374 w 374"/>
              <a:gd name="T29" fmla="*/ 21 h 108"/>
              <a:gd name="T30" fmla="*/ 371 w 374"/>
              <a:gd name="T31" fmla="*/ 30 h 108"/>
              <a:gd name="T32" fmla="*/ 365 w 374"/>
              <a:gd name="T33" fmla="*/ 40 h 108"/>
              <a:gd name="T34" fmla="*/ 356 w 374"/>
              <a:gd name="T35" fmla="*/ 43 h 108"/>
              <a:gd name="T36" fmla="*/ 343 w 374"/>
              <a:gd name="T37" fmla="*/ 49 h 108"/>
              <a:gd name="T38" fmla="*/ 325 w 374"/>
              <a:gd name="T39" fmla="*/ 55 h 108"/>
              <a:gd name="T40" fmla="*/ 306 w 374"/>
              <a:gd name="T41" fmla="*/ 61 h 108"/>
              <a:gd name="T42" fmla="*/ 282 w 374"/>
              <a:gd name="T43" fmla="*/ 64 h 108"/>
              <a:gd name="T44" fmla="*/ 254 w 374"/>
              <a:gd name="T45" fmla="*/ 71 h 108"/>
              <a:gd name="T46" fmla="*/ 223 w 374"/>
              <a:gd name="T47" fmla="*/ 77 h 108"/>
              <a:gd name="T48" fmla="*/ 186 w 374"/>
              <a:gd name="T49" fmla="*/ 83 h 108"/>
              <a:gd name="T50" fmla="*/ 155 w 374"/>
              <a:gd name="T51" fmla="*/ 89 h 108"/>
              <a:gd name="T52" fmla="*/ 127 w 374"/>
              <a:gd name="T53" fmla="*/ 95 h 108"/>
              <a:gd name="T54" fmla="*/ 102 w 374"/>
              <a:gd name="T55" fmla="*/ 98 h 108"/>
              <a:gd name="T56" fmla="*/ 84 w 374"/>
              <a:gd name="T57" fmla="*/ 101 h 108"/>
              <a:gd name="T58" fmla="*/ 68 w 374"/>
              <a:gd name="T59" fmla="*/ 105 h 108"/>
              <a:gd name="T60" fmla="*/ 56 w 374"/>
              <a:gd name="T61" fmla="*/ 108 h 108"/>
              <a:gd name="T62" fmla="*/ 50 w 374"/>
              <a:gd name="T63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4" h="108">
                <a:moveTo>
                  <a:pt x="47" y="108"/>
                </a:moveTo>
                <a:lnTo>
                  <a:pt x="44" y="108"/>
                </a:lnTo>
                <a:lnTo>
                  <a:pt x="37" y="105"/>
                </a:lnTo>
                <a:lnTo>
                  <a:pt x="34" y="101"/>
                </a:lnTo>
                <a:lnTo>
                  <a:pt x="28" y="98"/>
                </a:lnTo>
                <a:lnTo>
                  <a:pt x="22" y="92"/>
                </a:lnTo>
                <a:lnTo>
                  <a:pt x="16" y="86"/>
                </a:lnTo>
                <a:lnTo>
                  <a:pt x="10" y="77"/>
                </a:lnTo>
                <a:lnTo>
                  <a:pt x="0" y="67"/>
                </a:lnTo>
                <a:lnTo>
                  <a:pt x="19" y="64"/>
                </a:lnTo>
                <a:lnTo>
                  <a:pt x="40" y="58"/>
                </a:lnTo>
                <a:lnTo>
                  <a:pt x="62" y="55"/>
                </a:lnTo>
                <a:lnTo>
                  <a:pt x="84" y="49"/>
                </a:lnTo>
                <a:lnTo>
                  <a:pt x="108" y="43"/>
                </a:lnTo>
                <a:lnTo>
                  <a:pt x="136" y="37"/>
                </a:lnTo>
                <a:lnTo>
                  <a:pt x="164" y="30"/>
                </a:lnTo>
                <a:lnTo>
                  <a:pt x="195" y="21"/>
                </a:lnTo>
                <a:lnTo>
                  <a:pt x="223" y="15"/>
                </a:lnTo>
                <a:lnTo>
                  <a:pt x="251" y="9"/>
                </a:lnTo>
                <a:lnTo>
                  <a:pt x="272" y="3"/>
                </a:lnTo>
                <a:lnTo>
                  <a:pt x="294" y="0"/>
                </a:lnTo>
                <a:lnTo>
                  <a:pt x="312" y="0"/>
                </a:lnTo>
                <a:lnTo>
                  <a:pt x="328" y="0"/>
                </a:lnTo>
                <a:lnTo>
                  <a:pt x="340" y="0"/>
                </a:lnTo>
                <a:lnTo>
                  <a:pt x="350" y="3"/>
                </a:lnTo>
                <a:lnTo>
                  <a:pt x="359" y="6"/>
                </a:lnTo>
                <a:lnTo>
                  <a:pt x="365" y="9"/>
                </a:lnTo>
                <a:lnTo>
                  <a:pt x="368" y="15"/>
                </a:lnTo>
                <a:lnTo>
                  <a:pt x="374" y="18"/>
                </a:lnTo>
                <a:lnTo>
                  <a:pt x="374" y="21"/>
                </a:lnTo>
                <a:lnTo>
                  <a:pt x="374" y="27"/>
                </a:lnTo>
                <a:lnTo>
                  <a:pt x="371" y="30"/>
                </a:lnTo>
                <a:lnTo>
                  <a:pt x="368" y="37"/>
                </a:lnTo>
                <a:lnTo>
                  <a:pt x="365" y="40"/>
                </a:lnTo>
                <a:lnTo>
                  <a:pt x="362" y="43"/>
                </a:lnTo>
                <a:lnTo>
                  <a:pt x="356" y="43"/>
                </a:lnTo>
                <a:lnTo>
                  <a:pt x="350" y="46"/>
                </a:lnTo>
                <a:lnTo>
                  <a:pt x="343" y="49"/>
                </a:lnTo>
                <a:lnTo>
                  <a:pt x="334" y="52"/>
                </a:lnTo>
                <a:lnTo>
                  <a:pt x="325" y="55"/>
                </a:lnTo>
                <a:lnTo>
                  <a:pt x="316" y="58"/>
                </a:lnTo>
                <a:lnTo>
                  <a:pt x="306" y="61"/>
                </a:lnTo>
                <a:lnTo>
                  <a:pt x="294" y="61"/>
                </a:lnTo>
                <a:lnTo>
                  <a:pt x="282" y="64"/>
                </a:lnTo>
                <a:lnTo>
                  <a:pt x="269" y="67"/>
                </a:lnTo>
                <a:lnTo>
                  <a:pt x="254" y="71"/>
                </a:lnTo>
                <a:lnTo>
                  <a:pt x="238" y="74"/>
                </a:lnTo>
                <a:lnTo>
                  <a:pt x="223" y="77"/>
                </a:lnTo>
                <a:lnTo>
                  <a:pt x="204" y="80"/>
                </a:lnTo>
                <a:lnTo>
                  <a:pt x="186" y="83"/>
                </a:lnTo>
                <a:lnTo>
                  <a:pt x="170" y="86"/>
                </a:lnTo>
                <a:lnTo>
                  <a:pt x="155" y="89"/>
                </a:lnTo>
                <a:lnTo>
                  <a:pt x="139" y="92"/>
                </a:lnTo>
                <a:lnTo>
                  <a:pt x="127" y="95"/>
                </a:lnTo>
                <a:lnTo>
                  <a:pt x="115" y="98"/>
                </a:lnTo>
                <a:lnTo>
                  <a:pt x="102" y="98"/>
                </a:lnTo>
                <a:lnTo>
                  <a:pt x="93" y="101"/>
                </a:lnTo>
                <a:lnTo>
                  <a:pt x="84" y="101"/>
                </a:lnTo>
                <a:lnTo>
                  <a:pt x="74" y="105"/>
                </a:lnTo>
                <a:lnTo>
                  <a:pt x="68" y="105"/>
                </a:lnTo>
                <a:lnTo>
                  <a:pt x="62" y="105"/>
                </a:lnTo>
                <a:lnTo>
                  <a:pt x="56" y="108"/>
                </a:lnTo>
                <a:lnTo>
                  <a:pt x="53" y="108"/>
                </a:lnTo>
                <a:lnTo>
                  <a:pt x="50" y="108"/>
                </a:lnTo>
                <a:lnTo>
                  <a:pt x="47" y="10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84" name="Freeform 63"/>
          <p:cNvSpPr>
            <a:spLocks noChangeArrowheads="1"/>
          </p:cNvSpPr>
          <p:nvPr/>
        </p:nvSpPr>
        <p:spPr bwMode="auto">
          <a:xfrm>
            <a:off x="7488238" y="4240213"/>
            <a:ext cx="122237" cy="706437"/>
          </a:xfrm>
          <a:custGeom>
            <a:avLst/>
            <a:gdLst>
              <a:gd name="T0" fmla="*/ 6 w 77"/>
              <a:gd name="T1" fmla="*/ 237 h 445"/>
              <a:gd name="T2" fmla="*/ 6 w 77"/>
              <a:gd name="T3" fmla="*/ 216 h 445"/>
              <a:gd name="T4" fmla="*/ 9 w 77"/>
              <a:gd name="T5" fmla="*/ 194 h 445"/>
              <a:gd name="T6" fmla="*/ 9 w 77"/>
              <a:gd name="T7" fmla="*/ 166 h 445"/>
              <a:gd name="T8" fmla="*/ 9 w 77"/>
              <a:gd name="T9" fmla="*/ 139 h 445"/>
              <a:gd name="T10" fmla="*/ 12 w 77"/>
              <a:gd name="T11" fmla="*/ 108 h 445"/>
              <a:gd name="T12" fmla="*/ 12 w 77"/>
              <a:gd name="T13" fmla="*/ 74 h 445"/>
              <a:gd name="T14" fmla="*/ 12 w 77"/>
              <a:gd name="T15" fmla="*/ 37 h 445"/>
              <a:gd name="T16" fmla="*/ 12 w 77"/>
              <a:gd name="T17" fmla="*/ 0 h 445"/>
              <a:gd name="T18" fmla="*/ 77 w 77"/>
              <a:gd name="T19" fmla="*/ 0 h 445"/>
              <a:gd name="T20" fmla="*/ 77 w 77"/>
              <a:gd name="T21" fmla="*/ 37 h 445"/>
              <a:gd name="T22" fmla="*/ 77 w 77"/>
              <a:gd name="T23" fmla="*/ 71 h 445"/>
              <a:gd name="T24" fmla="*/ 77 w 77"/>
              <a:gd name="T25" fmla="*/ 102 h 445"/>
              <a:gd name="T26" fmla="*/ 77 w 77"/>
              <a:gd name="T27" fmla="*/ 135 h 445"/>
              <a:gd name="T28" fmla="*/ 77 w 77"/>
              <a:gd name="T29" fmla="*/ 163 h 445"/>
              <a:gd name="T30" fmla="*/ 77 w 77"/>
              <a:gd name="T31" fmla="*/ 191 h 445"/>
              <a:gd name="T32" fmla="*/ 77 w 77"/>
              <a:gd name="T33" fmla="*/ 216 h 445"/>
              <a:gd name="T34" fmla="*/ 74 w 77"/>
              <a:gd name="T35" fmla="*/ 241 h 445"/>
              <a:gd name="T36" fmla="*/ 74 w 77"/>
              <a:gd name="T37" fmla="*/ 262 h 445"/>
              <a:gd name="T38" fmla="*/ 74 w 77"/>
              <a:gd name="T39" fmla="*/ 284 h 445"/>
              <a:gd name="T40" fmla="*/ 74 w 77"/>
              <a:gd name="T41" fmla="*/ 302 h 445"/>
              <a:gd name="T42" fmla="*/ 74 w 77"/>
              <a:gd name="T43" fmla="*/ 321 h 445"/>
              <a:gd name="T44" fmla="*/ 74 w 77"/>
              <a:gd name="T45" fmla="*/ 333 h 445"/>
              <a:gd name="T46" fmla="*/ 71 w 77"/>
              <a:gd name="T47" fmla="*/ 349 h 445"/>
              <a:gd name="T48" fmla="*/ 71 w 77"/>
              <a:gd name="T49" fmla="*/ 361 h 445"/>
              <a:gd name="T50" fmla="*/ 71 w 77"/>
              <a:gd name="T51" fmla="*/ 370 h 445"/>
              <a:gd name="T52" fmla="*/ 71 w 77"/>
              <a:gd name="T53" fmla="*/ 389 h 445"/>
              <a:gd name="T54" fmla="*/ 68 w 77"/>
              <a:gd name="T55" fmla="*/ 404 h 445"/>
              <a:gd name="T56" fmla="*/ 64 w 77"/>
              <a:gd name="T57" fmla="*/ 417 h 445"/>
              <a:gd name="T58" fmla="*/ 61 w 77"/>
              <a:gd name="T59" fmla="*/ 426 h 445"/>
              <a:gd name="T60" fmla="*/ 61 w 77"/>
              <a:gd name="T61" fmla="*/ 435 h 445"/>
              <a:gd name="T62" fmla="*/ 58 w 77"/>
              <a:gd name="T63" fmla="*/ 441 h 445"/>
              <a:gd name="T64" fmla="*/ 55 w 77"/>
              <a:gd name="T65" fmla="*/ 445 h 445"/>
              <a:gd name="T66" fmla="*/ 52 w 77"/>
              <a:gd name="T67" fmla="*/ 445 h 445"/>
              <a:gd name="T68" fmla="*/ 49 w 77"/>
              <a:gd name="T69" fmla="*/ 445 h 445"/>
              <a:gd name="T70" fmla="*/ 46 w 77"/>
              <a:gd name="T71" fmla="*/ 441 h 445"/>
              <a:gd name="T72" fmla="*/ 40 w 77"/>
              <a:gd name="T73" fmla="*/ 438 h 445"/>
              <a:gd name="T74" fmla="*/ 37 w 77"/>
              <a:gd name="T75" fmla="*/ 432 h 445"/>
              <a:gd name="T76" fmla="*/ 30 w 77"/>
              <a:gd name="T77" fmla="*/ 426 h 445"/>
              <a:gd name="T78" fmla="*/ 27 w 77"/>
              <a:gd name="T79" fmla="*/ 420 h 445"/>
              <a:gd name="T80" fmla="*/ 24 w 77"/>
              <a:gd name="T81" fmla="*/ 411 h 445"/>
              <a:gd name="T82" fmla="*/ 18 w 77"/>
              <a:gd name="T83" fmla="*/ 398 h 445"/>
              <a:gd name="T84" fmla="*/ 15 w 77"/>
              <a:gd name="T85" fmla="*/ 386 h 445"/>
              <a:gd name="T86" fmla="*/ 9 w 77"/>
              <a:gd name="T87" fmla="*/ 377 h 445"/>
              <a:gd name="T88" fmla="*/ 6 w 77"/>
              <a:gd name="T89" fmla="*/ 367 h 445"/>
              <a:gd name="T90" fmla="*/ 6 w 77"/>
              <a:gd name="T91" fmla="*/ 361 h 445"/>
              <a:gd name="T92" fmla="*/ 3 w 77"/>
              <a:gd name="T93" fmla="*/ 352 h 445"/>
              <a:gd name="T94" fmla="*/ 0 w 77"/>
              <a:gd name="T95" fmla="*/ 346 h 445"/>
              <a:gd name="T96" fmla="*/ 0 w 77"/>
              <a:gd name="T97" fmla="*/ 336 h 445"/>
              <a:gd name="T98" fmla="*/ 0 w 77"/>
              <a:gd name="T99" fmla="*/ 333 h 445"/>
              <a:gd name="T100" fmla="*/ 0 w 77"/>
              <a:gd name="T101" fmla="*/ 324 h 445"/>
              <a:gd name="T102" fmla="*/ 0 w 77"/>
              <a:gd name="T103" fmla="*/ 315 h 445"/>
              <a:gd name="T104" fmla="*/ 0 w 77"/>
              <a:gd name="T105" fmla="*/ 305 h 445"/>
              <a:gd name="T106" fmla="*/ 3 w 77"/>
              <a:gd name="T107" fmla="*/ 290 h 445"/>
              <a:gd name="T108" fmla="*/ 3 w 77"/>
              <a:gd name="T109" fmla="*/ 275 h 445"/>
              <a:gd name="T110" fmla="*/ 3 w 77"/>
              <a:gd name="T111" fmla="*/ 256 h 445"/>
              <a:gd name="T112" fmla="*/ 6 w 77"/>
              <a:gd name="T113" fmla="*/ 237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" h="445">
                <a:moveTo>
                  <a:pt x="6" y="237"/>
                </a:moveTo>
                <a:lnTo>
                  <a:pt x="6" y="216"/>
                </a:lnTo>
                <a:lnTo>
                  <a:pt x="9" y="194"/>
                </a:lnTo>
                <a:lnTo>
                  <a:pt x="9" y="166"/>
                </a:lnTo>
                <a:lnTo>
                  <a:pt x="9" y="139"/>
                </a:lnTo>
                <a:lnTo>
                  <a:pt x="12" y="108"/>
                </a:lnTo>
                <a:lnTo>
                  <a:pt x="12" y="74"/>
                </a:lnTo>
                <a:lnTo>
                  <a:pt x="12" y="37"/>
                </a:lnTo>
                <a:lnTo>
                  <a:pt x="12" y="0"/>
                </a:lnTo>
                <a:lnTo>
                  <a:pt x="77" y="0"/>
                </a:lnTo>
                <a:lnTo>
                  <a:pt x="77" y="37"/>
                </a:lnTo>
                <a:lnTo>
                  <a:pt x="77" y="71"/>
                </a:lnTo>
                <a:lnTo>
                  <a:pt x="77" y="102"/>
                </a:lnTo>
                <a:lnTo>
                  <a:pt x="77" y="135"/>
                </a:lnTo>
                <a:lnTo>
                  <a:pt x="77" y="163"/>
                </a:lnTo>
                <a:lnTo>
                  <a:pt x="77" y="191"/>
                </a:lnTo>
                <a:lnTo>
                  <a:pt x="77" y="216"/>
                </a:lnTo>
                <a:lnTo>
                  <a:pt x="74" y="241"/>
                </a:lnTo>
                <a:lnTo>
                  <a:pt x="74" y="262"/>
                </a:lnTo>
                <a:lnTo>
                  <a:pt x="74" y="284"/>
                </a:lnTo>
                <a:lnTo>
                  <a:pt x="74" y="302"/>
                </a:lnTo>
                <a:lnTo>
                  <a:pt x="74" y="321"/>
                </a:lnTo>
                <a:lnTo>
                  <a:pt x="74" y="333"/>
                </a:lnTo>
                <a:lnTo>
                  <a:pt x="71" y="349"/>
                </a:lnTo>
                <a:lnTo>
                  <a:pt x="71" y="361"/>
                </a:lnTo>
                <a:lnTo>
                  <a:pt x="71" y="370"/>
                </a:lnTo>
                <a:lnTo>
                  <a:pt x="71" y="389"/>
                </a:lnTo>
                <a:lnTo>
                  <a:pt x="68" y="404"/>
                </a:lnTo>
                <a:lnTo>
                  <a:pt x="64" y="417"/>
                </a:lnTo>
                <a:lnTo>
                  <a:pt x="61" y="426"/>
                </a:lnTo>
                <a:lnTo>
                  <a:pt x="61" y="435"/>
                </a:lnTo>
                <a:lnTo>
                  <a:pt x="58" y="441"/>
                </a:lnTo>
                <a:lnTo>
                  <a:pt x="55" y="445"/>
                </a:lnTo>
                <a:lnTo>
                  <a:pt x="52" y="445"/>
                </a:lnTo>
                <a:lnTo>
                  <a:pt x="49" y="445"/>
                </a:lnTo>
                <a:lnTo>
                  <a:pt x="46" y="441"/>
                </a:lnTo>
                <a:lnTo>
                  <a:pt x="40" y="438"/>
                </a:lnTo>
                <a:lnTo>
                  <a:pt x="37" y="432"/>
                </a:lnTo>
                <a:lnTo>
                  <a:pt x="30" y="426"/>
                </a:lnTo>
                <a:lnTo>
                  <a:pt x="27" y="420"/>
                </a:lnTo>
                <a:lnTo>
                  <a:pt x="24" y="411"/>
                </a:lnTo>
                <a:lnTo>
                  <a:pt x="18" y="398"/>
                </a:lnTo>
                <a:lnTo>
                  <a:pt x="15" y="386"/>
                </a:lnTo>
                <a:lnTo>
                  <a:pt x="9" y="377"/>
                </a:lnTo>
                <a:lnTo>
                  <a:pt x="6" y="367"/>
                </a:lnTo>
                <a:lnTo>
                  <a:pt x="6" y="361"/>
                </a:lnTo>
                <a:lnTo>
                  <a:pt x="3" y="352"/>
                </a:lnTo>
                <a:lnTo>
                  <a:pt x="0" y="346"/>
                </a:lnTo>
                <a:lnTo>
                  <a:pt x="0" y="336"/>
                </a:lnTo>
                <a:lnTo>
                  <a:pt x="0" y="333"/>
                </a:lnTo>
                <a:lnTo>
                  <a:pt x="0" y="324"/>
                </a:lnTo>
                <a:lnTo>
                  <a:pt x="0" y="315"/>
                </a:lnTo>
                <a:lnTo>
                  <a:pt x="0" y="305"/>
                </a:lnTo>
                <a:lnTo>
                  <a:pt x="3" y="290"/>
                </a:lnTo>
                <a:lnTo>
                  <a:pt x="3" y="275"/>
                </a:lnTo>
                <a:lnTo>
                  <a:pt x="3" y="256"/>
                </a:lnTo>
                <a:lnTo>
                  <a:pt x="6" y="2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4"/>
          <p:cNvSpPr>
            <a:spLocks noChangeArrowheads="1"/>
          </p:cNvSpPr>
          <p:nvPr/>
        </p:nvSpPr>
        <p:spPr bwMode="auto">
          <a:xfrm>
            <a:off x="3535363" y="25479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8415" name="Group 47"/>
          <p:cNvGraphicFramePr>
            <a:graphicFrameLocks noGrp="1"/>
          </p:cNvGraphicFramePr>
          <p:nvPr/>
        </p:nvGraphicFramePr>
        <p:xfrm>
          <a:off x="6638925" y="2382838"/>
          <a:ext cx="3041650" cy="3039745"/>
        </p:xfrm>
        <a:graphic>
          <a:graphicData uri="http://schemas.openxmlformats.org/drawingml/2006/table">
            <a:tbl>
              <a:tblPr/>
              <a:tblGrid>
                <a:gridCol w="1521460"/>
                <a:gridCol w="1520190"/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组合 8"/>
          <p:cNvGrpSpPr/>
          <p:nvPr/>
        </p:nvGrpSpPr>
        <p:grpSpPr bwMode="auto">
          <a:xfrm>
            <a:off x="2767013" y="3975100"/>
            <a:ext cx="2840037" cy="1627504"/>
            <a:chOff x="1400469" y="3974748"/>
            <a:chExt cx="2840461" cy="1627641"/>
          </a:xfrm>
        </p:grpSpPr>
        <p:graphicFrame>
          <p:nvGraphicFramePr>
            <p:cNvPr id="5" name="图示 4"/>
            <p:cNvGraphicFramePr/>
            <p:nvPr/>
          </p:nvGraphicFramePr>
          <p:xfrm>
            <a:off x="1400469" y="3974748"/>
            <a:ext cx="2840461" cy="15717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7425" name="矩形 2"/>
            <p:cNvSpPr>
              <a:spLocks noChangeArrowheads="1"/>
            </p:cNvSpPr>
            <p:nvPr/>
          </p:nvSpPr>
          <p:spPr bwMode="auto">
            <a:xfrm>
              <a:off x="1435399" y="4587574"/>
              <a:ext cx="2791242" cy="101481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“木”字最后一笔变点，右边捺稍高。</a:t>
              </a:r>
              <a:endPara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00450" y="1868488"/>
            <a:ext cx="16287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ɡēn</a:t>
            </a:r>
            <a:endParaRPr lang="zh-CN" altLang="en-US" sz="4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496" name="Freeform 64"/>
          <p:cNvSpPr>
            <a:spLocks noChangeArrowheads="1"/>
          </p:cNvSpPr>
          <p:nvPr/>
        </p:nvSpPr>
        <p:spPr bwMode="auto">
          <a:xfrm>
            <a:off x="6969125" y="3338513"/>
            <a:ext cx="990600" cy="274637"/>
          </a:xfrm>
          <a:custGeom>
            <a:avLst/>
            <a:gdLst>
              <a:gd name="T0" fmla="*/ 15 w 624"/>
              <a:gd name="T1" fmla="*/ 145 h 173"/>
              <a:gd name="T2" fmla="*/ 3 w 624"/>
              <a:gd name="T3" fmla="*/ 136 h 173"/>
              <a:gd name="T4" fmla="*/ 0 w 624"/>
              <a:gd name="T5" fmla="*/ 130 h 173"/>
              <a:gd name="T6" fmla="*/ 9 w 624"/>
              <a:gd name="T7" fmla="*/ 126 h 173"/>
              <a:gd name="T8" fmla="*/ 25 w 624"/>
              <a:gd name="T9" fmla="*/ 120 h 173"/>
              <a:gd name="T10" fmla="*/ 46 w 624"/>
              <a:gd name="T11" fmla="*/ 114 h 173"/>
              <a:gd name="T12" fmla="*/ 77 w 624"/>
              <a:gd name="T13" fmla="*/ 105 h 173"/>
              <a:gd name="T14" fmla="*/ 117 w 624"/>
              <a:gd name="T15" fmla="*/ 96 h 173"/>
              <a:gd name="T16" fmla="*/ 164 w 624"/>
              <a:gd name="T17" fmla="*/ 83 h 173"/>
              <a:gd name="T18" fmla="*/ 216 w 624"/>
              <a:gd name="T19" fmla="*/ 71 h 173"/>
              <a:gd name="T20" fmla="*/ 278 w 624"/>
              <a:gd name="T21" fmla="*/ 55 h 173"/>
              <a:gd name="T22" fmla="*/ 334 w 624"/>
              <a:gd name="T23" fmla="*/ 40 h 173"/>
              <a:gd name="T24" fmla="*/ 383 w 624"/>
              <a:gd name="T25" fmla="*/ 31 h 173"/>
              <a:gd name="T26" fmla="*/ 426 w 624"/>
              <a:gd name="T27" fmla="*/ 18 h 173"/>
              <a:gd name="T28" fmla="*/ 464 w 624"/>
              <a:gd name="T29" fmla="*/ 12 h 173"/>
              <a:gd name="T30" fmla="*/ 494 w 624"/>
              <a:gd name="T31" fmla="*/ 6 h 173"/>
              <a:gd name="T32" fmla="*/ 522 w 624"/>
              <a:gd name="T33" fmla="*/ 3 h 173"/>
              <a:gd name="T34" fmla="*/ 541 w 624"/>
              <a:gd name="T35" fmla="*/ 0 h 173"/>
              <a:gd name="T36" fmla="*/ 566 w 624"/>
              <a:gd name="T37" fmla="*/ 0 h 173"/>
              <a:gd name="T38" fmla="*/ 587 w 624"/>
              <a:gd name="T39" fmla="*/ 3 h 173"/>
              <a:gd name="T40" fmla="*/ 606 w 624"/>
              <a:gd name="T41" fmla="*/ 9 h 173"/>
              <a:gd name="T42" fmla="*/ 615 w 624"/>
              <a:gd name="T43" fmla="*/ 18 h 173"/>
              <a:gd name="T44" fmla="*/ 621 w 624"/>
              <a:gd name="T45" fmla="*/ 31 h 173"/>
              <a:gd name="T46" fmla="*/ 624 w 624"/>
              <a:gd name="T47" fmla="*/ 40 h 173"/>
              <a:gd name="T48" fmla="*/ 621 w 624"/>
              <a:gd name="T49" fmla="*/ 46 h 173"/>
              <a:gd name="T50" fmla="*/ 615 w 624"/>
              <a:gd name="T51" fmla="*/ 52 h 173"/>
              <a:gd name="T52" fmla="*/ 609 w 624"/>
              <a:gd name="T53" fmla="*/ 52 h 173"/>
              <a:gd name="T54" fmla="*/ 600 w 624"/>
              <a:gd name="T55" fmla="*/ 55 h 173"/>
              <a:gd name="T56" fmla="*/ 581 w 624"/>
              <a:gd name="T57" fmla="*/ 62 h 173"/>
              <a:gd name="T58" fmla="*/ 556 w 624"/>
              <a:gd name="T59" fmla="*/ 68 h 173"/>
              <a:gd name="T60" fmla="*/ 522 w 624"/>
              <a:gd name="T61" fmla="*/ 77 h 173"/>
              <a:gd name="T62" fmla="*/ 482 w 624"/>
              <a:gd name="T63" fmla="*/ 86 h 173"/>
              <a:gd name="T64" fmla="*/ 436 w 624"/>
              <a:gd name="T65" fmla="*/ 99 h 173"/>
              <a:gd name="T66" fmla="*/ 383 w 624"/>
              <a:gd name="T67" fmla="*/ 111 h 173"/>
              <a:gd name="T68" fmla="*/ 321 w 624"/>
              <a:gd name="T69" fmla="*/ 123 h 173"/>
              <a:gd name="T70" fmla="*/ 269 w 624"/>
              <a:gd name="T71" fmla="*/ 139 h 173"/>
              <a:gd name="T72" fmla="*/ 219 w 624"/>
              <a:gd name="T73" fmla="*/ 148 h 173"/>
              <a:gd name="T74" fmla="*/ 179 w 624"/>
              <a:gd name="T75" fmla="*/ 157 h 173"/>
              <a:gd name="T76" fmla="*/ 145 w 624"/>
              <a:gd name="T77" fmla="*/ 164 h 173"/>
              <a:gd name="T78" fmla="*/ 117 w 624"/>
              <a:gd name="T79" fmla="*/ 170 h 173"/>
              <a:gd name="T80" fmla="*/ 96 w 624"/>
              <a:gd name="T81" fmla="*/ 173 h 173"/>
              <a:gd name="T82" fmla="*/ 80 w 624"/>
              <a:gd name="T83" fmla="*/ 173 h 173"/>
              <a:gd name="T84" fmla="*/ 68 w 624"/>
              <a:gd name="T85" fmla="*/ 173 h 173"/>
              <a:gd name="T86" fmla="*/ 49 w 624"/>
              <a:gd name="T87" fmla="*/ 167 h 173"/>
              <a:gd name="T88" fmla="*/ 25 w 624"/>
              <a:gd name="T89" fmla="*/ 154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24" h="173">
                <a:moveTo>
                  <a:pt x="25" y="154"/>
                </a:moveTo>
                <a:lnTo>
                  <a:pt x="15" y="145"/>
                </a:lnTo>
                <a:lnTo>
                  <a:pt x="6" y="139"/>
                </a:lnTo>
                <a:lnTo>
                  <a:pt x="3" y="136"/>
                </a:lnTo>
                <a:lnTo>
                  <a:pt x="0" y="133"/>
                </a:lnTo>
                <a:lnTo>
                  <a:pt x="0" y="130"/>
                </a:lnTo>
                <a:lnTo>
                  <a:pt x="3" y="126"/>
                </a:lnTo>
                <a:lnTo>
                  <a:pt x="9" y="126"/>
                </a:lnTo>
                <a:lnTo>
                  <a:pt x="15" y="123"/>
                </a:lnTo>
                <a:lnTo>
                  <a:pt x="25" y="120"/>
                </a:lnTo>
                <a:lnTo>
                  <a:pt x="34" y="117"/>
                </a:lnTo>
                <a:lnTo>
                  <a:pt x="46" y="114"/>
                </a:lnTo>
                <a:lnTo>
                  <a:pt x="62" y="111"/>
                </a:lnTo>
                <a:lnTo>
                  <a:pt x="77" y="105"/>
                </a:lnTo>
                <a:lnTo>
                  <a:pt x="96" y="102"/>
                </a:lnTo>
                <a:lnTo>
                  <a:pt x="117" y="96"/>
                </a:lnTo>
                <a:lnTo>
                  <a:pt x="139" y="89"/>
                </a:lnTo>
                <a:lnTo>
                  <a:pt x="164" y="83"/>
                </a:lnTo>
                <a:lnTo>
                  <a:pt x="188" y="77"/>
                </a:lnTo>
                <a:lnTo>
                  <a:pt x="216" y="71"/>
                </a:lnTo>
                <a:lnTo>
                  <a:pt x="247" y="62"/>
                </a:lnTo>
                <a:lnTo>
                  <a:pt x="278" y="55"/>
                </a:lnTo>
                <a:lnTo>
                  <a:pt x="306" y="46"/>
                </a:lnTo>
                <a:lnTo>
                  <a:pt x="334" y="40"/>
                </a:lnTo>
                <a:lnTo>
                  <a:pt x="358" y="34"/>
                </a:lnTo>
                <a:lnTo>
                  <a:pt x="383" y="31"/>
                </a:lnTo>
                <a:lnTo>
                  <a:pt x="405" y="25"/>
                </a:lnTo>
                <a:lnTo>
                  <a:pt x="426" y="18"/>
                </a:lnTo>
                <a:lnTo>
                  <a:pt x="445" y="15"/>
                </a:lnTo>
                <a:lnTo>
                  <a:pt x="464" y="12"/>
                </a:lnTo>
                <a:lnTo>
                  <a:pt x="479" y="9"/>
                </a:lnTo>
                <a:lnTo>
                  <a:pt x="494" y="6"/>
                </a:lnTo>
                <a:lnTo>
                  <a:pt x="510" y="3"/>
                </a:lnTo>
                <a:lnTo>
                  <a:pt x="522" y="3"/>
                </a:lnTo>
                <a:lnTo>
                  <a:pt x="532" y="0"/>
                </a:lnTo>
                <a:lnTo>
                  <a:pt x="541" y="0"/>
                </a:lnTo>
                <a:lnTo>
                  <a:pt x="550" y="0"/>
                </a:lnTo>
                <a:lnTo>
                  <a:pt x="566" y="0"/>
                </a:lnTo>
                <a:lnTo>
                  <a:pt x="578" y="3"/>
                </a:lnTo>
                <a:lnTo>
                  <a:pt x="587" y="3"/>
                </a:lnTo>
                <a:lnTo>
                  <a:pt x="596" y="6"/>
                </a:lnTo>
                <a:lnTo>
                  <a:pt x="606" y="9"/>
                </a:lnTo>
                <a:lnTo>
                  <a:pt x="612" y="15"/>
                </a:lnTo>
                <a:lnTo>
                  <a:pt x="615" y="18"/>
                </a:lnTo>
                <a:lnTo>
                  <a:pt x="618" y="25"/>
                </a:lnTo>
                <a:lnTo>
                  <a:pt x="621" y="31"/>
                </a:lnTo>
                <a:lnTo>
                  <a:pt x="624" y="34"/>
                </a:lnTo>
                <a:lnTo>
                  <a:pt x="624" y="40"/>
                </a:lnTo>
                <a:lnTo>
                  <a:pt x="624" y="43"/>
                </a:lnTo>
                <a:lnTo>
                  <a:pt x="621" y="46"/>
                </a:lnTo>
                <a:lnTo>
                  <a:pt x="618" y="49"/>
                </a:lnTo>
                <a:lnTo>
                  <a:pt x="615" y="52"/>
                </a:lnTo>
                <a:lnTo>
                  <a:pt x="612" y="52"/>
                </a:lnTo>
                <a:lnTo>
                  <a:pt x="609" y="52"/>
                </a:lnTo>
                <a:lnTo>
                  <a:pt x="606" y="55"/>
                </a:lnTo>
                <a:lnTo>
                  <a:pt x="600" y="55"/>
                </a:lnTo>
                <a:lnTo>
                  <a:pt x="590" y="59"/>
                </a:lnTo>
                <a:lnTo>
                  <a:pt x="581" y="62"/>
                </a:lnTo>
                <a:lnTo>
                  <a:pt x="569" y="65"/>
                </a:lnTo>
                <a:lnTo>
                  <a:pt x="556" y="68"/>
                </a:lnTo>
                <a:lnTo>
                  <a:pt x="541" y="71"/>
                </a:lnTo>
                <a:lnTo>
                  <a:pt x="522" y="77"/>
                </a:lnTo>
                <a:lnTo>
                  <a:pt x="504" y="80"/>
                </a:lnTo>
                <a:lnTo>
                  <a:pt x="482" y="86"/>
                </a:lnTo>
                <a:lnTo>
                  <a:pt x="460" y="92"/>
                </a:lnTo>
                <a:lnTo>
                  <a:pt x="436" y="99"/>
                </a:lnTo>
                <a:lnTo>
                  <a:pt x="411" y="105"/>
                </a:lnTo>
                <a:lnTo>
                  <a:pt x="383" y="111"/>
                </a:lnTo>
                <a:lnTo>
                  <a:pt x="352" y="117"/>
                </a:lnTo>
                <a:lnTo>
                  <a:pt x="321" y="123"/>
                </a:lnTo>
                <a:lnTo>
                  <a:pt x="294" y="133"/>
                </a:lnTo>
                <a:lnTo>
                  <a:pt x="269" y="139"/>
                </a:lnTo>
                <a:lnTo>
                  <a:pt x="244" y="142"/>
                </a:lnTo>
                <a:lnTo>
                  <a:pt x="219" y="148"/>
                </a:lnTo>
                <a:lnTo>
                  <a:pt x="198" y="154"/>
                </a:lnTo>
                <a:lnTo>
                  <a:pt x="179" y="157"/>
                </a:lnTo>
                <a:lnTo>
                  <a:pt x="161" y="160"/>
                </a:lnTo>
                <a:lnTo>
                  <a:pt x="145" y="164"/>
                </a:lnTo>
                <a:lnTo>
                  <a:pt x="130" y="167"/>
                </a:lnTo>
                <a:lnTo>
                  <a:pt x="117" y="170"/>
                </a:lnTo>
                <a:lnTo>
                  <a:pt x="105" y="170"/>
                </a:lnTo>
                <a:lnTo>
                  <a:pt x="96" y="173"/>
                </a:lnTo>
                <a:lnTo>
                  <a:pt x="87" y="173"/>
                </a:lnTo>
                <a:lnTo>
                  <a:pt x="80" y="173"/>
                </a:lnTo>
                <a:lnTo>
                  <a:pt x="77" y="173"/>
                </a:lnTo>
                <a:lnTo>
                  <a:pt x="68" y="173"/>
                </a:lnTo>
                <a:lnTo>
                  <a:pt x="62" y="173"/>
                </a:lnTo>
                <a:lnTo>
                  <a:pt x="49" y="167"/>
                </a:lnTo>
                <a:lnTo>
                  <a:pt x="37" y="160"/>
                </a:lnTo>
                <a:lnTo>
                  <a:pt x="25" y="15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7" name="Freeform 65"/>
          <p:cNvSpPr>
            <a:spLocks noChangeArrowheads="1"/>
          </p:cNvSpPr>
          <p:nvPr/>
        </p:nvSpPr>
        <p:spPr bwMode="auto">
          <a:xfrm>
            <a:off x="7415213" y="2709863"/>
            <a:ext cx="241300" cy="2339975"/>
          </a:xfrm>
          <a:custGeom>
            <a:avLst/>
            <a:gdLst>
              <a:gd name="T0" fmla="*/ 6 w 152"/>
              <a:gd name="T1" fmla="*/ 34 h 1474"/>
              <a:gd name="T2" fmla="*/ 0 w 152"/>
              <a:gd name="T3" fmla="*/ 22 h 1474"/>
              <a:gd name="T4" fmla="*/ 3 w 152"/>
              <a:gd name="T5" fmla="*/ 6 h 1474"/>
              <a:gd name="T6" fmla="*/ 19 w 152"/>
              <a:gd name="T7" fmla="*/ 0 h 1474"/>
              <a:gd name="T8" fmla="*/ 47 w 152"/>
              <a:gd name="T9" fmla="*/ 0 h 1474"/>
              <a:gd name="T10" fmla="*/ 84 w 152"/>
              <a:gd name="T11" fmla="*/ 13 h 1474"/>
              <a:gd name="T12" fmla="*/ 118 w 152"/>
              <a:gd name="T13" fmla="*/ 25 h 1474"/>
              <a:gd name="T14" fmla="*/ 136 w 152"/>
              <a:gd name="T15" fmla="*/ 40 h 1474"/>
              <a:gd name="T16" fmla="*/ 149 w 152"/>
              <a:gd name="T17" fmla="*/ 56 h 1474"/>
              <a:gd name="T18" fmla="*/ 152 w 152"/>
              <a:gd name="T19" fmla="*/ 84 h 1474"/>
              <a:gd name="T20" fmla="*/ 145 w 152"/>
              <a:gd name="T21" fmla="*/ 121 h 1474"/>
              <a:gd name="T22" fmla="*/ 139 w 152"/>
              <a:gd name="T23" fmla="*/ 152 h 1474"/>
              <a:gd name="T24" fmla="*/ 136 w 152"/>
              <a:gd name="T25" fmla="*/ 204 h 1474"/>
              <a:gd name="T26" fmla="*/ 133 w 152"/>
              <a:gd name="T27" fmla="*/ 275 h 1474"/>
              <a:gd name="T28" fmla="*/ 130 w 152"/>
              <a:gd name="T29" fmla="*/ 365 h 1474"/>
              <a:gd name="T30" fmla="*/ 127 w 152"/>
              <a:gd name="T31" fmla="*/ 473 h 1474"/>
              <a:gd name="T32" fmla="*/ 124 w 152"/>
              <a:gd name="T33" fmla="*/ 674 h 1474"/>
              <a:gd name="T34" fmla="*/ 118 w 152"/>
              <a:gd name="T35" fmla="*/ 896 h 1474"/>
              <a:gd name="T36" fmla="*/ 118 w 152"/>
              <a:gd name="T37" fmla="*/ 1091 h 1474"/>
              <a:gd name="T38" fmla="*/ 118 w 152"/>
              <a:gd name="T39" fmla="*/ 1175 h 1474"/>
              <a:gd name="T40" fmla="*/ 115 w 152"/>
              <a:gd name="T41" fmla="*/ 1249 h 1474"/>
              <a:gd name="T42" fmla="*/ 115 w 152"/>
              <a:gd name="T43" fmla="*/ 1311 h 1474"/>
              <a:gd name="T44" fmla="*/ 108 w 152"/>
              <a:gd name="T45" fmla="*/ 1357 h 1474"/>
              <a:gd name="T46" fmla="*/ 105 w 152"/>
              <a:gd name="T47" fmla="*/ 1394 h 1474"/>
              <a:gd name="T48" fmla="*/ 96 w 152"/>
              <a:gd name="T49" fmla="*/ 1434 h 1474"/>
              <a:gd name="T50" fmla="*/ 84 w 152"/>
              <a:gd name="T51" fmla="*/ 1465 h 1474"/>
              <a:gd name="T52" fmla="*/ 74 w 152"/>
              <a:gd name="T53" fmla="*/ 1474 h 1474"/>
              <a:gd name="T54" fmla="*/ 62 w 152"/>
              <a:gd name="T55" fmla="*/ 1465 h 1474"/>
              <a:gd name="T56" fmla="*/ 50 w 152"/>
              <a:gd name="T57" fmla="*/ 1443 h 1474"/>
              <a:gd name="T58" fmla="*/ 37 w 152"/>
              <a:gd name="T59" fmla="*/ 1406 h 1474"/>
              <a:gd name="T60" fmla="*/ 28 w 152"/>
              <a:gd name="T61" fmla="*/ 1375 h 1474"/>
              <a:gd name="T62" fmla="*/ 22 w 152"/>
              <a:gd name="T63" fmla="*/ 1354 h 1474"/>
              <a:gd name="T64" fmla="*/ 22 w 152"/>
              <a:gd name="T65" fmla="*/ 1345 h 1474"/>
              <a:gd name="T66" fmla="*/ 25 w 152"/>
              <a:gd name="T67" fmla="*/ 1320 h 1474"/>
              <a:gd name="T68" fmla="*/ 28 w 152"/>
              <a:gd name="T69" fmla="*/ 1283 h 1474"/>
              <a:gd name="T70" fmla="*/ 31 w 152"/>
              <a:gd name="T71" fmla="*/ 1230 h 1474"/>
              <a:gd name="T72" fmla="*/ 37 w 152"/>
              <a:gd name="T73" fmla="*/ 1162 h 1474"/>
              <a:gd name="T74" fmla="*/ 43 w 152"/>
              <a:gd name="T75" fmla="*/ 1082 h 1474"/>
              <a:gd name="T76" fmla="*/ 50 w 152"/>
              <a:gd name="T77" fmla="*/ 986 h 1474"/>
              <a:gd name="T78" fmla="*/ 53 w 152"/>
              <a:gd name="T79" fmla="*/ 887 h 1474"/>
              <a:gd name="T80" fmla="*/ 56 w 152"/>
              <a:gd name="T81" fmla="*/ 779 h 1474"/>
              <a:gd name="T82" fmla="*/ 59 w 152"/>
              <a:gd name="T83" fmla="*/ 665 h 1474"/>
              <a:gd name="T84" fmla="*/ 59 w 152"/>
              <a:gd name="T85" fmla="*/ 541 h 1474"/>
              <a:gd name="T86" fmla="*/ 59 w 152"/>
              <a:gd name="T87" fmla="*/ 424 h 1474"/>
              <a:gd name="T88" fmla="*/ 59 w 152"/>
              <a:gd name="T89" fmla="*/ 322 h 1474"/>
              <a:gd name="T90" fmla="*/ 56 w 152"/>
              <a:gd name="T91" fmla="*/ 241 h 1474"/>
              <a:gd name="T92" fmla="*/ 53 w 152"/>
              <a:gd name="T93" fmla="*/ 183 h 1474"/>
              <a:gd name="T94" fmla="*/ 50 w 152"/>
              <a:gd name="T95" fmla="*/ 139 h 1474"/>
              <a:gd name="T96" fmla="*/ 40 w 152"/>
              <a:gd name="T97" fmla="*/ 99 h 1474"/>
              <a:gd name="T98" fmla="*/ 28 w 152"/>
              <a:gd name="T99" fmla="*/ 65 h 1474"/>
              <a:gd name="T100" fmla="*/ 16 w 152"/>
              <a:gd name="T101" fmla="*/ 43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2" h="1474">
                <a:moveTo>
                  <a:pt x="16" y="43"/>
                </a:moveTo>
                <a:lnTo>
                  <a:pt x="9" y="40"/>
                </a:lnTo>
                <a:lnTo>
                  <a:pt x="6" y="34"/>
                </a:lnTo>
                <a:lnTo>
                  <a:pt x="3" y="31"/>
                </a:lnTo>
                <a:lnTo>
                  <a:pt x="0" y="25"/>
                </a:lnTo>
                <a:lnTo>
                  <a:pt x="0" y="22"/>
                </a:lnTo>
                <a:lnTo>
                  <a:pt x="0" y="16"/>
                </a:lnTo>
                <a:lnTo>
                  <a:pt x="0" y="13"/>
                </a:lnTo>
                <a:lnTo>
                  <a:pt x="3" y="6"/>
                </a:lnTo>
                <a:lnTo>
                  <a:pt x="6" y="3"/>
                </a:lnTo>
                <a:lnTo>
                  <a:pt x="13" y="0"/>
                </a:lnTo>
                <a:lnTo>
                  <a:pt x="19" y="0"/>
                </a:lnTo>
                <a:lnTo>
                  <a:pt x="28" y="0"/>
                </a:lnTo>
                <a:lnTo>
                  <a:pt x="37" y="0"/>
                </a:lnTo>
                <a:lnTo>
                  <a:pt x="47" y="0"/>
                </a:lnTo>
                <a:lnTo>
                  <a:pt x="59" y="3"/>
                </a:lnTo>
                <a:lnTo>
                  <a:pt x="71" y="6"/>
                </a:lnTo>
                <a:lnTo>
                  <a:pt x="84" y="13"/>
                </a:lnTo>
                <a:lnTo>
                  <a:pt x="96" y="16"/>
                </a:lnTo>
                <a:lnTo>
                  <a:pt x="108" y="22"/>
                </a:lnTo>
                <a:lnTo>
                  <a:pt x="118" y="25"/>
                </a:lnTo>
                <a:lnTo>
                  <a:pt x="124" y="31"/>
                </a:lnTo>
                <a:lnTo>
                  <a:pt x="130" y="34"/>
                </a:lnTo>
                <a:lnTo>
                  <a:pt x="136" y="40"/>
                </a:lnTo>
                <a:lnTo>
                  <a:pt x="142" y="43"/>
                </a:lnTo>
                <a:lnTo>
                  <a:pt x="145" y="50"/>
                </a:lnTo>
                <a:lnTo>
                  <a:pt x="149" y="56"/>
                </a:lnTo>
                <a:lnTo>
                  <a:pt x="149" y="65"/>
                </a:lnTo>
                <a:lnTo>
                  <a:pt x="152" y="74"/>
                </a:lnTo>
                <a:lnTo>
                  <a:pt x="152" y="84"/>
                </a:lnTo>
                <a:lnTo>
                  <a:pt x="152" y="96"/>
                </a:lnTo>
                <a:lnTo>
                  <a:pt x="149" y="108"/>
                </a:lnTo>
                <a:lnTo>
                  <a:pt x="145" y="121"/>
                </a:lnTo>
                <a:lnTo>
                  <a:pt x="142" y="130"/>
                </a:lnTo>
                <a:lnTo>
                  <a:pt x="142" y="139"/>
                </a:lnTo>
                <a:lnTo>
                  <a:pt x="139" y="152"/>
                </a:lnTo>
                <a:lnTo>
                  <a:pt x="139" y="167"/>
                </a:lnTo>
                <a:lnTo>
                  <a:pt x="139" y="186"/>
                </a:lnTo>
                <a:lnTo>
                  <a:pt x="136" y="204"/>
                </a:lnTo>
                <a:lnTo>
                  <a:pt x="136" y="226"/>
                </a:lnTo>
                <a:lnTo>
                  <a:pt x="133" y="247"/>
                </a:lnTo>
                <a:lnTo>
                  <a:pt x="133" y="275"/>
                </a:lnTo>
                <a:lnTo>
                  <a:pt x="133" y="303"/>
                </a:lnTo>
                <a:lnTo>
                  <a:pt x="130" y="331"/>
                </a:lnTo>
                <a:lnTo>
                  <a:pt x="130" y="365"/>
                </a:lnTo>
                <a:lnTo>
                  <a:pt x="130" y="399"/>
                </a:lnTo>
                <a:lnTo>
                  <a:pt x="127" y="433"/>
                </a:lnTo>
                <a:lnTo>
                  <a:pt x="127" y="473"/>
                </a:lnTo>
                <a:lnTo>
                  <a:pt x="127" y="513"/>
                </a:lnTo>
                <a:lnTo>
                  <a:pt x="124" y="597"/>
                </a:lnTo>
                <a:lnTo>
                  <a:pt x="124" y="674"/>
                </a:lnTo>
                <a:lnTo>
                  <a:pt x="121" y="751"/>
                </a:lnTo>
                <a:lnTo>
                  <a:pt x="121" y="825"/>
                </a:lnTo>
                <a:lnTo>
                  <a:pt x="118" y="896"/>
                </a:lnTo>
                <a:lnTo>
                  <a:pt x="118" y="964"/>
                </a:lnTo>
                <a:lnTo>
                  <a:pt x="118" y="1029"/>
                </a:lnTo>
                <a:lnTo>
                  <a:pt x="118" y="1091"/>
                </a:lnTo>
                <a:lnTo>
                  <a:pt x="118" y="1122"/>
                </a:lnTo>
                <a:lnTo>
                  <a:pt x="118" y="1150"/>
                </a:lnTo>
                <a:lnTo>
                  <a:pt x="118" y="1175"/>
                </a:lnTo>
                <a:lnTo>
                  <a:pt x="118" y="1202"/>
                </a:lnTo>
                <a:lnTo>
                  <a:pt x="118" y="1224"/>
                </a:lnTo>
                <a:lnTo>
                  <a:pt x="115" y="1249"/>
                </a:lnTo>
                <a:lnTo>
                  <a:pt x="115" y="1270"/>
                </a:lnTo>
                <a:lnTo>
                  <a:pt x="115" y="1289"/>
                </a:lnTo>
                <a:lnTo>
                  <a:pt x="115" y="1311"/>
                </a:lnTo>
                <a:lnTo>
                  <a:pt x="111" y="1326"/>
                </a:lnTo>
                <a:lnTo>
                  <a:pt x="111" y="1341"/>
                </a:lnTo>
                <a:lnTo>
                  <a:pt x="108" y="1357"/>
                </a:lnTo>
                <a:lnTo>
                  <a:pt x="108" y="1372"/>
                </a:lnTo>
                <a:lnTo>
                  <a:pt x="105" y="1385"/>
                </a:lnTo>
                <a:lnTo>
                  <a:pt x="105" y="1394"/>
                </a:lnTo>
                <a:lnTo>
                  <a:pt x="102" y="1403"/>
                </a:lnTo>
                <a:lnTo>
                  <a:pt x="99" y="1422"/>
                </a:lnTo>
                <a:lnTo>
                  <a:pt x="96" y="1434"/>
                </a:lnTo>
                <a:lnTo>
                  <a:pt x="90" y="1447"/>
                </a:lnTo>
                <a:lnTo>
                  <a:pt x="87" y="1459"/>
                </a:lnTo>
                <a:lnTo>
                  <a:pt x="84" y="1465"/>
                </a:lnTo>
                <a:lnTo>
                  <a:pt x="81" y="1471"/>
                </a:lnTo>
                <a:lnTo>
                  <a:pt x="77" y="1474"/>
                </a:lnTo>
                <a:lnTo>
                  <a:pt x="74" y="1474"/>
                </a:lnTo>
                <a:lnTo>
                  <a:pt x="71" y="1474"/>
                </a:lnTo>
                <a:lnTo>
                  <a:pt x="68" y="1471"/>
                </a:lnTo>
                <a:lnTo>
                  <a:pt x="62" y="1465"/>
                </a:lnTo>
                <a:lnTo>
                  <a:pt x="59" y="1462"/>
                </a:lnTo>
                <a:lnTo>
                  <a:pt x="53" y="1453"/>
                </a:lnTo>
                <a:lnTo>
                  <a:pt x="50" y="1443"/>
                </a:lnTo>
                <a:lnTo>
                  <a:pt x="47" y="1431"/>
                </a:lnTo>
                <a:lnTo>
                  <a:pt x="40" y="1419"/>
                </a:lnTo>
                <a:lnTo>
                  <a:pt x="37" y="1406"/>
                </a:lnTo>
                <a:lnTo>
                  <a:pt x="31" y="1394"/>
                </a:lnTo>
                <a:lnTo>
                  <a:pt x="28" y="1385"/>
                </a:lnTo>
                <a:lnTo>
                  <a:pt x="28" y="1375"/>
                </a:lnTo>
                <a:lnTo>
                  <a:pt x="25" y="1366"/>
                </a:lnTo>
                <a:lnTo>
                  <a:pt x="22" y="1360"/>
                </a:lnTo>
                <a:lnTo>
                  <a:pt x="22" y="1354"/>
                </a:lnTo>
                <a:lnTo>
                  <a:pt x="22" y="1351"/>
                </a:lnTo>
                <a:lnTo>
                  <a:pt x="22" y="1348"/>
                </a:lnTo>
                <a:lnTo>
                  <a:pt x="22" y="1345"/>
                </a:lnTo>
                <a:lnTo>
                  <a:pt x="22" y="1338"/>
                </a:lnTo>
                <a:lnTo>
                  <a:pt x="22" y="1329"/>
                </a:lnTo>
                <a:lnTo>
                  <a:pt x="25" y="1320"/>
                </a:lnTo>
                <a:lnTo>
                  <a:pt x="25" y="1311"/>
                </a:lnTo>
                <a:lnTo>
                  <a:pt x="25" y="1298"/>
                </a:lnTo>
                <a:lnTo>
                  <a:pt x="28" y="1283"/>
                </a:lnTo>
                <a:lnTo>
                  <a:pt x="28" y="1267"/>
                </a:lnTo>
                <a:lnTo>
                  <a:pt x="28" y="1249"/>
                </a:lnTo>
                <a:lnTo>
                  <a:pt x="31" y="1230"/>
                </a:lnTo>
                <a:lnTo>
                  <a:pt x="31" y="1209"/>
                </a:lnTo>
                <a:lnTo>
                  <a:pt x="34" y="1187"/>
                </a:lnTo>
                <a:lnTo>
                  <a:pt x="37" y="1162"/>
                </a:lnTo>
                <a:lnTo>
                  <a:pt x="37" y="1137"/>
                </a:lnTo>
                <a:lnTo>
                  <a:pt x="40" y="1110"/>
                </a:lnTo>
                <a:lnTo>
                  <a:pt x="43" y="1082"/>
                </a:lnTo>
                <a:lnTo>
                  <a:pt x="43" y="1051"/>
                </a:lnTo>
                <a:lnTo>
                  <a:pt x="47" y="1020"/>
                </a:lnTo>
                <a:lnTo>
                  <a:pt x="50" y="986"/>
                </a:lnTo>
                <a:lnTo>
                  <a:pt x="50" y="955"/>
                </a:lnTo>
                <a:lnTo>
                  <a:pt x="53" y="921"/>
                </a:lnTo>
                <a:lnTo>
                  <a:pt x="53" y="887"/>
                </a:lnTo>
                <a:lnTo>
                  <a:pt x="56" y="853"/>
                </a:lnTo>
                <a:lnTo>
                  <a:pt x="56" y="816"/>
                </a:lnTo>
                <a:lnTo>
                  <a:pt x="56" y="779"/>
                </a:lnTo>
                <a:lnTo>
                  <a:pt x="56" y="742"/>
                </a:lnTo>
                <a:lnTo>
                  <a:pt x="59" y="705"/>
                </a:lnTo>
                <a:lnTo>
                  <a:pt x="59" y="665"/>
                </a:lnTo>
                <a:lnTo>
                  <a:pt x="59" y="624"/>
                </a:lnTo>
                <a:lnTo>
                  <a:pt x="59" y="584"/>
                </a:lnTo>
                <a:lnTo>
                  <a:pt x="59" y="541"/>
                </a:lnTo>
                <a:lnTo>
                  <a:pt x="59" y="498"/>
                </a:lnTo>
                <a:lnTo>
                  <a:pt x="59" y="461"/>
                </a:lnTo>
                <a:lnTo>
                  <a:pt x="59" y="424"/>
                </a:lnTo>
                <a:lnTo>
                  <a:pt x="59" y="387"/>
                </a:lnTo>
                <a:lnTo>
                  <a:pt x="59" y="353"/>
                </a:lnTo>
                <a:lnTo>
                  <a:pt x="59" y="322"/>
                </a:lnTo>
                <a:lnTo>
                  <a:pt x="56" y="294"/>
                </a:lnTo>
                <a:lnTo>
                  <a:pt x="56" y="266"/>
                </a:lnTo>
                <a:lnTo>
                  <a:pt x="56" y="241"/>
                </a:lnTo>
                <a:lnTo>
                  <a:pt x="56" y="220"/>
                </a:lnTo>
                <a:lnTo>
                  <a:pt x="53" y="201"/>
                </a:lnTo>
                <a:lnTo>
                  <a:pt x="53" y="183"/>
                </a:lnTo>
                <a:lnTo>
                  <a:pt x="53" y="167"/>
                </a:lnTo>
                <a:lnTo>
                  <a:pt x="50" y="152"/>
                </a:lnTo>
                <a:lnTo>
                  <a:pt x="50" y="139"/>
                </a:lnTo>
                <a:lnTo>
                  <a:pt x="47" y="130"/>
                </a:lnTo>
                <a:lnTo>
                  <a:pt x="43" y="115"/>
                </a:lnTo>
                <a:lnTo>
                  <a:pt x="40" y="99"/>
                </a:lnTo>
                <a:lnTo>
                  <a:pt x="37" y="87"/>
                </a:lnTo>
                <a:lnTo>
                  <a:pt x="31" y="74"/>
                </a:lnTo>
                <a:lnTo>
                  <a:pt x="28" y="65"/>
                </a:lnTo>
                <a:lnTo>
                  <a:pt x="25" y="56"/>
                </a:lnTo>
                <a:lnTo>
                  <a:pt x="19" y="50"/>
                </a:lnTo>
                <a:lnTo>
                  <a:pt x="16" y="43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8" name="Freeform 66"/>
          <p:cNvSpPr>
            <a:spLocks noChangeArrowheads="1"/>
          </p:cNvSpPr>
          <p:nvPr/>
        </p:nvSpPr>
        <p:spPr bwMode="auto">
          <a:xfrm>
            <a:off x="6875463" y="3441700"/>
            <a:ext cx="696912" cy="1009650"/>
          </a:xfrm>
          <a:custGeom>
            <a:avLst/>
            <a:gdLst>
              <a:gd name="T0" fmla="*/ 201 w 439"/>
              <a:gd name="T1" fmla="*/ 491 h 636"/>
              <a:gd name="T2" fmla="*/ 161 w 439"/>
              <a:gd name="T3" fmla="*/ 528 h 636"/>
              <a:gd name="T4" fmla="*/ 127 w 439"/>
              <a:gd name="T5" fmla="*/ 562 h 636"/>
              <a:gd name="T6" fmla="*/ 93 w 439"/>
              <a:gd name="T7" fmla="*/ 587 h 636"/>
              <a:gd name="T8" fmla="*/ 62 w 439"/>
              <a:gd name="T9" fmla="*/ 608 h 636"/>
              <a:gd name="T10" fmla="*/ 37 w 439"/>
              <a:gd name="T11" fmla="*/ 624 h 636"/>
              <a:gd name="T12" fmla="*/ 19 w 439"/>
              <a:gd name="T13" fmla="*/ 633 h 636"/>
              <a:gd name="T14" fmla="*/ 3 w 439"/>
              <a:gd name="T15" fmla="*/ 636 h 636"/>
              <a:gd name="T16" fmla="*/ 0 w 439"/>
              <a:gd name="T17" fmla="*/ 633 h 636"/>
              <a:gd name="T18" fmla="*/ 0 w 439"/>
              <a:gd name="T19" fmla="*/ 627 h 636"/>
              <a:gd name="T20" fmla="*/ 6 w 439"/>
              <a:gd name="T21" fmla="*/ 615 h 636"/>
              <a:gd name="T22" fmla="*/ 16 w 439"/>
              <a:gd name="T23" fmla="*/ 602 h 636"/>
              <a:gd name="T24" fmla="*/ 28 w 439"/>
              <a:gd name="T25" fmla="*/ 587 h 636"/>
              <a:gd name="T26" fmla="*/ 47 w 439"/>
              <a:gd name="T27" fmla="*/ 568 h 636"/>
              <a:gd name="T28" fmla="*/ 65 w 439"/>
              <a:gd name="T29" fmla="*/ 544 h 636"/>
              <a:gd name="T30" fmla="*/ 90 w 439"/>
              <a:gd name="T31" fmla="*/ 519 h 636"/>
              <a:gd name="T32" fmla="*/ 118 w 439"/>
              <a:gd name="T33" fmla="*/ 488 h 636"/>
              <a:gd name="T34" fmla="*/ 149 w 439"/>
              <a:gd name="T35" fmla="*/ 445 h 636"/>
              <a:gd name="T36" fmla="*/ 183 w 439"/>
              <a:gd name="T37" fmla="*/ 395 h 636"/>
              <a:gd name="T38" fmla="*/ 223 w 439"/>
              <a:gd name="T39" fmla="*/ 333 h 636"/>
              <a:gd name="T40" fmla="*/ 266 w 439"/>
              <a:gd name="T41" fmla="*/ 265 h 636"/>
              <a:gd name="T42" fmla="*/ 309 w 439"/>
              <a:gd name="T43" fmla="*/ 185 h 636"/>
              <a:gd name="T44" fmla="*/ 362 w 439"/>
              <a:gd name="T45" fmla="*/ 99 h 636"/>
              <a:gd name="T46" fmla="*/ 414 w 439"/>
              <a:gd name="T47" fmla="*/ 0 h 636"/>
              <a:gd name="T48" fmla="*/ 421 w 439"/>
              <a:gd name="T49" fmla="*/ 170 h 636"/>
              <a:gd name="T50" fmla="*/ 390 w 439"/>
              <a:gd name="T51" fmla="*/ 225 h 636"/>
              <a:gd name="T52" fmla="*/ 359 w 439"/>
              <a:gd name="T53" fmla="*/ 275 h 636"/>
              <a:gd name="T54" fmla="*/ 328 w 439"/>
              <a:gd name="T55" fmla="*/ 321 h 636"/>
              <a:gd name="T56" fmla="*/ 303 w 439"/>
              <a:gd name="T57" fmla="*/ 361 h 636"/>
              <a:gd name="T58" fmla="*/ 275 w 439"/>
              <a:gd name="T59" fmla="*/ 398 h 636"/>
              <a:gd name="T60" fmla="*/ 254 w 439"/>
              <a:gd name="T61" fmla="*/ 432 h 636"/>
              <a:gd name="T62" fmla="*/ 229 w 439"/>
              <a:gd name="T63" fmla="*/ 457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9" h="636">
                <a:moveTo>
                  <a:pt x="220" y="469"/>
                </a:moveTo>
                <a:lnTo>
                  <a:pt x="201" y="491"/>
                </a:lnTo>
                <a:lnTo>
                  <a:pt x="179" y="510"/>
                </a:lnTo>
                <a:lnTo>
                  <a:pt x="161" y="528"/>
                </a:lnTo>
                <a:lnTo>
                  <a:pt x="146" y="547"/>
                </a:lnTo>
                <a:lnTo>
                  <a:pt x="127" y="562"/>
                </a:lnTo>
                <a:lnTo>
                  <a:pt x="108" y="574"/>
                </a:lnTo>
                <a:lnTo>
                  <a:pt x="93" y="587"/>
                </a:lnTo>
                <a:lnTo>
                  <a:pt x="78" y="599"/>
                </a:lnTo>
                <a:lnTo>
                  <a:pt x="62" y="608"/>
                </a:lnTo>
                <a:lnTo>
                  <a:pt x="50" y="618"/>
                </a:lnTo>
                <a:lnTo>
                  <a:pt x="37" y="624"/>
                </a:lnTo>
                <a:lnTo>
                  <a:pt x="25" y="630"/>
                </a:lnTo>
                <a:lnTo>
                  <a:pt x="19" y="633"/>
                </a:lnTo>
                <a:lnTo>
                  <a:pt x="10" y="636"/>
                </a:lnTo>
                <a:lnTo>
                  <a:pt x="3" y="636"/>
                </a:lnTo>
                <a:lnTo>
                  <a:pt x="0" y="636"/>
                </a:lnTo>
                <a:lnTo>
                  <a:pt x="0" y="633"/>
                </a:lnTo>
                <a:lnTo>
                  <a:pt x="0" y="630"/>
                </a:lnTo>
                <a:lnTo>
                  <a:pt x="0" y="627"/>
                </a:lnTo>
                <a:lnTo>
                  <a:pt x="3" y="621"/>
                </a:lnTo>
                <a:lnTo>
                  <a:pt x="6" y="615"/>
                </a:lnTo>
                <a:lnTo>
                  <a:pt x="10" y="608"/>
                </a:lnTo>
                <a:lnTo>
                  <a:pt x="16" y="602"/>
                </a:lnTo>
                <a:lnTo>
                  <a:pt x="22" y="596"/>
                </a:lnTo>
                <a:lnTo>
                  <a:pt x="28" y="587"/>
                </a:lnTo>
                <a:lnTo>
                  <a:pt x="37" y="578"/>
                </a:lnTo>
                <a:lnTo>
                  <a:pt x="47" y="568"/>
                </a:lnTo>
                <a:lnTo>
                  <a:pt x="56" y="556"/>
                </a:lnTo>
                <a:lnTo>
                  <a:pt x="65" y="544"/>
                </a:lnTo>
                <a:lnTo>
                  <a:pt x="78" y="531"/>
                </a:lnTo>
                <a:lnTo>
                  <a:pt x="90" y="519"/>
                </a:lnTo>
                <a:lnTo>
                  <a:pt x="102" y="503"/>
                </a:lnTo>
                <a:lnTo>
                  <a:pt x="118" y="488"/>
                </a:lnTo>
                <a:lnTo>
                  <a:pt x="133" y="466"/>
                </a:lnTo>
                <a:lnTo>
                  <a:pt x="149" y="445"/>
                </a:lnTo>
                <a:lnTo>
                  <a:pt x="164" y="420"/>
                </a:lnTo>
                <a:lnTo>
                  <a:pt x="183" y="395"/>
                </a:lnTo>
                <a:lnTo>
                  <a:pt x="201" y="364"/>
                </a:lnTo>
                <a:lnTo>
                  <a:pt x="223" y="333"/>
                </a:lnTo>
                <a:lnTo>
                  <a:pt x="241" y="299"/>
                </a:lnTo>
                <a:lnTo>
                  <a:pt x="266" y="265"/>
                </a:lnTo>
                <a:lnTo>
                  <a:pt x="288" y="225"/>
                </a:lnTo>
                <a:lnTo>
                  <a:pt x="309" y="185"/>
                </a:lnTo>
                <a:lnTo>
                  <a:pt x="334" y="142"/>
                </a:lnTo>
                <a:lnTo>
                  <a:pt x="362" y="99"/>
                </a:lnTo>
                <a:lnTo>
                  <a:pt x="387" y="49"/>
                </a:lnTo>
                <a:lnTo>
                  <a:pt x="414" y="0"/>
                </a:lnTo>
                <a:lnTo>
                  <a:pt x="439" y="139"/>
                </a:lnTo>
                <a:lnTo>
                  <a:pt x="421" y="170"/>
                </a:lnTo>
                <a:lnTo>
                  <a:pt x="405" y="197"/>
                </a:lnTo>
                <a:lnTo>
                  <a:pt x="390" y="225"/>
                </a:lnTo>
                <a:lnTo>
                  <a:pt x="374" y="250"/>
                </a:lnTo>
                <a:lnTo>
                  <a:pt x="359" y="275"/>
                </a:lnTo>
                <a:lnTo>
                  <a:pt x="343" y="299"/>
                </a:lnTo>
                <a:lnTo>
                  <a:pt x="328" y="321"/>
                </a:lnTo>
                <a:lnTo>
                  <a:pt x="315" y="343"/>
                </a:lnTo>
                <a:lnTo>
                  <a:pt x="303" y="361"/>
                </a:lnTo>
                <a:lnTo>
                  <a:pt x="288" y="383"/>
                </a:lnTo>
                <a:lnTo>
                  <a:pt x="275" y="398"/>
                </a:lnTo>
                <a:lnTo>
                  <a:pt x="263" y="417"/>
                </a:lnTo>
                <a:lnTo>
                  <a:pt x="254" y="432"/>
                </a:lnTo>
                <a:lnTo>
                  <a:pt x="241" y="445"/>
                </a:lnTo>
                <a:lnTo>
                  <a:pt x="229" y="457"/>
                </a:lnTo>
                <a:lnTo>
                  <a:pt x="220" y="469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9" name="Freeform 67"/>
          <p:cNvSpPr>
            <a:spLocks noChangeArrowheads="1"/>
          </p:cNvSpPr>
          <p:nvPr/>
        </p:nvSpPr>
        <p:spPr bwMode="auto">
          <a:xfrm>
            <a:off x="7553325" y="3803650"/>
            <a:ext cx="333375" cy="250825"/>
          </a:xfrm>
          <a:custGeom>
            <a:avLst/>
            <a:gdLst>
              <a:gd name="T0" fmla="*/ 173 w 210"/>
              <a:gd name="T1" fmla="*/ 41 h 158"/>
              <a:gd name="T2" fmla="*/ 182 w 210"/>
              <a:gd name="T3" fmla="*/ 50 h 158"/>
              <a:gd name="T4" fmla="*/ 188 w 210"/>
              <a:gd name="T5" fmla="*/ 56 h 158"/>
              <a:gd name="T6" fmla="*/ 194 w 210"/>
              <a:gd name="T7" fmla="*/ 65 h 158"/>
              <a:gd name="T8" fmla="*/ 201 w 210"/>
              <a:gd name="T9" fmla="*/ 75 h 158"/>
              <a:gd name="T10" fmla="*/ 204 w 210"/>
              <a:gd name="T11" fmla="*/ 84 h 158"/>
              <a:gd name="T12" fmla="*/ 207 w 210"/>
              <a:gd name="T13" fmla="*/ 93 h 158"/>
              <a:gd name="T14" fmla="*/ 210 w 210"/>
              <a:gd name="T15" fmla="*/ 105 h 158"/>
              <a:gd name="T16" fmla="*/ 210 w 210"/>
              <a:gd name="T17" fmla="*/ 115 h 158"/>
              <a:gd name="T18" fmla="*/ 210 w 210"/>
              <a:gd name="T19" fmla="*/ 124 h 158"/>
              <a:gd name="T20" fmla="*/ 207 w 210"/>
              <a:gd name="T21" fmla="*/ 133 h 158"/>
              <a:gd name="T22" fmla="*/ 207 w 210"/>
              <a:gd name="T23" fmla="*/ 143 h 158"/>
              <a:gd name="T24" fmla="*/ 204 w 210"/>
              <a:gd name="T25" fmla="*/ 149 h 158"/>
              <a:gd name="T26" fmla="*/ 201 w 210"/>
              <a:gd name="T27" fmla="*/ 152 h 158"/>
              <a:gd name="T28" fmla="*/ 194 w 210"/>
              <a:gd name="T29" fmla="*/ 155 h 158"/>
              <a:gd name="T30" fmla="*/ 188 w 210"/>
              <a:gd name="T31" fmla="*/ 158 h 158"/>
              <a:gd name="T32" fmla="*/ 182 w 210"/>
              <a:gd name="T33" fmla="*/ 158 h 158"/>
              <a:gd name="T34" fmla="*/ 176 w 210"/>
              <a:gd name="T35" fmla="*/ 158 h 158"/>
              <a:gd name="T36" fmla="*/ 167 w 210"/>
              <a:gd name="T37" fmla="*/ 155 h 158"/>
              <a:gd name="T38" fmla="*/ 157 w 210"/>
              <a:gd name="T39" fmla="*/ 149 h 158"/>
              <a:gd name="T40" fmla="*/ 145 w 210"/>
              <a:gd name="T41" fmla="*/ 143 h 158"/>
              <a:gd name="T42" fmla="*/ 130 w 210"/>
              <a:gd name="T43" fmla="*/ 136 h 158"/>
              <a:gd name="T44" fmla="*/ 114 w 210"/>
              <a:gd name="T45" fmla="*/ 124 h 158"/>
              <a:gd name="T46" fmla="*/ 96 w 210"/>
              <a:gd name="T47" fmla="*/ 112 h 158"/>
              <a:gd name="T48" fmla="*/ 77 w 210"/>
              <a:gd name="T49" fmla="*/ 96 h 158"/>
              <a:gd name="T50" fmla="*/ 58 w 210"/>
              <a:gd name="T51" fmla="*/ 81 h 158"/>
              <a:gd name="T52" fmla="*/ 43 w 210"/>
              <a:gd name="T53" fmla="*/ 68 h 158"/>
              <a:gd name="T54" fmla="*/ 31 w 210"/>
              <a:gd name="T55" fmla="*/ 53 h 158"/>
              <a:gd name="T56" fmla="*/ 18 w 210"/>
              <a:gd name="T57" fmla="*/ 41 h 158"/>
              <a:gd name="T58" fmla="*/ 9 w 210"/>
              <a:gd name="T59" fmla="*/ 28 h 158"/>
              <a:gd name="T60" fmla="*/ 6 w 210"/>
              <a:gd name="T61" fmla="*/ 19 h 158"/>
              <a:gd name="T62" fmla="*/ 0 w 210"/>
              <a:gd name="T63" fmla="*/ 10 h 158"/>
              <a:gd name="T64" fmla="*/ 0 w 210"/>
              <a:gd name="T65" fmla="*/ 0 h 158"/>
              <a:gd name="T66" fmla="*/ 18 w 210"/>
              <a:gd name="T67" fmla="*/ 0 h 158"/>
              <a:gd name="T68" fmla="*/ 34 w 210"/>
              <a:gd name="T69" fmla="*/ 3 h 158"/>
              <a:gd name="T70" fmla="*/ 49 w 210"/>
              <a:gd name="T71" fmla="*/ 3 h 158"/>
              <a:gd name="T72" fmla="*/ 62 w 210"/>
              <a:gd name="T73" fmla="*/ 7 h 158"/>
              <a:gd name="T74" fmla="*/ 77 w 210"/>
              <a:gd name="T75" fmla="*/ 10 h 158"/>
              <a:gd name="T76" fmla="*/ 89 w 210"/>
              <a:gd name="T77" fmla="*/ 10 h 158"/>
              <a:gd name="T78" fmla="*/ 102 w 210"/>
              <a:gd name="T79" fmla="*/ 13 h 158"/>
              <a:gd name="T80" fmla="*/ 111 w 210"/>
              <a:gd name="T81" fmla="*/ 16 h 158"/>
              <a:gd name="T82" fmla="*/ 123 w 210"/>
              <a:gd name="T83" fmla="*/ 16 h 158"/>
              <a:gd name="T84" fmla="*/ 133 w 210"/>
              <a:gd name="T85" fmla="*/ 19 h 158"/>
              <a:gd name="T86" fmla="*/ 142 w 210"/>
              <a:gd name="T87" fmla="*/ 22 h 158"/>
              <a:gd name="T88" fmla="*/ 148 w 210"/>
              <a:gd name="T89" fmla="*/ 25 h 158"/>
              <a:gd name="T90" fmla="*/ 164 w 210"/>
              <a:gd name="T91" fmla="*/ 34 h 158"/>
              <a:gd name="T92" fmla="*/ 173 w 210"/>
              <a:gd name="T93" fmla="*/ 4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0" h="158">
                <a:moveTo>
                  <a:pt x="173" y="41"/>
                </a:moveTo>
                <a:lnTo>
                  <a:pt x="182" y="50"/>
                </a:lnTo>
                <a:lnTo>
                  <a:pt x="188" y="56"/>
                </a:lnTo>
                <a:lnTo>
                  <a:pt x="194" y="65"/>
                </a:lnTo>
                <a:lnTo>
                  <a:pt x="201" y="75"/>
                </a:lnTo>
                <a:lnTo>
                  <a:pt x="204" y="84"/>
                </a:lnTo>
                <a:lnTo>
                  <a:pt x="207" y="93"/>
                </a:lnTo>
                <a:lnTo>
                  <a:pt x="210" y="105"/>
                </a:lnTo>
                <a:lnTo>
                  <a:pt x="210" y="115"/>
                </a:lnTo>
                <a:lnTo>
                  <a:pt x="210" y="124"/>
                </a:lnTo>
                <a:lnTo>
                  <a:pt x="207" y="133"/>
                </a:lnTo>
                <a:lnTo>
                  <a:pt x="207" y="143"/>
                </a:lnTo>
                <a:lnTo>
                  <a:pt x="204" y="149"/>
                </a:lnTo>
                <a:lnTo>
                  <a:pt x="201" y="152"/>
                </a:lnTo>
                <a:lnTo>
                  <a:pt x="194" y="155"/>
                </a:lnTo>
                <a:lnTo>
                  <a:pt x="188" y="158"/>
                </a:lnTo>
                <a:lnTo>
                  <a:pt x="182" y="158"/>
                </a:lnTo>
                <a:lnTo>
                  <a:pt x="176" y="158"/>
                </a:lnTo>
                <a:lnTo>
                  <a:pt x="167" y="155"/>
                </a:lnTo>
                <a:lnTo>
                  <a:pt x="157" y="149"/>
                </a:lnTo>
                <a:lnTo>
                  <a:pt x="145" y="143"/>
                </a:lnTo>
                <a:lnTo>
                  <a:pt x="130" y="136"/>
                </a:lnTo>
                <a:lnTo>
                  <a:pt x="114" y="124"/>
                </a:lnTo>
                <a:lnTo>
                  <a:pt x="96" y="112"/>
                </a:lnTo>
                <a:lnTo>
                  <a:pt x="77" y="96"/>
                </a:lnTo>
                <a:lnTo>
                  <a:pt x="58" y="81"/>
                </a:lnTo>
                <a:lnTo>
                  <a:pt x="43" y="68"/>
                </a:lnTo>
                <a:lnTo>
                  <a:pt x="31" y="53"/>
                </a:lnTo>
                <a:lnTo>
                  <a:pt x="18" y="41"/>
                </a:lnTo>
                <a:lnTo>
                  <a:pt x="9" y="28"/>
                </a:lnTo>
                <a:lnTo>
                  <a:pt x="6" y="19"/>
                </a:lnTo>
                <a:lnTo>
                  <a:pt x="0" y="10"/>
                </a:lnTo>
                <a:lnTo>
                  <a:pt x="0" y="0"/>
                </a:lnTo>
                <a:lnTo>
                  <a:pt x="18" y="0"/>
                </a:lnTo>
                <a:lnTo>
                  <a:pt x="34" y="3"/>
                </a:lnTo>
                <a:lnTo>
                  <a:pt x="49" y="3"/>
                </a:lnTo>
                <a:lnTo>
                  <a:pt x="62" y="7"/>
                </a:lnTo>
                <a:lnTo>
                  <a:pt x="77" y="10"/>
                </a:lnTo>
                <a:lnTo>
                  <a:pt x="89" y="10"/>
                </a:lnTo>
                <a:lnTo>
                  <a:pt x="102" y="13"/>
                </a:lnTo>
                <a:lnTo>
                  <a:pt x="111" y="16"/>
                </a:lnTo>
                <a:lnTo>
                  <a:pt x="123" y="16"/>
                </a:lnTo>
                <a:lnTo>
                  <a:pt x="133" y="19"/>
                </a:lnTo>
                <a:lnTo>
                  <a:pt x="142" y="22"/>
                </a:lnTo>
                <a:lnTo>
                  <a:pt x="148" y="25"/>
                </a:lnTo>
                <a:lnTo>
                  <a:pt x="164" y="34"/>
                </a:lnTo>
                <a:lnTo>
                  <a:pt x="173" y="41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0" name="Freeform 68"/>
          <p:cNvSpPr>
            <a:spLocks noChangeArrowheads="1"/>
          </p:cNvSpPr>
          <p:nvPr/>
        </p:nvSpPr>
        <p:spPr bwMode="auto">
          <a:xfrm>
            <a:off x="8018463" y="2965450"/>
            <a:ext cx="579437" cy="2084388"/>
          </a:xfrm>
          <a:custGeom>
            <a:avLst/>
            <a:gdLst>
              <a:gd name="T0" fmla="*/ 102 w 365"/>
              <a:gd name="T1" fmla="*/ 1292 h 1313"/>
              <a:gd name="T2" fmla="*/ 87 w 365"/>
              <a:gd name="T3" fmla="*/ 1307 h 1313"/>
              <a:gd name="T4" fmla="*/ 71 w 365"/>
              <a:gd name="T5" fmla="*/ 1313 h 1313"/>
              <a:gd name="T6" fmla="*/ 56 w 365"/>
              <a:gd name="T7" fmla="*/ 1310 h 1313"/>
              <a:gd name="T8" fmla="*/ 41 w 365"/>
              <a:gd name="T9" fmla="*/ 1295 h 1313"/>
              <a:gd name="T10" fmla="*/ 22 w 365"/>
              <a:gd name="T11" fmla="*/ 1270 h 1313"/>
              <a:gd name="T12" fmla="*/ 7 w 365"/>
              <a:gd name="T13" fmla="*/ 1245 h 1313"/>
              <a:gd name="T14" fmla="*/ 0 w 365"/>
              <a:gd name="T15" fmla="*/ 1227 h 1313"/>
              <a:gd name="T16" fmla="*/ 3 w 365"/>
              <a:gd name="T17" fmla="*/ 1208 h 1313"/>
              <a:gd name="T18" fmla="*/ 16 w 365"/>
              <a:gd name="T19" fmla="*/ 1177 h 1313"/>
              <a:gd name="T20" fmla="*/ 31 w 365"/>
              <a:gd name="T21" fmla="*/ 1150 h 1313"/>
              <a:gd name="T22" fmla="*/ 37 w 365"/>
              <a:gd name="T23" fmla="*/ 1116 h 1313"/>
              <a:gd name="T24" fmla="*/ 44 w 365"/>
              <a:gd name="T25" fmla="*/ 1066 h 1313"/>
              <a:gd name="T26" fmla="*/ 47 w 365"/>
              <a:gd name="T27" fmla="*/ 1001 h 1313"/>
              <a:gd name="T28" fmla="*/ 53 w 365"/>
              <a:gd name="T29" fmla="*/ 918 h 1313"/>
              <a:gd name="T30" fmla="*/ 56 w 365"/>
              <a:gd name="T31" fmla="*/ 720 h 1313"/>
              <a:gd name="T32" fmla="*/ 56 w 365"/>
              <a:gd name="T33" fmla="*/ 525 h 1313"/>
              <a:gd name="T34" fmla="*/ 53 w 365"/>
              <a:gd name="T35" fmla="*/ 340 h 1313"/>
              <a:gd name="T36" fmla="*/ 50 w 365"/>
              <a:gd name="T37" fmla="*/ 256 h 1313"/>
              <a:gd name="T38" fmla="*/ 47 w 365"/>
              <a:gd name="T39" fmla="*/ 185 h 1313"/>
              <a:gd name="T40" fmla="*/ 44 w 365"/>
              <a:gd name="T41" fmla="*/ 133 h 1313"/>
              <a:gd name="T42" fmla="*/ 37 w 365"/>
              <a:gd name="T43" fmla="*/ 90 h 1313"/>
              <a:gd name="T44" fmla="*/ 31 w 365"/>
              <a:gd name="T45" fmla="*/ 65 h 1313"/>
              <a:gd name="T46" fmla="*/ 19 w 365"/>
              <a:gd name="T47" fmla="*/ 40 h 1313"/>
              <a:gd name="T48" fmla="*/ 13 w 365"/>
              <a:gd name="T49" fmla="*/ 22 h 1313"/>
              <a:gd name="T50" fmla="*/ 16 w 365"/>
              <a:gd name="T51" fmla="*/ 6 h 1313"/>
              <a:gd name="T52" fmla="*/ 28 w 365"/>
              <a:gd name="T53" fmla="*/ 0 h 1313"/>
              <a:gd name="T54" fmla="*/ 41 w 365"/>
              <a:gd name="T55" fmla="*/ 0 h 1313"/>
              <a:gd name="T56" fmla="*/ 56 w 365"/>
              <a:gd name="T57" fmla="*/ 9 h 1313"/>
              <a:gd name="T58" fmla="*/ 81 w 365"/>
              <a:gd name="T59" fmla="*/ 15 h 1313"/>
              <a:gd name="T60" fmla="*/ 112 w 365"/>
              <a:gd name="T61" fmla="*/ 18 h 1313"/>
              <a:gd name="T62" fmla="*/ 124 w 365"/>
              <a:gd name="T63" fmla="*/ 145 h 1313"/>
              <a:gd name="T64" fmla="*/ 124 w 365"/>
              <a:gd name="T65" fmla="*/ 318 h 1313"/>
              <a:gd name="T66" fmla="*/ 124 w 365"/>
              <a:gd name="T67" fmla="*/ 473 h 1313"/>
              <a:gd name="T68" fmla="*/ 124 w 365"/>
              <a:gd name="T69" fmla="*/ 612 h 1313"/>
              <a:gd name="T70" fmla="*/ 124 w 365"/>
              <a:gd name="T71" fmla="*/ 732 h 1313"/>
              <a:gd name="T72" fmla="*/ 124 w 365"/>
              <a:gd name="T73" fmla="*/ 834 h 1313"/>
              <a:gd name="T74" fmla="*/ 124 w 365"/>
              <a:gd name="T75" fmla="*/ 921 h 1313"/>
              <a:gd name="T76" fmla="*/ 121 w 365"/>
              <a:gd name="T77" fmla="*/ 986 h 1313"/>
              <a:gd name="T78" fmla="*/ 121 w 365"/>
              <a:gd name="T79" fmla="*/ 1038 h 1313"/>
              <a:gd name="T80" fmla="*/ 121 w 365"/>
              <a:gd name="T81" fmla="*/ 1069 h 1313"/>
              <a:gd name="T82" fmla="*/ 118 w 365"/>
              <a:gd name="T83" fmla="*/ 1085 h 1313"/>
              <a:gd name="T84" fmla="*/ 118 w 365"/>
              <a:gd name="T85" fmla="*/ 1119 h 1313"/>
              <a:gd name="T86" fmla="*/ 121 w 365"/>
              <a:gd name="T87" fmla="*/ 1128 h 1313"/>
              <a:gd name="T88" fmla="*/ 133 w 365"/>
              <a:gd name="T89" fmla="*/ 1128 h 1313"/>
              <a:gd name="T90" fmla="*/ 149 w 365"/>
              <a:gd name="T91" fmla="*/ 1119 h 1313"/>
              <a:gd name="T92" fmla="*/ 177 w 365"/>
              <a:gd name="T93" fmla="*/ 1106 h 1313"/>
              <a:gd name="T94" fmla="*/ 207 w 365"/>
              <a:gd name="T95" fmla="*/ 1088 h 1313"/>
              <a:gd name="T96" fmla="*/ 248 w 365"/>
              <a:gd name="T97" fmla="*/ 1060 h 1313"/>
              <a:gd name="T98" fmla="*/ 285 w 365"/>
              <a:gd name="T99" fmla="*/ 1035 h 1313"/>
              <a:gd name="T100" fmla="*/ 316 w 365"/>
              <a:gd name="T101" fmla="*/ 1014 h 1313"/>
              <a:gd name="T102" fmla="*/ 340 w 365"/>
              <a:gd name="T103" fmla="*/ 1004 h 1313"/>
              <a:gd name="T104" fmla="*/ 356 w 365"/>
              <a:gd name="T105" fmla="*/ 998 h 1313"/>
              <a:gd name="T106" fmla="*/ 365 w 365"/>
              <a:gd name="T107" fmla="*/ 998 h 1313"/>
              <a:gd name="T108" fmla="*/ 362 w 365"/>
              <a:gd name="T109" fmla="*/ 1007 h 1313"/>
              <a:gd name="T110" fmla="*/ 356 w 365"/>
              <a:gd name="T111" fmla="*/ 1023 h 1313"/>
              <a:gd name="T112" fmla="*/ 337 w 365"/>
              <a:gd name="T113" fmla="*/ 1041 h 1313"/>
              <a:gd name="T114" fmla="*/ 313 w 365"/>
              <a:gd name="T115" fmla="*/ 1069 h 1313"/>
              <a:gd name="T116" fmla="*/ 279 w 365"/>
              <a:gd name="T117" fmla="*/ 1103 h 1313"/>
              <a:gd name="T118" fmla="*/ 226 w 365"/>
              <a:gd name="T119" fmla="*/ 1153 h 1313"/>
              <a:gd name="T120" fmla="*/ 161 w 365"/>
              <a:gd name="T121" fmla="*/ 1218 h 1313"/>
              <a:gd name="T122" fmla="*/ 121 w 365"/>
              <a:gd name="T123" fmla="*/ 1264 h 1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" h="1313">
                <a:moveTo>
                  <a:pt x="115" y="1276"/>
                </a:moveTo>
                <a:lnTo>
                  <a:pt x="109" y="1286"/>
                </a:lnTo>
                <a:lnTo>
                  <a:pt x="102" y="1292"/>
                </a:lnTo>
                <a:lnTo>
                  <a:pt x="99" y="1298"/>
                </a:lnTo>
                <a:lnTo>
                  <a:pt x="93" y="1304"/>
                </a:lnTo>
                <a:lnTo>
                  <a:pt x="87" y="1307"/>
                </a:lnTo>
                <a:lnTo>
                  <a:pt x="84" y="1310"/>
                </a:lnTo>
                <a:lnTo>
                  <a:pt x="78" y="1313"/>
                </a:lnTo>
                <a:lnTo>
                  <a:pt x="71" y="1313"/>
                </a:lnTo>
                <a:lnTo>
                  <a:pt x="65" y="1313"/>
                </a:lnTo>
                <a:lnTo>
                  <a:pt x="62" y="1310"/>
                </a:lnTo>
                <a:lnTo>
                  <a:pt x="56" y="1310"/>
                </a:lnTo>
                <a:lnTo>
                  <a:pt x="50" y="1307"/>
                </a:lnTo>
                <a:lnTo>
                  <a:pt x="47" y="1301"/>
                </a:lnTo>
                <a:lnTo>
                  <a:pt x="41" y="1295"/>
                </a:lnTo>
                <a:lnTo>
                  <a:pt x="34" y="1289"/>
                </a:lnTo>
                <a:lnTo>
                  <a:pt x="28" y="1279"/>
                </a:lnTo>
                <a:lnTo>
                  <a:pt x="22" y="1270"/>
                </a:lnTo>
                <a:lnTo>
                  <a:pt x="16" y="1261"/>
                </a:lnTo>
                <a:lnTo>
                  <a:pt x="13" y="1255"/>
                </a:lnTo>
                <a:lnTo>
                  <a:pt x="7" y="1245"/>
                </a:lnTo>
                <a:lnTo>
                  <a:pt x="3" y="1239"/>
                </a:lnTo>
                <a:lnTo>
                  <a:pt x="3" y="1233"/>
                </a:lnTo>
                <a:lnTo>
                  <a:pt x="0" y="1227"/>
                </a:lnTo>
                <a:lnTo>
                  <a:pt x="0" y="1221"/>
                </a:lnTo>
                <a:lnTo>
                  <a:pt x="0" y="1214"/>
                </a:lnTo>
                <a:lnTo>
                  <a:pt x="3" y="1208"/>
                </a:lnTo>
                <a:lnTo>
                  <a:pt x="3" y="1202"/>
                </a:lnTo>
                <a:lnTo>
                  <a:pt x="7" y="1193"/>
                </a:lnTo>
                <a:lnTo>
                  <a:pt x="16" y="1177"/>
                </a:lnTo>
                <a:lnTo>
                  <a:pt x="25" y="1162"/>
                </a:lnTo>
                <a:lnTo>
                  <a:pt x="28" y="1156"/>
                </a:lnTo>
                <a:lnTo>
                  <a:pt x="31" y="1150"/>
                </a:lnTo>
                <a:lnTo>
                  <a:pt x="34" y="1140"/>
                </a:lnTo>
                <a:lnTo>
                  <a:pt x="34" y="1128"/>
                </a:lnTo>
                <a:lnTo>
                  <a:pt x="37" y="1116"/>
                </a:lnTo>
                <a:lnTo>
                  <a:pt x="41" y="1100"/>
                </a:lnTo>
                <a:lnTo>
                  <a:pt x="41" y="1085"/>
                </a:lnTo>
                <a:lnTo>
                  <a:pt x="44" y="1066"/>
                </a:lnTo>
                <a:lnTo>
                  <a:pt x="47" y="1048"/>
                </a:lnTo>
                <a:lnTo>
                  <a:pt x="47" y="1023"/>
                </a:lnTo>
                <a:lnTo>
                  <a:pt x="47" y="1001"/>
                </a:lnTo>
                <a:lnTo>
                  <a:pt x="50" y="973"/>
                </a:lnTo>
                <a:lnTo>
                  <a:pt x="50" y="946"/>
                </a:lnTo>
                <a:lnTo>
                  <a:pt x="53" y="918"/>
                </a:lnTo>
                <a:lnTo>
                  <a:pt x="53" y="887"/>
                </a:lnTo>
                <a:lnTo>
                  <a:pt x="53" y="853"/>
                </a:lnTo>
                <a:lnTo>
                  <a:pt x="56" y="720"/>
                </a:lnTo>
                <a:lnTo>
                  <a:pt x="56" y="655"/>
                </a:lnTo>
                <a:lnTo>
                  <a:pt x="59" y="590"/>
                </a:lnTo>
                <a:lnTo>
                  <a:pt x="56" y="525"/>
                </a:lnTo>
                <a:lnTo>
                  <a:pt x="56" y="463"/>
                </a:lnTo>
                <a:lnTo>
                  <a:pt x="56" y="402"/>
                </a:lnTo>
                <a:lnTo>
                  <a:pt x="53" y="340"/>
                </a:lnTo>
                <a:lnTo>
                  <a:pt x="53" y="312"/>
                </a:lnTo>
                <a:lnTo>
                  <a:pt x="53" y="284"/>
                </a:lnTo>
                <a:lnTo>
                  <a:pt x="50" y="256"/>
                </a:lnTo>
                <a:lnTo>
                  <a:pt x="50" y="232"/>
                </a:lnTo>
                <a:lnTo>
                  <a:pt x="50" y="207"/>
                </a:lnTo>
                <a:lnTo>
                  <a:pt x="47" y="185"/>
                </a:lnTo>
                <a:lnTo>
                  <a:pt x="47" y="167"/>
                </a:lnTo>
                <a:lnTo>
                  <a:pt x="44" y="148"/>
                </a:lnTo>
                <a:lnTo>
                  <a:pt x="44" y="133"/>
                </a:lnTo>
                <a:lnTo>
                  <a:pt x="41" y="117"/>
                </a:lnTo>
                <a:lnTo>
                  <a:pt x="37" y="102"/>
                </a:lnTo>
                <a:lnTo>
                  <a:pt x="37" y="90"/>
                </a:lnTo>
                <a:lnTo>
                  <a:pt x="34" y="80"/>
                </a:lnTo>
                <a:lnTo>
                  <a:pt x="31" y="71"/>
                </a:lnTo>
                <a:lnTo>
                  <a:pt x="31" y="65"/>
                </a:lnTo>
                <a:lnTo>
                  <a:pt x="28" y="59"/>
                </a:lnTo>
                <a:lnTo>
                  <a:pt x="22" y="49"/>
                </a:lnTo>
                <a:lnTo>
                  <a:pt x="19" y="40"/>
                </a:lnTo>
                <a:lnTo>
                  <a:pt x="16" y="34"/>
                </a:lnTo>
                <a:lnTo>
                  <a:pt x="13" y="28"/>
                </a:lnTo>
                <a:lnTo>
                  <a:pt x="13" y="22"/>
                </a:lnTo>
                <a:lnTo>
                  <a:pt x="13" y="15"/>
                </a:lnTo>
                <a:lnTo>
                  <a:pt x="13" y="9"/>
                </a:lnTo>
                <a:lnTo>
                  <a:pt x="16" y="6"/>
                </a:lnTo>
                <a:lnTo>
                  <a:pt x="19" y="3"/>
                </a:lnTo>
                <a:lnTo>
                  <a:pt x="22" y="0"/>
                </a:lnTo>
                <a:lnTo>
                  <a:pt x="28" y="0"/>
                </a:lnTo>
                <a:lnTo>
                  <a:pt x="31" y="0"/>
                </a:lnTo>
                <a:lnTo>
                  <a:pt x="34" y="0"/>
                </a:lnTo>
                <a:lnTo>
                  <a:pt x="41" y="0"/>
                </a:lnTo>
                <a:lnTo>
                  <a:pt x="44" y="3"/>
                </a:lnTo>
                <a:lnTo>
                  <a:pt x="50" y="6"/>
                </a:lnTo>
                <a:lnTo>
                  <a:pt x="56" y="9"/>
                </a:lnTo>
                <a:lnTo>
                  <a:pt x="62" y="12"/>
                </a:lnTo>
                <a:lnTo>
                  <a:pt x="71" y="15"/>
                </a:lnTo>
                <a:lnTo>
                  <a:pt x="81" y="15"/>
                </a:lnTo>
                <a:lnTo>
                  <a:pt x="90" y="18"/>
                </a:lnTo>
                <a:lnTo>
                  <a:pt x="99" y="18"/>
                </a:lnTo>
                <a:lnTo>
                  <a:pt x="112" y="18"/>
                </a:lnTo>
                <a:lnTo>
                  <a:pt x="124" y="18"/>
                </a:lnTo>
                <a:lnTo>
                  <a:pt x="124" y="83"/>
                </a:lnTo>
                <a:lnTo>
                  <a:pt x="124" y="145"/>
                </a:lnTo>
                <a:lnTo>
                  <a:pt x="124" y="204"/>
                </a:lnTo>
                <a:lnTo>
                  <a:pt x="124" y="263"/>
                </a:lnTo>
                <a:lnTo>
                  <a:pt x="124" y="318"/>
                </a:lnTo>
                <a:lnTo>
                  <a:pt x="124" y="371"/>
                </a:lnTo>
                <a:lnTo>
                  <a:pt x="124" y="423"/>
                </a:lnTo>
                <a:lnTo>
                  <a:pt x="124" y="473"/>
                </a:lnTo>
                <a:lnTo>
                  <a:pt x="124" y="522"/>
                </a:lnTo>
                <a:lnTo>
                  <a:pt x="124" y="565"/>
                </a:lnTo>
                <a:lnTo>
                  <a:pt x="124" y="612"/>
                </a:lnTo>
                <a:lnTo>
                  <a:pt x="124" y="652"/>
                </a:lnTo>
                <a:lnTo>
                  <a:pt x="124" y="692"/>
                </a:lnTo>
                <a:lnTo>
                  <a:pt x="124" y="732"/>
                </a:lnTo>
                <a:lnTo>
                  <a:pt x="124" y="766"/>
                </a:lnTo>
                <a:lnTo>
                  <a:pt x="124" y="803"/>
                </a:lnTo>
                <a:lnTo>
                  <a:pt x="124" y="834"/>
                </a:lnTo>
                <a:lnTo>
                  <a:pt x="124" y="865"/>
                </a:lnTo>
                <a:lnTo>
                  <a:pt x="124" y="893"/>
                </a:lnTo>
                <a:lnTo>
                  <a:pt x="124" y="921"/>
                </a:lnTo>
                <a:lnTo>
                  <a:pt x="121" y="946"/>
                </a:lnTo>
                <a:lnTo>
                  <a:pt x="121" y="967"/>
                </a:lnTo>
                <a:lnTo>
                  <a:pt x="121" y="986"/>
                </a:lnTo>
                <a:lnTo>
                  <a:pt x="121" y="1007"/>
                </a:lnTo>
                <a:lnTo>
                  <a:pt x="121" y="1023"/>
                </a:lnTo>
                <a:lnTo>
                  <a:pt x="121" y="1038"/>
                </a:lnTo>
                <a:lnTo>
                  <a:pt x="121" y="1051"/>
                </a:lnTo>
                <a:lnTo>
                  <a:pt x="121" y="1060"/>
                </a:lnTo>
                <a:lnTo>
                  <a:pt x="121" y="1069"/>
                </a:lnTo>
                <a:lnTo>
                  <a:pt x="118" y="1075"/>
                </a:lnTo>
                <a:lnTo>
                  <a:pt x="118" y="1082"/>
                </a:lnTo>
                <a:lnTo>
                  <a:pt x="118" y="1085"/>
                </a:lnTo>
                <a:lnTo>
                  <a:pt x="115" y="1100"/>
                </a:lnTo>
                <a:lnTo>
                  <a:pt x="115" y="1112"/>
                </a:lnTo>
                <a:lnTo>
                  <a:pt x="118" y="1119"/>
                </a:lnTo>
                <a:lnTo>
                  <a:pt x="118" y="1122"/>
                </a:lnTo>
                <a:lnTo>
                  <a:pt x="118" y="1125"/>
                </a:lnTo>
                <a:lnTo>
                  <a:pt x="121" y="1128"/>
                </a:lnTo>
                <a:lnTo>
                  <a:pt x="124" y="1128"/>
                </a:lnTo>
                <a:lnTo>
                  <a:pt x="127" y="1128"/>
                </a:lnTo>
                <a:lnTo>
                  <a:pt x="133" y="1128"/>
                </a:lnTo>
                <a:lnTo>
                  <a:pt x="136" y="1125"/>
                </a:lnTo>
                <a:lnTo>
                  <a:pt x="143" y="1122"/>
                </a:lnTo>
                <a:lnTo>
                  <a:pt x="149" y="1119"/>
                </a:lnTo>
                <a:lnTo>
                  <a:pt x="158" y="1116"/>
                </a:lnTo>
                <a:lnTo>
                  <a:pt x="167" y="1112"/>
                </a:lnTo>
                <a:lnTo>
                  <a:pt x="177" y="1106"/>
                </a:lnTo>
                <a:lnTo>
                  <a:pt x="186" y="1100"/>
                </a:lnTo>
                <a:lnTo>
                  <a:pt x="195" y="1094"/>
                </a:lnTo>
                <a:lnTo>
                  <a:pt x="207" y="1088"/>
                </a:lnTo>
                <a:lnTo>
                  <a:pt x="220" y="1078"/>
                </a:lnTo>
                <a:lnTo>
                  <a:pt x="232" y="1069"/>
                </a:lnTo>
                <a:lnTo>
                  <a:pt x="248" y="1060"/>
                </a:lnTo>
                <a:lnTo>
                  <a:pt x="260" y="1051"/>
                </a:lnTo>
                <a:lnTo>
                  <a:pt x="275" y="1041"/>
                </a:lnTo>
                <a:lnTo>
                  <a:pt x="285" y="1035"/>
                </a:lnTo>
                <a:lnTo>
                  <a:pt x="297" y="1026"/>
                </a:lnTo>
                <a:lnTo>
                  <a:pt x="306" y="1020"/>
                </a:lnTo>
                <a:lnTo>
                  <a:pt x="316" y="1014"/>
                </a:lnTo>
                <a:lnTo>
                  <a:pt x="325" y="1010"/>
                </a:lnTo>
                <a:lnTo>
                  <a:pt x="334" y="1007"/>
                </a:lnTo>
                <a:lnTo>
                  <a:pt x="340" y="1004"/>
                </a:lnTo>
                <a:lnTo>
                  <a:pt x="347" y="1001"/>
                </a:lnTo>
                <a:lnTo>
                  <a:pt x="353" y="998"/>
                </a:lnTo>
                <a:lnTo>
                  <a:pt x="356" y="998"/>
                </a:lnTo>
                <a:lnTo>
                  <a:pt x="359" y="998"/>
                </a:lnTo>
                <a:lnTo>
                  <a:pt x="362" y="998"/>
                </a:lnTo>
                <a:lnTo>
                  <a:pt x="365" y="998"/>
                </a:lnTo>
                <a:lnTo>
                  <a:pt x="365" y="1001"/>
                </a:lnTo>
                <a:lnTo>
                  <a:pt x="365" y="1004"/>
                </a:lnTo>
                <a:lnTo>
                  <a:pt x="362" y="1007"/>
                </a:lnTo>
                <a:lnTo>
                  <a:pt x="362" y="1010"/>
                </a:lnTo>
                <a:lnTo>
                  <a:pt x="359" y="1017"/>
                </a:lnTo>
                <a:lnTo>
                  <a:pt x="356" y="1023"/>
                </a:lnTo>
                <a:lnTo>
                  <a:pt x="350" y="1029"/>
                </a:lnTo>
                <a:lnTo>
                  <a:pt x="343" y="1035"/>
                </a:lnTo>
                <a:lnTo>
                  <a:pt x="337" y="1041"/>
                </a:lnTo>
                <a:lnTo>
                  <a:pt x="331" y="1051"/>
                </a:lnTo>
                <a:lnTo>
                  <a:pt x="322" y="1060"/>
                </a:lnTo>
                <a:lnTo>
                  <a:pt x="313" y="1069"/>
                </a:lnTo>
                <a:lnTo>
                  <a:pt x="303" y="1078"/>
                </a:lnTo>
                <a:lnTo>
                  <a:pt x="291" y="1091"/>
                </a:lnTo>
                <a:lnTo>
                  <a:pt x="279" y="1103"/>
                </a:lnTo>
                <a:lnTo>
                  <a:pt x="266" y="1116"/>
                </a:lnTo>
                <a:lnTo>
                  <a:pt x="254" y="1128"/>
                </a:lnTo>
                <a:lnTo>
                  <a:pt x="226" y="1153"/>
                </a:lnTo>
                <a:lnTo>
                  <a:pt x="201" y="1177"/>
                </a:lnTo>
                <a:lnTo>
                  <a:pt x="180" y="1199"/>
                </a:lnTo>
                <a:lnTo>
                  <a:pt x="161" y="1218"/>
                </a:lnTo>
                <a:lnTo>
                  <a:pt x="146" y="1236"/>
                </a:lnTo>
                <a:lnTo>
                  <a:pt x="133" y="1252"/>
                </a:lnTo>
                <a:lnTo>
                  <a:pt x="121" y="1264"/>
                </a:lnTo>
                <a:lnTo>
                  <a:pt x="115" y="1276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1" name="Freeform 69"/>
          <p:cNvSpPr>
            <a:spLocks noChangeArrowheads="1"/>
          </p:cNvSpPr>
          <p:nvPr/>
        </p:nvSpPr>
        <p:spPr bwMode="auto">
          <a:xfrm>
            <a:off x="8131175" y="2871788"/>
            <a:ext cx="781050" cy="873125"/>
          </a:xfrm>
          <a:custGeom>
            <a:avLst/>
            <a:gdLst>
              <a:gd name="T0" fmla="*/ 405 w 492"/>
              <a:gd name="T1" fmla="*/ 380 h 550"/>
              <a:gd name="T2" fmla="*/ 396 w 492"/>
              <a:gd name="T3" fmla="*/ 436 h 550"/>
              <a:gd name="T4" fmla="*/ 387 w 492"/>
              <a:gd name="T5" fmla="*/ 479 h 550"/>
              <a:gd name="T6" fmla="*/ 381 w 492"/>
              <a:gd name="T7" fmla="*/ 513 h 550"/>
              <a:gd name="T8" fmla="*/ 374 w 492"/>
              <a:gd name="T9" fmla="*/ 532 h 550"/>
              <a:gd name="T10" fmla="*/ 368 w 492"/>
              <a:gd name="T11" fmla="*/ 541 h 550"/>
              <a:gd name="T12" fmla="*/ 359 w 492"/>
              <a:gd name="T13" fmla="*/ 550 h 550"/>
              <a:gd name="T14" fmla="*/ 350 w 492"/>
              <a:gd name="T15" fmla="*/ 550 h 550"/>
              <a:gd name="T16" fmla="*/ 331 w 492"/>
              <a:gd name="T17" fmla="*/ 535 h 550"/>
              <a:gd name="T18" fmla="*/ 322 w 492"/>
              <a:gd name="T19" fmla="*/ 507 h 550"/>
              <a:gd name="T20" fmla="*/ 322 w 492"/>
              <a:gd name="T21" fmla="*/ 488 h 550"/>
              <a:gd name="T22" fmla="*/ 322 w 492"/>
              <a:gd name="T23" fmla="*/ 458 h 550"/>
              <a:gd name="T24" fmla="*/ 325 w 492"/>
              <a:gd name="T25" fmla="*/ 417 h 550"/>
              <a:gd name="T26" fmla="*/ 328 w 492"/>
              <a:gd name="T27" fmla="*/ 365 h 550"/>
              <a:gd name="T28" fmla="*/ 334 w 492"/>
              <a:gd name="T29" fmla="*/ 303 h 550"/>
              <a:gd name="T30" fmla="*/ 340 w 492"/>
              <a:gd name="T31" fmla="*/ 241 h 550"/>
              <a:gd name="T32" fmla="*/ 347 w 492"/>
              <a:gd name="T33" fmla="*/ 192 h 550"/>
              <a:gd name="T34" fmla="*/ 347 w 492"/>
              <a:gd name="T35" fmla="*/ 152 h 550"/>
              <a:gd name="T36" fmla="*/ 344 w 492"/>
              <a:gd name="T37" fmla="*/ 124 h 550"/>
              <a:gd name="T38" fmla="*/ 337 w 492"/>
              <a:gd name="T39" fmla="*/ 108 h 550"/>
              <a:gd name="T40" fmla="*/ 322 w 492"/>
              <a:gd name="T41" fmla="*/ 96 h 550"/>
              <a:gd name="T42" fmla="*/ 282 w 492"/>
              <a:gd name="T43" fmla="*/ 96 h 550"/>
              <a:gd name="T44" fmla="*/ 220 w 492"/>
              <a:gd name="T45" fmla="*/ 108 h 550"/>
              <a:gd name="T46" fmla="*/ 146 w 492"/>
              <a:gd name="T47" fmla="*/ 124 h 550"/>
              <a:gd name="T48" fmla="*/ 62 w 492"/>
              <a:gd name="T49" fmla="*/ 133 h 550"/>
              <a:gd name="T50" fmla="*/ 0 w 492"/>
              <a:gd name="T51" fmla="*/ 77 h 550"/>
              <a:gd name="T52" fmla="*/ 102 w 492"/>
              <a:gd name="T53" fmla="*/ 65 h 550"/>
              <a:gd name="T54" fmla="*/ 186 w 492"/>
              <a:gd name="T55" fmla="*/ 53 h 550"/>
              <a:gd name="T56" fmla="*/ 251 w 492"/>
              <a:gd name="T57" fmla="*/ 40 h 550"/>
              <a:gd name="T58" fmla="*/ 294 w 492"/>
              <a:gd name="T59" fmla="*/ 31 h 550"/>
              <a:gd name="T60" fmla="*/ 316 w 492"/>
              <a:gd name="T61" fmla="*/ 22 h 550"/>
              <a:gd name="T62" fmla="*/ 337 w 492"/>
              <a:gd name="T63" fmla="*/ 6 h 550"/>
              <a:gd name="T64" fmla="*/ 362 w 492"/>
              <a:gd name="T65" fmla="*/ 0 h 550"/>
              <a:gd name="T66" fmla="*/ 384 w 492"/>
              <a:gd name="T67" fmla="*/ 6 h 550"/>
              <a:gd name="T68" fmla="*/ 418 w 492"/>
              <a:gd name="T69" fmla="*/ 25 h 550"/>
              <a:gd name="T70" fmla="*/ 458 w 492"/>
              <a:gd name="T71" fmla="*/ 47 h 550"/>
              <a:gd name="T72" fmla="*/ 483 w 492"/>
              <a:gd name="T73" fmla="*/ 68 h 550"/>
              <a:gd name="T74" fmla="*/ 492 w 492"/>
              <a:gd name="T75" fmla="*/ 84 h 550"/>
              <a:gd name="T76" fmla="*/ 483 w 492"/>
              <a:gd name="T77" fmla="*/ 111 h 550"/>
              <a:gd name="T78" fmla="*/ 470 w 492"/>
              <a:gd name="T79" fmla="*/ 127 h 550"/>
              <a:gd name="T80" fmla="*/ 461 w 492"/>
              <a:gd name="T81" fmla="*/ 142 h 550"/>
              <a:gd name="T82" fmla="*/ 452 w 492"/>
              <a:gd name="T83" fmla="*/ 167 h 550"/>
              <a:gd name="T84" fmla="*/ 442 w 492"/>
              <a:gd name="T85" fmla="*/ 204 h 550"/>
              <a:gd name="T86" fmla="*/ 430 w 492"/>
              <a:gd name="T87" fmla="*/ 254 h 550"/>
              <a:gd name="T88" fmla="*/ 418 w 492"/>
              <a:gd name="T89" fmla="*/ 31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2" h="550">
                <a:moveTo>
                  <a:pt x="415" y="337"/>
                </a:moveTo>
                <a:lnTo>
                  <a:pt x="412" y="359"/>
                </a:lnTo>
                <a:lnTo>
                  <a:pt x="405" y="380"/>
                </a:lnTo>
                <a:lnTo>
                  <a:pt x="402" y="402"/>
                </a:lnTo>
                <a:lnTo>
                  <a:pt x="399" y="420"/>
                </a:lnTo>
                <a:lnTo>
                  <a:pt x="396" y="436"/>
                </a:lnTo>
                <a:lnTo>
                  <a:pt x="393" y="451"/>
                </a:lnTo>
                <a:lnTo>
                  <a:pt x="390" y="467"/>
                </a:lnTo>
                <a:lnTo>
                  <a:pt x="387" y="479"/>
                </a:lnTo>
                <a:lnTo>
                  <a:pt x="384" y="492"/>
                </a:lnTo>
                <a:lnTo>
                  <a:pt x="381" y="504"/>
                </a:lnTo>
                <a:lnTo>
                  <a:pt x="381" y="513"/>
                </a:lnTo>
                <a:lnTo>
                  <a:pt x="378" y="519"/>
                </a:lnTo>
                <a:lnTo>
                  <a:pt x="374" y="526"/>
                </a:lnTo>
                <a:lnTo>
                  <a:pt x="374" y="532"/>
                </a:lnTo>
                <a:lnTo>
                  <a:pt x="371" y="535"/>
                </a:lnTo>
                <a:lnTo>
                  <a:pt x="371" y="538"/>
                </a:lnTo>
                <a:lnTo>
                  <a:pt x="368" y="541"/>
                </a:lnTo>
                <a:lnTo>
                  <a:pt x="365" y="544"/>
                </a:lnTo>
                <a:lnTo>
                  <a:pt x="362" y="547"/>
                </a:lnTo>
                <a:lnTo>
                  <a:pt x="359" y="550"/>
                </a:lnTo>
                <a:lnTo>
                  <a:pt x="356" y="550"/>
                </a:lnTo>
                <a:lnTo>
                  <a:pt x="353" y="550"/>
                </a:lnTo>
                <a:lnTo>
                  <a:pt x="350" y="550"/>
                </a:lnTo>
                <a:lnTo>
                  <a:pt x="347" y="547"/>
                </a:lnTo>
                <a:lnTo>
                  <a:pt x="337" y="541"/>
                </a:lnTo>
                <a:lnTo>
                  <a:pt x="331" y="535"/>
                </a:lnTo>
                <a:lnTo>
                  <a:pt x="328" y="522"/>
                </a:lnTo>
                <a:lnTo>
                  <a:pt x="322" y="510"/>
                </a:lnTo>
                <a:lnTo>
                  <a:pt x="322" y="507"/>
                </a:lnTo>
                <a:lnTo>
                  <a:pt x="322" y="501"/>
                </a:lnTo>
                <a:lnTo>
                  <a:pt x="322" y="495"/>
                </a:lnTo>
                <a:lnTo>
                  <a:pt x="322" y="488"/>
                </a:lnTo>
                <a:lnTo>
                  <a:pt x="322" y="479"/>
                </a:lnTo>
                <a:lnTo>
                  <a:pt x="322" y="467"/>
                </a:lnTo>
                <a:lnTo>
                  <a:pt x="322" y="458"/>
                </a:lnTo>
                <a:lnTo>
                  <a:pt x="322" y="445"/>
                </a:lnTo>
                <a:lnTo>
                  <a:pt x="322" y="433"/>
                </a:lnTo>
                <a:lnTo>
                  <a:pt x="325" y="417"/>
                </a:lnTo>
                <a:lnTo>
                  <a:pt x="325" y="402"/>
                </a:lnTo>
                <a:lnTo>
                  <a:pt x="328" y="383"/>
                </a:lnTo>
                <a:lnTo>
                  <a:pt x="328" y="365"/>
                </a:lnTo>
                <a:lnTo>
                  <a:pt x="331" y="346"/>
                </a:lnTo>
                <a:lnTo>
                  <a:pt x="331" y="325"/>
                </a:lnTo>
                <a:lnTo>
                  <a:pt x="334" y="303"/>
                </a:lnTo>
                <a:lnTo>
                  <a:pt x="337" y="281"/>
                </a:lnTo>
                <a:lnTo>
                  <a:pt x="340" y="263"/>
                </a:lnTo>
                <a:lnTo>
                  <a:pt x="340" y="241"/>
                </a:lnTo>
                <a:lnTo>
                  <a:pt x="344" y="226"/>
                </a:lnTo>
                <a:lnTo>
                  <a:pt x="344" y="207"/>
                </a:lnTo>
                <a:lnTo>
                  <a:pt x="347" y="192"/>
                </a:lnTo>
                <a:lnTo>
                  <a:pt x="347" y="179"/>
                </a:lnTo>
                <a:lnTo>
                  <a:pt x="347" y="164"/>
                </a:lnTo>
                <a:lnTo>
                  <a:pt x="347" y="152"/>
                </a:lnTo>
                <a:lnTo>
                  <a:pt x="347" y="142"/>
                </a:lnTo>
                <a:lnTo>
                  <a:pt x="344" y="133"/>
                </a:lnTo>
                <a:lnTo>
                  <a:pt x="344" y="124"/>
                </a:lnTo>
                <a:lnTo>
                  <a:pt x="340" y="118"/>
                </a:lnTo>
                <a:lnTo>
                  <a:pt x="340" y="111"/>
                </a:lnTo>
                <a:lnTo>
                  <a:pt x="337" y="108"/>
                </a:lnTo>
                <a:lnTo>
                  <a:pt x="334" y="105"/>
                </a:lnTo>
                <a:lnTo>
                  <a:pt x="328" y="99"/>
                </a:lnTo>
                <a:lnTo>
                  <a:pt x="322" y="96"/>
                </a:lnTo>
                <a:lnTo>
                  <a:pt x="310" y="96"/>
                </a:lnTo>
                <a:lnTo>
                  <a:pt x="297" y="96"/>
                </a:lnTo>
                <a:lnTo>
                  <a:pt x="282" y="96"/>
                </a:lnTo>
                <a:lnTo>
                  <a:pt x="263" y="99"/>
                </a:lnTo>
                <a:lnTo>
                  <a:pt x="242" y="102"/>
                </a:lnTo>
                <a:lnTo>
                  <a:pt x="220" y="108"/>
                </a:lnTo>
                <a:lnTo>
                  <a:pt x="195" y="115"/>
                </a:lnTo>
                <a:lnTo>
                  <a:pt x="170" y="118"/>
                </a:lnTo>
                <a:lnTo>
                  <a:pt x="146" y="124"/>
                </a:lnTo>
                <a:lnTo>
                  <a:pt x="118" y="127"/>
                </a:lnTo>
                <a:lnTo>
                  <a:pt x="90" y="130"/>
                </a:lnTo>
                <a:lnTo>
                  <a:pt x="62" y="133"/>
                </a:lnTo>
                <a:lnTo>
                  <a:pt x="31" y="136"/>
                </a:lnTo>
                <a:lnTo>
                  <a:pt x="0" y="136"/>
                </a:lnTo>
                <a:lnTo>
                  <a:pt x="0" y="77"/>
                </a:lnTo>
                <a:lnTo>
                  <a:pt x="38" y="74"/>
                </a:lnTo>
                <a:lnTo>
                  <a:pt x="72" y="68"/>
                </a:lnTo>
                <a:lnTo>
                  <a:pt x="102" y="65"/>
                </a:lnTo>
                <a:lnTo>
                  <a:pt x="133" y="59"/>
                </a:lnTo>
                <a:lnTo>
                  <a:pt x="161" y="56"/>
                </a:lnTo>
                <a:lnTo>
                  <a:pt x="186" y="53"/>
                </a:lnTo>
                <a:lnTo>
                  <a:pt x="211" y="47"/>
                </a:lnTo>
                <a:lnTo>
                  <a:pt x="232" y="43"/>
                </a:lnTo>
                <a:lnTo>
                  <a:pt x="251" y="40"/>
                </a:lnTo>
                <a:lnTo>
                  <a:pt x="266" y="37"/>
                </a:lnTo>
                <a:lnTo>
                  <a:pt x="282" y="34"/>
                </a:lnTo>
                <a:lnTo>
                  <a:pt x="294" y="31"/>
                </a:lnTo>
                <a:lnTo>
                  <a:pt x="303" y="28"/>
                </a:lnTo>
                <a:lnTo>
                  <a:pt x="310" y="25"/>
                </a:lnTo>
                <a:lnTo>
                  <a:pt x="316" y="22"/>
                </a:lnTo>
                <a:lnTo>
                  <a:pt x="319" y="19"/>
                </a:lnTo>
                <a:lnTo>
                  <a:pt x="328" y="9"/>
                </a:lnTo>
                <a:lnTo>
                  <a:pt x="337" y="6"/>
                </a:lnTo>
                <a:lnTo>
                  <a:pt x="347" y="0"/>
                </a:lnTo>
                <a:lnTo>
                  <a:pt x="356" y="0"/>
                </a:lnTo>
                <a:lnTo>
                  <a:pt x="362" y="0"/>
                </a:lnTo>
                <a:lnTo>
                  <a:pt x="368" y="3"/>
                </a:lnTo>
                <a:lnTo>
                  <a:pt x="374" y="3"/>
                </a:lnTo>
                <a:lnTo>
                  <a:pt x="384" y="6"/>
                </a:lnTo>
                <a:lnTo>
                  <a:pt x="393" y="13"/>
                </a:lnTo>
                <a:lnTo>
                  <a:pt x="405" y="19"/>
                </a:lnTo>
                <a:lnTo>
                  <a:pt x="418" y="25"/>
                </a:lnTo>
                <a:lnTo>
                  <a:pt x="433" y="31"/>
                </a:lnTo>
                <a:lnTo>
                  <a:pt x="449" y="40"/>
                </a:lnTo>
                <a:lnTo>
                  <a:pt x="458" y="47"/>
                </a:lnTo>
                <a:lnTo>
                  <a:pt x="470" y="56"/>
                </a:lnTo>
                <a:lnTo>
                  <a:pt x="476" y="62"/>
                </a:lnTo>
                <a:lnTo>
                  <a:pt x="483" y="68"/>
                </a:lnTo>
                <a:lnTo>
                  <a:pt x="489" y="74"/>
                </a:lnTo>
                <a:lnTo>
                  <a:pt x="492" y="77"/>
                </a:lnTo>
                <a:lnTo>
                  <a:pt x="492" y="84"/>
                </a:lnTo>
                <a:lnTo>
                  <a:pt x="492" y="96"/>
                </a:lnTo>
                <a:lnTo>
                  <a:pt x="486" y="105"/>
                </a:lnTo>
                <a:lnTo>
                  <a:pt x="483" y="111"/>
                </a:lnTo>
                <a:lnTo>
                  <a:pt x="480" y="115"/>
                </a:lnTo>
                <a:lnTo>
                  <a:pt x="476" y="121"/>
                </a:lnTo>
                <a:lnTo>
                  <a:pt x="470" y="127"/>
                </a:lnTo>
                <a:lnTo>
                  <a:pt x="467" y="130"/>
                </a:lnTo>
                <a:lnTo>
                  <a:pt x="464" y="136"/>
                </a:lnTo>
                <a:lnTo>
                  <a:pt x="461" y="142"/>
                </a:lnTo>
                <a:lnTo>
                  <a:pt x="458" y="149"/>
                </a:lnTo>
                <a:lnTo>
                  <a:pt x="455" y="158"/>
                </a:lnTo>
                <a:lnTo>
                  <a:pt x="452" y="167"/>
                </a:lnTo>
                <a:lnTo>
                  <a:pt x="449" y="179"/>
                </a:lnTo>
                <a:lnTo>
                  <a:pt x="446" y="192"/>
                </a:lnTo>
                <a:lnTo>
                  <a:pt x="442" y="204"/>
                </a:lnTo>
                <a:lnTo>
                  <a:pt x="436" y="220"/>
                </a:lnTo>
                <a:lnTo>
                  <a:pt x="433" y="238"/>
                </a:lnTo>
                <a:lnTo>
                  <a:pt x="430" y="254"/>
                </a:lnTo>
                <a:lnTo>
                  <a:pt x="427" y="272"/>
                </a:lnTo>
                <a:lnTo>
                  <a:pt x="424" y="294"/>
                </a:lnTo>
                <a:lnTo>
                  <a:pt x="418" y="315"/>
                </a:lnTo>
                <a:lnTo>
                  <a:pt x="415" y="337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2" name="Freeform 70"/>
          <p:cNvSpPr>
            <a:spLocks noChangeArrowheads="1"/>
          </p:cNvSpPr>
          <p:nvPr/>
        </p:nvSpPr>
        <p:spPr bwMode="auto">
          <a:xfrm>
            <a:off x="8156575" y="3275013"/>
            <a:ext cx="363538" cy="136525"/>
          </a:xfrm>
          <a:custGeom>
            <a:avLst/>
            <a:gdLst>
              <a:gd name="T0" fmla="*/ 105 w 229"/>
              <a:gd name="T1" fmla="*/ 18 h 86"/>
              <a:gd name="T2" fmla="*/ 117 w 229"/>
              <a:gd name="T3" fmla="*/ 15 h 86"/>
              <a:gd name="T4" fmla="*/ 130 w 229"/>
              <a:gd name="T5" fmla="*/ 9 h 86"/>
              <a:gd name="T6" fmla="*/ 139 w 229"/>
              <a:gd name="T7" fmla="*/ 6 h 86"/>
              <a:gd name="T8" fmla="*/ 145 w 229"/>
              <a:gd name="T9" fmla="*/ 6 h 86"/>
              <a:gd name="T10" fmla="*/ 154 w 229"/>
              <a:gd name="T11" fmla="*/ 3 h 86"/>
              <a:gd name="T12" fmla="*/ 161 w 229"/>
              <a:gd name="T13" fmla="*/ 0 h 86"/>
              <a:gd name="T14" fmla="*/ 164 w 229"/>
              <a:gd name="T15" fmla="*/ 0 h 86"/>
              <a:gd name="T16" fmla="*/ 167 w 229"/>
              <a:gd name="T17" fmla="*/ 0 h 86"/>
              <a:gd name="T18" fmla="*/ 173 w 229"/>
              <a:gd name="T19" fmla="*/ 0 h 86"/>
              <a:gd name="T20" fmla="*/ 179 w 229"/>
              <a:gd name="T21" fmla="*/ 3 h 86"/>
              <a:gd name="T22" fmla="*/ 188 w 229"/>
              <a:gd name="T23" fmla="*/ 6 h 86"/>
              <a:gd name="T24" fmla="*/ 201 w 229"/>
              <a:gd name="T25" fmla="*/ 12 h 86"/>
              <a:gd name="T26" fmla="*/ 207 w 229"/>
              <a:gd name="T27" fmla="*/ 15 h 86"/>
              <a:gd name="T28" fmla="*/ 213 w 229"/>
              <a:gd name="T29" fmla="*/ 18 h 86"/>
              <a:gd name="T30" fmla="*/ 219 w 229"/>
              <a:gd name="T31" fmla="*/ 21 h 86"/>
              <a:gd name="T32" fmla="*/ 222 w 229"/>
              <a:gd name="T33" fmla="*/ 24 h 86"/>
              <a:gd name="T34" fmla="*/ 226 w 229"/>
              <a:gd name="T35" fmla="*/ 27 h 86"/>
              <a:gd name="T36" fmla="*/ 226 w 229"/>
              <a:gd name="T37" fmla="*/ 31 h 86"/>
              <a:gd name="T38" fmla="*/ 229 w 229"/>
              <a:gd name="T39" fmla="*/ 34 h 86"/>
              <a:gd name="T40" fmla="*/ 229 w 229"/>
              <a:gd name="T41" fmla="*/ 37 h 86"/>
              <a:gd name="T42" fmla="*/ 229 w 229"/>
              <a:gd name="T43" fmla="*/ 40 h 86"/>
              <a:gd name="T44" fmla="*/ 226 w 229"/>
              <a:gd name="T45" fmla="*/ 46 h 86"/>
              <a:gd name="T46" fmla="*/ 222 w 229"/>
              <a:gd name="T47" fmla="*/ 49 h 86"/>
              <a:gd name="T48" fmla="*/ 216 w 229"/>
              <a:gd name="T49" fmla="*/ 55 h 86"/>
              <a:gd name="T50" fmla="*/ 210 w 229"/>
              <a:gd name="T51" fmla="*/ 58 h 86"/>
              <a:gd name="T52" fmla="*/ 204 w 229"/>
              <a:gd name="T53" fmla="*/ 61 h 86"/>
              <a:gd name="T54" fmla="*/ 195 w 229"/>
              <a:gd name="T55" fmla="*/ 68 h 86"/>
              <a:gd name="T56" fmla="*/ 182 w 229"/>
              <a:gd name="T57" fmla="*/ 71 h 86"/>
              <a:gd name="T58" fmla="*/ 170 w 229"/>
              <a:gd name="T59" fmla="*/ 74 h 86"/>
              <a:gd name="T60" fmla="*/ 154 w 229"/>
              <a:gd name="T61" fmla="*/ 77 h 86"/>
              <a:gd name="T62" fmla="*/ 136 w 229"/>
              <a:gd name="T63" fmla="*/ 80 h 86"/>
              <a:gd name="T64" fmla="*/ 114 w 229"/>
              <a:gd name="T65" fmla="*/ 83 h 86"/>
              <a:gd name="T66" fmla="*/ 90 w 229"/>
              <a:gd name="T67" fmla="*/ 83 h 86"/>
              <a:gd name="T68" fmla="*/ 62 w 229"/>
              <a:gd name="T69" fmla="*/ 86 h 86"/>
              <a:gd name="T70" fmla="*/ 31 w 229"/>
              <a:gd name="T71" fmla="*/ 86 h 86"/>
              <a:gd name="T72" fmla="*/ 0 w 229"/>
              <a:gd name="T73" fmla="*/ 86 h 86"/>
              <a:gd name="T74" fmla="*/ 0 w 229"/>
              <a:gd name="T75" fmla="*/ 34 h 86"/>
              <a:gd name="T76" fmla="*/ 25 w 229"/>
              <a:gd name="T77" fmla="*/ 34 h 86"/>
              <a:gd name="T78" fmla="*/ 52 w 229"/>
              <a:gd name="T79" fmla="*/ 31 h 86"/>
              <a:gd name="T80" fmla="*/ 77 w 229"/>
              <a:gd name="T81" fmla="*/ 24 h 86"/>
              <a:gd name="T82" fmla="*/ 105 w 229"/>
              <a:gd name="T83" fmla="*/ 1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9" h="86">
                <a:moveTo>
                  <a:pt x="105" y="18"/>
                </a:moveTo>
                <a:lnTo>
                  <a:pt x="117" y="15"/>
                </a:lnTo>
                <a:lnTo>
                  <a:pt x="130" y="9"/>
                </a:lnTo>
                <a:lnTo>
                  <a:pt x="139" y="6"/>
                </a:lnTo>
                <a:lnTo>
                  <a:pt x="145" y="6"/>
                </a:lnTo>
                <a:lnTo>
                  <a:pt x="154" y="3"/>
                </a:lnTo>
                <a:lnTo>
                  <a:pt x="161" y="0"/>
                </a:lnTo>
                <a:lnTo>
                  <a:pt x="164" y="0"/>
                </a:lnTo>
                <a:lnTo>
                  <a:pt x="167" y="0"/>
                </a:lnTo>
                <a:lnTo>
                  <a:pt x="173" y="0"/>
                </a:lnTo>
                <a:lnTo>
                  <a:pt x="179" y="3"/>
                </a:lnTo>
                <a:lnTo>
                  <a:pt x="188" y="6"/>
                </a:lnTo>
                <a:lnTo>
                  <a:pt x="201" y="12"/>
                </a:lnTo>
                <a:lnTo>
                  <a:pt x="207" y="15"/>
                </a:lnTo>
                <a:lnTo>
                  <a:pt x="213" y="18"/>
                </a:lnTo>
                <a:lnTo>
                  <a:pt x="219" y="21"/>
                </a:lnTo>
                <a:lnTo>
                  <a:pt x="222" y="24"/>
                </a:lnTo>
                <a:lnTo>
                  <a:pt x="226" y="27"/>
                </a:lnTo>
                <a:lnTo>
                  <a:pt x="226" y="31"/>
                </a:lnTo>
                <a:lnTo>
                  <a:pt x="229" y="34"/>
                </a:lnTo>
                <a:lnTo>
                  <a:pt x="229" y="37"/>
                </a:lnTo>
                <a:lnTo>
                  <a:pt x="229" y="40"/>
                </a:lnTo>
                <a:lnTo>
                  <a:pt x="226" y="46"/>
                </a:lnTo>
                <a:lnTo>
                  <a:pt x="222" y="49"/>
                </a:lnTo>
                <a:lnTo>
                  <a:pt x="216" y="55"/>
                </a:lnTo>
                <a:lnTo>
                  <a:pt x="210" y="58"/>
                </a:lnTo>
                <a:lnTo>
                  <a:pt x="204" y="61"/>
                </a:lnTo>
                <a:lnTo>
                  <a:pt x="195" y="68"/>
                </a:lnTo>
                <a:lnTo>
                  <a:pt x="182" y="71"/>
                </a:lnTo>
                <a:lnTo>
                  <a:pt x="170" y="74"/>
                </a:lnTo>
                <a:lnTo>
                  <a:pt x="154" y="77"/>
                </a:lnTo>
                <a:lnTo>
                  <a:pt x="136" y="80"/>
                </a:lnTo>
                <a:lnTo>
                  <a:pt x="114" y="83"/>
                </a:lnTo>
                <a:lnTo>
                  <a:pt x="90" y="83"/>
                </a:lnTo>
                <a:lnTo>
                  <a:pt x="62" y="86"/>
                </a:lnTo>
                <a:lnTo>
                  <a:pt x="31" y="86"/>
                </a:lnTo>
                <a:lnTo>
                  <a:pt x="0" y="86"/>
                </a:lnTo>
                <a:lnTo>
                  <a:pt x="0" y="34"/>
                </a:lnTo>
                <a:lnTo>
                  <a:pt x="25" y="34"/>
                </a:lnTo>
                <a:lnTo>
                  <a:pt x="52" y="31"/>
                </a:lnTo>
                <a:lnTo>
                  <a:pt x="77" y="24"/>
                </a:lnTo>
                <a:lnTo>
                  <a:pt x="105" y="18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3" name="Freeform 71"/>
          <p:cNvSpPr>
            <a:spLocks noChangeArrowheads="1"/>
          </p:cNvSpPr>
          <p:nvPr/>
        </p:nvSpPr>
        <p:spPr bwMode="auto">
          <a:xfrm>
            <a:off x="8185150" y="3617913"/>
            <a:ext cx="492125" cy="147637"/>
          </a:xfrm>
          <a:custGeom>
            <a:avLst/>
            <a:gdLst>
              <a:gd name="T0" fmla="*/ 310 w 310"/>
              <a:gd name="T1" fmla="*/ 52 h 93"/>
              <a:gd name="T2" fmla="*/ 0 w 310"/>
              <a:gd name="T3" fmla="*/ 93 h 93"/>
              <a:gd name="T4" fmla="*/ 0 w 310"/>
              <a:gd name="T5" fmla="*/ 34 h 93"/>
              <a:gd name="T6" fmla="*/ 47 w 310"/>
              <a:gd name="T7" fmla="*/ 28 h 93"/>
              <a:gd name="T8" fmla="*/ 90 w 310"/>
              <a:gd name="T9" fmla="*/ 18 h 93"/>
              <a:gd name="T10" fmla="*/ 133 w 310"/>
              <a:gd name="T11" fmla="*/ 12 h 93"/>
              <a:gd name="T12" fmla="*/ 174 w 310"/>
              <a:gd name="T13" fmla="*/ 9 h 93"/>
              <a:gd name="T14" fmla="*/ 211 w 310"/>
              <a:gd name="T15" fmla="*/ 6 h 93"/>
              <a:gd name="T16" fmla="*/ 245 w 310"/>
              <a:gd name="T17" fmla="*/ 3 h 93"/>
              <a:gd name="T18" fmla="*/ 279 w 310"/>
              <a:gd name="T19" fmla="*/ 0 h 93"/>
              <a:gd name="T20" fmla="*/ 310 w 310"/>
              <a:gd name="T21" fmla="*/ 0 h 93"/>
              <a:gd name="T22" fmla="*/ 310 w 310"/>
              <a:gd name="T23" fmla="*/ 5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0" h="93">
                <a:moveTo>
                  <a:pt x="310" y="52"/>
                </a:moveTo>
                <a:lnTo>
                  <a:pt x="0" y="93"/>
                </a:lnTo>
                <a:lnTo>
                  <a:pt x="0" y="34"/>
                </a:lnTo>
                <a:lnTo>
                  <a:pt x="47" y="28"/>
                </a:lnTo>
                <a:lnTo>
                  <a:pt x="90" y="18"/>
                </a:lnTo>
                <a:lnTo>
                  <a:pt x="133" y="12"/>
                </a:lnTo>
                <a:lnTo>
                  <a:pt x="174" y="9"/>
                </a:lnTo>
                <a:lnTo>
                  <a:pt x="211" y="6"/>
                </a:lnTo>
                <a:lnTo>
                  <a:pt x="245" y="3"/>
                </a:lnTo>
                <a:lnTo>
                  <a:pt x="279" y="0"/>
                </a:lnTo>
                <a:lnTo>
                  <a:pt x="310" y="0"/>
                </a:lnTo>
                <a:lnTo>
                  <a:pt x="310" y="52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4" name="Freeform 72"/>
          <p:cNvSpPr>
            <a:spLocks noChangeArrowheads="1"/>
          </p:cNvSpPr>
          <p:nvPr/>
        </p:nvSpPr>
        <p:spPr bwMode="auto">
          <a:xfrm>
            <a:off x="8569325" y="3686175"/>
            <a:ext cx="450850" cy="466725"/>
          </a:xfrm>
          <a:custGeom>
            <a:avLst/>
            <a:gdLst>
              <a:gd name="T0" fmla="*/ 154 w 284"/>
              <a:gd name="T1" fmla="*/ 31 h 294"/>
              <a:gd name="T2" fmla="*/ 151 w 284"/>
              <a:gd name="T3" fmla="*/ 19 h 294"/>
              <a:gd name="T4" fmla="*/ 151 w 284"/>
              <a:gd name="T5" fmla="*/ 6 h 294"/>
              <a:gd name="T6" fmla="*/ 157 w 284"/>
              <a:gd name="T7" fmla="*/ 3 h 294"/>
              <a:gd name="T8" fmla="*/ 166 w 284"/>
              <a:gd name="T9" fmla="*/ 0 h 294"/>
              <a:gd name="T10" fmla="*/ 182 w 284"/>
              <a:gd name="T11" fmla="*/ 3 h 294"/>
              <a:gd name="T12" fmla="*/ 204 w 284"/>
              <a:gd name="T13" fmla="*/ 9 h 294"/>
              <a:gd name="T14" fmla="*/ 228 w 284"/>
              <a:gd name="T15" fmla="*/ 22 h 294"/>
              <a:gd name="T16" fmla="*/ 247 w 284"/>
              <a:gd name="T17" fmla="*/ 37 h 294"/>
              <a:gd name="T18" fmla="*/ 265 w 284"/>
              <a:gd name="T19" fmla="*/ 53 h 294"/>
              <a:gd name="T20" fmla="*/ 278 w 284"/>
              <a:gd name="T21" fmla="*/ 65 h 294"/>
              <a:gd name="T22" fmla="*/ 284 w 284"/>
              <a:gd name="T23" fmla="*/ 81 h 294"/>
              <a:gd name="T24" fmla="*/ 284 w 284"/>
              <a:gd name="T25" fmla="*/ 93 h 294"/>
              <a:gd name="T26" fmla="*/ 281 w 284"/>
              <a:gd name="T27" fmla="*/ 102 h 294"/>
              <a:gd name="T28" fmla="*/ 275 w 284"/>
              <a:gd name="T29" fmla="*/ 111 h 294"/>
              <a:gd name="T30" fmla="*/ 265 w 284"/>
              <a:gd name="T31" fmla="*/ 121 h 294"/>
              <a:gd name="T32" fmla="*/ 247 w 284"/>
              <a:gd name="T33" fmla="*/ 139 h 294"/>
              <a:gd name="T34" fmla="*/ 210 w 284"/>
              <a:gd name="T35" fmla="*/ 173 h 294"/>
              <a:gd name="T36" fmla="*/ 163 w 284"/>
              <a:gd name="T37" fmla="*/ 217 h 294"/>
              <a:gd name="T38" fmla="*/ 139 w 284"/>
              <a:gd name="T39" fmla="*/ 238 h 294"/>
              <a:gd name="T40" fmla="*/ 114 w 284"/>
              <a:gd name="T41" fmla="*/ 257 h 294"/>
              <a:gd name="T42" fmla="*/ 92 w 284"/>
              <a:gd name="T43" fmla="*/ 269 h 294"/>
              <a:gd name="T44" fmla="*/ 71 w 284"/>
              <a:gd name="T45" fmla="*/ 281 h 294"/>
              <a:gd name="T46" fmla="*/ 52 w 284"/>
              <a:gd name="T47" fmla="*/ 288 h 294"/>
              <a:gd name="T48" fmla="*/ 34 w 284"/>
              <a:gd name="T49" fmla="*/ 294 h 294"/>
              <a:gd name="T50" fmla="*/ 15 w 284"/>
              <a:gd name="T51" fmla="*/ 294 h 294"/>
              <a:gd name="T52" fmla="*/ 0 w 284"/>
              <a:gd name="T53" fmla="*/ 291 h 294"/>
              <a:gd name="T54" fmla="*/ 30 w 284"/>
              <a:gd name="T55" fmla="*/ 257 h 294"/>
              <a:gd name="T56" fmla="*/ 58 w 284"/>
              <a:gd name="T57" fmla="*/ 223 h 294"/>
              <a:gd name="T58" fmla="*/ 83 w 284"/>
              <a:gd name="T59" fmla="*/ 195 h 294"/>
              <a:gd name="T60" fmla="*/ 105 w 284"/>
              <a:gd name="T61" fmla="*/ 167 h 294"/>
              <a:gd name="T62" fmla="*/ 120 w 284"/>
              <a:gd name="T63" fmla="*/ 145 h 294"/>
              <a:gd name="T64" fmla="*/ 136 w 284"/>
              <a:gd name="T65" fmla="*/ 127 h 294"/>
              <a:gd name="T66" fmla="*/ 145 w 284"/>
              <a:gd name="T67" fmla="*/ 108 h 294"/>
              <a:gd name="T68" fmla="*/ 151 w 284"/>
              <a:gd name="T69" fmla="*/ 96 h 294"/>
              <a:gd name="T70" fmla="*/ 157 w 284"/>
              <a:gd name="T71" fmla="*/ 74 h 294"/>
              <a:gd name="T72" fmla="*/ 163 w 284"/>
              <a:gd name="T73" fmla="*/ 56 h 294"/>
              <a:gd name="T74" fmla="*/ 163 w 284"/>
              <a:gd name="T75" fmla="*/ 43 h 294"/>
              <a:gd name="T76" fmla="*/ 157 w 284"/>
              <a:gd name="T77" fmla="*/ 3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94">
                <a:moveTo>
                  <a:pt x="157" y="34"/>
                </a:moveTo>
                <a:lnTo>
                  <a:pt x="154" y="31"/>
                </a:lnTo>
                <a:lnTo>
                  <a:pt x="151" y="25"/>
                </a:lnTo>
                <a:lnTo>
                  <a:pt x="151" y="19"/>
                </a:lnTo>
                <a:lnTo>
                  <a:pt x="148" y="13"/>
                </a:lnTo>
                <a:lnTo>
                  <a:pt x="151" y="6"/>
                </a:lnTo>
                <a:lnTo>
                  <a:pt x="154" y="3"/>
                </a:lnTo>
                <a:lnTo>
                  <a:pt x="157" y="3"/>
                </a:lnTo>
                <a:lnTo>
                  <a:pt x="163" y="0"/>
                </a:lnTo>
                <a:lnTo>
                  <a:pt x="166" y="0"/>
                </a:lnTo>
                <a:lnTo>
                  <a:pt x="173" y="0"/>
                </a:lnTo>
                <a:lnTo>
                  <a:pt x="182" y="3"/>
                </a:lnTo>
                <a:lnTo>
                  <a:pt x="188" y="3"/>
                </a:lnTo>
                <a:lnTo>
                  <a:pt x="204" y="9"/>
                </a:lnTo>
                <a:lnTo>
                  <a:pt x="219" y="19"/>
                </a:lnTo>
                <a:lnTo>
                  <a:pt x="228" y="22"/>
                </a:lnTo>
                <a:lnTo>
                  <a:pt x="238" y="28"/>
                </a:lnTo>
                <a:lnTo>
                  <a:pt x="247" y="37"/>
                </a:lnTo>
                <a:lnTo>
                  <a:pt x="256" y="43"/>
                </a:lnTo>
                <a:lnTo>
                  <a:pt x="265" y="53"/>
                </a:lnTo>
                <a:lnTo>
                  <a:pt x="272" y="59"/>
                </a:lnTo>
                <a:lnTo>
                  <a:pt x="278" y="65"/>
                </a:lnTo>
                <a:lnTo>
                  <a:pt x="281" y="74"/>
                </a:lnTo>
                <a:lnTo>
                  <a:pt x="284" y="81"/>
                </a:lnTo>
                <a:lnTo>
                  <a:pt x="284" y="87"/>
                </a:lnTo>
                <a:lnTo>
                  <a:pt x="284" y="93"/>
                </a:lnTo>
                <a:lnTo>
                  <a:pt x="281" y="99"/>
                </a:lnTo>
                <a:lnTo>
                  <a:pt x="281" y="102"/>
                </a:lnTo>
                <a:lnTo>
                  <a:pt x="278" y="105"/>
                </a:lnTo>
                <a:lnTo>
                  <a:pt x="275" y="111"/>
                </a:lnTo>
                <a:lnTo>
                  <a:pt x="268" y="115"/>
                </a:lnTo>
                <a:lnTo>
                  <a:pt x="265" y="121"/>
                </a:lnTo>
                <a:lnTo>
                  <a:pt x="259" y="127"/>
                </a:lnTo>
                <a:lnTo>
                  <a:pt x="247" y="139"/>
                </a:lnTo>
                <a:lnTo>
                  <a:pt x="231" y="155"/>
                </a:lnTo>
                <a:lnTo>
                  <a:pt x="210" y="173"/>
                </a:lnTo>
                <a:lnTo>
                  <a:pt x="188" y="195"/>
                </a:lnTo>
                <a:lnTo>
                  <a:pt x="163" y="217"/>
                </a:lnTo>
                <a:lnTo>
                  <a:pt x="151" y="229"/>
                </a:lnTo>
                <a:lnTo>
                  <a:pt x="139" y="238"/>
                </a:lnTo>
                <a:lnTo>
                  <a:pt x="126" y="247"/>
                </a:lnTo>
                <a:lnTo>
                  <a:pt x="114" y="257"/>
                </a:lnTo>
                <a:lnTo>
                  <a:pt x="105" y="263"/>
                </a:lnTo>
                <a:lnTo>
                  <a:pt x="92" y="269"/>
                </a:lnTo>
                <a:lnTo>
                  <a:pt x="83" y="275"/>
                </a:lnTo>
                <a:lnTo>
                  <a:pt x="71" y="281"/>
                </a:lnTo>
                <a:lnTo>
                  <a:pt x="61" y="285"/>
                </a:lnTo>
                <a:lnTo>
                  <a:pt x="52" y="288"/>
                </a:lnTo>
                <a:lnTo>
                  <a:pt x="43" y="291"/>
                </a:lnTo>
                <a:lnTo>
                  <a:pt x="34" y="294"/>
                </a:lnTo>
                <a:lnTo>
                  <a:pt x="24" y="294"/>
                </a:lnTo>
                <a:lnTo>
                  <a:pt x="15" y="294"/>
                </a:lnTo>
                <a:lnTo>
                  <a:pt x="9" y="294"/>
                </a:lnTo>
                <a:lnTo>
                  <a:pt x="0" y="291"/>
                </a:lnTo>
                <a:lnTo>
                  <a:pt x="15" y="272"/>
                </a:lnTo>
                <a:lnTo>
                  <a:pt x="30" y="257"/>
                </a:lnTo>
                <a:lnTo>
                  <a:pt x="46" y="238"/>
                </a:lnTo>
                <a:lnTo>
                  <a:pt x="58" y="223"/>
                </a:lnTo>
                <a:lnTo>
                  <a:pt x="71" y="207"/>
                </a:lnTo>
                <a:lnTo>
                  <a:pt x="83" y="195"/>
                </a:lnTo>
                <a:lnTo>
                  <a:pt x="95" y="179"/>
                </a:lnTo>
                <a:lnTo>
                  <a:pt x="105" y="167"/>
                </a:lnTo>
                <a:lnTo>
                  <a:pt x="114" y="155"/>
                </a:lnTo>
                <a:lnTo>
                  <a:pt x="120" y="145"/>
                </a:lnTo>
                <a:lnTo>
                  <a:pt x="129" y="136"/>
                </a:lnTo>
                <a:lnTo>
                  <a:pt x="136" y="127"/>
                </a:lnTo>
                <a:lnTo>
                  <a:pt x="139" y="118"/>
                </a:lnTo>
                <a:lnTo>
                  <a:pt x="145" y="108"/>
                </a:lnTo>
                <a:lnTo>
                  <a:pt x="148" y="102"/>
                </a:lnTo>
                <a:lnTo>
                  <a:pt x="151" y="96"/>
                </a:lnTo>
                <a:lnTo>
                  <a:pt x="154" y="84"/>
                </a:lnTo>
                <a:lnTo>
                  <a:pt x="157" y="74"/>
                </a:lnTo>
                <a:lnTo>
                  <a:pt x="160" y="65"/>
                </a:lnTo>
                <a:lnTo>
                  <a:pt x="163" y="56"/>
                </a:lnTo>
                <a:lnTo>
                  <a:pt x="163" y="50"/>
                </a:lnTo>
                <a:lnTo>
                  <a:pt x="163" y="43"/>
                </a:lnTo>
                <a:lnTo>
                  <a:pt x="160" y="37"/>
                </a:lnTo>
                <a:lnTo>
                  <a:pt x="157" y="3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5" name="Freeform 73"/>
          <p:cNvSpPr>
            <a:spLocks noChangeArrowheads="1"/>
          </p:cNvSpPr>
          <p:nvPr/>
        </p:nvSpPr>
        <p:spPr bwMode="auto">
          <a:xfrm>
            <a:off x="8147050" y="3744913"/>
            <a:ext cx="1338263" cy="877887"/>
          </a:xfrm>
          <a:custGeom>
            <a:avLst/>
            <a:gdLst>
              <a:gd name="T0" fmla="*/ 683 w 843"/>
              <a:gd name="T1" fmla="*/ 430 h 553"/>
              <a:gd name="T2" fmla="*/ 723 w 843"/>
              <a:gd name="T3" fmla="*/ 439 h 553"/>
              <a:gd name="T4" fmla="*/ 757 w 843"/>
              <a:gd name="T5" fmla="*/ 451 h 553"/>
              <a:gd name="T6" fmla="*/ 785 w 843"/>
              <a:gd name="T7" fmla="*/ 458 h 553"/>
              <a:gd name="T8" fmla="*/ 809 w 843"/>
              <a:gd name="T9" fmla="*/ 467 h 553"/>
              <a:gd name="T10" fmla="*/ 825 w 843"/>
              <a:gd name="T11" fmla="*/ 473 h 553"/>
              <a:gd name="T12" fmla="*/ 837 w 843"/>
              <a:gd name="T13" fmla="*/ 479 h 553"/>
              <a:gd name="T14" fmla="*/ 843 w 843"/>
              <a:gd name="T15" fmla="*/ 485 h 553"/>
              <a:gd name="T16" fmla="*/ 843 w 843"/>
              <a:gd name="T17" fmla="*/ 495 h 553"/>
              <a:gd name="T18" fmla="*/ 837 w 843"/>
              <a:gd name="T19" fmla="*/ 504 h 553"/>
              <a:gd name="T20" fmla="*/ 822 w 843"/>
              <a:gd name="T21" fmla="*/ 513 h 553"/>
              <a:gd name="T22" fmla="*/ 806 w 843"/>
              <a:gd name="T23" fmla="*/ 519 h 553"/>
              <a:gd name="T24" fmla="*/ 782 w 843"/>
              <a:gd name="T25" fmla="*/ 526 h 553"/>
              <a:gd name="T26" fmla="*/ 751 w 843"/>
              <a:gd name="T27" fmla="*/ 532 h 553"/>
              <a:gd name="T28" fmla="*/ 704 w 843"/>
              <a:gd name="T29" fmla="*/ 541 h 553"/>
              <a:gd name="T30" fmla="*/ 649 w 843"/>
              <a:gd name="T31" fmla="*/ 547 h 553"/>
              <a:gd name="T32" fmla="*/ 615 w 843"/>
              <a:gd name="T33" fmla="*/ 550 h 553"/>
              <a:gd name="T34" fmla="*/ 587 w 843"/>
              <a:gd name="T35" fmla="*/ 553 h 553"/>
              <a:gd name="T36" fmla="*/ 568 w 843"/>
              <a:gd name="T37" fmla="*/ 550 h 553"/>
              <a:gd name="T38" fmla="*/ 556 w 843"/>
              <a:gd name="T39" fmla="*/ 550 h 553"/>
              <a:gd name="T40" fmla="*/ 544 w 843"/>
              <a:gd name="T41" fmla="*/ 544 h 553"/>
              <a:gd name="T42" fmla="*/ 531 w 843"/>
              <a:gd name="T43" fmla="*/ 535 h 553"/>
              <a:gd name="T44" fmla="*/ 516 w 843"/>
              <a:gd name="T45" fmla="*/ 523 h 553"/>
              <a:gd name="T46" fmla="*/ 497 w 843"/>
              <a:gd name="T47" fmla="*/ 507 h 553"/>
              <a:gd name="T48" fmla="*/ 476 w 843"/>
              <a:gd name="T49" fmla="*/ 489 h 553"/>
              <a:gd name="T50" fmla="*/ 451 w 843"/>
              <a:gd name="T51" fmla="*/ 467 h 553"/>
              <a:gd name="T52" fmla="*/ 426 w 843"/>
              <a:gd name="T53" fmla="*/ 442 h 553"/>
              <a:gd name="T54" fmla="*/ 395 w 843"/>
              <a:gd name="T55" fmla="*/ 411 h 553"/>
              <a:gd name="T56" fmla="*/ 361 w 843"/>
              <a:gd name="T57" fmla="*/ 380 h 553"/>
              <a:gd name="T58" fmla="*/ 321 w 843"/>
              <a:gd name="T59" fmla="*/ 340 h 553"/>
              <a:gd name="T60" fmla="*/ 275 w 843"/>
              <a:gd name="T61" fmla="*/ 297 h 553"/>
              <a:gd name="T62" fmla="*/ 222 w 843"/>
              <a:gd name="T63" fmla="*/ 248 h 553"/>
              <a:gd name="T64" fmla="*/ 167 w 843"/>
              <a:gd name="T65" fmla="*/ 195 h 553"/>
              <a:gd name="T66" fmla="*/ 105 w 843"/>
              <a:gd name="T67" fmla="*/ 136 h 553"/>
              <a:gd name="T68" fmla="*/ 37 w 843"/>
              <a:gd name="T69" fmla="*/ 71 h 553"/>
              <a:gd name="T70" fmla="*/ 24 w 843"/>
              <a:gd name="T71" fmla="*/ 0 h 553"/>
              <a:gd name="T72" fmla="*/ 136 w 843"/>
              <a:gd name="T73" fmla="*/ 90 h 553"/>
              <a:gd name="T74" fmla="*/ 238 w 843"/>
              <a:gd name="T75" fmla="*/ 170 h 553"/>
              <a:gd name="T76" fmla="*/ 330 w 843"/>
              <a:gd name="T77" fmla="*/ 238 h 553"/>
              <a:gd name="T78" fmla="*/ 414 w 843"/>
              <a:gd name="T79" fmla="*/ 297 h 553"/>
              <a:gd name="T80" fmla="*/ 488 w 843"/>
              <a:gd name="T81" fmla="*/ 343 h 553"/>
              <a:gd name="T82" fmla="*/ 556 w 843"/>
              <a:gd name="T83" fmla="*/ 380 h 553"/>
              <a:gd name="T84" fmla="*/ 612 w 843"/>
              <a:gd name="T85" fmla="*/ 408 h 553"/>
              <a:gd name="T86" fmla="*/ 661 w 843"/>
              <a:gd name="T87" fmla="*/ 424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43" h="553">
                <a:moveTo>
                  <a:pt x="661" y="424"/>
                </a:moveTo>
                <a:lnTo>
                  <a:pt x="683" y="430"/>
                </a:lnTo>
                <a:lnTo>
                  <a:pt x="704" y="436"/>
                </a:lnTo>
                <a:lnTo>
                  <a:pt x="723" y="439"/>
                </a:lnTo>
                <a:lnTo>
                  <a:pt x="741" y="445"/>
                </a:lnTo>
                <a:lnTo>
                  <a:pt x="757" y="451"/>
                </a:lnTo>
                <a:lnTo>
                  <a:pt x="772" y="455"/>
                </a:lnTo>
                <a:lnTo>
                  <a:pt x="785" y="458"/>
                </a:lnTo>
                <a:lnTo>
                  <a:pt x="797" y="464"/>
                </a:lnTo>
                <a:lnTo>
                  <a:pt x="809" y="467"/>
                </a:lnTo>
                <a:lnTo>
                  <a:pt x="819" y="470"/>
                </a:lnTo>
                <a:lnTo>
                  <a:pt x="825" y="473"/>
                </a:lnTo>
                <a:lnTo>
                  <a:pt x="831" y="476"/>
                </a:lnTo>
                <a:lnTo>
                  <a:pt x="837" y="479"/>
                </a:lnTo>
                <a:lnTo>
                  <a:pt x="840" y="482"/>
                </a:lnTo>
                <a:lnTo>
                  <a:pt x="843" y="485"/>
                </a:lnTo>
                <a:lnTo>
                  <a:pt x="843" y="489"/>
                </a:lnTo>
                <a:lnTo>
                  <a:pt x="843" y="495"/>
                </a:lnTo>
                <a:lnTo>
                  <a:pt x="840" y="498"/>
                </a:lnTo>
                <a:lnTo>
                  <a:pt x="837" y="504"/>
                </a:lnTo>
                <a:lnTo>
                  <a:pt x="831" y="507"/>
                </a:lnTo>
                <a:lnTo>
                  <a:pt x="822" y="513"/>
                </a:lnTo>
                <a:lnTo>
                  <a:pt x="816" y="516"/>
                </a:lnTo>
                <a:lnTo>
                  <a:pt x="806" y="519"/>
                </a:lnTo>
                <a:lnTo>
                  <a:pt x="794" y="523"/>
                </a:lnTo>
                <a:lnTo>
                  <a:pt x="782" y="526"/>
                </a:lnTo>
                <a:lnTo>
                  <a:pt x="766" y="529"/>
                </a:lnTo>
                <a:lnTo>
                  <a:pt x="751" y="532"/>
                </a:lnTo>
                <a:lnTo>
                  <a:pt x="735" y="535"/>
                </a:lnTo>
                <a:lnTo>
                  <a:pt x="704" y="541"/>
                </a:lnTo>
                <a:lnTo>
                  <a:pt x="667" y="544"/>
                </a:lnTo>
                <a:lnTo>
                  <a:pt x="649" y="547"/>
                </a:lnTo>
                <a:lnTo>
                  <a:pt x="630" y="550"/>
                </a:lnTo>
                <a:lnTo>
                  <a:pt x="615" y="550"/>
                </a:lnTo>
                <a:lnTo>
                  <a:pt x="599" y="553"/>
                </a:lnTo>
                <a:lnTo>
                  <a:pt x="587" y="553"/>
                </a:lnTo>
                <a:lnTo>
                  <a:pt x="578" y="553"/>
                </a:lnTo>
                <a:lnTo>
                  <a:pt x="568" y="550"/>
                </a:lnTo>
                <a:lnTo>
                  <a:pt x="559" y="550"/>
                </a:lnTo>
                <a:lnTo>
                  <a:pt x="556" y="550"/>
                </a:lnTo>
                <a:lnTo>
                  <a:pt x="550" y="547"/>
                </a:lnTo>
                <a:lnTo>
                  <a:pt x="544" y="544"/>
                </a:lnTo>
                <a:lnTo>
                  <a:pt x="538" y="538"/>
                </a:lnTo>
                <a:lnTo>
                  <a:pt x="531" y="535"/>
                </a:lnTo>
                <a:lnTo>
                  <a:pt x="522" y="529"/>
                </a:lnTo>
                <a:lnTo>
                  <a:pt x="516" y="523"/>
                </a:lnTo>
                <a:lnTo>
                  <a:pt x="507" y="516"/>
                </a:lnTo>
                <a:lnTo>
                  <a:pt x="497" y="507"/>
                </a:lnTo>
                <a:lnTo>
                  <a:pt x="485" y="498"/>
                </a:lnTo>
                <a:lnTo>
                  <a:pt x="476" y="489"/>
                </a:lnTo>
                <a:lnTo>
                  <a:pt x="463" y="479"/>
                </a:lnTo>
                <a:lnTo>
                  <a:pt x="451" y="467"/>
                </a:lnTo>
                <a:lnTo>
                  <a:pt x="439" y="455"/>
                </a:lnTo>
                <a:lnTo>
                  <a:pt x="426" y="442"/>
                </a:lnTo>
                <a:lnTo>
                  <a:pt x="411" y="427"/>
                </a:lnTo>
                <a:lnTo>
                  <a:pt x="395" y="411"/>
                </a:lnTo>
                <a:lnTo>
                  <a:pt x="380" y="396"/>
                </a:lnTo>
                <a:lnTo>
                  <a:pt x="361" y="380"/>
                </a:lnTo>
                <a:lnTo>
                  <a:pt x="343" y="362"/>
                </a:lnTo>
                <a:lnTo>
                  <a:pt x="321" y="340"/>
                </a:lnTo>
                <a:lnTo>
                  <a:pt x="300" y="319"/>
                </a:lnTo>
                <a:lnTo>
                  <a:pt x="275" y="297"/>
                </a:lnTo>
                <a:lnTo>
                  <a:pt x="250" y="275"/>
                </a:lnTo>
                <a:lnTo>
                  <a:pt x="222" y="248"/>
                </a:lnTo>
                <a:lnTo>
                  <a:pt x="194" y="223"/>
                </a:lnTo>
                <a:lnTo>
                  <a:pt x="167" y="195"/>
                </a:lnTo>
                <a:lnTo>
                  <a:pt x="136" y="167"/>
                </a:lnTo>
                <a:lnTo>
                  <a:pt x="105" y="136"/>
                </a:lnTo>
                <a:lnTo>
                  <a:pt x="71" y="105"/>
                </a:lnTo>
                <a:lnTo>
                  <a:pt x="37" y="71"/>
                </a:lnTo>
                <a:lnTo>
                  <a:pt x="0" y="37"/>
                </a:lnTo>
                <a:lnTo>
                  <a:pt x="24" y="0"/>
                </a:lnTo>
                <a:lnTo>
                  <a:pt x="80" y="47"/>
                </a:lnTo>
                <a:lnTo>
                  <a:pt x="136" y="90"/>
                </a:lnTo>
                <a:lnTo>
                  <a:pt x="188" y="130"/>
                </a:lnTo>
                <a:lnTo>
                  <a:pt x="238" y="170"/>
                </a:lnTo>
                <a:lnTo>
                  <a:pt x="284" y="204"/>
                </a:lnTo>
                <a:lnTo>
                  <a:pt x="330" y="238"/>
                </a:lnTo>
                <a:lnTo>
                  <a:pt x="374" y="269"/>
                </a:lnTo>
                <a:lnTo>
                  <a:pt x="414" y="297"/>
                </a:lnTo>
                <a:lnTo>
                  <a:pt x="451" y="322"/>
                </a:lnTo>
                <a:lnTo>
                  <a:pt x="488" y="343"/>
                </a:lnTo>
                <a:lnTo>
                  <a:pt x="522" y="362"/>
                </a:lnTo>
                <a:lnTo>
                  <a:pt x="556" y="380"/>
                </a:lnTo>
                <a:lnTo>
                  <a:pt x="584" y="396"/>
                </a:lnTo>
                <a:lnTo>
                  <a:pt x="612" y="408"/>
                </a:lnTo>
                <a:lnTo>
                  <a:pt x="640" y="417"/>
                </a:lnTo>
                <a:lnTo>
                  <a:pt x="661" y="424"/>
                </a:lnTo>
              </a:path>
            </a:pathLst>
          </a:custGeom>
          <a:solidFill>
            <a:srgbClr val="FF0000"/>
          </a:solidFill>
          <a:ln w="3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01.xml><?xml version="1.0" encoding="utf-8"?>
<p:tagLst xmlns:p="http://schemas.openxmlformats.org/presentationml/2006/main">
  <p:tag name="MH" val="20150826203519"/>
  <p:tag name="MH_LIBRARY" val="GRAPHIC"/>
  <p:tag name="MH_ORDER" val="Rectangle 14"/>
</p:tagLst>
</file>

<file path=ppt/tags/tag10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03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04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05.xml><?xml version="1.0" encoding="utf-8"?>
<p:tagLst xmlns:p="http://schemas.openxmlformats.org/presentationml/2006/main">
  <p:tag name="MH" val="20150826203650"/>
  <p:tag name="MH_LIBRARY" val="GRAPHIC"/>
  <p:tag name="MH_ORDER" val="Oval 27"/>
</p:tagLst>
</file>

<file path=ppt/tags/tag106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07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08.xml><?xml version="1.0" encoding="utf-8"?>
<p:tagLst xmlns:p="http://schemas.openxmlformats.org/presentationml/2006/main">
  <p:tag name="MH" val="20150826203650"/>
  <p:tag name="MH_LIBRARY" val="GRAPHIC"/>
  <p:tag name="MH_ORDER" val="Oval 27"/>
</p:tagLst>
</file>

<file path=ppt/tags/tag109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11.xml><?xml version="1.0" encoding="utf-8"?>
<p:tagLst xmlns:p="http://schemas.openxmlformats.org/presentationml/2006/main">
  <p:tag name="MH" val="20150826203650"/>
  <p:tag name="MH_LIBRARY" val="GRAPHIC"/>
  <p:tag name="MH_ORDER" val="Oval 27"/>
</p:tagLst>
</file>

<file path=ppt/tags/tag112.xml><?xml version="1.0" encoding="utf-8"?>
<p:tagLst xmlns:p="http://schemas.openxmlformats.org/presentationml/2006/main">
  <p:tag name="MH" val="20150826203650"/>
  <p:tag name="MH_LIBRARY" val="GRAPHIC"/>
  <p:tag name="MH_ORDER" val="Freeform 25"/>
</p:tagLst>
</file>

<file path=ppt/tags/tag113.xml><?xml version="1.0" encoding="utf-8"?>
<p:tagLst xmlns:p="http://schemas.openxmlformats.org/presentationml/2006/main">
  <p:tag name="MH" val="20150826203650"/>
  <p:tag name="MH_LIBRARY" val="GRAPHIC"/>
  <p:tag name="MH_ORDER" val="Flowchart: Stored Data 26"/>
</p:tagLst>
</file>

<file path=ppt/tags/tag114.xml><?xml version="1.0" encoding="utf-8"?>
<p:tagLst xmlns:p="http://schemas.openxmlformats.org/presentationml/2006/main">
  <p:tag name="MH" val="20150826203650"/>
  <p:tag name="MH_LIBRARY" val="GRAPHIC"/>
  <p:tag name="MH_ORDER" val="Oval 27"/>
</p:tagLst>
</file>

<file path=ppt/tags/tag115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16.xml><?xml version="1.0" encoding="utf-8"?>
<p:tagLst xmlns:p="http://schemas.openxmlformats.org/presentationml/2006/main">
  <p:tag name="MH" val="20150826203724"/>
  <p:tag name="MH_LIBRARY" val="GRAPHIC"/>
  <p:tag name="MH_ORDER" val="文本框 70"/>
</p:tagLst>
</file>

<file path=ppt/tags/tag117.xml><?xml version="1.0" encoding="utf-8"?>
<p:tagLst xmlns:p="http://schemas.openxmlformats.org/presentationml/2006/main">
  <p:tag name="MH" val="20150826203724"/>
  <p:tag name="MH_LIBRARY" val="GRAPHIC"/>
  <p:tag name="MH_ORDER" val="TextBox 71"/>
</p:tagLst>
</file>

<file path=ppt/tags/tag118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19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21.xml><?xml version="1.0" encoding="utf-8"?>
<p:tagLst xmlns:p="http://schemas.openxmlformats.org/presentationml/2006/main">
  <p:tag name="MH" val="20150826204012"/>
  <p:tag name="MH_LIBRARY" val="GRAPHIC"/>
  <p:tag name="MH_ORDER" val="Rectangle 13"/>
</p:tagLst>
</file>

<file path=ppt/tags/tag122.xml><?xml version="1.0" encoding="utf-8"?>
<p:tagLst xmlns:p="http://schemas.openxmlformats.org/presentationml/2006/main">
  <p:tag name="MH" val="20150826204012"/>
  <p:tag name="MH_LIBRARY" val="GRAPHIC"/>
  <p:tag name="MH_ORDER" val="Rectangle 14"/>
</p:tagLst>
</file>

<file path=ppt/tags/tag123.xml><?xml version="1.0" encoding="utf-8"?>
<p:tagLst xmlns:p="http://schemas.openxmlformats.org/presentationml/2006/main">
  <p:tag name="MH" val="20150826204012"/>
  <p:tag name="MH_LIBRARY" val="GRAPHIC"/>
  <p:tag name="MH_ORDER" val="Rectangle 4"/>
</p:tagLst>
</file>

<file path=ppt/tags/tag124.xml><?xml version="1.0" encoding="utf-8"?>
<p:tagLst xmlns:p="http://schemas.openxmlformats.org/presentationml/2006/main">
  <p:tag name="MH" val="20150826204012"/>
  <p:tag name="MH_LIBRARY" val="GRAPHIC"/>
  <p:tag name="MH_ORDER" val="Picture 3"/>
</p:tagLst>
</file>

<file path=ppt/tags/tag125.xml><?xml version="1.0" encoding="utf-8"?>
<p:tagLst xmlns:p="http://schemas.openxmlformats.org/presentationml/2006/main">
  <p:tag name="MH" val="20150826204012"/>
  <p:tag name="MH_LIBRARY" val="GRAPHIC"/>
  <p:tag name="MH_ORDER" val="Picture 3"/>
</p:tagLst>
</file>

<file path=ppt/tags/tag126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27.xml><?xml version="1.0" encoding="utf-8"?>
<p:tagLst xmlns:p="http://schemas.openxmlformats.org/presentationml/2006/main">
  <p:tag name="MH" val="20150826204012"/>
  <p:tag name="MH_LIBRARY" val="GRAPHIC"/>
  <p:tag name="MH_ORDER" val="Rectangle 4"/>
</p:tagLst>
</file>

<file path=ppt/tags/tag128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29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1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3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4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5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6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37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3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4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5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6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7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8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69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71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72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73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74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75.xml><?xml version="1.0" encoding="utf-8"?>
<p:tagLst xmlns:p="http://schemas.openxmlformats.org/presentationml/2006/main">
  <p:tag name="MH" val="20150826204108"/>
  <p:tag name="MH_LIBRARY" val="GRAPHIC"/>
  <p:tag name="MH_ORDER" val="Rounded Rectangle 21"/>
</p:tagLst>
</file>

<file path=ppt/tags/tag76.xml><?xml version="1.0" encoding="utf-8"?>
<p:tagLst xmlns:p="http://schemas.openxmlformats.org/presentationml/2006/main">
  <p:tag name="MH" val="20150826204108"/>
  <p:tag name="MH_LIBRARY" val="GRAPHIC"/>
  <p:tag name="MH_ORDER" val="Rounded Rectangle 22"/>
</p:tagLst>
</file>

<file path=ppt/tags/tag77.xml><?xml version="1.0" encoding="utf-8"?>
<p:tagLst xmlns:p="http://schemas.openxmlformats.org/presentationml/2006/main">
  <p:tag name="MH" val="20150826204108"/>
  <p:tag name="MH_LIBRARY" val="GRAPHIC"/>
  <p:tag name="MH_ORDER" val="Rounded Rectangle 23"/>
</p:tagLst>
</file>

<file path=ppt/tags/tag78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79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81.xml><?xml version="1.0" encoding="utf-8"?>
<p:tagLst xmlns:p="http://schemas.openxmlformats.org/presentationml/2006/main">
  <p:tag name="MH" val="20150826203657"/>
  <p:tag name="MH_LIBRARY" val="GRAPHIC"/>
  <p:tag name="MH_ORDER" val="Freeform 5"/>
</p:tagLst>
</file>

<file path=ppt/tags/tag82.xml><?xml version="1.0" encoding="utf-8"?>
<p:tagLst xmlns:p="http://schemas.openxmlformats.org/presentationml/2006/main">
  <p:tag name="MH" val="20150826203657"/>
  <p:tag name="MH_LIBRARY" val="GRAPHIC"/>
  <p:tag name="MH_ORDER" val="Freeform 10"/>
</p:tagLst>
</file>

<file path=ppt/tags/tag83.xml><?xml version="1.0" encoding="utf-8"?>
<p:tagLst xmlns:p="http://schemas.openxmlformats.org/presentationml/2006/main">
  <p:tag name="MH" val="20150826203657"/>
  <p:tag name="MH_LIBRARY" val="GRAPHIC"/>
  <p:tag name="MH_ORDER" val="Freeform 22"/>
</p:tagLst>
</file>

<file path=ppt/tags/tag84.xml><?xml version="1.0" encoding="utf-8"?>
<p:tagLst xmlns:p="http://schemas.openxmlformats.org/presentationml/2006/main">
  <p:tag name="MH" val="20150826203714"/>
  <p:tag name="MH_LIBRARY" val="GRAPHIC"/>
  <p:tag name="MH_ORDER" val="圆角矩形 2"/>
</p:tagLst>
</file>

<file path=ppt/tags/tag85.xml><?xml version="1.0" encoding="utf-8"?>
<p:tagLst xmlns:p="http://schemas.openxmlformats.org/presentationml/2006/main">
  <p:tag name="MH" val="20150826203714"/>
  <p:tag name="MH_LIBRARY" val="GRAPHIC"/>
  <p:tag name="MH_ORDER" val="Rounded Rectangle 37"/>
</p:tagLst>
</file>

<file path=ppt/tags/tag86.xml><?xml version="1.0" encoding="utf-8"?>
<p:tagLst xmlns:p="http://schemas.openxmlformats.org/presentationml/2006/main">
  <p:tag name="MH" val="20150826203714"/>
  <p:tag name="MH_LIBRARY" val="GRAPHIC"/>
  <p:tag name="MH_ORDER" val="Pentagon 38"/>
</p:tagLst>
</file>

<file path=ppt/tags/tag87.xml><?xml version="1.0" encoding="utf-8"?>
<p:tagLst xmlns:p="http://schemas.openxmlformats.org/presentationml/2006/main">
  <p:tag name="MH" val="20150826203714"/>
  <p:tag name="MH_LIBRARY" val="GRAPHIC"/>
  <p:tag name="MH_ORDER" val="五边形 5"/>
</p:tagLst>
</file>

<file path=ppt/tags/tag88.xml><?xml version="1.0" encoding="utf-8"?>
<p:tagLst xmlns:p="http://schemas.openxmlformats.org/presentationml/2006/main">
  <p:tag name="MH" val="20150826203737"/>
  <p:tag name="MH_LIBRARY" val="GRAPHIC"/>
  <p:tag name="MH_ORDER" val="Notched Right Arrow 4"/>
</p:tagLst>
</file>

<file path=ppt/tags/tag89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91.xml><?xml version="1.0" encoding="utf-8"?>
<p:tagLst xmlns:p="http://schemas.openxmlformats.org/presentationml/2006/main">
  <p:tag name="MH" val="20150826203749"/>
  <p:tag name="MH_LIBRARY" val="GRAPHIC"/>
  <p:tag name="MH_ORDER" val="Rectangle 88"/>
</p:tagLst>
</file>

<file path=ppt/tags/tag92.xml><?xml version="1.0" encoding="utf-8"?>
<p:tagLst xmlns:p="http://schemas.openxmlformats.org/presentationml/2006/main">
  <p:tag name="MH" val="20150826203749"/>
  <p:tag name="MH_LIBRARY" val="GRAPHIC"/>
  <p:tag name="MH_ORDER" val="Parallelogram 91"/>
</p:tagLst>
</file>

<file path=ppt/tags/tag93.xml><?xml version="1.0" encoding="utf-8"?>
<p:tagLst xmlns:p="http://schemas.openxmlformats.org/presentationml/2006/main">
  <p:tag name="MH" val="20150826203749"/>
  <p:tag name="MH_LIBRARY" val="GRAPHIC"/>
  <p:tag name="MH_ORDER" val="矩形 92"/>
</p:tagLst>
</file>

<file path=ppt/tags/tag94.xml><?xml version="1.0" encoding="utf-8"?>
<p:tagLst xmlns:p="http://schemas.openxmlformats.org/presentationml/2006/main">
  <p:tag name="MH" val="20150826203447"/>
  <p:tag name="MH_LIBRARY" val="GRAPHIC"/>
  <p:tag name="MH_ORDER" val="圆角矩形 195"/>
</p:tagLst>
</file>

<file path=ppt/tags/tag95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96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97.xml><?xml version="1.0" encoding="utf-8"?>
<p:tagLst xmlns:p="http://schemas.openxmlformats.org/presentationml/2006/main">
  <p:tag name="MH" val="20150826203447"/>
  <p:tag name="MH_LIBRARY" val="GRAPHIC"/>
  <p:tag name="MH_ORDER" val="圆角矩形 195"/>
</p:tagLst>
</file>

<file path=ppt/tags/tag98.xml><?xml version="1.0" encoding="utf-8"?>
<p:tagLst xmlns:p="http://schemas.openxmlformats.org/presentationml/2006/main">
  <p:tag name="MH" val="20150826203447"/>
  <p:tag name="MH_LIBRARY" val="GRAPHIC"/>
  <p:tag name="MH_ORDER" val="圆角矩形 195"/>
</p:tagLst>
</file>

<file path=ppt/tags/tag99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2145</Words>
  <Application>WPS 演示</Application>
  <PresentationFormat>宽屏</PresentationFormat>
  <Paragraphs>390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华康海报体W12</vt:lpstr>
      <vt:lpstr>Adobe Garamond Pro Bold</vt:lpstr>
      <vt:lpstr>Calibri</vt:lpstr>
      <vt:lpstr>楷体</vt:lpstr>
      <vt:lpstr>黑体</vt:lpstr>
      <vt:lpstr>仿宋</vt:lpstr>
      <vt:lpstr>方正姚体</vt:lpstr>
      <vt:lpstr>Times New Roman</vt:lpstr>
      <vt:lpstr>Arial Rounded MT Bold</vt:lpstr>
      <vt:lpstr>Calibri</vt:lpstr>
      <vt:lpstr>华文细黑</vt:lpstr>
      <vt:lpstr>Adobe Gothic Std B</vt:lpstr>
      <vt:lpstr>Microsoft YaHei UI</vt:lpstr>
      <vt:lpstr>Verdana</vt:lpstr>
      <vt:lpstr>Segoe Print</vt:lpstr>
      <vt:lpstr>Yu Gothic UI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2019-10-10T00:42:29Z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