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9" r:id="rId5"/>
    <p:sldId id="260" r:id="rId6"/>
    <p:sldId id="261" r:id="rId7"/>
    <p:sldId id="262" r:id="rId8"/>
  </p:sldIdLst>
  <p:sldSz cx="9144000" cy="5715000" type="screen16x1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2A4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>
      <p:cViewPr varScale="1">
        <p:scale>
          <a:sx n="132" d="100"/>
          <a:sy n="132" d="100"/>
        </p:scale>
        <p:origin x="-378" y="-78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7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E5C728-F758-4DE5-AD6C-8864C59FFE39}" type="datetimeFigureOut">
              <a:rPr lang="zh-CN" altLang="en-US"/>
              <a:pPr>
                <a:defRPr/>
              </a:pPr>
              <a:t>2014/12/15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非凡图库</a:t>
            </a:r>
            <a:r>
              <a:rPr lang="en-US" altLang="zh-CN"/>
              <a:t>www.ffpic.com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D416DC-77D3-4DE1-9E97-0C10B22231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0FCB2-BC7A-46AF-814E-D946E534CD7D}" type="datetimeFigureOut">
              <a:rPr lang="zh-CN" altLang="en-US"/>
              <a:pPr>
                <a:defRPr/>
              </a:pPr>
              <a:t>2014/12/15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非凡图库</a:t>
            </a:r>
            <a:r>
              <a:rPr lang="en-US" altLang="zh-CN"/>
              <a:t>www.ffpic.com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3F52B-0C1E-4106-8C81-369BA03C8A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71979"/>
            <a:ext cx="2057400" cy="365654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71979"/>
            <a:ext cx="6019800" cy="365654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A9CA8-6DDA-435C-9DD1-4E19A0FEEBA6}" type="datetimeFigureOut">
              <a:rPr lang="zh-CN" altLang="en-US"/>
              <a:pPr>
                <a:defRPr/>
              </a:pPr>
              <a:t>2014/12/15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非凡图库</a:t>
            </a:r>
            <a:r>
              <a:rPr lang="en-US" altLang="zh-CN"/>
              <a:t>www.ffpic.com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88AC9-9C25-45BE-BD1B-3B89D51F6C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20AAEA-403B-422E-8FB2-2A0D54757E18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2014/12/15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AE68A-12C9-43C4-8762-1F6A677AA267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26748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0AFCF8-3A1A-464B-90A9-53B56E9801A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2014/12/15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63564D-2E52-499B-A1B6-7283BF7094E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69184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FCAB70-95C0-42AC-86C4-51502F13B82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2014/12/15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DDB8E-B09E-41C3-84C3-F1592670A1FD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91581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4F8977-2238-435B-815B-FB18D8C8FD68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2014/12/15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913BF-1214-474C-8684-96B7C13966AA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02194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279261"/>
            <a:ext cx="4041775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A7E0DC-38A0-48CD-AD2E-87919F5FC82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2014/12/15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29C5A8-A42E-40EA-8171-07DCC21F65E7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15652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608D9F-7B24-47A4-A0F6-CC5686FF49C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2014/12/15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41B8C-4A33-4C63-9399-7DA41AB5BDB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33130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7A8342-0E01-467B-AF33-BD5BA775234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2014/12/15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5127A-FE34-4002-9874-52C155066A22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93405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27541"/>
            <a:ext cx="3008313" cy="96837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4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195919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6AC1C-6125-43CD-B024-8301762E8D1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2014/12/15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ED3F4-014E-4859-BBA4-4489640E472A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0521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30BA6C-A51E-43B7-AC65-965728BD8E40}" type="datetimeFigureOut">
              <a:rPr lang="zh-CN" altLang="en-US"/>
              <a:pPr>
                <a:defRPr/>
              </a:pPr>
              <a:t>2014/12/15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非凡图库</a:t>
            </a:r>
            <a:r>
              <a:rPr lang="en-US" altLang="zh-CN"/>
              <a:t>www.ffpic.com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06C19-DDF0-4DFE-9BF9-0B59D1571D1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F45B59-05A4-4207-AF09-E0739FA9A64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2014/12/15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894C8-F246-47EB-81D6-1EAB05C5A06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2828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AE00CB-D43F-4819-BCA1-87F4C647133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2014/12/15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ED65C-96F8-460E-82CD-6D6008771259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9961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6"/>
            <a:ext cx="2057400" cy="487627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6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31C42-8B67-4429-B644-4DF3D4BCA568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2014/12/15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56DBD2-9AB2-4485-B8DA-60876881E21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047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14DCF2-9162-4C6E-9206-E0CA353A5314}" type="datetimeFigureOut">
              <a:rPr lang="zh-CN" altLang="en-US"/>
              <a:pPr>
                <a:defRPr/>
              </a:pPr>
              <a:t>2014/12/15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非凡图库</a:t>
            </a:r>
            <a:r>
              <a:rPr lang="en-US" altLang="zh-CN"/>
              <a:t>www.ffpic.com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F7B19-1A18-430A-8DE3-F5E58725A6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000125"/>
            <a:ext cx="4038600" cy="282839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000125"/>
            <a:ext cx="4038600" cy="282839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912D04-367A-4491-B576-E936C6946061}" type="datetimeFigureOut">
              <a:rPr lang="zh-CN" altLang="en-US"/>
              <a:pPr>
                <a:defRPr/>
              </a:pPr>
              <a:t>2014/12/15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非凡图库</a:t>
            </a:r>
            <a:r>
              <a:rPr lang="en-US" altLang="zh-CN"/>
              <a:t>www.ffpic.com</a:t>
            </a: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B40B82-695E-4DC7-AF46-A9768B4629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6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1" y="1279261"/>
            <a:ext cx="4041775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1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D508F-0027-4971-A2CC-0E60DE0D9FAF}" type="datetimeFigureOut">
              <a:rPr lang="zh-CN" altLang="en-US"/>
              <a:pPr>
                <a:defRPr/>
              </a:pPr>
              <a:t>2014/12/15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非凡图库</a:t>
            </a:r>
            <a:r>
              <a:rPr lang="en-US" altLang="zh-CN"/>
              <a:t>www.ffpic.com</a:t>
            </a: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BE1153-9799-4A65-9BB7-0B048E1D84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6EC7A2-4C8C-484F-B22F-164B0134D425}" type="datetimeFigureOut">
              <a:rPr lang="zh-CN" altLang="en-US"/>
              <a:pPr>
                <a:defRPr/>
              </a:pPr>
              <a:t>2014/12/15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非凡图库</a:t>
            </a:r>
            <a:r>
              <a:rPr lang="en-US" altLang="zh-CN"/>
              <a:t>www.ffpic.com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5B3C8-BD12-45F1-A69D-9ACBCF3FB8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BBB7D3-D7CD-498E-87A2-14077A0408CC}" type="datetimeFigureOut">
              <a:rPr lang="zh-CN" altLang="en-US"/>
              <a:pPr>
                <a:defRPr/>
              </a:pPr>
              <a:t>2014/12/15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非凡图库</a:t>
            </a:r>
            <a:r>
              <a:rPr lang="en-US" altLang="zh-CN"/>
              <a:t>www.ffpic.com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2A0BF5-DB71-4411-A074-D5E13794EF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6" y="227541"/>
            <a:ext cx="3008313" cy="96837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5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6" y="1195920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F68508-3548-43F2-BC04-F13F3C9C032D}" type="datetimeFigureOut">
              <a:rPr lang="zh-CN" altLang="en-US"/>
              <a:pPr>
                <a:defRPr/>
              </a:pPr>
              <a:t>2014/12/15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非凡图库</a:t>
            </a:r>
            <a:r>
              <a:rPr lang="en-US" altLang="zh-CN"/>
              <a:t>www.ffpic.com</a:t>
            </a: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AEC32C-4502-49F5-8B19-8468BF9B9C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4"/>
            <a:ext cx="5486400" cy="6707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1B284-AF45-4EBE-8D1E-23F5346C24D4}" type="datetimeFigureOut">
              <a:rPr lang="zh-CN" altLang="en-US"/>
              <a:pPr>
                <a:defRPr/>
              </a:pPr>
              <a:t>2014/12/15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非凡图库</a:t>
            </a:r>
            <a:r>
              <a:rPr lang="en-US" altLang="zh-CN"/>
              <a:t>www.ffpic.com</a:t>
            </a: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AA7B9A-4207-451F-9A64-996B809414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28600"/>
            <a:ext cx="82296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333500"/>
            <a:ext cx="82296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0353938-A4B8-4E1B-9DBE-180758D5A93B}" type="datetimeFigureOut">
              <a:rPr lang="zh-CN" altLang="en-US"/>
              <a:pPr>
                <a:defRPr/>
              </a:pPr>
              <a:t>2014/12/15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r>
              <a:rPr lang="zh-CN" altLang="en-US"/>
              <a:t>非凡图库</a:t>
            </a:r>
            <a:r>
              <a:rPr lang="en-US" altLang="zh-CN"/>
              <a:t>www.ffpic.com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508FD84-466C-4AFF-B330-8C11048031C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28864"/>
            <a:ext cx="82296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333501"/>
            <a:ext cx="8229600" cy="3771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BA339C0-50D6-4409-A681-3928EFA1A1E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2014/12/15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60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10F1EF1-3D16-494D-89D3-A64ABE04C9B6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9474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5.png"/><Relationship Id="rId18" Type="http://schemas.openxmlformats.org/officeDocument/2006/relationships/image" Target="../media/image17.pn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12" Type="http://schemas.openxmlformats.org/officeDocument/2006/relationships/image" Target="../media/image14.png"/><Relationship Id="rId17" Type="http://schemas.openxmlformats.org/officeDocument/2006/relationships/hyperlink" Target="http://www.pptbz.com/kejian/" TargetMode="External"/><Relationship Id="rId2" Type="http://schemas.openxmlformats.org/officeDocument/2006/relationships/audio" Target="../media/audio1.wav"/><Relationship Id="rId16" Type="http://schemas.openxmlformats.org/officeDocument/2006/relationships/hyperlink" Target="http://www.pptbz.com/pptpic/" TargetMode="Externa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png"/><Relationship Id="rId11" Type="http://schemas.openxmlformats.org/officeDocument/2006/relationships/image" Target="../media/image13.png"/><Relationship Id="rId5" Type="http://schemas.openxmlformats.org/officeDocument/2006/relationships/image" Target="../media/image8.png"/><Relationship Id="rId15" Type="http://schemas.openxmlformats.org/officeDocument/2006/relationships/hyperlink" Target="http://www.pptbz.com/pptshucai/" TargetMode="External"/><Relationship Id="rId10" Type="http://schemas.openxmlformats.org/officeDocument/2006/relationships/image" Target="../media/image12.png"/><Relationship Id="rId4" Type="http://schemas.openxmlformats.org/officeDocument/2006/relationships/image" Target="../media/image7.png"/><Relationship Id="rId9" Type="http://schemas.openxmlformats.org/officeDocument/2006/relationships/hyperlink" Target="http://www.pptbz.com/" TargetMode="External"/><Relationship Id="rId1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9512" y="3258145"/>
            <a:ext cx="5112568" cy="730250"/>
          </a:xfrm>
        </p:spPr>
        <p:txBody>
          <a:bodyPr rtlCol="0">
            <a:no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zh-CN" altLang="en-US" sz="36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真广标" panose="02010609000101010101" pitchFamily="49" charset="-122"/>
                <a:ea typeface="汉真广标" panose="02010609000101010101" pitchFamily="49" charset="-122"/>
              </a:rPr>
              <a:t>自我介绍</a:t>
            </a:r>
            <a:r>
              <a:rPr lang="en-US" altLang="zh-CN" sz="3600" spc="-15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真广标" panose="02010609000101010101" pitchFamily="49" charset="-122"/>
                <a:ea typeface="汉真广标" panose="02010609000101010101" pitchFamily="49" charset="-122"/>
              </a:rPr>
              <a:t>PowerPoint</a:t>
            </a:r>
            <a:endParaRPr lang="zh-CN" altLang="en-US" sz="3600" spc="-15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真广标" panose="02010609000101010101" pitchFamily="49" charset="-122"/>
              <a:ea typeface="汉真广标" panose="02010609000101010101" pitchFamily="49" charset="-122"/>
            </a:endParaRPr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251524" y="4050235"/>
            <a:ext cx="5425231" cy="287511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spcBef>
                <a:spcPct val="20000"/>
              </a:spcBef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适用于竞聘，会议及相关类别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的幻灯片制作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12160" y="4650326"/>
            <a:ext cx="64807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rgbClr val="162A4A"/>
                </a:solidFill>
              </a:rPr>
              <a:t>PPT</a:t>
            </a:r>
            <a:r>
              <a:rPr lang="zh-CN" altLang="en-US" sz="100" dirty="0">
                <a:solidFill>
                  <a:srgbClr val="162A4A"/>
                </a:solidFill>
              </a:rPr>
              <a:t>模板下载：</a:t>
            </a:r>
            <a:r>
              <a:rPr lang="en-US" altLang="zh-CN" sz="100" dirty="0">
                <a:solidFill>
                  <a:srgbClr val="162A4A"/>
                </a:solidFill>
              </a:rPr>
              <a:t>www.1ppt.com/moban/     </a:t>
            </a:r>
            <a:r>
              <a:rPr lang="zh-CN" altLang="en-US" sz="100" dirty="0">
                <a:solidFill>
                  <a:srgbClr val="162A4A"/>
                </a:solidFill>
              </a:rPr>
              <a:t>行业</a:t>
            </a:r>
            <a:r>
              <a:rPr lang="en-US" altLang="zh-CN" sz="100" dirty="0">
                <a:solidFill>
                  <a:srgbClr val="162A4A"/>
                </a:solidFill>
              </a:rPr>
              <a:t>PPT</a:t>
            </a:r>
            <a:r>
              <a:rPr lang="zh-CN" altLang="en-US" sz="100" dirty="0">
                <a:solidFill>
                  <a:srgbClr val="162A4A"/>
                </a:solidFill>
              </a:rPr>
              <a:t>模板：</a:t>
            </a:r>
            <a:r>
              <a:rPr lang="en-US" altLang="zh-CN" sz="100" dirty="0">
                <a:solidFill>
                  <a:srgbClr val="162A4A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rgbClr val="162A4A"/>
                </a:solidFill>
              </a:rPr>
              <a:t>节日</a:t>
            </a:r>
            <a:r>
              <a:rPr lang="en-US" altLang="zh-CN" sz="100" dirty="0">
                <a:solidFill>
                  <a:srgbClr val="162A4A"/>
                </a:solidFill>
              </a:rPr>
              <a:t>PPT</a:t>
            </a:r>
            <a:r>
              <a:rPr lang="zh-CN" altLang="en-US" sz="100" dirty="0">
                <a:solidFill>
                  <a:srgbClr val="162A4A"/>
                </a:solidFill>
              </a:rPr>
              <a:t>模板：</a:t>
            </a:r>
            <a:r>
              <a:rPr lang="en-US" altLang="zh-CN" sz="100" dirty="0">
                <a:solidFill>
                  <a:srgbClr val="162A4A"/>
                </a:solidFill>
              </a:rPr>
              <a:t>www.1ppt.com/jieri/           PPT</a:t>
            </a:r>
            <a:r>
              <a:rPr lang="zh-CN" altLang="en-US" sz="100" dirty="0">
                <a:solidFill>
                  <a:srgbClr val="162A4A"/>
                </a:solidFill>
              </a:rPr>
              <a:t>素材下载：</a:t>
            </a:r>
            <a:r>
              <a:rPr lang="en-US" altLang="zh-CN" sz="100" dirty="0">
                <a:solidFill>
                  <a:srgbClr val="162A4A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rgbClr val="162A4A"/>
                </a:solidFill>
              </a:rPr>
              <a:t>PPT</a:t>
            </a:r>
            <a:r>
              <a:rPr lang="zh-CN" altLang="en-US" sz="100" dirty="0">
                <a:solidFill>
                  <a:srgbClr val="162A4A"/>
                </a:solidFill>
              </a:rPr>
              <a:t>背景图片：</a:t>
            </a:r>
            <a:r>
              <a:rPr lang="en-US" altLang="zh-CN" sz="100" dirty="0">
                <a:solidFill>
                  <a:srgbClr val="162A4A"/>
                </a:solidFill>
              </a:rPr>
              <a:t>www.1ppt.com/beijing/      PPT</a:t>
            </a:r>
            <a:r>
              <a:rPr lang="zh-CN" altLang="en-US" sz="100" dirty="0">
                <a:solidFill>
                  <a:srgbClr val="162A4A"/>
                </a:solidFill>
              </a:rPr>
              <a:t>图表下载：</a:t>
            </a:r>
            <a:r>
              <a:rPr lang="en-US" altLang="zh-CN" sz="100" dirty="0">
                <a:solidFill>
                  <a:srgbClr val="162A4A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rgbClr val="162A4A"/>
                </a:solidFill>
              </a:rPr>
              <a:t>优秀</a:t>
            </a:r>
            <a:r>
              <a:rPr lang="en-US" altLang="zh-CN" sz="100" dirty="0">
                <a:solidFill>
                  <a:srgbClr val="162A4A"/>
                </a:solidFill>
              </a:rPr>
              <a:t>PPT</a:t>
            </a:r>
            <a:r>
              <a:rPr lang="zh-CN" altLang="en-US" sz="100" dirty="0">
                <a:solidFill>
                  <a:srgbClr val="162A4A"/>
                </a:solidFill>
              </a:rPr>
              <a:t>下载：</a:t>
            </a:r>
            <a:r>
              <a:rPr lang="en-US" altLang="zh-CN" sz="100" dirty="0">
                <a:solidFill>
                  <a:srgbClr val="162A4A"/>
                </a:solidFill>
              </a:rPr>
              <a:t>www.1ppt.com/xiazai/        PPT</a:t>
            </a:r>
            <a:r>
              <a:rPr lang="zh-CN" altLang="en-US" sz="100" dirty="0">
                <a:solidFill>
                  <a:srgbClr val="162A4A"/>
                </a:solidFill>
              </a:rPr>
              <a:t>教程： </a:t>
            </a:r>
            <a:r>
              <a:rPr lang="en-US" altLang="zh-CN" sz="100" dirty="0">
                <a:solidFill>
                  <a:srgbClr val="162A4A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rgbClr val="162A4A"/>
                </a:solidFill>
              </a:rPr>
              <a:t>Word</a:t>
            </a:r>
            <a:r>
              <a:rPr lang="zh-CN" altLang="en-US" sz="100" dirty="0">
                <a:solidFill>
                  <a:srgbClr val="162A4A"/>
                </a:solidFill>
              </a:rPr>
              <a:t>教程： </a:t>
            </a:r>
            <a:r>
              <a:rPr lang="en-US" altLang="zh-CN" sz="100" dirty="0">
                <a:solidFill>
                  <a:srgbClr val="162A4A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rgbClr val="162A4A"/>
                </a:solidFill>
              </a:rPr>
              <a:t>教程：</a:t>
            </a:r>
            <a:r>
              <a:rPr lang="en-US" altLang="zh-CN" sz="100" dirty="0">
                <a:solidFill>
                  <a:srgbClr val="162A4A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rgbClr val="162A4A"/>
                </a:solidFill>
              </a:rPr>
              <a:t>资料下载：</a:t>
            </a:r>
            <a:r>
              <a:rPr lang="en-US" altLang="zh-CN" sz="100" dirty="0">
                <a:solidFill>
                  <a:srgbClr val="162A4A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rgbClr val="162A4A"/>
                </a:solidFill>
              </a:rPr>
              <a:t>课件下载：</a:t>
            </a:r>
            <a:r>
              <a:rPr lang="en-US" altLang="zh-CN" sz="100" dirty="0">
                <a:solidFill>
                  <a:srgbClr val="162A4A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rgbClr val="162A4A"/>
                </a:solidFill>
              </a:rPr>
              <a:t>范文下载：</a:t>
            </a:r>
            <a:r>
              <a:rPr lang="en-US" altLang="zh-CN" sz="100" dirty="0">
                <a:solidFill>
                  <a:srgbClr val="162A4A"/>
                </a:solidFill>
              </a:rPr>
              <a:t>www.1ppt.com/fanwen/             </a:t>
            </a:r>
            <a:r>
              <a:rPr lang="zh-CN" altLang="en-US" sz="100" dirty="0">
                <a:solidFill>
                  <a:srgbClr val="162A4A"/>
                </a:solidFill>
              </a:rPr>
              <a:t>试卷下载：</a:t>
            </a:r>
            <a:r>
              <a:rPr lang="en-US" altLang="zh-CN" sz="100" dirty="0">
                <a:solidFill>
                  <a:srgbClr val="162A4A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rgbClr val="162A4A"/>
                </a:solidFill>
              </a:rPr>
              <a:t>教案下载：</a:t>
            </a:r>
            <a:r>
              <a:rPr lang="en-US" altLang="zh-CN" sz="100" dirty="0">
                <a:solidFill>
                  <a:srgbClr val="162A4A"/>
                </a:solidFill>
              </a:rPr>
              <a:t>www.1ppt.com/jiaoan/  </a:t>
            </a:r>
          </a:p>
          <a:p>
            <a:pPr lvl="0"/>
            <a:r>
              <a:rPr lang="en-US" altLang="zh-CN" sz="100" dirty="0">
                <a:solidFill>
                  <a:srgbClr val="162A4A"/>
                </a:solidFill>
              </a:rPr>
              <a:t> </a:t>
            </a:r>
            <a:endParaRPr lang="zh-CN" altLang="en-US" sz="100" dirty="0">
              <a:solidFill>
                <a:srgbClr val="162A4A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/>
          </p:cNvSpPr>
          <p:nvPr>
            <p:ph type="title"/>
          </p:nvPr>
        </p:nvSpPr>
        <p:spPr>
          <a:xfrm>
            <a:off x="79375" y="179388"/>
            <a:ext cx="1428750" cy="357187"/>
          </a:xfrm>
        </p:spPr>
        <p:txBody>
          <a:bodyPr/>
          <a:lstStyle/>
          <a:p>
            <a:r>
              <a:rPr lang="zh-CN" altLang="en-US" sz="18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pic>
        <p:nvPicPr>
          <p:cNvPr id="14339" name="Picture 2" descr="C:\Users\lidan\Desktop\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38" y="1571625"/>
            <a:ext cx="53276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Box 3"/>
          <p:cNvSpPr txBox="1">
            <a:spLocks noChangeArrowheads="1"/>
          </p:cNvSpPr>
          <p:nvPr/>
        </p:nvSpPr>
        <p:spPr bwMode="auto">
          <a:xfrm>
            <a:off x="3429000" y="1643063"/>
            <a:ext cx="2032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pic>
        <p:nvPicPr>
          <p:cNvPr id="14341" name="Picture 2" descr="C:\Users\lidan\Desktop\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38" y="2286000"/>
            <a:ext cx="53276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2" descr="C:\Users\lidan\Desktop\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38" y="3032125"/>
            <a:ext cx="53276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2" descr="C:\Users\lidan\Desktop\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38" y="3779838"/>
            <a:ext cx="53276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4" name="TextBox 8"/>
          <p:cNvSpPr txBox="1">
            <a:spLocks noChangeArrowheads="1"/>
          </p:cNvSpPr>
          <p:nvPr/>
        </p:nvSpPr>
        <p:spPr bwMode="auto">
          <a:xfrm>
            <a:off x="3429000" y="2344738"/>
            <a:ext cx="2032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14345" name="TextBox 9"/>
          <p:cNvSpPr txBox="1">
            <a:spLocks noChangeArrowheads="1"/>
          </p:cNvSpPr>
          <p:nvPr/>
        </p:nvSpPr>
        <p:spPr bwMode="auto">
          <a:xfrm>
            <a:off x="3429000" y="3087688"/>
            <a:ext cx="2032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14346" name="TextBox 10"/>
          <p:cNvSpPr txBox="1">
            <a:spLocks noChangeArrowheads="1"/>
          </p:cNvSpPr>
          <p:nvPr/>
        </p:nvSpPr>
        <p:spPr bwMode="auto">
          <a:xfrm>
            <a:off x="3429000" y="3844925"/>
            <a:ext cx="2032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3"/>
          <p:cNvSpPr txBox="1">
            <a:spLocks noChangeArrowheads="1"/>
          </p:cNvSpPr>
          <p:nvPr/>
        </p:nvSpPr>
        <p:spPr bwMode="auto">
          <a:xfrm>
            <a:off x="300039" y="173038"/>
            <a:ext cx="11079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个人简介</a:t>
            </a:r>
          </a:p>
        </p:txBody>
      </p:sp>
      <p:sp>
        <p:nvSpPr>
          <p:cNvPr id="10" name="内容占位符 9"/>
          <p:cNvSpPr>
            <a:spLocks noGrp="1"/>
          </p:cNvSpPr>
          <p:nvPr>
            <p:ph sz="half" idx="1"/>
          </p:nvPr>
        </p:nvSpPr>
        <p:spPr>
          <a:xfrm>
            <a:off x="857254" y="857250"/>
            <a:ext cx="6715125" cy="4214813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18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endParaRPr lang="en-US" altLang="zh-CN" sz="1800" dirty="0" smtClean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altLang="zh-CN" sz="1800" dirty="0" smtClean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18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18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本人刘</a:t>
            </a:r>
            <a:r>
              <a:rPr lang="en-US" altLang="zh-CN" sz="18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sz="18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，性别男，汉族人，于</a:t>
            </a:r>
            <a:r>
              <a:rPr lang="en-US" altLang="zh-CN" sz="18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1979</a:t>
            </a:r>
            <a:r>
              <a:rPr lang="zh-CN" altLang="en-US" sz="18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8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8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8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23</a:t>
            </a:r>
            <a:r>
              <a:rPr lang="zh-CN" altLang="en-US" sz="18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日出生在柳州市的一个干部小家庭。系湖南商学院信息工程与信息管理系九八级自考班的学生，现担任本系自考部的团总支书记。</a:t>
            </a:r>
            <a:endParaRPr lang="en-US" altLang="zh-CN" sz="1800" dirty="0" smtClean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altLang="zh-CN" sz="1800" dirty="0" smtClean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800" dirty="0" smtClean="0"/>
              <a:t>       Proficiency in AutoCAD drawing software, Pro / E software, Photoshop software, to use word, excel and software to operate independently and in a timely and efficient completion</a:t>
            </a:r>
            <a:endParaRPr lang="zh-CN" altLang="en-US" sz="1800" dirty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4"/>
          <p:cNvSpPr txBox="1">
            <a:spLocks noChangeArrowheads="1"/>
          </p:cNvSpPr>
          <p:nvPr/>
        </p:nvSpPr>
        <p:spPr bwMode="auto">
          <a:xfrm>
            <a:off x="0" y="173038"/>
            <a:ext cx="15696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pic>
        <p:nvPicPr>
          <p:cNvPr id="8" name="内容占位符 7" descr="2476235_231918247241_2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071934" y="1357303"/>
            <a:ext cx="3771900" cy="282892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412" name="Picture 2" descr="C:\Users\lidan\Desktop\未标题-3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7765" y="1084263"/>
            <a:ext cx="41052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TextBox 10"/>
          <p:cNvSpPr txBox="1">
            <a:spLocks noChangeArrowheads="1"/>
          </p:cNvSpPr>
          <p:nvPr/>
        </p:nvSpPr>
        <p:spPr bwMode="auto">
          <a:xfrm>
            <a:off x="677542" y="1084263"/>
            <a:ext cx="15696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点击添加文字</a:t>
            </a:r>
          </a:p>
        </p:txBody>
      </p:sp>
      <p:sp>
        <p:nvSpPr>
          <p:cNvPr id="10" name="矩形 9"/>
          <p:cNvSpPr/>
          <p:nvPr/>
        </p:nvSpPr>
        <p:spPr>
          <a:xfrm>
            <a:off x="64750" y="-8952"/>
            <a:ext cx="72008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tx2">
                    <a:lumMod val="50000"/>
                  </a:schemeClr>
                </a:solidFill>
              </a:rPr>
              <a:t>PPT</a:t>
            </a:r>
            <a:r>
              <a:rPr lang="zh-CN" altLang="en-US" sz="100" dirty="0">
                <a:solidFill>
                  <a:schemeClr val="tx2">
                    <a:lumMod val="50000"/>
                  </a:schemeClr>
                </a:solidFill>
              </a:rPr>
              <a:t>模板下载：</a:t>
            </a:r>
            <a:r>
              <a:rPr lang="en-US" altLang="zh-CN" sz="100" dirty="0">
                <a:solidFill>
                  <a:schemeClr val="tx2">
                    <a:lumMod val="50000"/>
                  </a:schemeClr>
                </a:solidFill>
              </a:rPr>
              <a:t>www.1ppt.com/moban/     </a:t>
            </a:r>
            <a:r>
              <a:rPr lang="zh-CN" altLang="en-US" sz="100" dirty="0">
                <a:solidFill>
                  <a:schemeClr val="tx2">
                    <a:lumMod val="50000"/>
                  </a:schemeClr>
                </a:solidFill>
              </a:rPr>
              <a:t>行业</a:t>
            </a:r>
            <a:r>
              <a:rPr lang="en-US" altLang="zh-CN" sz="100" dirty="0">
                <a:solidFill>
                  <a:schemeClr val="tx2">
                    <a:lumMod val="50000"/>
                  </a:schemeClr>
                </a:solidFill>
              </a:rPr>
              <a:t>PPT</a:t>
            </a:r>
            <a:r>
              <a:rPr lang="zh-CN" altLang="en-US" sz="100" dirty="0">
                <a:solidFill>
                  <a:schemeClr val="tx2">
                    <a:lumMod val="50000"/>
                  </a:schemeClr>
                </a:solidFill>
              </a:rPr>
              <a:t>模板：</a:t>
            </a:r>
            <a:r>
              <a:rPr lang="en-US" altLang="zh-CN" sz="100" dirty="0">
                <a:solidFill>
                  <a:schemeClr val="tx2">
                    <a:lumMod val="50000"/>
                  </a:schemeClr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tx2">
                    <a:lumMod val="50000"/>
                  </a:schemeClr>
                </a:solidFill>
              </a:rPr>
              <a:t>节日</a:t>
            </a:r>
            <a:r>
              <a:rPr lang="en-US" altLang="zh-CN" sz="100" dirty="0">
                <a:solidFill>
                  <a:schemeClr val="tx2">
                    <a:lumMod val="50000"/>
                  </a:schemeClr>
                </a:solidFill>
              </a:rPr>
              <a:t>PPT</a:t>
            </a:r>
            <a:r>
              <a:rPr lang="zh-CN" altLang="en-US" sz="100" dirty="0">
                <a:solidFill>
                  <a:schemeClr val="tx2">
                    <a:lumMod val="50000"/>
                  </a:schemeClr>
                </a:solidFill>
              </a:rPr>
              <a:t>模板：</a:t>
            </a:r>
            <a:r>
              <a:rPr lang="en-US" altLang="zh-CN" sz="100" dirty="0">
                <a:solidFill>
                  <a:schemeClr val="tx2">
                    <a:lumMod val="50000"/>
                  </a:schemeClr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tx2">
                    <a:lumMod val="50000"/>
                  </a:schemeClr>
                </a:solidFill>
              </a:rPr>
              <a:t>素材下载：</a:t>
            </a:r>
            <a:r>
              <a:rPr lang="en-US" altLang="zh-CN" sz="100" dirty="0">
                <a:solidFill>
                  <a:schemeClr val="tx2">
                    <a:lumMod val="50000"/>
                  </a:schemeClr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tx2">
                    <a:lumMod val="50000"/>
                  </a:schemeClr>
                </a:solidFill>
              </a:rPr>
              <a:t>PPT</a:t>
            </a:r>
            <a:r>
              <a:rPr lang="zh-CN" altLang="en-US" sz="100" dirty="0">
                <a:solidFill>
                  <a:schemeClr val="tx2">
                    <a:lumMod val="50000"/>
                  </a:schemeClr>
                </a:solidFill>
              </a:rPr>
              <a:t>背景图片：</a:t>
            </a:r>
            <a:r>
              <a:rPr lang="en-US" altLang="zh-CN" sz="100" dirty="0">
                <a:solidFill>
                  <a:schemeClr val="tx2">
                    <a:lumMod val="50000"/>
                  </a:schemeClr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tx2">
                    <a:lumMod val="50000"/>
                  </a:schemeClr>
                </a:solidFill>
              </a:rPr>
              <a:t>图表下载：</a:t>
            </a:r>
            <a:r>
              <a:rPr lang="en-US" altLang="zh-CN" sz="100" dirty="0">
                <a:solidFill>
                  <a:schemeClr val="tx2">
                    <a:lumMod val="50000"/>
                  </a:schemeClr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tx2">
                    <a:lumMod val="50000"/>
                  </a:schemeClr>
                </a:solidFill>
              </a:rPr>
              <a:t>优秀</a:t>
            </a:r>
            <a:r>
              <a:rPr lang="en-US" altLang="zh-CN" sz="100" dirty="0">
                <a:solidFill>
                  <a:schemeClr val="tx2">
                    <a:lumMod val="50000"/>
                  </a:schemeClr>
                </a:solidFill>
              </a:rPr>
              <a:t>PPT</a:t>
            </a:r>
            <a:r>
              <a:rPr lang="zh-CN" altLang="en-US" sz="100" dirty="0">
                <a:solidFill>
                  <a:schemeClr val="tx2">
                    <a:lumMod val="50000"/>
                  </a:schemeClr>
                </a:solidFill>
              </a:rPr>
              <a:t>下载：</a:t>
            </a:r>
            <a:r>
              <a:rPr lang="en-US" altLang="zh-CN" sz="100" dirty="0">
                <a:solidFill>
                  <a:schemeClr val="tx2">
                    <a:lumMod val="50000"/>
                  </a:schemeClr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tx2">
                    <a:lumMod val="50000"/>
                  </a:schemeClr>
                </a:solidFill>
              </a:rPr>
              <a:t>教程： </a:t>
            </a:r>
            <a:r>
              <a:rPr lang="en-US" altLang="zh-CN" sz="100" dirty="0">
                <a:solidFill>
                  <a:schemeClr val="tx2">
                    <a:lumMod val="50000"/>
                  </a:schemeClr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tx2">
                    <a:lumMod val="50000"/>
                  </a:schemeClr>
                </a:solidFill>
              </a:rPr>
              <a:t>Word</a:t>
            </a:r>
            <a:r>
              <a:rPr lang="zh-CN" altLang="en-US" sz="100" dirty="0">
                <a:solidFill>
                  <a:schemeClr val="tx2">
                    <a:lumMod val="50000"/>
                  </a:schemeClr>
                </a:solidFill>
              </a:rPr>
              <a:t>教程： </a:t>
            </a:r>
            <a:r>
              <a:rPr lang="en-US" altLang="zh-CN" sz="100" dirty="0">
                <a:solidFill>
                  <a:schemeClr val="tx2">
                    <a:lumMod val="50000"/>
                  </a:schemeClr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tx2">
                    <a:lumMod val="50000"/>
                  </a:schemeClr>
                </a:solidFill>
              </a:rPr>
              <a:t>教程：</a:t>
            </a:r>
            <a:r>
              <a:rPr lang="en-US" altLang="zh-CN" sz="100" dirty="0">
                <a:solidFill>
                  <a:schemeClr val="tx2">
                    <a:lumMod val="50000"/>
                  </a:schemeClr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tx2">
                    <a:lumMod val="50000"/>
                  </a:schemeClr>
                </a:solidFill>
              </a:rPr>
              <a:t>资料下载：</a:t>
            </a:r>
            <a:r>
              <a:rPr lang="en-US" altLang="zh-CN" sz="100" dirty="0">
                <a:solidFill>
                  <a:schemeClr val="tx2">
                    <a:lumMod val="50000"/>
                  </a:schemeClr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tx2">
                    <a:lumMod val="50000"/>
                  </a:schemeClr>
                </a:solidFill>
              </a:rPr>
              <a:t>课件下载：</a:t>
            </a:r>
            <a:r>
              <a:rPr lang="en-US" altLang="zh-CN" sz="100" dirty="0">
                <a:solidFill>
                  <a:schemeClr val="tx2">
                    <a:lumMod val="50000"/>
                  </a:schemeClr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tx2">
                    <a:lumMod val="50000"/>
                  </a:schemeClr>
                </a:solidFill>
              </a:rPr>
              <a:t>范文下载：</a:t>
            </a:r>
            <a:r>
              <a:rPr lang="en-US" altLang="zh-CN" sz="100" dirty="0">
                <a:solidFill>
                  <a:schemeClr val="tx2">
                    <a:lumMod val="50000"/>
                  </a:schemeClr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tx2">
                    <a:lumMod val="50000"/>
                  </a:schemeClr>
                </a:solidFill>
              </a:rPr>
              <a:t>试卷下载：</a:t>
            </a:r>
            <a:r>
              <a:rPr lang="en-US" altLang="zh-CN" sz="100" dirty="0">
                <a:solidFill>
                  <a:schemeClr val="tx2">
                    <a:lumMod val="50000"/>
                  </a:schemeClr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tx2">
                    <a:lumMod val="50000"/>
                  </a:schemeClr>
                </a:solidFill>
              </a:rPr>
              <a:t>教案下载：</a:t>
            </a:r>
            <a:r>
              <a:rPr lang="en-US" altLang="zh-CN" sz="100" dirty="0">
                <a:solidFill>
                  <a:schemeClr val="tx2">
                    <a:lumMod val="50000"/>
                  </a:schemeClr>
                </a:solidFill>
              </a:rPr>
              <a:t>www.1ppt.com/jiaoan/  </a:t>
            </a:r>
          </a:p>
          <a:p>
            <a:pPr lvl="0"/>
            <a:r>
              <a:rPr lang="en-US" altLang="zh-CN" sz="100" dirty="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zh-CN" altLang="en-US" sz="1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2"/>
          <p:cNvSpPr txBox="1">
            <a:spLocks/>
          </p:cNvSpPr>
          <p:nvPr/>
        </p:nvSpPr>
        <p:spPr>
          <a:xfrm>
            <a:off x="157163" y="3429000"/>
            <a:ext cx="3986212" cy="85725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600" spc="-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itchFamily="49" charset="-122"/>
                <a:ea typeface="迷你简汉真广标" pitchFamily="49" charset="-122"/>
              </a:rPr>
              <a:t>THE ENG THANKS</a:t>
            </a:r>
            <a:endParaRPr lang="zh-CN" altLang="en-US" sz="3600" spc="-15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汉真广标" pitchFamily="49" charset="-122"/>
              <a:ea typeface="迷你简汉真广标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29772"/>
            <a:ext cx="9144000" cy="3861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 descr="云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268538" y="1403616"/>
            <a:ext cx="2268538" cy="588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 descr="云3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58380" y="1969824"/>
            <a:ext cx="2994025" cy="862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Line 7"/>
          <p:cNvSpPr>
            <a:spLocks noChangeShapeType="1"/>
          </p:cNvSpPr>
          <p:nvPr/>
        </p:nvSpPr>
        <p:spPr bwMode="auto">
          <a:xfrm>
            <a:off x="0" y="4953000"/>
            <a:ext cx="9144000" cy="0"/>
          </a:xfrm>
          <a:prstGeom prst="line">
            <a:avLst/>
          </a:prstGeom>
          <a:noFill/>
          <a:ln w="152400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rgbClr val="808080">
                <a:alpha val="79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2054" name="Line 33"/>
          <p:cNvSpPr>
            <a:spLocks noChangeShapeType="1"/>
          </p:cNvSpPr>
          <p:nvPr/>
        </p:nvSpPr>
        <p:spPr bwMode="auto">
          <a:xfrm>
            <a:off x="-25400" y="1047750"/>
            <a:ext cx="9144000" cy="0"/>
          </a:xfrm>
          <a:prstGeom prst="line">
            <a:avLst/>
          </a:prstGeom>
          <a:noFill/>
          <a:ln w="152400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1">
                <a:alpha val="79999"/>
              </a:scheme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2055" name="Line 36"/>
          <p:cNvSpPr>
            <a:spLocks noChangeShapeType="1"/>
          </p:cNvSpPr>
          <p:nvPr/>
        </p:nvSpPr>
        <p:spPr bwMode="auto">
          <a:xfrm>
            <a:off x="0" y="4963583"/>
            <a:ext cx="9144000" cy="0"/>
          </a:xfrm>
          <a:prstGeom prst="line">
            <a:avLst/>
          </a:prstGeom>
          <a:noFill/>
          <a:ln w="152400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1">
                <a:alpha val="79999"/>
              </a:scheme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Calibri" pitchFamily="34" charset="0"/>
              <a:ea typeface="宋体" pitchFamily="2" charset="-122"/>
            </a:endParaRPr>
          </a:p>
        </p:txBody>
      </p:sp>
      <p:pic>
        <p:nvPicPr>
          <p:cNvPr id="82984" name="Picture 40" descr="音乐泡泡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1580" y="5986199"/>
            <a:ext cx="1008063" cy="781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985" name="Picture 41" descr="音乐泡泡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45200" y="6085418"/>
            <a:ext cx="647700" cy="502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8" name="Rectangle 43"/>
          <p:cNvSpPr>
            <a:spLocks noChangeArrowheads="1"/>
          </p:cNvSpPr>
          <p:nvPr/>
        </p:nvSpPr>
        <p:spPr bwMode="auto">
          <a:xfrm>
            <a:off x="0" y="2"/>
            <a:ext cx="9144000" cy="99747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prstClr val="black"/>
              </a:solidFill>
              <a:latin typeface="Calibri" pitchFamily="34" charset="0"/>
              <a:ea typeface="宋体" pitchFamily="2" charset="-122"/>
            </a:endParaRPr>
          </a:p>
        </p:txBody>
      </p:sp>
      <p:pic>
        <p:nvPicPr>
          <p:cNvPr id="82979" name="Picture 35" descr="热气球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388" y="301625"/>
            <a:ext cx="1332706" cy="1656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2987680" y="457729"/>
            <a:ext cx="5184775" cy="40011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PPT</a:t>
            </a: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宝藏致力于优秀的</a:t>
            </a:r>
            <a:r>
              <a:rPr lang="en-US" altLang="zh-CN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ppt</a:t>
            </a: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分享</a:t>
            </a:r>
          </a:p>
        </p:txBody>
      </p:sp>
      <p:pic>
        <p:nvPicPr>
          <p:cNvPr id="2061" name="图片 3">
            <a:hlinkClick r:id="rId9"/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30" y="108482"/>
            <a:ext cx="2982913" cy="829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 descr="07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7888" y="-63500"/>
            <a:ext cx="984250" cy="820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9" descr="美女跳舞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1117865"/>
            <a:ext cx="2045666" cy="437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4" name="Picture 60" descr="绿风车棍子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61375" y="3514991"/>
            <a:ext cx="71438" cy="138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59" descr="绿风车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2196" y="3102240"/>
            <a:ext cx="11143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TextBox 4"/>
          <p:cNvSpPr txBox="1">
            <a:spLocks noChangeArrowheads="1"/>
          </p:cNvSpPr>
          <p:nvPr/>
        </p:nvSpPr>
        <p:spPr bwMode="auto">
          <a:xfrm>
            <a:off x="2627318" y="2063752"/>
            <a:ext cx="5329237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prstClr val="black"/>
                </a:solidFill>
                <a:hlinkClick r:id="rId9"/>
              </a:rPr>
              <a:t>PPT</a:t>
            </a:r>
            <a:r>
              <a:rPr lang="zh-CN" altLang="en-US">
                <a:solidFill>
                  <a:prstClr val="black"/>
                </a:solidFill>
                <a:hlinkClick r:id="rId9"/>
              </a:rPr>
              <a:t>模板下载 </a:t>
            </a:r>
            <a:r>
              <a:rPr lang="en-US" altLang="zh-CN">
                <a:solidFill>
                  <a:prstClr val="black"/>
                </a:solidFill>
                <a:hlinkClick r:id="rId9"/>
              </a:rPr>
              <a:t>http://www.pptbz.com/</a:t>
            </a:r>
            <a:endParaRPr lang="en-US" altLang="zh-CN">
              <a:solidFill>
                <a:prstClr val="black"/>
              </a:solidFill>
            </a:endParaRPr>
          </a:p>
          <a:p>
            <a:pPr eaLnBrk="1" hangingPunct="1"/>
            <a:endParaRPr lang="en-US" altLang="zh-CN">
              <a:solidFill>
                <a:prstClr val="black"/>
              </a:solidFill>
            </a:endParaRPr>
          </a:p>
          <a:p>
            <a:pPr eaLnBrk="1" hangingPunct="1"/>
            <a:r>
              <a:rPr lang="en-US" altLang="zh-CN">
                <a:solidFill>
                  <a:prstClr val="black"/>
                </a:solidFill>
                <a:hlinkClick r:id="rId15"/>
              </a:rPr>
              <a:t>PPT</a:t>
            </a:r>
            <a:r>
              <a:rPr lang="zh-CN" altLang="en-US">
                <a:solidFill>
                  <a:prstClr val="black"/>
                </a:solidFill>
                <a:hlinkClick r:id="rId15"/>
              </a:rPr>
              <a:t>素材下载  </a:t>
            </a:r>
            <a:r>
              <a:rPr lang="en-US" altLang="zh-CN">
                <a:solidFill>
                  <a:prstClr val="black"/>
                </a:solidFill>
                <a:hlinkClick r:id="rId15"/>
              </a:rPr>
              <a:t>http://www.pptbz.com/pptshucai/</a:t>
            </a:r>
            <a:endParaRPr lang="en-US" altLang="zh-CN">
              <a:solidFill>
                <a:prstClr val="black"/>
              </a:solidFill>
            </a:endParaRPr>
          </a:p>
          <a:p>
            <a:pPr eaLnBrk="1" hangingPunct="1"/>
            <a:endParaRPr lang="en-US" altLang="zh-CN">
              <a:solidFill>
                <a:prstClr val="black"/>
              </a:solidFill>
            </a:endParaRPr>
          </a:p>
          <a:p>
            <a:pPr eaLnBrk="1" hangingPunct="1"/>
            <a:r>
              <a:rPr lang="en-US" altLang="zh-CN">
                <a:solidFill>
                  <a:prstClr val="black"/>
                </a:solidFill>
                <a:hlinkClick r:id="rId16"/>
              </a:rPr>
              <a:t>PPT</a:t>
            </a:r>
            <a:r>
              <a:rPr lang="zh-CN" altLang="en-US">
                <a:solidFill>
                  <a:prstClr val="black"/>
                </a:solidFill>
                <a:hlinkClick r:id="rId16"/>
              </a:rPr>
              <a:t>背景图片 </a:t>
            </a:r>
            <a:r>
              <a:rPr lang="en-US" altLang="zh-CN">
                <a:solidFill>
                  <a:prstClr val="black"/>
                </a:solidFill>
                <a:hlinkClick r:id="rId16"/>
              </a:rPr>
              <a:t>http://www.pptbz.com/pptpic/</a:t>
            </a:r>
            <a:endParaRPr lang="en-US" altLang="zh-CN">
              <a:solidFill>
                <a:prstClr val="black"/>
              </a:solidFill>
            </a:endParaRPr>
          </a:p>
          <a:p>
            <a:pPr eaLnBrk="1" hangingPunct="1"/>
            <a:endParaRPr lang="en-US" altLang="zh-CN">
              <a:solidFill>
                <a:prstClr val="black"/>
              </a:solidFill>
            </a:endParaRPr>
          </a:p>
          <a:p>
            <a:pPr eaLnBrk="1" hangingPunct="1"/>
            <a:r>
              <a:rPr lang="en-US" altLang="zh-CN">
                <a:solidFill>
                  <a:prstClr val="black"/>
                </a:solidFill>
                <a:hlinkClick r:id="rId17"/>
              </a:rPr>
              <a:t>PPT</a:t>
            </a:r>
            <a:r>
              <a:rPr lang="zh-CN" altLang="en-US">
                <a:solidFill>
                  <a:prstClr val="black"/>
                </a:solidFill>
                <a:hlinkClick r:id="rId17"/>
              </a:rPr>
              <a:t>课件下载 </a:t>
            </a:r>
            <a:r>
              <a:rPr lang="en-US" altLang="zh-CN">
                <a:solidFill>
                  <a:prstClr val="black"/>
                </a:solidFill>
                <a:hlinkClick r:id="rId17"/>
              </a:rPr>
              <a:t>http://www.pptbz.com/kejian/</a:t>
            </a:r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305206">
            <a:off x="2293938" y="1975116"/>
            <a:ext cx="457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305206">
            <a:off x="2293938" y="2459303"/>
            <a:ext cx="457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305206">
            <a:off x="2293938" y="2939521"/>
            <a:ext cx="457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305206">
            <a:off x="2293938" y="3419740"/>
            <a:ext cx="457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71" name="TextBox 22"/>
          <p:cNvSpPr txBox="1">
            <a:spLocks noChangeArrowheads="1"/>
          </p:cNvSpPr>
          <p:nvPr/>
        </p:nvSpPr>
        <p:spPr bwMode="auto">
          <a:xfrm>
            <a:off x="1903416" y="5138211"/>
            <a:ext cx="69164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FF0000"/>
                </a:solidFill>
              </a:rPr>
              <a:t>更多精美</a:t>
            </a:r>
            <a:r>
              <a:rPr lang="en-US" altLang="zh-CN" sz="2400">
                <a:solidFill>
                  <a:srgbClr val="FF0000"/>
                </a:solidFill>
              </a:rPr>
              <a:t>ppt</a:t>
            </a:r>
            <a:r>
              <a:rPr lang="zh-CN" altLang="en-US" sz="2400">
                <a:solidFill>
                  <a:srgbClr val="FF0000"/>
                </a:solidFill>
              </a:rPr>
              <a:t>下载请点击：</a:t>
            </a:r>
            <a:r>
              <a:rPr lang="en-US" altLang="zh-CN" sz="2400">
                <a:solidFill>
                  <a:srgbClr val="FF0000"/>
                </a:solidFill>
                <a:hlinkClick r:id="rId9"/>
              </a:rPr>
              <a:t>ppt</a:t>
            </a:r>
            <a:r>
              <a:rPr lang="zh-CN" altLang="en-US" sz="2400">
                <a:solidFill>
                  <a:srgbClr val="FF0000"/>
                </a:solidFill>
                <a:hlinkClick r:id="rId9"/>
              </a:rPr>
              <a:t>宝藏</a:t>
            </a:r>
            <a:r>
              <a:rPr lang="en-US" altLang="zh-CN" sz="2400">
                <a:solidFill>
                  <a:srgbClr val="FF0000"/>
                </a:solidFill>
                <a:hlinkClick r:id="rId9"/>
              </a:rPr>
              <a:t>_www.pptbz.com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1268734"/>
      </p:ext>
    </p:extLst>
  </p:cSld>
  <p:clrMapOvr>
    <a:masterClrMapping/>
  </p:clrMapOvr>
  <p:transition>
    <p:sndAc>
      <p:stSnd loop="1">
        <p:snd r:embed="rId2" name="亡灵序曲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.01111 L 1.79965 0.01111 " pathEditMode="relative" rAng="0" ptsTypes="AA">
                                      <p:cBhvr>
                                        <p:cTn id="6" dur="8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983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0.01111 L -1.8467 0.01111 " pathEditMode="relative" rAng="0" ptsTypes="AA">
                                      <p:cBhvr>
                                        <p:cTn id="8" dur="1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344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29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2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2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3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repeatCount="200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9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48148E-6 C 0.03281 -0.09329 0.06597 -0.18588 0.11666 -0.24745 C 0.16788 -0.30879 0.29392 -0.30625 0.30503 -0.36898 C 0.31632 -0.43171 0.20034 -0.5493 0.18368 -0.6243 C 0.16736 -0.6993 0.17517 -0.77292 0.20538 -0.81782 C 0.23593 -0.86296 0.35625 -0.8618 0.36614 -0.89421 C 0.37604 -0.92685 0.25225 -0.98287 0.26458 -1.01366 C 0.27725 -1.04444 0.35902 -1.0618 0.44097 -1.0794 " pathEditMode="relative" rAng="0" ptsTypes="aaaaaaaA">
                                      <p:cBhvr>
                                        <p:cTn id="28" dur="12000" fill="hold"/>
                                        <p:tgtEl>
                                          <p:spTgt spid="829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49" y="-53981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05556E-6 -0.00024 C -0.01267 -0.09676 -0.025 -0.19283 -0.04409 -0.25649 C -0.06319 -0.31991 -0.11041 -0.31737 -0.11475 -0.38218 C -0.11892 -0.44723 -0.07534 -0.56922 -0.06909 -0.64676 C -0.06302 -0.72454 -0.06597 -0.80093 -0.07743 -0.84723 C -0.08871 -0.89375 -0.13368 -0.8926 -0.13732 -0.92616 C -0.14132 -0.95996 -0.09461 -1.01783 -0.09948 -1.05 C -0.10416 -1.08149 -0.13489 -1.09954 -0.16527 -1.11783 " pathEditMode="relative" rAng="0" ptsTypes="aaaaaaaA">
                                      <p:cBhvr>
                                        <p:cTn id="30" dur="8000" fill="hold"/>
                                        <p:tgtEl>
                                          <p:spTgt spid="829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64" y="-5588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7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340</Words>
  <Application>Microsoft Office PowerPoint</Application>
  <PresentationFormat>全屏显示(16:10)</PresentationFormat>
  <Paragraphs>43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Office 主题</vt:lpstr>
      <vt:lpstr>Office 主题​​</vt:lpstr>
      <vt:lpstr>幻灯片 1</vt:lpstr>
      <vt:lpstr>目录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自我介绍</dc:title>
  <dc:creator>lidan</dc:creator>
  <cp:lastModifiedBy>微软用户</cp:lastModifiedBy>
  <cp:revision>37</cp:revision>
  <dcterms:created xsi:type="dcterms:W3CDTF">2012-03-26T03:37:13Z</dcterms:created>
  <dcterms:modified xsi:type="dcterms:W3CDTF">2014-12-15T07:52:40Z</dcterms:modified>
</cp:coreProperties>
</file>