
<file path=[Content_Types].xml><?xml version="1.0" encoding="utf-8"?>
<Types xmlns="http://schemas.openxmlformats.org/package/2006/content-types">
  <Default Extension="jpeg" ContentType="image/jpe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66" r:id="rId3"/>
    <p:sldId id="280" r:id="rId4"/>
    <p:sldId id="278" r:id="rId5"/>
    <p:sldId id="307" r:id="rId6"/>
    <p:sldId id="308" r:id="rId7"/>
    <p:sldId id="276" r:id="rId9"/>
    <p:sldId id="277" r:id="rId10"/>
    <p:sldId id="283" r:id="rId11"/>
    <p:sldId id="287" r:id="rId12"/>
    <p:sldId id="275" r:id="rId13"/>
    <p:sldId id="289" r:id="rId14"/>
    <p:sldId id="299" r:id="rId15"/>
    <p:sldId id="300" r:id="rId16"/>
    <p:sldId id="274" r:id="rId17"/>
    <p:sldId id="290" r:id="rId18"/>
    <p:sldId id="292" r:id="rId19"/>
    <p:sldId id="294" r:id="rId20"/>
    <p:sldId id="295" r:id="rId21"/>
    <p:sldId id="285" r:id="rId22"/>
    <p:sldId id="273" r:id="rId23"/>
    <p:sldId id="312" r:id="rId24"/>
    <p:sldId id="311" r:id="rId25"/>
    <p:sldId id="310" r:id="rId26"/>
    <p:sldId id="270" r:id="rId27"/>
    <p:sldId id="272" r:id="rId2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89" autoAdjust="0"/>
    <p:restoredTop sz="86438" autoAdjust="0"/>
  </p:normalViewPr>
  <p:slideViewPr>
    <p:cSldViewPr>
      <p:cViewPr>
        <p:scale>
          <a:sx n="87" d="100"/>
          <a:sy n="87" d="100"/>
        </p:scale>
        <p:origin x="-246" y="-78"/>
      </p:cViewPr>
      <p:guideLst>
        <p:guide orient="horz" pos="2160"/>
        <p:guide pos="2880"/>
      </p:guideLst>
    </p:cSldViewPr>
  </p:slideViewPr>
  <p:outlineViewPr>
    <p:cViewPr>
      <p:scale>
        <a:sx n="33" d="100"/>
        <a:sy n="33" d="100"/>
      </p:scale>
      <p:origin x="0" y="3774"/>
    </p:cViewPr>
  </p:outlineViewPr>
  <p:notesTextViewPr>
    <p:cViewPr>
      <p:scale>
        <a:sx n="100" d="100"/>
        <a:sy n="100" d="100"/>
      </p:scale>
      <p:origin x="0" y="0"/>
    </p:cViewPr>
  </p:notesTextViewPr>
  <p:sorterViewPr>
    <p:cViewPr>
      <p:scale>
        <a:sx n="68" d="100"/>
        <a:sy n="68"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BA18C678-12FB-4DCD-AC98-9D54F01094DB}"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130F06D7-8B87-4407-B1C9-30B2930B80DA}"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561B8496-DEAC-4922-882F-E4875D512C07}"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ED2361DD-5DAD-4D91-BFDD-9846D2DAF01B}"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FF701310-1E77-422B-AE1C-6BBFD1D6936A}"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1387AC21-6C25-459C-AD5C-A6E6DEFA9221}"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A9597DD2-A6D4-409F-BC91-9018F46E9C48}"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7ED84919-985B-4F95-8144-306BD2CC7DD4}"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2E81FB0F-4714-45A0-A637-9EDC7CE1D30C}"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4F13C16A-BD47-4FAD-A809-8A0526FF0658}"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21878A29-9063-451F-BDEC-C6A2F3130D8E}"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0EF9E35C-5794-44A5-AB34-6BC79F816A33}"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42832532-B1FF-4A3A-B793-14527BE39044}"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5492B52E-6591-4C8D-818C-F96F2662ADA1}"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4231CE2C-BE6B-4AF0-9CC3-CA6B0A77C50B}"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smtClean="0"/>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smtClean="0"/>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smtClean="0"/>
            </a:lvl1pPr>
          </a:lstStyle>
          <a:p>
            <a:pPr>
              <a:defRPr/>
            </a:pPr>
            <a:fld id="{F83CE52A-7B66-4E82-A2F7-6954563CEAD4}"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hyperlink" Target="http://imgsrc.baidu.com/baike/pic/item/034965f44485a3caf2d385cd.jpg" TargetMode="Externa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wmf"/><Relationship Id="rId3" Type="http://schemas.openxmlformats.org/officeDocument/2006/relationships/slide" Target="slide19.xml"/><Relationship Id="rId2" Type="http://schemas.openxmlformats.org/officeDocument/2006/relationships/image" Target="../media/image8.wmf"/><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slide" Target="slide12.xml"/><Relationship Id="rId2" Type="http://schemas.openxmlformats.org/officeDocument/2006/relationships/image" Target="../media/image8.wmf"/><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20050929161114517"/>
          <p:cNvPicPr>
            <a:picLocks noChangeAspect="1" noChangeArrowheads="1"/>
          </p:cNvPicPr>
          <p:nvPr/>
        </p:nvPicPr>
        <p:blipFill>
          <a:blip r:embed="rId1" cstate="print">
            <a:lum bright="66000"/>
          </a:blip>
          <a:srcRect/>
          <a:stretch>
            <a:fillRect/>
          </a:stretch>
        </p:blipFill>
        <p:spPr bwMode="auto">
          <a:xfrm>
            <a:off x="179388" y="620713"/>
            <a:ext cx="8785225" cy="311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3" descr="dba8b0P"/>
          <p:cNvPicPr>
            <a:picLocks noChangeAspect="1" noChangeArrowheads="1"/>
          </p:cNvPicPr>
          <p:nvPr/>
        </p:nvPicPr>
        <p:blipFill>
          <a:blip r:embed="rId2" cstate="email">
            <a:clrChange>
              <a:clrFrom>
                <a:srgbClr val="FFFFFF"/>
              </a:clrFrom>
              <a:clrTo>
                <a:srgbClr val="FFFFFF">
                  <a:alpha val="0"/>
                </a:srgbClr>
              </a:clrTo>
            </a:clrChange>
          </a:blip>
          <a:srcRect/>
          <a:stretch>
            <a:fillRect/>
          </a:stretch>
        </p:blipFill>
        <p:spPr bwMode="auto">
          <a:xfrm>
            <a:off x="7164388" y="620713"/>
            <a:ext cx="1763712" cy="131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4" descr="200689152817"/>
          <p:cNvPicPr>
            <a:picLocks noChangeAspect="1" noChangeArrowheads="1"/>
          </p:cNvPicPr>
          <p:nvPr/>
        </p:nvPicPr>
        <p:blipFill>
          <a:blip r:embed="rId3" cstate="print"/>
          <a:srcRect/>
          <a:stretch>
            <a:fillRect/>
          </a:stretch>
        </p:blipFill>
        <p:spPr bwMode="auto">
          <a:xfrm>
            <a:off x="179388" y="3733800"/>
            <a:ext cx="4316412" cy="286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Rectangle 6"/>
          <p:cNvSpPr>
            <a:spLocks noChangeArrowheads="1"/>
          </p:cNvSpPr>
          <p:nvPr/>
        </p:nvSpPr>
        <p:spPr bwMode="auto">
          <a:xfrm>
            <a:off x="609600" y="1346200"/>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8800" b="1" i="1">
                <a:ea typeface="隶书" pitchFamily="49" charset="-122"/>
              </a:rPr>
              <a:t>最后一分钟</a:t>
            </a:r>
            <a:endParaRPr lang="zh-CN" altLang="en-US" sz="8800" b="1" i="1">
              <a:ea typeface="隶书" pitchFamily="49" charset="-122"/>
            </a:endParaRPr>
          </a:p>
        </p:txBody>
      </p:sp>
      <p:pic>
        <p:nvPicPr>
          <p:cNvPr id="14342" name="Picture 7" descr="2007092809472152164"/>
          <p:cNvPicPr>
            <a:picLocks noChangeAspect="1" noChangeArrowheads="1"/>
          </p:cNvPicPr>
          <p:nvPr/>
        </p:nvPicPr>
        <p:blipFill>
          <a:blip r:embed="rId4" cstate="email"/>
          <a:srcRect/>
          <a:stretch>
            <a:fillRect/>
          </a:stretch>
        </p:blipFill>
        <p:spPr bwMode="auto">
          <a:xfrm>
            <a:off x="4495800" y="3748088"/>
            <a:ext cx="4468813"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2007092809472152164"/>
          <p:cNvPicPr>
            <a:picLocks noChangeAspect="1" noChangeArrowheads="1"/>
          </p:cNvPicPr>
          <p:nvPr/>
        </p:nvPicPr>
        <p:blipFill>
          <a:blip r:embed="rId1" cstate="email">
            <a:lum contrast="42000"/>
          </a:blip>
          <a:srcRect/>
          <a:stretch>
            <a:fillRect/>
          </a:stretch>
        </p:blipFill>
        <p:spPr bwMode="auto">
          <a:xfrm>
            <a:off x="6659563" y="0"/>
            <a:ext cx="2484437"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3"/>
          <p:cNvSpPr>
            <a:spLocks noChangeArrowheads="1"/>
          </p:cNvSpPr>
          <p:nvPr/>
        </p:nvSpPr>
        <p:spPr bwMode="auto">
          <a:xfrm>
            <a:off x="395288" y="476250"/>
            <a:ext cx="6121400" cy="604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pPr>
            <a:r>
              <a:rPr lang="zh-CN" altLang="en-US" sz="3200" b="1">
                <a:ea typeface="楷体_GB2312" pitchFamily="49" charset="-122"/>
              </a:rPr>
              <a:t>最后一分钟</a:t>
            </a:r>
            <a:r>
              <a:rPr lang="en-US" altLang="zh-CN" sz="3200" b="1">
                <a:ea typeface="楷体_GB2312" pitchFamily="49" charset="-122"/>
              </a:rPr>
              <a:t>,</a:t>
            </a:r>
            <a:endParaRPr lang="en-US" altLang="zh-CN" sz="3200" b="1">
              <a:ea typeface="楷体_GB2312" pitchFamily="49" charset="-122"/>
            </a:endParaRPr>
          </a:p>
          <a:p>
            <a:pPr marL="342900" indent="-342900">
              <a:spcBef>
                <a:spcPct val="20000"/>
              </a:spcBef>
              <a:buClr>
                <a:schemeClr val="tx1"/>
              </a:buClr>
            </a:pPr>
            <a:r>
              <a:rPr lang="zh-CN" altLang="en-US" sz="3200" b="1" u="sng">
                <a:ea typeface="楷体_GB2312" pitchFamily="49" charset="-122"/>
              </a:rPr>
              <a:t>是</a:t>
            </a:r>
            <a:r>
              <a:rPr lang="zh-CN" altLang="en-US" sz="3200" b="1">
                <a:ea typeface="楷体_GB2312" pitchFamily="49" charset="-122"/>
              </a:rPr>
              <a:t>旗帜的形状</a:t>
            </a:r>
            <a:r>
              <a:rPr lang="en-US" altLang="zh-CN" sz="3200" b="1">
                <a:ea typeface="楷体_GB2312" pitchFamily="49" charset="-122"/>
              </a:rPr>
              <a:t>,</a:t>
            </a:r>
            <a:endParaRPr lang="en-US" altLang="zh-CN" sz="3200" b="1">
              <a:ea typeface="楷体_GB2312" pitchFamily="49" charset="-122"/>
            </a:endParaRPr>
          </a:p>
          <a:p>
            <a:pPr marL="342900" indent="-342900">
              <a:spcBef>
                <a:spcPct val="20000"/>
              </a:spcBef>
              <a:buClr>
                <a:schemeClr val="tx1"/>
              </a:buClr>
            </a:pPr>
            <a:r>
              <a:rPr lang="zh-CN" altLang="en-US" sz="3200" b="1" u="sng">
                <a:ea typeface="楷体_GB2312" pitchFamily="49" charset="-122"/>
              </a:rPr>
              <a:t>是</a:t>
            </a:r>
            <a:r>
              <a:rPr lang="zh-CN" altLang="en-US" sz="3200" b="1">
                <a:ea typeface="楷体_GB2312" pitchFamily="49" charset="-122"/>
              </a:rPr>
              <a:t>天地间缓缓上升的红色</a:t>
            </a:r>
            <a:r>
              <a:rPr lang="en-US" altLang="zh-CN" sz="3200" b="1">
                <a:ea typeface="楷体_GB2312" pitchFamily="49" charset="-122"/>
              </a:rPr>
              <a:t>,</a:t>
            </a:r>
            <a:endParaRPr lang="en-US" altLang="zh-CN" sz="3200" b="1">
              <a:ea typeface="楷体_GB2312" pitchFamily="49" charset="-122"/>
            </a:endParaRPr>
          </a:p>
          <a:p>
            <a:pPr marL="342900" indent="-342900">
              <a:spcBef>
                <a:spcPct val="20000"/>
              </a:spcBef>
              <a:buClr>
                <a:schemeClr val="tx1"/>
              </a:buClr>
            </a:pPr>
            <a:r>
              <a:rPr lang="zh-CN" altLang="en-US" sz="3200" b="1" u="sng">
                <a:ea typeface="楷体_GB2312" pitchFamily="49" charset="-122"/>
              </a:rPr>
              <a:t>是</a:t>
            </a:r>
            <a:r>
              <a:rPr lang="zh-CN" altLang="en-US" sz="3200" b="1">
                <a:ea typeface="楷体_GB2312" pitchFamily="49" charset="-122"/>
              </a:rPr>
              <a:t>旗杆</a:t>
            </a:r>
            <a:r>
              <a:rPr lang="zh-CN" altLang="zh-CN" sz="3200" b="1">
                <a:ea typeface="楷体_GB2312" pitchFamily="49" charset="-122"/>
              </a:rPr>
              <a:t>——</a:t>
            </a:r>
            <a:r>
              <a:rPr lang="zh-CN" altLang="en-US" sz="3200" b="1">
                <a:ea typeface="楷体_GB2312" pitchFamily="49" charset="-122"/>
              </a:rPr>
              <a:t>挺直的中国人的脊梁</a:t>
            </a:r>
            <a:r>
              <a:rPr lang="en-US" altLang="zh-CN" sz="3200" b="1">
                <a:ea typeface="楷体_GB2312" pitchFamily="49" charset="-122"/>
              </a:rPr>
              <a:t>,</a:t>
            </a:r>
            <a:endParaRPr lang="en-US" altLang="zh-CN" sz="3200" b="1">
              <a:ea typeface="楷体_GB2312" pitchFamily="49" charset="-122"/>
            </a:endParaRPr>
          </a:p>
          <a:p>
            <a:pPr marL="342900" indent="-342900">
              <a:spcBef>
                <a:spcPct val="20000"/>
              </a:spcBef>
              <a:buClr>
                <a:schemeClr val="tx1"/>
              </a:buClr>
            </a:pPr>
            <a:r>
              <a:rPr lang="zh-CN" altLang="en-US" sz="3200" b="1" u="sng">
                <a:ea typeface="楷体_GB2312" pitchFamily="49" charset="-122"/>
              </a:rPr>
              <a:t>是</a:t>
            </a:r>
            <a:r>
              <a:rPr lang="zh-CN" altLang="en-US" sz="3200" b="1">
                <a:ea typeface="楷体_GB2312" pitchFamily="49" charset="-122"/>
              </a:rPr>
              <a:t>展开的</a:t>
            </a:r>
            <a:r>
              <a:rPr lang="en-US" altLang="zh-CN" sz="3200" b="1">
                <a:ea typeface="楷体_GB2312" pitchFamily="49" charset="-122"/>
              </a:rPr>
              <a:t>,</a:t>
            </a:r>
            <a:r>
              <a:rPr lang="zh-CN" altLang="en-US" sz="3200" b="1">
                <a:ea typeface="楷体_GB2312" pitchFamily="49" charset="-122"/>
              </a:rPr>
              <a:t>香港的土地和天空</a:t>
            </a:r>
            <a:r>
              <a:rPr lang="en-US" altLang="zh-CN" sz="3200" b="1">
                <a:ea typeface="楷体_GB2312" pitchFamily="49" charset="-122"/>
              </a:rPr>
              <a:t>,</a:t>
            </a:r>
            <a:endParaRPr lang="en-US" altLang="zh-CN" sz="3200" b="1">
              <a:ea typeface="楷体_GB2312" pitchFamily="49" charset="-122"/>
            </a:endParaRPr>
          </a:p>
          <a:p>
            <a:pPr marL="342900" indent="-342900">
              <a:spcBef>
                <a:spcPct val="20000"/>
              </a:spcBef>
              <a:buClr>
                <a:schemeClr val="tx1"/>
              </a:buClr>
            </a:pPr>
            <a:r>
              <a:rPr lang="zh-CN" altLang="en-US" sz="3200" b="1" u="sng">
                <a:ea typeface="楷体_GB2312" pitchFamily="49" charset="-122"/>
              </a:rPr>
              <a:t>是</a:t>
            </a:r>
            <a:r>
              <a:rPr lang="zh-CN" altLang="en-US" sz="3200" b="1">
                <a:ea typeface="楷体_GB2312" pitchFamily="49" charset="-122"/>
              </a:rPr>
              <a:t>万众欢腾中刹那的寂静</a:t>
            </a:r>
            <a:r>
              <a:rPr lang="en-US" altLang="zh-CN" sz="3200" b="1">
                <a:ea typeface="楷体_GB2312" pitchFamily="49" charset="-122"/>
              </a:rPr>
              <a:t>,</a:t>
            </a:r>
            <a:endParaRPr lang="en-US" altLang="zh-CN" sz="3200" b="1">
              <a:ea typeface="楷体_GB2312" pitchFamily="49" charset="-122"/>
            </a:endParaRPr>
          </a:p>
          <a:p>
            <a:pPr marL="342900" indent="-342900">
              <a:spcBef>
                <a:spcPct val="20000"/>
              </a:spcBef>
              <a:buClr>
                <a:schemeClr val="tx1"/>
              </a:buClr>
            </a:pPr>
            <a:r>
              <a:rPr lang="zh-CN" altLang="en-US" sz="3200" b="1" u="sng">
                <a:ea typeface="楷体_GB2312" pitchFamily="49" charset="-122"/>
              </a:rPr>
              <a:t>是</a:t>
            </a:r>
            <a:r>
              <a:rPr lang="zh-CN" altLang="en-US" sz="3200" b="1">
                <a:ea typeface="楷体_GB2312" pitchFamily="49" charset="-122"/>
              </a:rPr>
              <a:t>寂静中谁的微微颤抖的嘴唇</a:t>
            </a:r>
            <a:r>
              <a:rPr lang="en-US" altLang="zh-CN" sz="3200" b="1">
                <a:ea typeface="楷体_GB2312" pitchFamily="49" charset="-122"/>
              </a:rPr>
              <a:t>,</a:t>
            </a:r>
            <a:endParaRPr lang="en-US" altLang="zh-CN" sz="3200" b="1">
              <a:ea typeface="楷体_GB2312" pitchFamily="49" charset="-122"/>
            </a:endParaRPr>
          </a:p>
          <a:p>
            <a:pPr marL="342900" indent="-342900">
              <a:spcBef>
                <a:spcPct val="20000"/>
              </a:spcBef>
              <a:buClr>
                <a:schemeClr val="tx1"/>
              </a:buClr>
            </a:pPr>
            <a:r>
              <a:rPr lang="zh-CN" altLang="en-US" sz="3200" b="1" u="sng">
                <a:ea typeface="楷体_GB2312" pitchFamily="49" charset="-122"/>
              </a:rPr>
              <a:t>是</a:t>
            </a:r>
            <a:r>
              <a:rPr lang="zh-CN" altLang="en-US" sz="3200" b="1">
                <a:ea typeface="楷体_GB2312" pitchFamily="49" charset="-122"/>
              </a:rPr>
              <a:t>谁在泪水中一遍又一遍</a:t>
            </a:r>
            <a:endParaRPr lang="zh-CN" altLang="en-US" sz="3200" b="1">
              <a:ea typeface="楷体_GB2312" pitchFamily="49" charset="-122"/>
            </a:endParaRPr>
          </a:p>
          <a:p>
            <a:pPr marL="342900" indent="-342900">
              <a:spcBef>
                <a:spcPct val="20000"/>
              </a:spcBef>
              <a:buClr>
                <a:schemeClr val="tx1"/>
              </a:buClr>
            </a:pPr>
            <a:r>
              <a:rPr lang="zh-CN" altLang="en-US" sz="3200" b="1">
                <a:ea typeface="楷体_GB2312" pitchFamily="49" charset="-122"/>
              </a:rPr>
              <a:t>轻轻呼喊着那个名字</a:t>
            </a:r>
            <a:r>
              <a:rPr lang="en-US" altLang="zh-CN" sz="3200" b="1">
                <a:ea typeface="楷体_GB2312" pitchFamily="49" charset="-122"/>
              </a:rPr>
              <a:t>:</a:t>
            </a:r>
            <a:endParaRPr lang="en-US" altLang="zh-CN" sz="3200" b="1">
              <a:ea typeface="楷体_GB2312" pitchFamily="49" charset="-122"/>
            </a:endParaRPr>
          </a:p>
          <a:p>
            <a:pPr marL="342900" indent="-342900">
              <a:spcBef>
                <a:spcPct val="20000"/>
              </a:spcBef>
              <a:buClr>
                <a:schemeClr val="tx1"/>
              </a:buClr>
            </a:pPr>
            <a:r>
              <a:rPr lang="zh-CN" altLang="en-US" sz="3200" b="1">
                <a:ea typeface="楷体_GB2312" pitchFamily="49" charset="-122"/>
              </a:rPr>
              <a:t>香港</a:t>
            </a:r>
            <a:r>
              <a:rPr lang="en-US" altLang="zh-CN" sz="3200" b="1">
                <a:ea typeface="楷体_GB2312" pitchFamily="49" charset="-122"/>
              </a:rPr>
              <a:t>, </a:t>
            </a:r>
            <a:r>
              <a:rPr lang="zh-CN" altLang="en-US" sz="3200" b="1">
                <a:ea typeface="楷体_GB2312" pitchFamily="49" charset="-122"/>
              </a:rPr>
              <a:t>香港</a:t>
            </a:r>
            <a:r>
              <a:rPr lang="en-US" altLang="zh-CN" sz="3200" b="1">
                <a:ea typeface="楷体_GB2312" pitchFamily="49" charset="-122"/>
              </a:rPr>
              <a:t>, </a:t>
            </a:r>
            <a:r>
              <a:rPr lang="zh-CN" altLang="en-US" sz="3200" b="1">
                <a:ea typeface="楷体_GB2312" pitchFamily="49" charset="-122"/>
              </a:rPr>
              <a:t>我们的心</a:t>
            </a:r>
            <a:r>
              <a:rPr lang="en-US" altLang="zh-CN" sz="3200" b="1">
                <a:ea typeface="楷体_GB2312" pitchFamily="49" charset="-122"/>
              </a:rPr>
              <a:t>!</a:t>
            </a:r>
            <a:endParaRPr lang="en-US" altLang="zh-CN" sz="3200" b="1">
              <a:ea typeface="楷体_GB2312" pitchFamily="49" charset="-122"/>
            </a:endParaRPr>
          </a:p>
        </p:txBody>
      </p:sp>
    </p:spTree>
  </p:cSld>
  <p:clrMapOvr>
    <a:masterClrMapping/>
  </p:clrMapOvr>
  <p:transition spd="med">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body" idx="1"/>
          </p:nvPr>
        </p:nvSpPr>
        <p:spPr>
          <a:xfrm>
            <a:off x="1258888" y="260350"/>
            <a:ext cx="5400675" cy="5905500"/>
          </a:xfrm>
        </p:spPr>
        <p:txBody>
          <a:bodyPr/>
          <a:lstStyle/>
          <a:p>
            <a:pPr eaLnBrk="1" hangingPunct="1">
              <a:buClr>
                <a:schemeClr val="tx1"/>
              </a:buClr>
              <a:buFontTx/>
              <a:buNone/>
            </a:pPr>
            <a:r>
              <a:rPr lang="zh-CN" altLang="en-US" sz="3600" b="1" dirty="0" smtClean="0">
                <a:ea typeface="楷体_GB2312" pitchFamily="49" charset="-122"/>
              </a:rPr>
              <a:t>我看见</a:t>
            </a:r>
            <a:r>
              <a:rPr lang="en-US" altLang="zh-CN" sz="3600" b="1" dirty="0" smtClean="0">
                <a:ea typeface="楷体_GB2312" pitchFamily="49" charset="-122"/>
              </a:rPr>
              <a:t>,</a:t>
            </a:r>
            <a:endParaRPr lang="en-US" altLang="zh-CN" sz="3600" b="1" dirty="0" smtClean="0">
              <a:ea typeface="楷体_GB2312" pitchFamily="49" charset="-122"/>
            </a:endParaRPr>
          </a:p>
          <a:p>
            <a:pPr eaLnBrk="1" hangingPunct="1">
              <a:buClr>
                <a:schemeClr val="tx1"/>
              </a:buClr>
              <a:buFontTx/>
              <a:buNone/>
            </a:pPr>
            <a:r>
              <a:rPr lang="zh-CN" altLang="en-US" sz="3600" b="1" dirty="0" smtClean="0">
                <a:ea typeface="楷体_GB2312" pitchFamily="49" charset="-122"/>
              </a:rPr>
              <a:t>虎门上空的最后一缕硝烟</a:t>
            </a:r>
            <a:r>
              <a:rPr lang="en-US" altLang="zh-CN" sz="3600" b="1" dirty="0" smtClean="0">
                <a:ea typeface="楷体_GB2312" pitchFamily="49" charset="-122"/>
              </a:rPr>
              <a:t>,</a:t>
            </a:r>
            <a:endParaRPr lang="en-US" altLang="zh-CN" sz="3600" b="1" dirty="0" smtClean="0">
              <a:ea typeface="楷体_GB2312" pitchFamily="49" charset="-122"/>
            </a:endParaRPr>
          </a:p>
          <a:p>
            <a:pPr eaLnBrk="1" hangingPunct="1">
              <a:buClr>
                <a:schemeClr val="tx1"/>
              </a:buClr>
              <a:buFontTx/>
              <a:buNone/>
            </a:pPr>
            <a:r>
              <a:rPr lang="zh-CN" altLang="en-US" sz="3600" b="1" dirty="0" smtClean="0">
                <a:ea typeface="楷体_GB2312" pitchFamily="49" charset="-122"/>
              </a:rPr>
              <a:t>在百年后的最后一分钟</a:t>
            </a:r>
            <a:endParaRPr lang="zh-CN" altLang="en-US" sz="3600" b="1" dirty="0" smtClean="0">
              <a:ea typeface="楷体_GB2312" pitchFamily="49" charset="-122"/>
            </a:endParaRPr>
          </a:p>
          <a:p>
            <a:pPr eaLnBrk="1" hangingPunct="1">
              <a:buClr>
                <a:schemeClr val="tx1"/>
              </a:buClr>
              <a:buFontTx/>
              <a:buNone/>
            </a:pPr>
            <a:r>
              <a:rPr lang="zh-CN" altLang="en-US" sz="3600" b="1" dirty="0" smtClean="0">
                <a:ea typeface="楷体_GB2312" pitchFamily="49" charset="-122"/>
              </a:rPr>
              <a:t>终于散尽</a:t>
            </a:r>
            <a:r>
              <a:rPr lang="en-US" altLang="zh-CN" sz="3600" b="1" dirty="0" smtClean="0">
                <a:ea typeface="楷体_GB2312" pitchFamily="49" charset="-122"/>
              </a:rPr>
              <a:t>;</a:t>
            </a:r>
            <a:endParaRPr lang="en-US" altLang="zh-CN" sz="3600" b="1" dirty="0" smtClean="0">
              <a:ea typeface="楷体_GB2312" pitchFamily="49" charset="-122"/>
            </a:endParaRPr>
          </a:p>
          <a:p>
            <a:pPr eaLnBrk="1" hangingPunct="1">
              <a:buClr>
                <a:schemeClr val="tx1"/>
              </a:buClr>
              <a:buFontTx/>
              <a:buNone/>
            </a:pPr>
            <a:r>
              <a:rPr lang="zh-CN" altLang="en-US" sz="3600" b="1" dirty="0" smtClean="0">
                <a:latin typeface="楷体_GB2312" pitchFamily="49" charset="-122"/>
                <a:ea typeface="楷体_GB2312" pitchFamily="49" charset="-122"/>
              </a:rPr>
              <a:t>被撕碎的历史教科书，</a:t>
            </a:r>
            <a:endParaRPr lang="zh-CN" altLang="en-US" sz="3600" b="1" dirty="0" smtClean="0">
              <a:latin typeface="楷体_GB2312" pitchFamily="49" charset="-122"/>
              <a:ea typeface="楷体_GB2312" pitchFamily="49" charset="-122"/>
            </a:endParaRPr>
          </a:p>
          <a:p>
            <a:pPr eaLnBrk="1" hangingPunct="1">
              <a:buClr>
                <a:schemeClr val="tx1"/>
              </a:buClr>
              <a:buFontTx/>
              <a:buNone/>
            </a:pPr>
            <a:r>
              <a:rPr lang="zh-CN" altLang="en-US" sz="3600" b="1" dirty="0" smtClean="0">
                <a:latin typeface="楷体_GB2312" pitchFamily="49" charset="-122"/>
                <a:ea typeface="楷体_GB2312" pitchFamily="49" charset="-122"/>
              </a:rPr>
              <a:t>第</a:t>
            </a:r>
            <a:r>
              <a:rPr lang="en-US" altLang="zh-CN" sz="3600" b="1" dirty="0" smtClean="0">
                <a:latin typeface="楷体_GB2312" pitchFamily="49" charset="-122"/>
                <a:ea typeface="楷体_GB2312" pitchFamily="49" charset="-122"/>
              </a:rPr>
              <a:t>1997</a:t>
            </a:r>
            <a:r>
              <a:rPr lang="zh-CN" altLang="en-US" sz="3600" b="1" dirty="0" smtClean="0">
                <a:latin typeface="楷体_GB2312" pitchFamily="49" charset="-122"/>
                <a:ea typeface="楷体_GB2312" pitchFamily="49" charset="-122"/>
              </a:rPr>
              <a:t>页上，</a:t>
            </a:r>
            <a:endParaRPr lang="zh-CN" altLang="en-US" sz="3600" b="1" dirty="0" smtClean="0">
              <a:latin typeface="楷体_GB2312" pitchFamily="49" charset="-122"/>
              <a:ea typeface="楷体_GB2312" pitchFamily="49" charset="-122"/>
            </a:endParaRPr>
          </a:p>
          <a:p>
            <a:pPr eaLnBrk="1" hangingPunct="1">
              <a:buClr>
                <a:schemeClr val="tx1"/>
              </a:buClr>
              <a:buFontTx/>
              <a:buNone/>
            </a:pPr>
            <a:r>
              <a:rPr lang="zh-CN" altLang="en-US" sz="3600" b="1" dirty="0" smtClean="0">
                <a:latin typeface="楷体_GB2312" pitchFamily="49" charset="-122"/>
                <a:ea typeface="楷体_GB2312" pitchFamily="49" charset="-122"/>
              </a:rPr>
              <a:t>那深入骨髓的伤痕，</a:t>
            </a:r>
            <a:endParaRPr lang="zh-CN" altLang="en-US" sz="3600" b="1" dirty="0" smtClean="0">
              <a:latin typeface="楷体_GB2312" pitchFamily="49" charset="-122"/>
              <a:ea typeface="楷体_GB2312" pitchFamily="49" charset="-122"/>
            </a:endParaRPr>
          </a:p>
          <a:p>
            <a:pPr eaLnBrk="1" hangingPunct="1">
              <a:buClr>
                <a:schemeClr val="tx1"/>
              </a:buClr>
              <a:buFontTx/>
              <a:buNone/>
            </a:pPr>
            <a:r>
              <a:rPr lang="zh-CN" altLang="en-US" sz="3600" b="1" dirty="0" smtClean="0">
                <a:latin typeface="楷体_GB2312" pitchFamily="49" charset="-122"/>
                <a:ea typeface="楷体_GB2312" pitchFamily="49" charset="-122"/>
              </a:rPr>
              <a:t>已将血和刀光</a:t>
            </a:r>
            <a:endParaRPr lang="zh-CN" altLang="en-US" sz="3600" b="1" dirty="0" smtClean="0">
              <a:latin typeface="楷体_GB2312" pitchFamily="49" charset="-122"/>
              <a:ea typeface="楷体_GB2312" pitchFamily="49" charset="-122"/>
            </a:endParaRPr>
          </a:p>
          <a:p>
            <a:pPr eaLnBrk="1" hangingPunct="1">
              <a:buClr>
                <a:schemeClr val="tx1"/>
              </a:buClr>
              <a:buFontTx/>
              <a:buNone/>
            </a:pPr>
            <a:r>
              <a:rPr lang="zh-CN" altLang="en-US" sz="3600" b="1" dirty="0" smtClean="0">
                <a:latin typeface="楷体_GB2312" pitchFamily="49" charset="-122"/>
                <a:ea typeface="楷体_GB2312" pitchFamily="49" charset="-122"/>
              </a:rPr>
              <a:t>铸进我们的灵魂。</a:t>
            </a:r>
            <a:endParaRPr lang="zh-CN" altLang="en-US" sz="3600" b="1" dirty="0" smtClean="0">
              <a:latin typeface="楷体_GB2312" pitchFamily="49" charset="-122"/>
              <a:ea typeface="楷体_GB2312" pitchFamily="49" charset="-122"/>
            </a:endParaRPr>
          </a:p>
        </p:txBody>
      </p:sp>
    </p:spTree>
  </p:cSld>
  <p:clrMapOvr>
    <a:masterClrMapping/>
  </p:clrMapOvr>
  <p:transition spd="med">
    <p:spli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1042988" y="765175"/>
            <a:ext cx="6923087" cy="5113338"/>
          </a:xfrm>
        </p:spPr>
        <p:txBody>
          <a:bodyPr/>
          <a:lstStyle/>
          <a:p>
            <a:pPr eaLnBrk="1" hangingPunct="1">
              <a:buFontTx/>
              <a:buNone/>
            </a:pPr>
            <a:r>
              <a:rPr lang="zh-CN" altLang="en-US" sz="4000" b="1" dirty="0" smtClean="0">
                <a:solidFill>
                  <a:srgbClr val="FF0000"/>
                </a:solidFill>
                <a:ea typeface="楷体_GB2312" pitchFamily="49" charset="-122"/>
              </a:rPr>
              <a:t>当一纸发黄的旧条约悄然落地</a:t>
            </a:r>
            <a:r>
              <a:rPr lang="en-US" altLang="zh-CN" sz="4000" b="1" dirty="0" smtClean="0">
                <a:solidFill>
                  <a:srgbClr val="FF0000"/>
                </a:solidFill>
                <a:ea typeface="楷体_GB2312" pitchFamily="49" charset="-122"/>
              </a:rPr>
              <a:t>,</a:t>
            </a:r>
            <a:endParaRPr lang="en-US" altLang="zh-CN" sz="4000" b="1" dirty="0" smtClean="0">
              <a:solidFill>
                <a:srgbClr val="FF0000"/>
              </a:solidFill>
              <a:ea typeface="楷体_GB2312" pitchFamily="49" charset="-122"/>
            </a:endParaRPr>
          </a:p>
          <a:p>
            <a:pPr eaLnBrk="1" hangingPunct="1">
              <a:buFontTx/>
              <a:buNone/>
            </a:pPr>
            <a:r>
              <a:rPr lang="zh-CN" altLang="en-US" sz="4000" b="1" dirty="0" smtClean="0">
                <a:solidFill>
                  <a:srgbClr val="FF0000"/>
                </a:solidFill>
                <a:ea typeface="楷体_GB2312" pitchFamily="49" charset="-122"/>
              </a:rPr>
              <a:t>烟尘中浮现出来的</a:t>
            </a:r>
            <a:endParaRPr lang="zh-CN" altLang="en-US" sz="4000" b="1" dirty="0" smtClean="0">
              <a:solidFill>
                <a:srgbClr val="FF0000"/>
              </a:solidFill>
              <a:ea typeface="楷体_GB2312" pitchFamily="49" charset="-122"/>
            </a:endParaRPr>
          </a:p>
          <a:p>
            <a:pPr eaLnBrk="1" hangingPunct="1">
              <a:buFontTx/>
              <a:buNone/>
            </a:pPr>
            <a:r>
              <a:rPr lang="zh-CN" altLang="en-US" sz="4000" b="1" dirty="0" smtClean="0">
                <a:solidFill>
                  <a:srgbClr val="FF0000"/>
                </a:solidFill>
                <a:ea typeface="楷体_GB2312" pitchFamily="49" charset="-122"/>
              </a:rPr>
              <a:t>长城的脸上</a:t>
            </a:r>
            <a:r>
              <a:rPr lang="en-US" altLang="zh-CN" sz="4000" b="1" dirty="0" smtClean="0">
                <a:solidFill>
                  <a:srgbClr val="FF0000"/>
                </a:solidFill>
                <a:ea typeface="楷体_GB2312" pitchFamily="49" charset="-122"/>
              </a:rPr>
              <a:t>,</a:t>
            </a:r>
            <a:r>
              <a:rPr lang="zh-CN" altLang="en-US" sz="4000" b="1" dirty="0" smtClean="0">
                <a:solidFill>
                  <a:srgbClr val="FF0000"/>
                </a:solidFill>
                <a:ea typeface="楷体_GB2312" pitchFamily="49" charset="-122"/>
              </a:rPr>
              <a:t>黄皮肤的脸上</a:t>
            </a:r>
            <a:r>
              <a:rPr lang="en-US" altLang="zh-CN" sz="4000" b="1" dirty="0" smtClean="0">
                <a:solidFill>
                  <a:srgbClr val="FF0000"/>
                </a:solidFill>
                <a:ea typeface="楷体_GB2312" pitchFamily="49" charset="-122"/>
              </a:rPr>
              <a:t>,</a:t>
            </a:r>
            <a:endParaRPr lang="en-US" altLang="zh-CN" sz="4000" b="1" dirty="0" smtClean="0">
              <a:solidFill>
                <a:srgbClr val="FF0000"/>
              </a:solidFill>
              <a:ea typeface="楷体_GB2312" pitchFamily="49" charset="-122"/>
            </a:endParaRPr>
          </a:p>
          <a:p>
            <a:pPr eaLnBrk="1" hangingPunct="1">
              <a:buFontTx/>
              <a:buNone/>
            </a:pPr>
            <a:r>
              <a:rPr lang="zh-CN" altLang="en-US" sz="4000" b="1" dirty="0" smtClean="0">
                <a:solidFill>
                  <a:srgbClr val="FF0000"/>
                </a:solidFill>
                <a:ea typeface="楷体_GB2312" pitchFamily="49" charset="-122"/>
              </a:rPr>
              <a:t>是什么在缓缓地流淌</a:t>
            </a:r>
            <a:r>
              <a:rPr lang="en-US" altLang="zh-CN" sz="4000" b="1" dirty="0" smtClean="0">
                <a:solidFill>
                  <a:srgbClr val="FF0000"/>
                </a:solidFill>
                <a:ea typeface="楷体_GB2312" pitchFamily="49" charset="-122"/>
              </a:rPr>
              <a:t>——</a:t>
            </a:r>
            <a:endParaRPr lang="en-US" altLang="zh-CN" sz="4000" b="1" dirty="0" smtClean="0">
              <a:solidFill>
                <a:srgbClr val="FF0000"/>
              </a:solidFill>
              <a:ea typeface="楷体_GB2312" pitchFamily="49" charset="-122"/>
            </a:endParaRPr>
          </a:p>
          <a:p>
            <a:pPr eaLnBrk="1" hangingPunct="1">
              <a:buFontTx/>
              <a:buNone/>
            </a:pPr>
            <a:r>
              <a:rPr lang="zh-CN" altLang="en-US" sz="4000" b="1" dirty="0" smtClean="0">
                <a:solidFill>
                  <a:srgbClr val="FF0000"/>
                </a:solidFill>
                <a:ea typeface="楷体_GB2312" pitchFamily="49" charset="-122"/>
              </a:rPr>
              <a:t>百年的痛苦和欢乐</a:t>
            </a:r>
            <a:r>
              <a:rPr lang="en-US" altLang="zh-CN" sz="4000" b="1" dirty="0" smtClean="0">
                <a:solidFill>
                  <a:srgbClr val="FF0000"/>
                </a:solidFill>
                <a:ea typeface="楷体_GB2312" pitchFamily="49" charset="-122"/>
              </a:rPr>
              <a:t>,</a:t>
            </a:r>
            <a:endParaRPr lang="en-US" altLang="zh-CN" sz="4000" b="1" dirty="0" smtClean="0">
              <a:solidFill>
                <a:srgbClr val="FF0000"/>
              </a:solidFill>
              <a:ea typeface="楷体_GB2312" pitchFamily="49" charset="-122"/>
            </a:endParaRPr>
          </a:p>
          <a:p>
            <a:pPr eaLnBrk="1" hangingPunct="1">
              <a:buFontTx/>
              <a:buNone/>
            </a:pPr>
            <a:r>
              <a:rPr lang="zh-CN" altLang="en-US" sz="4000" b="1" dirty="0" smtClean="0">
                <a:solidFill>
                  <a:srgbClr val="FF0000"/>
                </a:solidFill>
                <a:ea typeface="楷体_GB2312" pitchFamily="49" charset="-122"/>
              </a:rPr>
              <a:t>都穿过这一滴泪珠</a:t>
            </a:r>
            <a:r>
              <a:rPr lang="en-US" altLang="zh-CN" sz="4000" b="1" dirty="0" smtClean="0">
                <a:solidFill>
                  <a:srgbClr val="FF0000"/>
                </a:solidFill>
                <a:ea typeface="楷体_GB2312" pitchFamily="49" charset="-122"/>
              </a:rPr>
              <a:t>,</a:t>
            </a:r>
            <a:endParaRPr lang="en-US" altLang="zh-CN" sz="4000" b="1" dirty="0" smtClean="0">
              <a:solidFill>
                <a:srgbClr val="FF0000"/>
              </a:solidFill>
              <a:ea typeface="楷体_GB2312" pitchFamily="49" charset="-122"/>
            </a:endParaRPr>
          </a:p>
          <a:p>
            <a:pPr eaLnBrk="1" hangingPunct="1">
              <a:buFontTx/>
              <a:buNone/>
            </a:pPr>
            <a:r>
              <a:rPr lang="zh-CN" altLang="en-US" sz="4000" b="1" dirty="0" smtClean="0">
                <a:solidFill>
                  <a:srgbClr val="FF0000"/>
                </a:solidFill>
                <a:ea typeface="楷体_GB2312" pitchFamily="49" charset="-122"/>
              </a:rPr>
              <a:t>使大海沸腾</a:t>
            </a:r>
            <a:r>
              <a:rPr lang="en-US" altLang="zh-CN" sz="4000" b="1" dirty="0" smtClean="0">
                <a:solidFill>
                  <a:srgbClr val="FF0000"/>
                </a:solidFill>
                <a:ea typeface="楷体_GB2312" pitchFamily="49" charset="-122"/>
              </a:rPr>
              <a:t>.</a:t>
            </a:r>
            <a:endParaRPr lang="en-US" altLang="zh-CN" sz="4000" b="1" dirty="0" smtClean="0">
              <a:solidFill>
                <a:srgbClr val="FF0000"/>
              </a:solidFill>
              <a:ea typeface="楷体_GB2312" pitchFamily="49" charset="-122"/>
            </a:endParaRPr>
          </a:p>
        </p:txBody>
      </p:sp>
    </p:spTree>
  </p:cSld>
  <p:clrMapOvr>
    <a:masterClrMapping/>
  </p:clrMapOvr>
  <p:transition spd="slow">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3" descr="图片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148263" y="3068638"/>
            <a:ext cx="3995737" cy="378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6" name="Rectangle 2"/>
          <p:cNvSpPr>
            <a:spLocks noGrp="1" noChangeArrowheads="1"/>
          </p:cNvSpPr>
          <p:nvPr>
            <p:ph type="body" idx="1"/>
          </p:nvPr>
        </p:nvSpPr>
        <p:spPr>
          <a:xfrm>
            <a:off x="0" y="0"/>
            <a:ext cx="6516688" cy="6669088"/>
          </a:xfrm>
        </p:spPr>
        <p:txBody>
          <a:bodyPr/>
          <a:lstStyle/>
          <a:p>
            <a:pPr eaLnBrk="1" hangingPunct="1">
              <a:lnSpc>
                <a:spcPct val="90000"/>
              </a:lnSpc>
              <a:buFontTx/>
              <a:buNone/>
            </a:pPr>
            <a:r>
              <a:rPr lang="zh-CN" altLang="en-US" b="1" dirty="0" smtClean="0">
                <a:solidFill>
                  <a:srgbClr val="FF0000"/>
                </a:solidFill>
                <a:ea typeface="楷体_GB2312" pitchFamily="49" charset="-122"/>
              </a:rPr>
              <a:t>此刻，</a:t>
            </a:r>
            <a:endParaRPr lang="zh-CN" altLang="en-US" b="1" dirty="0" smtClean="0">
              <a:solidFill>
                <a:srgbClr val="FF0000"/>
              </a:solidFill>
              <a:ea typeface="楷体_GB2312" pitchFamily="49" charset="-122"/>
            </a:endParaRPr>
          </a:p>
          <a:p>
            <a:pPr eaLnBrk="1" hangingPunct="1">
              <a:lnSpc>
                <a:spcPct val="90000"/>
              </a:lnSpc>
              <a:buFontTx/>
              <a:buNone/>
            </a:pPr>
            <a:r>
              <a:rPr lang="zh-CN" altLang="en-US" b="1" dirty="0" smtClean="0">
                <a:solidFill>
                  <a:srgbClr val="FF0000"/>
                </a:solidFill>
                <a:ea typeface="楷体_GB2312" pitchFamily="49" charset="-122"/>
              </a:rPr>
              <a:t>是午夜，又是清晨，</a:t>
            </a:r>
            <a:endParaRPr lang="zh-CN" altLang="en-US" b="1" dirty="0" smtClean="0">
              <a:solidFill>
                <a:srgbClr val="FF0000"/>
              </a:solidFill>
              <a:ea typeface="楷体_GB2312" pitchFamily="49" charset="-122"/>
            </a:endParaRPr>
          </a:p>
          <a:p>
            <a:pPr eaLnBrk="1" hangingPunct="1">
              <a:lnSpc>
                <a:spcPct val="90000"/>
              </a:lnSpc>
              <a:buFontTx/>
              <a:buNone/>
            </a:pPr>
            <a:r>
              <a:rPr lang="zh-CN" altLang="en-US" b="1" dirty="0" smtClean="0">
                <a:solidFill>
                  <a:srgbClr val="FF0000"/>
                </a:solidFill>
                <a:ea typeface="楷体_GB2312" pitchFamily="49" charset="-122"/>
              </a:rPr>
              <a:t>所有的眼睛都是崭新的日出，</a:t>
            </a:r>
            <a:endParaRPr lang="zh-CN" altLang="en-US" b="1" dirty="0" smtClean="0">
              <a:solidFill>
                <a:srgbClr val="FF0000"/>
              </a:solidFill>
              <a:ea typeface="楷体_GB2312" pitchFamily="49" charset="-122"/>
            </a:endParaRPr>
          </a:p>
          <a:p>
            <a:pPr eaLnBrk="1" hangingPunct="1">
              <a:lnSpc>
                <a:spcPct val="90000"/>
              </a:lnSpc>
              <a:buFontTx/>
              <a:buNone/>
            </a:pPr>
            <a:r>
              <a:rPr lang="zh-CN" altLang="en-US" b="1" dirty="0" smtClean="0">
                <a:solidFill>
                  <a:srgbClr val="FF0000"/>
                </a:solidFill>
                <a:ea typeface="楷体_GB2312" pitchFamily="49" charset="-122"/>
              </a:rPr>
              <a:t>所有的礼炮都是世纪的钟声。</a:t>
            </a:r>
            <a:endParaRPr lang="zh-CN" altLang="en-US" b="1" dirty="0" smtClean="0">
              <a:solidFill>
                <a:srgbClr val="FF0000"/>
              </a:solidFill>
              <a:ea typeface="楷体_GB2312" pitchFamily="49" charset="-122"/>
            </a:endParaRPr>
          </a:p>
          <a:p>
            <a:pPr eaLnBrk="1" hangingPunct="1">
              <a:lnSpc>
                <a:spcPct val="90000"/>
              </a:lnSpc>
              <a:buFontTx/>
              <a:buNone/>
            </a:pPr>
            <a:r>
              <a:rPr lang="zh-CN" altLang="en-US" b="1" dirty="0" smtClean="0">
                <a:solidFill>
                  <a:srgbClr val="FF0000"/>
                </a:solidFill>
                <a:ea typeface="楷体_GB2312" pitchFamily="49" charset="-122"/>
              </a:rPr>
              <a:t>香港，让我紧紧拉住你的手吧，</a:t>
            </a:r>
            <a:endParaRPr lang="zh-CN" altLang="en-US" b="1" dirty="0" smtClean="0">
              <a:solidFill>
                <a:srgbClr val="FF0000"/>
              </a:solidFill>
              <a:ea typeface="楷体_GB2312" pitchFamily="49" charset="-122"/>
            </a:endParaRPr>
          </a:p>
          <a:p>
            <a:pPr eaLnBrk="1" hangingPunct="1">
              <a:lnSpc>
                <a:spcPct val="90000"/>
              </a:lnSpc>
              <a:buFontTx/>
              <a:buNone/>
            </a:pPr>
            <a:r>
              <a:rPr lang="zh-CN" altLang="en-US" b="1" dirty="0" smtClean="0">
                <a:solidFill>
                  <a:srgbClr val="FF0000"/>
                </a:solidFill>
                <a:ea typeface="楷体_GB2312" pitchFamily="49" charset="-122"/>
              </a:rPr>
              <a:t>倾听最后一分钟的风雨归程，</a:t>
            </a:r>
            <a:endParaRPr lang="zh-CN" altLang="en-US" b="1" dirty="0" smtClean="0">
              <a:solidFill>
                <a:srgbClr val="FF0000"/>
              </a:solidFill>
              <a:ea typeface="楷体_GB2312" pitchFamily="49" charset="-122"/>
            </a:endParaRPr>
          </a:p>
          <a:p>
            <a:pPr eaLnBrk="1" hangingPunct="1">
              <a:lnSpc>
                <a:spcPct val="90000"/>
              </a:lnSpc>
              <a:buFontTx/>
              <a:buNone/>
            </a:pPr>
            <a:r>
              <a:rPr lang="zh-CN" altLang="en-US" b="1" dirty="0" smtClean="0">
                <a:solidFill>
                  <a:srgbClr val="FF0000"/>
                </a:solidFill>
                <a:ea typeface="楷体_GB2312" pitchFamily="49" charset="-122"/>
              </a:rPr>
              <a:t>然后去奔跑，去拥抱，</a:t>
            </a:r>
            <a:endParaRPr lang="zh-CN" altLang="en-US" b="1" dirty="0" smtClean="0">
              <a:solidFill>
                <a:srgbClr val="FF0000"/>
              </a:solidFill>
              <a:ea typeface="楷体_GB2312" pitchFamily="49" charset="-122"/>
            </a:endParaRPr>
          </a:p>
          <a:p>
            <a:pPr eaLnBrk="1" hangingPunct="1">
              <a:lnSpc>
                <a:spcPct val="90000"/>
              </a:lnSpc>
              <a:buFontTx/>
              <a:buNone/>
            </a:pPr>
            <a:r>
              <a:rPr lang="zh-CN" altLang="en-US" b="1" dirty="0" smtClean="0">
                <a:solidFill>
                  <a:srgbClr val="FF0000"/>
                </a:solidFill>
                <a:ea typeface="楷体_GB2312" pitchFamily="49" charset="-122"/>
              </a:rPr>
              <a:t>去迎接那新鲜的</a:t>
            </a:r>
            <a:endParaRPr lang="zh-CN" altLang="en-US" b="1" dirty="0" smtClean="0">
              <a:solidFill>
                <a:srgbClr val="FF0000"/>
              </a:solidFill>
              <a:ea typeface="楷体_GB2312" pitchFamily="49" charset="-122"/>
            </a:endParaRPr>
          </a:p>
          <a:p>
            <a:pPr eaLnBrk="1" hangingPunct="1">
              <a:lnSpc>
                <a:spcPct val="90000"/>
              </a:lnSpc>
              <a:buFontTx/>
              <a:buNone/>
            </a:pPr>
            <a:r>
              <a:rPr lang="zh-CN" altLang="en-US" b="1" dirty="0" smtClean="0">
                <a:solidFill>
                  <a:srgbClr val="FF0000"/>
                </a:solidFill>
                <a:ea typeface="楷体_GB2312" pitchFamily="49" charset="-122"/>
              </a:rPr>
              <a:t>含露的、芳香的</a:t>
            </a:r>
            <a:endParaRPr lang="zh-CN" altLang="en-US" b="1" dirty="0" smtClean="0">
              <a:solidFill>
                <a:srgbClr val="FF0000"/>
              </a:solidFill>
              <a:ea typeface="楷体_GB2312" pitchFamily="49" charset="-122"/>
            </a:endParaRPr>
          </a:p>
          <a:p>
            <a:pPr eaLnBrk="1" hangingPunct="1">
              <a:lnSpc>
                <a:spcPct val="90000"/>
              </a:lnSpc>
              <a:buFontTx/>
              <a:buNone/>
            </a:pPr>
            <a:r>
              <a:rPr lang="zh-CN" altLang="en-US" b="1" dirty="0" smtClean="0">
                <a:solidFill>
                  <a:srgbClr val="FF0000"/>
                </a:solidFill>
                <a:ea typeface="楷体_GB2312" pitchFamily="49" charset="-122"/>
              </a:rPr>
              <a:t>扎根在深深大地上的</a:t>
            </a:r>
            <a:endParaRPr lang="zh-CN" altLang="en-US" b="1" dirty="0" smtClean="0">
              <a:solidFill>
                <a:srgbClr val="FF0000"/>
              </a:solidFill>
              <a:ea typeface="楷体_GB2312" pitchFamily="49" charset="-122"/>
            </a:endParaRPr>
          </a:p>
          <a:p>
            <a:pPr eaLnBrk="1" hangingPunct="1">
              <a:lnSpc>
                <a:spcPct val="90000"/>
              </a:lnSpc>
              <a:buFontTx/>
              <a:buNone/>
            </a:pPr>
            <a:r>
              <a:rPr lang="zh-CN" altLang="en-US" b="1" dirty="0" smtClean="0">
                <a:solidFill>
                  <a:srgbClr val="FF0000"/>
                </a:solidFill>
                <a:ea typeface="楷体_GB2312" pitchFamily="49" charset="-122"/>
              </a:rPr>
              <a:t>第一朵紫荆</a:t>
            </a:r>
            <a:r>
              <a:rPr lang="en-US" altLang="zh-CN" b="1" dirty="0" smtClean="0">
                <a:solidFill>
                  <a:srgbClr val="FF0000"/>
                </a:solidFill>
                <a:ea typeface="楷体_GB2312" pitchFamily="49" charset="-122"/>
              </a:rPr>
              <a:t>……</a:t>
            </a:r>
            <a:endParaRPr lang="en-US" altLang="zh-CN" b="1" dirty="0" smtClean="0">
              <a:solidFill>
                <a:srgbClr val="FF0000"/>
              </a:solidFill>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7106">
                                            <p:txEl>
                                              <p:pRg st="0" end="0"/>
                                            </p:txEl>
                                          </p:spTgt>
                                        </p:tgtEl>
                                        <p:attrNameLst>
                                          <p:attrName>style.visibility</p:attrName>
                                        </p:attrNameLst>
                                      </p:cBhvr>
                                      <p:to>
                                        <p:strVal val="visible"/>
                                      </p:to>
                                    </p:set>
                                    <p:anim calcmode="discrete" valueType="clr">
                                      <p:cBhvr override="childStyle">
                                        <p:cTn id="7" dur="500"/>
                                        <p:tgtEl>
                                          <p:spTgt spid="4710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47106">
                                            <p:txEl>
                                              <p:pRg st="0" end="0"/>
                                            </p:txEl>
                                          </p:spTgt>
                                        </p:tgtEl>
                                        <p:attrNameLst>
                                          <p:attrName>fillcolor</p:attrName>
                                        </p:attrNameLst>
                                      </p:cBhvr>
                                      <p:tavLst>
                                        <p:tav tm="0">
                                          <p:val>
                                            <p:clrVal>
                                              <a:schemeClr val="accent2"/>
                                            </p:clrVal>
                                          </p:val>
                                        </p:tav>
                                        <p:tav tm="50000">
                                          <p:val>
                                            <p:clrVal>
                                              <a:schemeClr val="hlink"/>
                                            </p:clrVal>
                                          </p:val>
                                        </p:tav>
                                      </p:tavLst>
                                    </p:anim>
                                    <p:set>
                                      <p:cBhvr>
                                        <p:cTn id="9" dur="500"/>
                                        <p:tgtEl>
                                          <p:spTgt spid="47106">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47106">
                                            <p:txEl>
                                              <p:pRg st="1" end="1"/>
                                            </p:txEl>
                                          </p:spTgt>
                                        </p:tgtEl>
                                        <p:attrNameLst>
                                          <p:attrName>style.visibility</p:attrName>
                                        </p:attrNameLst>
                                      </p:cBhvr>
                                      <p:to>
                                        <p:strVal val="visible"/>
                                      </p:to>
                                    </p:set>
                                    <p:anim calcmode="discrete" valueType="clr">
                                      <p:cBhvr override="childStyle">
                                        <p:cTn id="14" dur="500"/>
                                        <p:tgtEl>
                                          <p:spTgt spid="47106">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500"/>
                                        <p:tgtEl>
                                          <p:spTgt spid="47106">
                                            <p:txEl>
                                              <p:pRg st="1" end="1"/>
                                            </p:txEl>
                                          </p:spTgt>
                                        </p:tgtEl>
                                        <p:attrNameLst>
                                          <p:attrName>fillcolor</p:attrName>
                                        </p:attrNameLst>
                                      </p:cBhvr>
                                      <p:tavLst>
                                        <p:tav tm="0">
                                          <p:val>
                                            <p:clrVal>
                                              <a:schemeClr val="accent2"/>
                                            </p:clrVal>
                                          </p:val>
                                        </p:tav>
                                        <p:tav tm="50000">
                                          <p:val>
                                            <p:clrVal>
                                              <a:schemeClr val="hlink"/>
                                            </p:clrVal>
                                          </p:val>
                                        </p:tav>
                                      </p:tavLst>
                                    </p:anim>
                                    <p:set>
                                      <p:cBhvr>
                                        <p:cTn id="16" dur="500"/>
                                        <p:tgtEl>
                                          <p:spTgt spid="47106">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47106">
                                            <p:txEl>
                                              <p:pRg st="2" end="2"/>
                                            </p:txEl>
                                          </p:spTgt>
                                        </p:tgtEl>
                                        <p:attrNameLst>
                                          <p:attrName>style.visibility</p:attrName>
                                        </p:attrNameLst>
                                      </p:cBhvr>
                                      <p:to>
                                        <p:strVal val="visible"/>
                                      </p:to>
                                    </p:set>
                                    <p:anim calcmode="discrete" valueType="clr">
                                      <p:cBhvr override="childStyle">
                                        <p:cTn id="21" dur="500"/>
                                        <p:tgtEl>
                                          <p:spTgt spid="47106">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500"/>
                                        <p:tgtEl>
                                          <p:spTgt spid="47106">
                                            <p:txEl>
                                              <p:pRg st="2" end="2"/>
                                            </p:txEl>
                                          </p:spTgt>
                                        </p:tgtEl>
                                        <p:attrNameLst>
                                          <p:attrName>fillcolor</p:attrName>
                                        </p:attrNameLst>
                                      </p:cBhvr>
                                      <p:tavLst>
                                        <p:tav tm="0">
                                          <p:val>
                                            <p:clrVal>
                                              <a:schemeClr val="accent2"/>
                                            </p:clrVal>
                                          </p:val>
                                        </p:tav>
                                        <p:tav tm="50000">
                                          <p:val>
                                            <p:clrVal>
                                              <a:schemeClr val="hlink"/>
                                            </p:clrVal>
                                          </p:val>
                                        </p:tav>
                                      </p:tavLst>
                                    </p:anim>
                                    <p:set>
                                      <p:cBhvr>
                                        <p:cTn id="23" dur="500"/>
                                        <p:tgtEl>
                                          <p:spTgt spid="47106">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47106">
                                            <p:txEl>
                                              <p:pRg st="3" end="3"/>
                                            </p:txEl>
                                          </p:spTgt>
                                        </p:tgtEl>
                                        <p:attrNameLst>
                                          <p:attrName>style.visibility</p:attrName>
                                        </p:attrNameLst>
                                      </p:cBhvr>
                                      <p:to>
                                        <p:strVal val="visible"/>
                                      </p:to>
                                    </p:set>
                                    <p:anim calcmode="discrete" valueType="clr">
                                      <p:cBhvr override="childStyle">
                                        <p:cTn id="28" dur="500"/>
                                        <p:tgtEl>
                                          <p:spTgt spid="47106">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500"/>
                                        <p:tgtEl>
                                          <p:spTgt spid="47106">
                                            <p:txEl>
                                              <p:pRg st="3" end="3"/>
                                            </p:txEl>
                                          </p:spTgt>
                                        </p:tgtEl>
                                        <p:attrNameLst>
                                          <p:attrName>fillcolor</p:attrName>
                                        </p:attrNameLst>
                                      </p:cBhvr>
                                      <p:tavLst>
                                        <p:tav tm="0">
                                          <p:val>
                                            <p:clrVal>
                                              <a:schemeClr val="accent2"/>
                                            </p:clrVal>
                                          </p:val>
                                        </p:tav>
                                        <p:tav tm="50000">
                                          <p:val>
                                            <p:clrVal>
                                              <a:schemeClr val="hlink"/>
                                            </p:clrVal>
                                          </p:val>
                                        </p:tav>
                                      </p:tavLst>
                                    </p:anim>
                                    <p:set>
                                      <p:cBhvr>
                                        <p:cTn id="30" dur="500"/>
                                        <p:tgtEl>
                                          <p:spTgt spid="47106">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47106">
                                            <p:txEl>
                                              <p:pRg st="4" end="4"/>
                                            </p:txEl>
                                          </p:spTgt>
                                        </p:tgtEl>
                                        <p:attrNameLst>
                                          <p:attrName>style.visibility</p:attrName>
                                        </p:attrNameLst>
                                      </p:cBhvr>
                                      <p:to>
                                        <p:strVal val="visible"/>
                                      </p:to>
                                    </p:set>
                                    <p:anim calcmode="discrete" valueType="clr">
                                      <p:cBhvr override="childStyle">
                                        <p:cTn id="35" dur="500"/>
                                        <p:tgtEl>
                                          <p:spTgt spid="47106">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500"/>
                                        <p:tgtEl>
                                          <p:spTgt spid="47106">
                                            <p:txEl>
                                              <p:pRg st="4" end="4"/>
                                            </p:txEl>
                                          </p:spTgt>
                                        </p:tgtEl>
                                        <p:attrNameLst>
                                          <p:attrName>fillcolor</p:attrName>
                                        </p:attrNameLst>
                                      </p:cBhvr>
                                      <p:tavLst>
                                        <p:tav tm="0">
                                          <p:val>
                                            <p:clrVal>
                                              <a:schemeClr val="accent2"/>
                                            </p:clrVal>
                                          </p:val>
                                        </p:tav>
                                        <p:tav tm="50000">
                                          <p:val>
                                            <p:clrVal>
                                              <a:schemeClr val="hlink"/>
                                            </p:clrVal>
                                          </p:val>
                                        </p:tav>
                                      </p:tavLst>
                                    </p:anim>
                                    <p:set>
                                      <p:cBhvr>
                                        <p:cTn id="37" dur="500"/>
                                        <p:tgtEl>
                                          <p:spTgt spid="47106">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47106">
                                            <p:txEl>
                                              <p:pRg st="5" end="5"/>
                                            </p:txEl>
                                          </p:spTgt>
                                        </p:tgtEl>
                                        <p:attrNameLst>
                                          <p:attrName>style.visibility</p:attrName>
                                        </p:attrNameLst>
                                      </p:cBhvr>
                                      <p:to>
                                        <p:strVal val="visible"/>
                                      </p:to>
                                    </p:set>
                                    <p:anim calcmode="discrete" valueType="clr">
                                      <p:cBhvr override="childStyle">
                                        <p:cTn id="42" dur="500"/>
                                        <p:tgtEl>
                                          <p:spTgt spid="47106">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500"/>
                                        <p:tgtEl>
                                          <p:spTgt spid="47106">
                                            <p:txEl>
                                              <p:pRg st="5" end="5"/>
                                            </p:txEl>
                                          </p:spTgt>
                                        </p:tgtEl>
                                        <p:attrNameLst>
                                          <p:attrName>fillcolor</p:attrName>
                                        </p:attrNameLst>
                                      </p:cBhvr>
                                      <p:tavLst>
                                        <p:tav tm="0">
                                          <p:val>
                                            <p:clrVal>
                                              <a:schemeClr val="accent2"/>
                                            </p:clrVal>
                                          </p:val>
                                        </p:tav>
                                        <p:tav tm="50000">
                                          <p:val>
                                            <p:clrVal>
                                              <a:schemeClr val="hlink"/>
                                            </p:clrVal>
                                          </p:val>
                                        </p:tav>
                                      </p:tavLst>
                                    </p:anim>
                                    <p:set>
                                      <p:cBhvr>
                                        <p:cTn id="44" dur="500"/>
                                        <p:tgtEl>
                                          <p:spTgt spid="47106">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47106">
                                            <p:txEl>
                                              <p:pRg st="6" end="6"/>
                                            </p:txEl>
                                          </p:spTgt>
                                        </p:tgtEl>
                                        <p:attrNameLst>
                                          <p:attrName>style.visibility</p:attrName>
                                        </p:attrNameLst>
                                      </p:cBhvr>
                                      <p:to>
                                        <p:strVal val="visible"/>
                                      </p:to>
                                    </p:set>
                                    <p:anim calcmode="discrete" valueType="clr">
                                      <p:cBhvr override="childStyle">
                                        <p:cTn id="49" dur="500"/>
                                        <p:tgtEl>
                                          <p:spTgt spid="47106">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500"/>
                                        <p:tgtEl>
                                          <p:spTgt spid="47106">
                                            <p:txEl>
                                              <p:pRg st="6" end="6"/>
                                            </p:txEl>
                                          </p:spTgt>
                                        </p:tgtEl>
                                        <p:attrNameLst>
                                          <p:attrName>fillcolor</p:attrName>
                                        </p:attrNameLst>
                                      </p:cBhvr>
                                      <p:tavLst>
                                        <p:tav tm="0">
                                          <p:val>
                                            <p:clrVal>
                                              <a:schemeClr val="accent2"/>
                                            </p:clrVal>
                                          </p:val>
                                        </p:tav>
                                        <p:tav tm="50000">
                                          <p:val>
                                            <p:clrVal>
                                              <a:schemeClr val="hlink"/>
                                            </p:clrVal>
                                          </p:val>
                                        </p:tav>
                                      </p:tavLst>
                                    </p:anim>
                                    <p:set>
                                      <p:cBhvr>
                                        <p:cTn id="51" dur="500"/>
                                        <p:tgtEl>
                                          <p:spTgt spid="47106">
                                            <p:txEl>
                                              <p:pRg st="6" end="6"/>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grpId="0" nodeType="clickEffect">
                                  <p:stCondLst>
                                    <p:cond delay="0"/>
                                  </p:stCondLst>
                                  <p:iterate type="lt">
                                    <p:tmPct val="50000"/>
                                  </p:iterate>
                                  <p:childTnLst>
                                    <p:set>
                                      <p:cBhvr>
                                        <p:cTn id="55" dur="1" fill="hold">
                                          <p:stCondLst>
                                            <p:cond delay="0"/>
                                          </p:stCondLst>
                                        </p:cTn>
                                        <p:tgtEl>
                                          <p:spTgt spid="47106">
                                            <p:txEl>
                                              <p:pRg st="7" end="7"/>
                                            </p:txEl>
                                          </p:spTgt>
                                        </p:tgtEl>
                                        <p:attrNameLst>
                                          <p:attrName>style.visibility</p:attrName>
                                        </p:attrNameLst>
                                      </p:cBhvr>
                                      <p:to>
                                        <p:strVal val="visible"/>
                                      </p:to>
                                    </p:set>
                                    <p:anim calcmode="discrete" valueType="clr">
                                      <p:cBhvr override="childStyle">
                                        <p:cTn id="56" dur="500"/>
                                        <p:tgtEl>
                                          <p:spTgt spid="47106">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500"/>
                                        <p:tgtEl>
                                          <p:spTgt spid="47106">
                                            <p:txEl>
                                              <p:pRg st="7" end="7"/>
                                            </p:txEl>
                                          </p:spTgt>
                                        </p:tgtEl>
                                        <p:attrNameLst>
                                          <p:attrName>fillcolor</p:attrName>
                                        </p:attrNameLst>
                                      </p:cBhvr>
                                      <p:tavLst>
                                        <p:tav tm="0">
                                          <p:val>
                                            <p:clrVal>
                                              <a:schemeClr val="accent2"/>
                                            </p:clrVal>
                                          </p:val>
                                        </p:tav>
                                        <p:tav tm="50000">
                                          <p:val>
                                            <p:clrVal>
                                              <a:schemeClr val="hlink"/>
                                            </p:clrVal>
                                          </p:val>
                                        </p:tav>
                                      </p:tavLst>
                                    </p:anim>
                                    <p:set>
                                      <p:cBhvr>
                                        <p:cTn id="58" dur="500"/>
                                        <p:tgtEl>
                                          <p:spTgt spid="47106">
                                            <p:txEl>
                                              <p:pRg st="7" end="7"/>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grpId="0" nodeType="clickEffect">
                                  <p:stCondLst>
                                    <p:cond delay="0"/>
                                  </p:stCondLst>
                                  <p:iterate type="lt">
                                    <p:tmPct val="50000"/>
                                  </p:iterate>
                                  <p:childTnLst>
                                    <p:set>
                                      <p:cBhvr>
                                        <p:cTn id="62" dur="1" fill="hold">
                                          <p:stCondLst>
                                            <p:cond delay="0"/>
                                          </p:stCondLst>
                                        </p:cTn>
                                        <p:tgtEl>
                                          <p:spTgt spid="47106">
                                            <p:txEl>
                                              <p:pRg st="8" end="8"/>
                                            </p:txEl>
                                          </p:spTgt>
                                        </p:tgtEl>
                                        <p:attrNameLst>
                                          <p:attrName>style.visibility</p:attrName>
                                        </p:attrNameLst>
                                      </p:cBhvr>
                                      <p:to>
                                        <p:strVal val="visible"/>
                                      </p:to>
                                    </p:set>
                                    <p:anim calcmode="discrete" valueType="clr">
                                      <p:cBhvr override="childStyle">
                                        <p:cTn id="63" dur="500"/>
                                        <p:tgtEl>
                                          <p:spTgt spid="47106">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4" dur="500"/>
                                        <p:tgtEl>
                                          <p:spTgt spid="47106">
                                            <p:txEl>
                                              <p:pRg st="8" end="8"/>
                                            </p:txEl>
                                          </p:spTgt>
                                        </p:tgtEl>
                                        <p:attrNameLst>
                                          <p:attrName>fillcolor</p:attrName>
                                        </p:attrNameLst>
                                      </p:cBhvr>
                                      <p:tavLst>
                                        <p:tav tm="0">
                                          <p:val>
                                            <p:clrVal>
                                              <a:schemeClr val="accent2"/>
                                            </p:clrVal>
                                          </p:val>
                                        </p:tav>
                                        <p:tav tm="50000">
                                          <p:val>
                                            <p:clrVal>
                                              <a:schemeClr val="hlink"/>
                                            </p:clrVal>
                                          </p:val>
                                        </p:tav>
                                      </p:tavLst>
                                    </p:anim>
                                    <p:set>
                                      <p:cBhvr>
                                        <p:cTn id="65" dur="500"/>
                                        <p:tgtEl>
                                          <p:spTgt spid="47106">
                                            <p:txEl>
                                              <p:pRg st="8" end="8"/>
                                            </p:txEl>
                                          </p:spTgt>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7" presetClass="entr" presetSubtype="0" fill="hold" grpId="0" nodeType="clickEffect">
                                  <p:stCondLst>
                                    <p:cond delay="0"/>
                                  </p:stCondLst>
                                  <p:iterate type="lt">
                                    <p:tmPct val="50000"/>
                                  </p:iterate>
                                  <p:childTnLst>
                                    <p:set>
                                      <p:cBhvr>
                                        <p:cTn id="69" dur="1" fill="hold">
                                          <p:stCondLst>
                                            <p:cond delay="0"/>
                                          </p:stCondLst>
                                        </p:cTn>
                                        <p:tgtEl>
                                          <p:spTgt spid="47106">
                                            <p:txEl>
                                              <p:pRg st="9" end="9"/>
                                            </p:txEl>
                                          </p:spTgt>
                                        </p:tgtEl>
                                        <p:attrNameLst>
                                          <p:attrName>style.visibility</p:attrName>
                                        </p:attrNameLst>
                                      </p:cBhvr>
                                      <p:to>
                                        <p:strVal val="visible"/>
                                      </p:to>
                                    </p:set>
                                    <p:anim calcmode="discrete" valueType="clr">
                                      <p:cBhvr override="childStyle">
                                        <p:cTn id="70" dur="500"/>
                                        <p:tgtEl>
                                          <p:spTgt spid="47106">
                                            <p:txEl>
                                              <p:pRg st="9"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1" dur="500"/>
                                        <p:tgtEl>
                                          <p:spTgt spid="47106">
                                            <p:txEl>
                                              <p:pRg st="9" end="9"/>
                                            </p:txEl>
                                          </p:spTgt>
                                        </p:tgtEl>
                                        <p:attrNameLst>
                                          <p:attrName>fillcolor</p:attrName>
                                        </p:attrNameLst>
                                      </p:cBhvr>
                                      <p:tavLst>
                                        <p:tav tm="0">
                                          <p:val>
                                            <p:clrVal>
                                              <a:schemeClr val="accent2"/>
                                            </p:clrVal>
                                          </p:val>
                                        </p:tav>
                                        <p:tav tm="50000">
                                          <p:val>
                                            <p:clrVal>
                                              <a:schemeClr val="hlink"/>
                                            </p:clrVal>
                                          </p:val>
                                        </p:tav>
                                      </p:tavLst>
                                    </p:anim>
                                    <p:set>
                                      <p:cBhvr>
                                        <p:cTn id="72" dur="500"/>
                                        <p:tgtEl>
                                          <p:spTgt spid="47106">
                                            <p:txEl>
                                              <p:pRg st="9" end="9"/>
                                            </p:txEl>
                                          </p:spTgt>
                                        </p:tgtEl>
                                        <p:attrNameLst>
                                          <p:attrName>fill.type</p:attrName>
                                        </p:attrNameLst>
                                      </p:cBhvr>
                                      <p:to>
                                        <p:strVal val="solid"/>
                                      </p:to>
                                    </p:set>
                                  </p:childTnLst>
                                </p:cTn>
                              </p:par>
                            </p:childTnLst>
                          </p:cTn>
                        </p:par>
                      </p:childTnLst>
                    </p:cTn>
                  </p:par>
                  <p:par>
                    <p:cTn id="73" fill="hold">
                      <p:stCondLst>
                        <p:cond delay="indefinite"/>
                      </p:stCondLst>
                      <p:childTnLst>
                        <p:par>
                          <p:cTn id="74" fill="hold">
                            <p:stCondLst>
                              <p:cond delay="0"/>
                            </p:stCondLst>
                            <p:childTnLst>
                              <p:par>
                                <p:cTn id="75" presetID="27" presetClass="entr" presetSubtype="0" fill="hold" grpId="0" nodeType="clickEffect">
                                  <p:stCondLst>
                                    <p:cond delay="0"/>
                                  </p:stCondLst>
                                  <p:iterate type="lt">
                                    <p:tmPct val="50000"/>
                                  </p:iterate>
                                  <p:childTnLst>
                                    <p:set>
                                      <p:cBhvr>
                                        <p:cTn id="76" dur="1" fill="hold">
                                          <p:stCondLst>
                                            <p:cond delay="0"/>
                                          </p:stCondLst>
                                        </p:cTn>
                                        <p:tgtEl>
                                          <p:spTgt spid="47106">
                                            <p:txEl>
                                              <p:pRg st="10" end="10"/>
                                            </p:txEl>
                                          </p:spTgt>
                                        </p:tgtEl>
                                        <p:attrNameLst>
                                          <p:attrName>style.visibility</p:attrName>
                                        </p:attrNameLst>
                                      </p:cBhvr>
                                      <p:to>
                                        <p:strVal val="visible"/>
                                      </p:to>
                                    </p:set>
                                    <p:anim calcmode="discrete" valueType="clr">
                                      <p:cBhvr override="childStyle">
                                        <p:cTn id="77" dur="500"/>
                                        <p:tgtEl>
                                          <p:spTgt spid="47106">
                                            <p:txEl>
                                              <p:pRg st="10" end="1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8" dur="500"/>
                                        <p:tgtEl>
                                          <p:spTgt spid="47106">
                                            <p:txEl>
                                              <p:pRg st="10" end="10"/>
                                            </p:txEl>
                                          </p:spTgt>
                                        </p:tgtEl>
                                        <p:attrNameLst>
                                          <p:attrName>fillcolor</p:attrName>
                                        </p:attrNameLst>
                                      </p:cBhvr>
                                      <p:tavLst>
                                        <p:tav tm="0">
                                          <p:val>
                                            <p:clrVal>
                                              <a:schemeClr val="accent2"/>
                                            </p:clrVal>
                                          </p:val>
                                        </p:tav>
                                        <p:tav tm="50000">
                                          <p:val>
                                            <p:clrVal>
                                              <a:schemeClr val="hlink"/>
                                            </p:clrVal>
                                          </p:val>
                                        </p:tav>
                                      </p:tavLst>
                                    </p:anim>
                                    <p:set>
                                      <p:cBhvr>
                                        <p:cTn id="79" dur="500"/>
                                        <p:tgtEl>
                                          <p:spTgt spid="47106">
                                            <p:txEl>
                                              <p:pRg st="10" end="1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body" idx="1"/>
          </p:nvPr>
        </p:nvSpPr>
        <p:spPr>
          <a:xfrm>
            <a:off x="2916238" y="188913"/>
            <a:ext cx="6049962" cy="4525962"/>
          </a:xfrm>
        </p:spPr>
        <p:txBody>
          <a:bodyPr/>
          <a:lstStyle/>
          <a:p>
            <a:pPr eaLnBrk="1" hangingPunct="1">
              <a:lnSpc>
                <a:spcPct val="90000"/>
              </a:lnSpc>
              <a:buFontTx/>
              <a:buNone/>
            </a:pPr>
            <a:r>
              <a:rPr lang="zh-CN" altLang="en-US" dirty="0" smtClean="0">
                <a:solidFill>
                  <a:srgbClr val="FFFF00"/>
                </a:solidFill>
              </a:rPr>
              <a:t>　　　</a:t>
            </a:r>
            <a:r>
              <a:rPr lang="en-US" altLang="zh-CN" sz="3000" b="1" dirty="0" smtClean="0">
                <a:latin typeface="黑体" panose="02010609060101010101" pitchFamily="49" charset="-122"/>
                <a:ea typeface="黑体" panose="02010609060101010101" pitchFamily="49" charset="-122"/>
              </a:rPr>
              <a:t>169</a:t>
            </a:r>
            <a:r>
              <a:rPr lang="zh-CN" altLang="en-US" sz="3000" b="1" dirty="0" smtClean="0">
                <a:latin typeface="黑体" panose="02010609060101010101" pitchFamily="49" charset="-122"/>
                <a:ea typeface="黑体" panose="02010609060101010101" pitchFamily="49" charset="-122"/>
              </a:rPr>
              <a:t>年前，英国是当时世界上最大的帝国主义国家。它不断地在世界各地疯狂的掠夺殖民地，还企图用鸦片打开中国的大门。广州是外国烟贩子的贩毒中心。</a:t>
            </a:r>
            <a:r>
              <a:rPr lang="en-US" altLang="zh-CN" sz="3000" b="1" dirty="0" smtClean="0">
                <a:latin typeface="黑体" panose="02010609060101010101" pitchFamily="49" charset="-122"/>
                <a:ea typeface="黑体" panose="02010609060101010101" pitchFamily="49" charset="-122"/>
              </a:rPr>
              <a:t>1839</a:t>
            </a:r>
            <a:r>
              <a:rPr lang="zh-CN" altLang="en-US" sz="3000" b="1" dirty="0" smtClean="0">
                <a:latin typeface="黑体" panose="02010609060101010101" pitchFamily="49" charset="-122"/>
                <a:ea typeface="黑体" panose="02010609060101010101" pitchFamily="49" charset="-122"/>
              </a:rPr>
              <a:t>年</a:t>
            </a:r>
            <a:r>
              <a:rPr lang="en-US" altLang="zh-CN" sz="3000" b="1" dirty="0" smtClean="0">
                <a:latin typeface="黑体" panose="02010609060101010101" pitchFamily="49" charset="-122"/>
                <a:ea typeface="黑体" panose="02010609060101010101" pitchFamily="49" charset="-122"/>
              </a:rPr>
              <a:t>3</a:t>
            </a:r>
            <a:r>
              <a:rPr lang="zh-CN" altLang="en-US" sz="3000" b="1" dirty="0" smtClean="0">
                <a:latin typeface="黑体" panose="02010609060101010101" pitchFamily="49" charset="-122"/>
                <a:ea typeface="黑体" panose="02010609060101010101" pitchFamily="49" charset="-122"/>
              </a:rPr>
              <a:t>月，</a:t>
            </a:r>
            <a:r>
              <a:rPr lang="zh-CN" altLang="en-US" sz="3000" b="1" dirty="0" smtClean="0">
                <a:solidFill>
                  <a:srgbClr val="FF0000"/>
                </a:solidFill>
                <a:latin typeface="黑体" panose="02010609060101010101" pitchFamily="49" charset="-122"/>
                <a:ea typeface="黑体" panose="02010609060101010101" pitchFamily="49" charset="-122"/>
              </a:rPr>
              <a:t>林则徐</a:t>
            </a:r>
            <a:r>
              <a:rPr lang="zh-CN" altLang="en-US" sz="3000" b="1" dirty="0" smtClean="0">
                <a:latin typeface="黑体" panose="02010609060101010101" pitchFamily="49" charset="-122"/>
                <a:ea typeface="黑体" panose="02010609060101010101" pitchFamily="49" charset="-122"/>
              </a:rPr>
              <a:t>受命钦差大臣，到了广州，禁烟运动迅速展开。他一面加紧整顿海防，严拿烟贩；一面限令外国烟商交出鸦片。外国烟商被迫交出鸦片</a:t>
            </a:r>
            <a:r>
              <a:rPr lang="en-US" altLang="zh-CN" sz="3000" b="1" dirty="0" smtClean="0">
                <a:latin typeface="黑体" panose="02010609060101010101" pitchFamily="49" charset="-122"/>
                <a:ea typeface="黑体" panose="02010609060101010101" pitchFamily="49" charset="-122"/>
              </a:rPr>
              <a:t>2</a:t>
            </a:r>
            <a:r>
              <a:rPr lang="zh-CN" altLang="en-US" sz="3000" b="1" dirty="0" smtClean="0">
                <a:latin typeface="黑体" panose="02010609060101010101" pitchFamily="49" charset="-122"/>
                <a:ea typeface="黑体" panose="02010609060101010101" pitchFamily="49" charset="-122"/>
              </a:rPr>
              <a:t>万多箱。</a:t>
            </a:r>
            <a:endParaRPr lang="zh-CN" altLang="en-US" sz="3000" b="1" dirty="0" smtClean="0">
              <a:latin typeface="黑体" panose="02010609060101010101" pitchFamily="49" charset="-122"/>
              <a:ea typeface="黑体" panose="02010609060101010101" pitchFamily="49" charset="-122"/>
            </a:endParaRPr>
          </a:p>
          <a:p>
            <a:pPr eaLnBrk="1" hangingPunct="1">
              <a:lnSpc>
                <a:spcPct val="90000"/>
              </a:lnSpc>
              <a:buFontTx/>
              <a:buNone/>
            </a:pPr>
            <a:r>
              <a:rPr lang="zh-CN" altLang="en-US" sz="3000" b="1" dirty="0" smtClean="0">
                <a:latin typeface="黑体" panose="02010609060101010101" pitchFamily="49" charset="-122"/>
                <a:ea typeface="黑体" panose="02010609060101010101" pitchFamily="49" charset="-122"/>
              </a:rPr>
              <a:t>　　　林则徐下令在虎门将鸦片公开销毁。经过</a:t>
            </a:r>
            <a:r>
              <a:rPr lang="en-US" altLang="zh-CN" sz="3000" b="1" dirty="0" smtClean="0">
                <a:latin typeface="黑体" panose="02010609060101010101" pitchFamily="49" charset="-122"/>
                <a:ea typeface="黑体" panose="02010609060101010101" pitchFamily="49" charset="-122"/>
              </a:rPr>
              <a:t>23</a:t>
            </a:r>
            <a:r>
              <a:rPr lang="zh-CN" altLang="en-US" sz="3000" b="1" dirty="0" smtClean="0">
                <a:latin typeface="黑体" panose="02010609060101010101" pitchFamily="49" charset="-122"/>
                <a:ea typeface="黑体" panose="02010609060101010101" pitchFamily="49" charset="-122"/>
              </a:rPr>
              <a:t>天，才把缴获的鸦片全部销毁。这就是举世闻名的</a:t>
            </a:r>
            <a:r>
              <a:rPr lang="zh-CN" altLang="en-US" sz="3000" b="1" dirty="0" smtClean="0">
                <a:ea typeface="黑体" panose="02010609060101010101" pitchFamily="49" charset="-122"/>
              </a:rPr>
              <a:t>“</a:t>
            </a:r>
            <a:r>
              <a:rPr lang="zh-CN" altLang="en-US" sz="3000" b="1" dirty="0" smtClean="0">
                <a:solidFill>
                  <a:srgbClr val="FF0000"/>
                </a:solidFill>
                <a:latin typeface="黑体" panose="02010609060101010101" pitchFamily="49" charset="-122"/>
                <a:ea typeface="黑体" panose="02010609060101010101" pitchFamily="49" charset="-122"/>
              </a:rPr>
              <a:t>虎门销烟</a:t>
            </a:r>
            <a:r>
              <a:rPr lang="zh-CN" altLang="en-US" sz="3000" b="1" dirty="0" smtClean="0">
                <a:ea typeface="黑体" panose="02010609060101010101" pitchFamily="49" charset="-122"/>
              </a:rPr>
              <a:t>”</a:t>
            </a:r>
            <a:r>
              <a:rPr lang="zh-CN" altLang="en-US" sz="3000" b="1" dirty="0" smtClean="0">
                <a:latin typeface="黑体" panose="02010609060101010101" pitchFamily="49" charset="-122"/>
                <a:ea typeface="黑体" panose="02010609060101010101" pitchFamily="49" charset="-122"/>
              </a:rPr>
              <a:t>。</a:t>
            </a:r>
            <a:endParaRPr lang="zh-CN" altLang="en-US" sz="3000" b="1" dirty="0" smtClean="0">
              <a:latin typeface="黑体" panose="02010609060101010101" pitchFamily="49" charset="-122"/>
              <a:ea typeface="黑体" panose="02010609060101010101" pitchFamily="49" charset="-122"/>
            </a:endParaRPr>
          </a:p>
        </p:txBody>
      </p:sp>
      <p:pic>
        <p:nvPicPr>
          <p:cNvPr id="27651" name="Picture 3" descr="034965f44485a3caf2d385cd">
            <a:hlinkClick r:id="rId1"/>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388" y="620713"/>
            <a:ext cx="2808287" cy="504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endParaRPr lang="zh-CN" altLang="zh-CN" dirty="0" smtClean="0"/>
          </a:p>
        </p:txBody>
      </p:sp>
      <p:sp>
        <p:nvSpPr>
          <p:cNvPr id="28675" name="Rectangle 3"/>
          <p:cNvSpPr>
            <a:spLocks noGrp="1" noChangeArrowheads="1"/>
          </p:cNvSpPr>
          <p:nvPr>
            <p:ph type="body" idx="1"/>
          </p:nvPr>
        </p:nvSpPr>
        <p:spPr/>
        <p:txBody>
          <a:bodyPr/>
          <a:lstStyle/>
          <a:p>
            <a:pPr eaLnBrk="1" hangingPunct="1">
              <a:buFontTx/>
              <a:buNone/>
            </a:pPr>
            <a:endParaRPr lang="zh-CN" altLang="zh-CN" smtClean="0"/>
          </a:p>
        </p:txBody>
      </p:sp>
      <p:pic>
        <p:nvPicPr>
          <p:cNvPr id="28676" name="Picture 4" descr="hk-full"/>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endParaRPr lang="zh-CN" altLang="zh-CN" dirty="0" smtClean="0"/>
          </a:p>
        </p:txBody>
      </p:sp>
      <p:sp>
        <p:nvSpPr>
          <p:cNvPr id="29699" name="Rectangle 3"/>
          <p:cNvSpPr>
            <a:spLocks noGrp="1" noChangeArrowheads="1"/>
          </p:cNvSpPr>
          <p:nvPr>
            <p:ph type="body" idx="1"/>
          </p:nvPr>
        </p:nvSpPr>
        <p:spPr/>
        <p:txBody>
          <a:bodyPr/>
          <a:lstStyle/>
          <a:p>
            <a:pPr eaLnBrk="1" hangingPunct="1">
              <a:buFontTx/>
              <a:buNone/>
            </a:pPr>
            <a:endParaRPr lang="zh-CN" altLang="zh-CN" smtClean="0"/>
          </a:p>
        </p:txBody>
      </p:sp>
      <p:pic>
        <p:nvPicPr>
          <p:cNvPr id="29700" name="Picture 4" descr="hk-full"/>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4925" y="260350"/>
            <a:ext cx="9001125" cy="633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 name="Text Box 5"/>
          <p:cNvSpPr txBox="1">
            <a:spLocks noChangeArrowheads="1"/>
          </p:cNvSpPr>
          <p:nvPr/>
        </p:nvSpPr>
        <p:spPr bwMode="auto">
          <a:xfrm>
            <a:off x="684213" y="1052513"/>
            <a:ext cx="7777162" cy="4562475"/>
          </a:xfrm>
          <a:prstGeom prst="rect">
            <a:avLst/>
          </a:prstGeom>
          <a:solidFill>
            <a:schemeClr val="bg1"/>
          </a:solidFill>
          <a:ln w="76200" algn="ctr">
            <a:solidFill>
              <a:srgbClr val="996633"/>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spcBef>
                <a:spcPct val="50000"/>
              </a:spcBef>
              <a:buFontTx/>
              <a:buChar char="•"/>
            </a:pPr>
            <a:r>
              <a:rPr lang="en-US" altLang="zh-CN" sz="4000" b="1"/>
              <a:t>《</a:t>
            </a:r>
            <a:r>
              <a:rPr lang="zh-CN" altLang="en-US" sz="4000" b="1"/>
              <a:t>南京条约 </a:t>
            </a:r>
            <a:r>
              <a:rPr lang="en-US" altLang="zh-CN" sz="4000" b="1"/>
              <a:t>》 1842</a:t>
            </a:r>
            <a:r>
              <a:rPr lang="zh-CN" altLang="en-US" sz="4000" b="1"/>
              <a:t>年</a:t>
            </a:r>
            <a:r>
              <a:rPr lang="en-US" altLang="zh-CN" sz="4000" b="1"/>
              <a:t>8</a:t>
            </a:r>
            <a:r>
              <a:rPr lang="zh-CN" altLang="en-US" sz="4000" b="1"/>
              <a:t>月  英国 </a:t>
            </a:r>
            <a:br>
              <a:rPr lang="zh-CN" altLang="en-US" sz="4000" b="1"/>
            </a:br>
            <a:r>
              <a:rPr lang="zh-CN" altLang="en-US" sz="4000" b="1">
                <a:solidFill>
                  <a:srgbClr val="0033CC"/>
                </a:solidFill>
              </a:rPr>
              <a:t>主要内容</a:t>
            </a:r>
            <a:r>
              <a:rPr lang="zh-CN" altLang="en-US" sz="4000" b="1"/>
              <a:t> </a:t>
            </a:r>
            <a:br>
              <a:rPr lang="zh-CN" altLang="en-US" sz="4000" b="1"/>
            </a:br>
            <a:r>
              <a:rPr lang="en-US" altLang="zh-CN" sz="4000" b="1">
                <a:solidFill>
                  <a:srgbClr val="FF0000"/>
                </a:solidFill>
                <a:latin typeface="黑体" panose="02010609060101010101" pitchFamily="49" charset="-122"/>
                <a:ea typeface="黑体" panose="02010609060101010101" pitchFamily="49" charset="-122"/>
              </a:rPr>
              <a:t>1.</a:t>
            </a:r>
            <a:r>
              <a:rPr lang="zh-CN" altLang="en-US" sz="4000" b="1">
                <a:solidFill>
                  <a:srgbClr val="FF0000"/>
                </a:solidFill>
                <a:latin typeface="黑体" panose="02010609060101010101" pitchFamily="49" charset="-122"/>
                <a:ea typeface="黑体" panose="02010609060101010101" pitchFamily="49" charset="-122"/>
              </a:rPr>
              <a:t>永久割让香港岛给英国 。</a:t>
            </a:r>
            <a:br>
              <a:rPr lang="zh-CN" altLang="en-US" sz="4000" b="1">
                <a:solidFill>
                  <a:srgbClr val="FF0000"/>
                </a:solidFill>
                <a:latin typeface="黑体" panose="02010609060101010101" pitchFamily="49" charset="-122"/>
                <a:ea typeface="黑体" panose="02010609060101010101" pitchFamily="49" charset="-122"/>
              </a:rPr>
            </a:br>
            <a:r>
              <a:rPr lang="en-US" altLang="zh-CN" sz="4000" b="1">
                <a:solidFill>
                  <a:srgbClr val="FF0000"/>
                </a:solidFill>
                <a:latin typeface="黑体" panose="02010609060101010101" pitchFamily="49" charset="-122"/>
                <a:ea typeface="黑体" panose="02010609060101010101" pitchFamily="49" charset="-122"/>
              </a:rPr>
              <a:t>2.</a:t>
            </a:r>
            <a:r>
              <a:rPr lang="zh-CN" altLang="en-US" sz="4000" b="1">
                <a:solidFill>
                  <a:srgbClr val="FF0000"/>
                </a:solidFill>
                <a:latin typeface="黑体" panose="02010609060101010101" pitchFamily="49" charset="-122"/>
                <a:ea typeface="黑体" panose="02010609060101010101" pitchFamily="49" charset="-122"/>
              </a:rPr>
              <a:t>赔款</a:t>
            </a:r>
            <a:r>
              <a:rPr lang="en-US" altLang="zh-CN" sz="4000" b="1">
                <a:solidFill>
                  <a:srgbClr val="FF0000"/>
                </a:solidFill>
                <a:latin typeface="黑体" panose="02010609060101010101" pitchFamily="49" charset="-122"/>
                <a:ea typeface="黑体" panose="02010609060101010101" pitchFamily="49" charset="-122"/>
              </a:rPr>
              <a:t>2100</a:t>
            </a:r>
            <a:r>
              <a:rPr lang="zh-CN" altLang="en-US" sz="4000" b="1">
                <a:solidFill>
                  <a:srgbClr val="FF0000"/>
                </a:solidFill>
                <a:latin typeface="黑体" panose="02010609060101010101" pitchFamily="49" charset="-122"/>
                <a:ea typeface="黑体" panose="02010609060101010101" pitchFamily="49" charset="-122"/>
              </a:rPr>
              <a:t>万银元</a:t>
            </a:r>
            <a:r>
              <a:rPr lang="zh-CN" altLang="en-US" sz="4000" b="1">
                <a:latin typeface="黑体" panose="02010609060101010101" pitchFamily="49" charset="-122"/>
                <a:ea typeface="黑体" panose="02010609060101010101" pitchFamily="49" charset="-122"/>
              </a:rPr>
              <a:t> 。</a:t>
            </a:r>
            <a:br>
              <a:rPr lang="zh-CN" altLang="en-US" sz="4000" b="1">
                <a:latin typeface="黑体" panose="02010609060101010101" pitchFamily="49" charset="-122"/>
                <a:ea typeface="黑体" panose="02010609060101010101" pitchFamily="49" charset="-122"/>
              </a:rPr>
            </a:br>
            <a:r>
              <a:rPr lang="en-US" altLang="zh-CN" sz="4000" b="1"/>
              <a:t>3.</a:t>
            </a:r>
            <a:r>
              <a:rPr lang="zh-CN" altLang="en-US" sz="4000" b="1"/>
              <a:t>开放广州、厦门、福州、宁波、上海五处为通商口岸 。</a:t>
            </a:r>
            <a:br>
              <a:rPr lang="zh-CN" altLang="en-US" sz="4000" b="1"/>
            </a:br>
            <a:r>
              <a:rPr lang="en-US" altLang="zh-CN" sz="4000" b="1"/>
              <a:t>4.</a:t>
            </a:r>
            <a:r>
              <a:rPr lang="zh-CN" altLang="en-US" sz="4000" b="1"/>
              <a:t>中国海关收取英商进出口货物的关税税率要与英方商定 。</a:t>
            </a:r>
            <a:r>
              <a:rPr lang="zh-CN" altLang="en-US" sz="4000"/>
              <a:t> </a:t>
            </a:r>
            <a:endParaRPr lang="zh-CN" altLang="en-US" sz="4000"/>
          </a:p>
        </p:txBody>
      </p:sp>
    </p:spTree>
  </p:cSld>
  <p:clrMapOvr>
    <a:masterClrMapping/>
  </p:clrMapOvr>
  <p:transition spd="med">
    <p:check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endParaRPr lang="zh-CN" altLang="zh-CN" dirty="0" smtClean="0"/>
          </a:p>
        </p:txBody>
      </p:sp>
      <p:sp>
        <p:nvSpPr>
          <p:cNvPr id="30723" name="Rectangle 3"/>
          <p:cNvSpPr>
            <a:spLocks noGrp="1" noChangeArrowheads="1"/>
          </p:cNvSpPr>
          <p:nvPr>
            <p:ph type="body" idx="1"/>
          </p:nvPr>
        </p:nvSpPr>
        <p:spPr/>
        <p:txBody>
          <a:bodyPr/>
          <a:lstStyle/>
          <a:p>
            <a:pPr eaLnBrk="1" hangingPunct="1">
              <a:buFontTx/>
              <a:buNone/>
            </a:pPr>
            <a:endParaRPr lang="zh-CN" altLang="zh-CN" smtClean="0"/>
          </a:p>
        </p:txBody>
      </p:sp>
      <p:pic>
        <p:nvPicPr>
          <p:cNvPr id="30724" name="Picture 4" descr="hk-full"/>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4925" y="260350"/>
            <a:ext cx="9001125" cy="633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Text Box 5"/>
          <p:cNvSpPr txBox="1">
            <a:spLocks noChangeArrowheads="1"/>
          </p:cNvSpPr>
          <p:nvPr/>
        </p:nvSpPr>
        <p:spPr bwMode="auto">
          <a:xfrm>
            <a:off x="684213" y="1052513"/>
            <a:ext cx="7777162" cy="4994275"/>
          </a:xfrm>
          <a:prstGeom prst="rect">
            <a:avLst/>
          </a:prstGeom>
          <a:solidFill>
            <a:schemeClr val="bg1"/>
          </a:solidFill>
          <a:ln w="76200" algn="ctr">
            <a:solidFill>
              <a:srgbClr val="996633"/>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spcBef>
                <a:spcPct val="50000"/>
              </a:spcBef>
              <a:buFontTx/>
              <a:buChar char="•"/>
            </a:pPr>
            <a:r>
              <a:rPr lang="en-US" altLang="zh-CN" sz="4400" b="1"/>
              <a:t>《</a:t>
            </a:r>
            <a:r>
              <a:rPr lang="zh-CN" altLang="en-US" sz="4400" b="1"/>
              <a:t>北京条约</a:t>
            </a:r>
            <a:r>
              <a:rPr lang="en-US" altLang="zh-CN" sz="4400" b="1"/>
              <a:t>》 1860</a:t>
            </a:r>
            <a:r>
              <a:rPr lang="zh-CN" altLang="en-US" sz="4400" b="1"/>
              <a:t>年  英国 </a:t>
            </a:r>
            <a:br>
              <a:rPr lang="zh-CN" altLang="en-US" sz="4400" b="1"/>
            </a:br>
            <a:r>
              <a:rPr lang="zh-CN" altLang="en-US" sz="4400" b="1">
                <a:solidFill>
                  <a:srgbClr val="0033CC"/>
                </a:solidFill>
              </a:rPr>
              <a:t>主要内容</a:t>
            </a:r>
            <a:r>
              <a:rPr lang="zh-CN" altLang="en-US" sz="4400" b="1"/>
              <a:t> </a:t>
            </a:r>
            <a:br>
              <a:rPr lang="zh-CN" altLang="en-US" sz="4400" b="1"/>
            </a:br>
            <a:r>
              <a:rPr lang="en-US" altLang="zh-CN" sz="4400" b="1"/>
              <a:t>1.</a:t>
            </a:r>
            <a:r>
              <a:rPr lang="zh-CN" altLang="en-US" sz="4400" b="1"/>
              <a:t>清政府承认</a:t>
            </a:r>
            <a:r>
              <a:rPr lang="en-US" altLang="zh-CN" sz="4400" b="1"/>
              <a:t>《</a:t>
            </a:r>
            <a:r>
              <a:rPr lang="zh-CN" altLang="en-US" sz="4400" b="1"/>
              <a:t>天津条约</a:t>
            </a:r>
            <a:r>
              <a:rPr lang="en-US" altLang="zh-CN" sz="4400" b="1"/>
              <a:t>》</a:t>
            </a:r>
            <a:r>
              <a:rPr lang="zh-CN" altLang="en-US" sz="4400" b="1"/>
              <a:t>有效 。</a:t>
            </a:r>
            <a:br>
              <a:rPr lang="zh-CN" altLang="en-US" sz="4400" b="1"/>
            </a:br>
            <a:r>
              <a:rPr lang="en-US" altLang="zh-CN" sz="4400" b="1"/>
              <a:t>2.</a:t>
            </a:r>
            <a:r>
              <a:rPr lang="zh-CN" altLang="en-US" sz="4400" b="1"/>
              <a:t>增开天津为商埠 。</a:t>
            </a:r>
            <a:br>
              <a:rPr lang="zh-CN" altLang="en-US" sz="4400" b="1"/>
            </a:br>
            <a:r>
              <a:rPr lang="en-US" altLang="zh-CN" sz="4400" b="1"/>
              <a:t>3.</a:t>
            </a:r>
            <a:r>
              <a:rPr lang="zh-CN" altLang="en-US" sz="4400" b="1">
                <a:solidFill>
                  <a:srgbClr val="FF0000"/>
                </a:solidFill>
                <a:ea typeface="黑体" panose="02010609060101010101" pitchFamily="49" charset="-122"/>
              </a:rPr>
              <a:t>割九龙司地方一区给英国</a:t>
            </a:r>
            <a:r>
              <a:rPr lang="zh-CN" altLang="en-US" sz="4400" b="1"/>
              <a:t> 。</a:t>
            </a:r>
            <a:br>
              <a:rPr lang="zh-CN" altLang="en-US" sz="4400" b="1"/>
            </a:br>
            <a:r>
              <a:rPr lang="en-US" altLang="zh-CN" sz="4400" b="1"/>
              <a:t>4.</a:t>
            </a:r>
            <a:r>
              <a:rPr lang="zh-CN" altLang="en-US" sz="4400" b="1">
                <a:solidFill>
                  <a:srgbClr val="FF0000"/>
                </a:solidFill>
                <a:latin typeface="黑体" panose="02010609060101010101" pitchFamily="49" charset="-122"/>
                <a:ea typeface="黑体" panose="02010609060101010101" pitchFamily="49" charset="-122"/>
              </a:rPr>
              <a:t>对英法两国的赔款各增至</a:t>
            </a:r>
            <a:r>
              <a:rPr lang="en-US" altLang="zh-CN" sz="4400" b="1">
                <a:solidFill>
                  <a:srgbClr val="FF0000"/>
                </a:solidFill>
                <a:latin typeface="黑体" panose="02010609060101010101" pitchFamily="49" charset="-122"/>
                <a:ea typeface="黑体" panose="02010609060101010101" pitchFamily="49" charset="-122"/>
              </a:rPr>
              <a:t>800</a:t>
            </a:r>
            <a:r>
              <a:rPr lang="zh-CN" altLang="en-US" sz="4400" b="1">
                <a:solidFill>
                  <a:srgbClr val="FF0000"/>
                </a:solidFill>
                <a:latin typeface="黑体" panose="02010609060101010101" pitchFamily="49" charset="-122"/>
                <a:ea typeface="黑体" panose="02010609060101010101" pitchFamily="49" charset="-122"/>
              </a:rPr>
              <a:t>万两白银 。</a:t>
            </a:r>
            <a:endParaRPr lang="zh-CN" altLang="en-US" sz="44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med">
    <p:wheel spokes="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endParaRPr lang="zh-CN" altLang="zh-CN" dirty="0" smtClean="0"/>
          </a:p>
        </p:txBody>
      </p:sp>
      <p:sp>
        <p:nvSpPr>
          <p:cNvPr id="31747" name="Rectangle 3"/>
          <p:cNvSpPr>
            <a:spLocks noGrp="1" noChangeArrowheads="1"/>
          </p:cNvSpPr>
          <p:nvPr>
            <p:ph type="body" idx="1"/>
          </p:nvPr>
        </p:nvSpPr>
        <p:spPr/>
        <p:txBody>
          <a:bodyPr/>
          <a:lstStyle/>
          <a:p>
            <a:pPr eaLnBrk="1" hangingPunct="1">
              <a:buFontTx/>
              <a:buNone/>
            </a:pPr>
            <a:endParaRPr lang="zh-CN" altLang="zh-CN" smtClean="0"/>
          </a:p>
        </p:txBody>
      </p:sp>
      <p:pic>
        <p:nvPicPr>
          <p:cNvPr id="31748" name="Picture 4" descr="hk-full"/>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4925" y="260350"/>
            <a:ext cx="9001125" cy="633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 Box 5"/>
          <p:cNvSpPr txBox="1">
            <a:spLocks noChangeArrowheads="1"/>
          </p:cNvSpPr>
          <p:nvPr/>
        </p:nvSpPr>
        <p:spPr bwMode="auto">
          <a:xfrm>
            <a:off x="684213" y="1052513"/>
            <a:ext cx="7777162" cy="4257675"/>
          </a:xfrm>
          <a:prstGeom prst="rect">
            <a:avLst/>
          </a:prstGeom>
          <a:solidFill>
            <a:schemeClr val="bg1"/>
          </a:solidFill>
          <a:ln w="76200" algn="ctr">
            <a:solidFill>
              <a:srgbClr val="996633"/>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spcBef>
                <a:spcPct val="20000"/>
              </a:spcBef>
            </a:pPr>
            <a:r>
              <a:rPr lang="en-US" altLang="zh-CN" sz="4000" b="1"/>
              <a:t>         1898</a:t>
            </a:r>
            <a:r>
              <a:rPr lang="zh-CN" altLang="en-US" sz="4000" b="1"/>
              <a:t>年，英国又乘列强在中国划分势力范围之机，逼迫清政府签订 </a:t>
            </a:r>
            <a:r>
              <a:rPr lang="en-US" altLang="zh-CN" sz="4000" b="1"/>
              <a:t>《</a:t>
            </a:r>
            <a:r>
              <a:rPr lang="zh-CN" altLang="en-US" sz="4000" b="1"/>
              <a:t>展拓香港界址专条</a:t>
            </a:r>
            <a:r>
              <a:rPr lang="en-US" altLang="zh-CN" sz="4000" b="1"/>
              <a:t>》</a:t>
            </a:r>
            <a:r>
              <a:rPr lang="zh-CN" altLang="en-US" sz="4000" b="1"/>
              <a:t>：</a:t>
            </a:r>
            <a:endParaRPr lang="zh-CN" altLang="en-US" sz="4000" b="1"/>
          </a:p>
          <a:p>
            <a:pPr eaLnBrk="1" hangingPunct="1">
              <a:lnSpc>
                <a:spcPct val="90000"/>
              </a:lnSpc>
              <a:spcBef>
                <a:spcPct val="20000"/>
              </a:spcBef>
            </a:pPr>
            <a:r>
              <a:rPr lang="zh-CN" altLang="en-US" sz="4000" b="1"/>
              <a:t>           </a:t>
            </a:r>
            <a:r>
              <a:rPr lang="zh-CN" altLang="en-US" sz="4000" b="1">
                <a:solidFill>
                  <a:srgbClr val="FF0000"/>
                </a:solidFill>
                <a:latin typeface="黑体" panose="02010609060101010101" pitchFamily="49" charset="-122"/>
                <a:ea typeface="黑体" panose="02010609060101010101" pitchFamily="49" charset="-122"/>
              </a:rPr>
              <a:t>强行租借九龙半岛大片土地以及</a:t>
            </a:r>
            <a:r>
              <a:rPr lang="en-US" altLang="zh-CN" sz="4000" b="1">
                <a:solidFill>
                  <a:srgbClr val="FF0000"/>
                </a:solidFill>
                <a:latin typeface="黑体" panose="02010609060101010101" pitchFamily="49" charset="-122"/>
                <a:ea typeface="黑体" panose="02010609060101010101" pitchFamily="49" charset="-122"/>
              </a:rPr>
              <a:t>200</a:t>
            </a:r>
            <a:r>
              <a:rPr lang="zh-CN" altLang="en-US" sz="4000" b="1">
                <a:solidFill>
                  <a:srgbClr val="FF0000"/>
                </a:solidFill>
                <a:latin typeface="黑体" panose="02010609060101010101" pitchFamily="49" charset="-122"/>
                <a:ea typeface="黑体" panose="02010609060101010101" pitchFamily="49" charset="-122"/>
              </a:rPr>
              <a:t>多个岛屿（后统称</a:t>
            </a:r>
            <a:endParaRPr lang="zh-CN" altLang="en-US" sz="4000" b="1">
              <a:solidFill>
                <a:srgbClr val="FF0000"/>
              </a:solidFill>
              <a:latin typeface="黑体" panose="02010609060101010101" pitchFamily="49" charset="-122"/>
              <a:ea typeface="黑体" panose="02010609060101010101" pitchFamily="49" charset="-122"/>
            </a:endParaRPr>
          </a:p>
          <a:p>
            <a:pPr eaLnBrk="1" hangingPunct="1">
              <a:lnSpc>
                <a:spcPct val="90000"/>
              </a:lnSpc>
              <a:spcBef>
                <a:spcPct val="20000"/>
              </a:spcBef>
            </a:pPr>
            <a:r>
              <a:rPr lang="zh-CN" altLang="en-US" sz="4000" b="1">
                <a:solidFill>
                  <a:srgbClr val="FF0000"/>
                </a:solidFill>
                <a:ea typeface="黑体" panose="02010609060101010101" pitchFamily="49" charset="-122"/>
              </a:rPr>
              <a:t>“</a:t>
            </a:r>
            <a:r>
              <a:rPr lang="zh-CN" altLang="en-US" sz="4000" b="1">
                <a:solidFill>
                  <a:srgbClr val="FF0000"/>
                </a:solidFill>
                <a:latin typeface="黑体" panose="02010609060101010101" pitchFamily="49" charset="-122"/>
                <a:ea typeface="黑体" panose="02010609060101010101" pitchFamily="49" charset="-122"/>
              </a:rPr>
              <a:t>新界</a:t>
            </a:r>
            <a:r>
              <a:rPr lang="zh-CN" altLang="en-US" sz="4000" b="1">
                <a:solidFill>
                  <a:srgbClr val="FF0000"/>
                </a:solidFill>
                <a:ea typeface="黑体" panose="02010609060101010101" pitchFamily="49" charset="-122"/>
              </a:rPr>
              <a:t>”</a:t>
            </a:r>
            <a:r>
              <a:rPr lang="zh-CN" altLang="en-US" sz="4000" b="1">
                <a:solidFill>
                  <a:srgbClr val="FF0000"/>
                </a:solidFill>
                <a:latin typeface="黑体" panose="02010609060101010101" pitchFamily="49" charset="-122"/>
                <a:ea typeface="黑体" panose="02010609060101010101" pitchFamily="49" charset="-122"/>
              </a:rPr>
              <a:t>），租期</a:t>
            </a:r>
            <a:r>
              <a:rPr lang="en-US" altLang="zh-CN" sz="4000" b="1">
                <a:solidFill>
                  <a:srgbClr val="FF0000"/>
                </a:solidFill>
                <a:latin typeface="黑体" panose="02010609060101010101" pitchFamily="49" charset="-122"/>
                <a:ea typeface="黑体" panose="02010609060101010101" pitchFamily="49" charset="-122"/>
              </a:rPr>
              <a:t>99</a:t>
            </a:r>
            <a:r>
              <a:rPr lang="zh-CN" altLang="en-US" sz="4000" b="1">
                <a:solidFill>
                  <a:srgbClr val="FF0000"/>
                </a:solidFill>
                <a:latin typeface="黑体" panose="02010609060101010101" pitchFamily="49" charset="-122"/>
                <a:ea typeface="黑体" panose="02010609060101010101" pitchFamily="49" charset="-122"/>
              </a:rPr>
              <a:t>年，</a:t>
            </a:r>
            <a:r>
              <a:rPr lang="en-US" altLang="zh-CN" sz="4000" b="1">
                <a:solidFill>
                  <a:srgbClr val="FF0000"/>
                </a:solidFill>
                <a:latin typeface="黑体" panose="02010609060101010101" pitchFamily="49" charset="-122"/>
                <a:ea typeface="黑体" panose="02010609060101010101" pitchFamily="49" charset="-122"/>
              </a:rPr>
              <a:t>1997</a:t>
            </a:r>
            <a:r>
              <a:rPr lang="zh-CN" altLang="en-US" sz="4000" b="1">
                <a:solidFill>
                  <a:srgbClr val="FF0000"/>
                </a:solidFill>
                <a:latin typeface="黑体" panose="02010609060101010101" pitchFamily="49" charset="-122"/>
                <a:ea typeface="黑体" panose="02010609060101010101" pitchFamily="49" charset="-122"/>
              </a:rPr>
              <a:t>年</a:t>
            </a:r>
            <a:r>
              <a:rPr lang="en-US" altLang="zh-CN" sz="4000" b="1">
                <a:solidFill>
                  <a:srgbClr val="FF0000"/>
                </a:solidFill>
                <a:latin typeface="黑体" panose="02010609060101010101" pitchFamily="49" charset="-122"/>
                <a:ea typeface="黑体" panose="02010609060101010101" pitchFamily="49" charset="-122"/>
              </a:rPr>
              <a:t>6</a:t>
            </a:r>
            <a:r>
              <a:rPr lang="zh-CN" altLang="en-US" sz="4000" b="1">
                <a:solidFill>
                  <a:srgbClr val="FF0000"/>
                </a:solidFill>
                <a:latin typeface="黑体" panose="02010609060101010101" pitchFamily="49" charset="-122"/>
                <a:ea typeface="黑体" panose="02010609060101010101" pitchFamily="49" charset="-122"/>
              </a:rPr>
              <a:t>月</a:t>
            </a:r>
            <a:r>
              <a:rPr lang="en-US" altLang="zh-CN" sz="4000" b="1">
                <a:solidFill>
                  <a:srgbClr val="FF0000"/>
                </a:solidFill>
                <a:latin typeface="黑体" panose="02010609060101010101" pitchFamily="49" charset="-122"/>
                <a:ea typeface="黑体" panose="02010609060101010101" pitchFamily="49" charset="-122"/>
              </a:rPr>
              <a:t>30</a:t>
            </a:r>
            <a:r>
              <a:rPr lang="zh-CN" altLang="en-US" sz="4000" b="1">
                <a:solidFill>
                  <a:srgbClr val="FF0000"/>
                </a:solidFill>
                <a:latin typeface="黑体" panose="02010609060101010101" pitchFamily="49" charset="-122"/>
                <a:ea typeface="黑体" panose="02010609060101010101" pitchFamily="49" charset="-122"/>
              </a:rPr>
              <a:t>日期满。</a:t>
            </a:r>
            <a:endParaRPr lang="zh-CN" altLang="en-US" sz="40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zoom dir="in"/>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71550" y="188913"/>
            <a:ext cx="6480175" cy="3362325"/>
          </a:xfrm>
          <a:prstGeom prst="rect">
            <a:avLst/>
          </a:prstGeom>
          <a:noFill/>
          <a:ln w="50800" algn="ctr">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1" name="Rectangle 3"/>
          <p:cNvSpPr>
            <a:spLocks noGrp="1" noChangeArrowheads="1"/>
          </p:cNvSpPr>
          <p:nvPr>
            <p:ph type="body" idx="1"/>
          </p:nvPr>
        </p:nvSpPr>
        <p:spPr>
          <a:xfrm>
            <a:off x="0" y="2997200"/>
            <a:ext cx="8893175" cy="3527425"/>
          </a:xfrm>
          <a:solidFill>
            <a:schemeClr val="bg1"/>
          </a:solidFill>
          <a:ln>
            <a:solidFill>
              <a:schemeClr val="bg1"/>
            </a:solidFill>
            <a:miter lim="800000"/>
          </a:ln>
        </p:spPr>
        <p:txBody>
          <a:bodyPr/>
          <a:lstStyle/>
          <a:p>
            <a:pPr eaLnBrk="1" hangingPunct="1">
              <a:lnSpc>
                <a:spcPct val="80000"/>
              </a:lnSpc>
              <a:buFontTx/>
              <a:buNone/>
            </a:pPr>
            <a:r>
              <a:rPr lang="en-US" altLang="zh-CN" sz="1800" dirty="0" smtClean="0">
                <a:solidFill>
                  <a:srgbClr val="FF0000"/>
                </a:solidFill>
              </a:rPr>
              <a:t> </a:t>
            </a:r>
            <a:r>
              <a:rPr lang="zh-CN" altLang="en-US" sz="1800" dirty="0" smtClean="0">
                <a:solidFill>
                  <a:srgbClr val="FF0000"/>
                </a:solidFill>
              </a:rPr>
              <a:t>　</a:t>
            </a:r>
            <a:r>
              <a:rPr lang="zh-CN" altLang="en-US" sz="4000" b="1" dirty="0" smtClean="0">
                <a:solidFill>
                  <a:srgbClr val="FF0000"/>
                </a:solidFill>
                <a:ea typeface="楷体_GB2312" pitchFamily="49" charset="-122"/>
              </a:rPr>
              <a:t>“</a:t>
            </a:r>
            <a:r>
              <a:rPr lang="zh-CN" altLang="en-US" sz="3600" b="1" dirty="0" smtClean="0">
                <a:solidFill>
                  <a:srgbClr val="FF0000"/>
                </a:solidFill>
                <a:latin typeface="楷体_GB2312" pitchFamily="49" charset="-122"/>
                <a:ea typeface="楷体_GB2312" pitchFamily="49" charset="-122"/>
              </a:rPr>
              <a:t>主权问题是不能谈判的，</a:t>
            </a:r>
            <a:r>
              <a:rPr lang="en-US" altLang="zh-CN" sz="3600" b="1" dirty="0" smtClean="0">
                <a:solidFill>
                  <a:srgbClr val="FF0000"/>
                </a:solidFill>
                <a:latin typeface="楷体_GB2312" pitchFamily="49" charset="-122"/>
                <a:ea typeface="楷体_GB2312" pitchFamily="49" charset="-122"/>
              </a:rPr>
              <a:t>1997</a:t>
            </a:r>
            <a:r>
              <a:rPr lang="zh-CN" altLang="en-US" sz="3600" b="1" dirty="0" smtClean="0">
                <a:solidFill>
                  <a:srgbClr val="FF0000"/>
                </a:solidFill>
                <a:latin typeface="楷体_GB2312" pitchFamily="49" charset="-122"/>
                <a:ea typeface="楷体_GB2312" pitchFamily="49" charset="-122"/>
              </a:rPr>
              <a:t>年中国要收回香港，这是谈判的前提。从</a:t>
            </a:r>
            <a:r>
              <a:rPr lang="en-US" altLang="zh-CN" sz="3600" b="1" dirty="0" smtClean="0">
                <a:solidFill>
                  <a:srgbClr val="FF0000"/>
                </a:solidFill>
                <a:latin typeface="楷体_GB2312" pitchFamily="49" charset="-122"/>
                <a:ea typeface="楷体_GB2312" pitchFamily="49" charset="-122"/>
              </a:rPr>
              <a:t>1842</a:t>
            </a:r>
            <a:r>
              <a:rPr lang="zh-CN" altLang="en-US" sz="3600" b="1" dirty="0" smtClean="0">
                <a:solidFill>
                  <a:srgbClr val="FF0000"/>
                </a:solidFill>
                <a:latin typeface="楷体_GB2312" pitchFamily="49" charset="-122"/>
                <a:ea typeface="楷体_GB2312" pitchFamily="49" charset="-122"/>
              </a:rPr>
              <a:t>年英国占领香港至今，已经整整 </a:t>
            </a:r>
            <a:r>
              <a:rPr lang="en-US" altLang="zh-CN" sz="3600" b="1" dirty="0" smtClean="0">
                <a:solidFill>
                  <a:srgbClr val="FF0000"/>
                </a:solidFill>
                <a:latin typeface="楷体_GB2312" pitchFamily="49" charset="-122"/>
                <a:ea typeface="楷体_GB2312" pitchFamily="49" charset="-122"/>
              </a:rPr>
              <a:t>140</a:t>
            </a:r>
            <a:r>
              <a:rPr lang="zh-CN" altLang="en-US" sz="3600" b="1" dirty="0" smtClean="0">
                <a:solidFill>
                  <a:srgbClr val="FF0000"/>
                </a:solidFill>
                <a:latin typeface="楷体_GB2312" pitchFamily="49" charset="-122"/>
                <a:ea typeface="楷体_GB2312" pitchFamily="49" charset="-122"/>
              </a:rPr>
              <a:t>年。中华人民共和国成立已经</a:t>
            </a:r>
            <a:r>
              <a:rPr lang="en-US" altLang="zh-CN" sz="3600" b="1" dirty="0" smtClean="0">
                <a:solidFill>
                  <a:srgbClr val="FF0000"/>
                </a:solidFill>
                <a:latin typeface="楷体_GB2312" pitchFamily="49" charset="-122"/>
                <a:ea typeface="楷体_GB2312" pitchFamily="49" charset="-122"/>
              </a:rPr>
              <a:t>33</a:t>
            </a:r>
            <a:r>
              <a:rPr lang="zh-CN" altLang="en-US" sz="3600" b="1" dirty="0" smtClean="0">
                <a:solidFill>
                  <a:srgbClr val="FF0000"/>
                </a:solidFill>
                <a:latin typeface="楷体_GB2312" pitchFamily="49" charset="-122"/>
                <a:ea typeface="楷体_GB2312" pitchFamily="49" charset="-122"/>
              </a:rPr>
              <a:t>年，到</a:t>
            </a:r>
            <a:r>
              <a:rPr lang="en-US" altLang="zh-CN" sz="3600" b="1" dirty="0" smtClean="0">
                <a:solidFill>
                  <a:srgbClr val="FF0000"/>
                </a:solidFill>
                <a:latin typeface="楷体_GB2312" pitchFamily="49" charset="-122"/>
                <a:ea typeface="楷体_GB2312" pitchFamily="49" charset="-122"/>
              </a:rPr>
              <a:t>1997</a:t>
            </a:r>
            <a:r>
              <a:rPr lang="zh-CN" altLang="en-US" sz="3600" b="1" dirty="0" smtClean="0">
                <a:solidFill>
                  <a:srgbClr val="FF0000"/>
                </a:solidFill>
                <a:latin typeface="楷体_GB2312" pitchFamily="49" charset="-122"/>
                <a:ea typeface="楷体_GB2312" pitchFamily="49" charset="-122"/>
              </a:rPr>
              <a:t>年就是</a:t>
            </a:r>
            <a:r>
              <a:rPr lang="en-US" altLang="zh-CN" sz="3600" b="1" dirty="0" smtClean="0">
                <a:solidFill>
                  <a:srgbClr val="FF0000"/>
                </a:solidFill>
                <a:latin typeface="楷体_GB2312" pitchFamily="49" charset="-122"/>
                <a:ea typeface="楷体_GB2312" pitchFamily="49" charset="-122"/>
              </a:rPr>
              <a:t>48</a:t>
            </a:r>
            <a:r>
              <a:rPr lang="zh-CN" altLang="en-US" sz="3600" b="1" dirty="0" smtClean="0">
                <a:solidFill>
                  <a:srgbClr val="FF0000"/>
                </a:solidFill>
                <a:latin typeface="楷体_GB2312" pitchFamily="49" charset="-122"/>
                <a:ea typeface="楷体_GB2312" pitchFamily="49" charset="-122"/>
              </a:rPr>
              <a:t>年。我们不是满清政府，不是李鸿章，如果到时还不收回，就无法向中国人民和世界人民交待</a:t>
            </a:r>
            <a:r>
              <a:rPr lang="en-US" altLang="zh-CN" sz="3600" b="1" dirty="0" smtClean="0">
                <a:solidFill>
                  <a:srgbClr val="FF0000"/>
                </a:solidFill>
                <a:latin typeface="楷体_GB2312" pitchFamily="49" charset="-122"/>
                <a:ea typeface="楷体_GB2312" pitchFamily="49" charset="-122"/>
              </a:rPr>
              <a:t>......</a:t>
            </a:r>
            <a:r>
              <a:rPr lang="en-US" altLang="zh-CN" sz="3600" b="1" dirty="0" smtClean="0">
                <a:solidFill>
                  <a:srgbClr val="FF0000"/>
                </a:solidFill>
                <a:ea typeface="楷体_GB2312" pitchFamily="49" charset="-122"/>
              </a:rPr>
              <a:t>”</a:t>
            </a:r>
            <a:r>
              <a:rPr lang="en-US" altLang="zh-CN" sz="4000" b="1" dirty="0" smtClean="0">
                <a:solidFill>
                  <a:schemeClr val="bg1"/>
                </a:solidFill>
                <a:latin typeface="楷体_GB2312" pitchFamily="49" charset="-122"/>
                <a:ea typeface="楷体_GB2312" pitchFamily="49" charset="-122"/>
              </a:rPr>
              <a:t> </a:t>
            </a:r>
            <a:endParaRPr lang="en-US" altLang="zh-CN" sz="4000" b="1" dirty="0" smtClean="0">
              <a:solidFill>
                <a:schemeClr val="bg1"/>
              </a:solidFill>
              <a:latin typeface="楷体_GB2312" pitchFamily="49" charset="-122"/>
              <a:ea typeface="楷体_GB2312" pitchFamily="49" charset="-122"/>
            </a:endParaRPr>
          </a:p>
        </p:txBody>
      </p:sp>
      <p:sp>
        <p:nvSpPr>
          <p:cNvPr id="32772" name="Text Box 4"/>
          <p:cNvSpPr txBox="1">
            <a:spLocks noChangeArrowheads="1"/>
          </p:cNvSpPr>
          <p:nvPr/>
        </p:nvSpPr>
        <p:spPr bwMode="auto">
          <a:xfrm>
            <a:off x="7977188" y="0"/>
            <a:ext cx="1166812" cy="3141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spcBef>
                <a:spcPct val="50000"/>
              </a:spcBef>
            </a:pPr>
            <a:r>
              <a:rPr lang="zh-CN" altLang="en-US" sz="2800" b="1">
                <a:ea typeface="黑体" panose="02010609060101010101" pitchFamily="49" charset="-122"/>
              </a:rPr>
              <a:t>邓小平与英国首相</a:t>
            </a:r>
            <a:endParaRPr lang="zh-CN" altLang="en-US" sz="2800" b="1">
              <a:ea typeface="黑体" panose="02010609060101010101" pitchFamily="49" charset="-122"/>
            </a:endParaRPr>
          </a:p>
          <a:p>
            <a:pPr eaLnBrk="1" hangingPunct="1">
              <a:lnSpc>
                <a:spcPct val="90000"/>
              </a:lnSpc>
              <a:spcBef>
                <a:spcPct val="50000"/>
              </a:spcBef>
            </a:pPr>
            <a:r>
              <a:rPr lang="zh-CN" altLang="en-US" sz="2800" b="1">
                <a:ea typeface="黑体" panose="02010609060101010101" pitchFamily="49" charset="-122"/>
              </a:rPr>
              <a:t>撒切尔夫人谈判</a:t>
            </a:r>
            <a:endParaRPr lang="zh-CN" altLang="en-US" sz="2800" b="1">
              <a:ea typeface="黑体" panose="02010609060101010101" pitchFamily="49"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auto_xinhua_2006072408127963429"/>
          <p:cNvPicPr>
            <a:picLocks noChangeAspect="1" noChangeArrowheads="1"/>
          </p:cNvPicPr>
          <p:nvPr/>
        </p:nvPicPr>
        <p:blipFill>
          <a:blip r:embed="rId1" cstate="print"/>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2007092809472152164"/>
          <p:cNvPicPr>
            <a:picLocks noGrp="1" noChangeAspect="1" noChangeArrowheads="1"/>
          </p:cNvPicPr>
          <p:nvPr>
            <p:ph type="body" idx="1"/>
          </p:nvPr>
        </p:nvPicPr>
        <p:blipFill>
          <a:blip r:embed="rId1" cstate="print">
            <a:extLst>
              <a:ext uri="{28A0092B-C50C-407E-A947-70E740481C1C}">
                <a14:useLocalDpi xmlns:a14="http://schemas.microsoft.com/office/drawing/2010/main" val="0"/>
              </a:ext>
            </a:extLst>
          </a:blip>
          <a:srcRect/>
          <a:stretch>
            <a:fillRect/>
          </a:stretch>
        </p:blipFill>
        <p:spPr>
          <a:xfrm>
            <a:off x="5364163" y="4022725"/>
            <a:ext cx="3779837" cy="2835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3795" name="Rectangle 3"/>
          <p:cNvSpPr>
            <a:spLocks noGrp="1" noChangeArrowheads="1"/>
          </p:cNvSpPr>
          <p:nvPr>
            <p:ph type="title"/>
          </p:nvPr>
        </p:nvSpPr>
        <p:spPr>
          <a:xfrm>
            <a:off x="323850" y="260350"/>
            <a:ext cx="8353425" cy="4608513"/>
          </a:xfrm>
        </p:spPr>
        <p:txBody>
          <a:bodyPr/>
          <a:lstStyle/>
          <a:p>
            <a:pPr algn="l" eaLnBrk="1" hangingPunct="1"/>
            <a:r>
              <a:rPr kumimoji="1" lang="zh-CN" altLang="en-US" sz="3200" b="1" dirty="0" smtClean="0">
                <a:solidFill>
                  <a:schemeClr val="tx1"/>
                </a:solidFill>
                <a:latin typeface="楷体_GB2312" pitchFamily="49" charset="-122"/>
                <a:ea typeface="楷体_GB2312" pitchFamily="49" charset="-122"/>
              </a:rPr>
              <a:t>紫 荆</a:t>
            </a:r>
            <a:r>
              <a:rPr kumimoji="1" lang="zh-CN" altLang="en-US" sz="3200" dirty="0" smtClean="0">
                <a:solidFill>
                  <a:schemeClr val="tx1"/>
                </a:solidFill>
                <a:latin typeface="楷体_GB2312" pitchFamily="49" charset="-122"/>
                <a:ea typeface="楷体_GB2312" pitchFamily="49" charset="-122"/>
              </a:rPr>
              <a:t> </a:t>
            </a:r>
            <a:r>
              <a:rPr kumimoji="1" lang="zh-CN" altLang="en-US" sz="3200" b="1" dirty="0" smtClean="0">
                <a:solidFill>
                  <a:srgbClr val="FF0000"/>
                </a:solidFill>
                <a:latin typeface="楷体_GB2312" pitchFamily="49" charset="-122"/>
                <a:ea typeface="楷体_GB2312" pitchFamily="49" charset="-122"/>
              </a:rPr>
              <a:t>落叶灌木或小乔木，叶子略呈圆形，表面有光泽，花紫红色，荚果扁平。供观赏，木材和树皮都入药。紫荆花是香港特别行政区区花。中央人民政府向特区政府赠送的礼品</a:t>
            </a:r>
            <a:r>
              <a:rPr kumimoji="1" lang="en-US" altLang="zh-CN" sz="3200" b="1" dirty="0" smtClean="0">
                <a:solidFill>
                  <a:srgbClr val="FF0000"/>
                </a:solidFill>
                <a:latin typeface="楷体_GB2312" pitchFamily="49" charset="-122"/>
                <a:ea typeface="楷体_GB2312" pitchFamily="49" charset="-122"/>
              </a:rPr>
              <a:t>《</a:t>
            </a:r>
            <a:r>
              <a:rPr kumimoji="1" lang="zh-CN" altLang="en-US" sz="3200" b="1" dirty="0" smtClean="0">
                <a:solidFill>
                  <a:srgbClr val="FF0000"/>
                </a:solidFill>
                <a:latin typeface="楷体_GB2312" pitchFamily="49" charset="-122"/>
                <a:ea typeface="楷体_GB2312" pitchFamily="49" charset="-122"/>
              </a:rPr>
              <a:t>永远盛开的紫荆花</a:t>
            </a:r>
            <a:r>
              <a:rPr kumimoji="1" lang="en-US" altLang="zh-CN" sz="3200" b="1" dirty="0" smtClean="0">
                <a:solidFill>
                  <a:srgbClr val="FF0000"/>
                </a:solidFill>
                <a:latin typeface="楷体_GB2312" pitchFamily="49" charset="-122"/>
                <a:ea typeface="楷体_GB2312" pitchFamily="49" charset="-122"/>
              </a:rPr>
              <a:t>》</a:t>
            </a:r>
            <a:r>
              <a:rPr kumimoji="1" lang="zh-CN" altLang="en-US" sz="3200" b="1" dirty="0" smtClean="0">
                <a:solidFill>
                  <a:srgbClr val="FF0000"/>
                </a:solidFill>
                <a:latin typeface="楷体_GB2312" pitchFamily="49" charset="-122"/>
                <a:ea typeface="楷体_GB2312" pitchFamily="49" charset="-122"/>
              </a:rPr>
              <a:t>大型雕塑，高</a:t>
            </a:r>
            <a:r>
              <a:rPr kumimoji="1" lang="en-US" altLang="zh-CN" sz="3200" b="1" dirty="0" smtClean="0">
                <a:solidFill>
                  <a:srgbClr val="FF0000"/>
                </a:solidFill>
                <a:latin typeface="楷体_GB2312" pitchFamily="49" charset="-122"/>
                <a:ea typeface="楷体_GB2312" pitchFamily="49" charset="-122"/>
              </a:rPr>
              <a:t>6</a:t>
            </a:r>
            <a:r>
              <a:rPr kumimoji="1" lang="zh-CN" altLang="en-US" sz="3200" b="1" dirty="0" smtClean="0">
                <a:solidFill>
                  <a:srgbClr val="FF0000"/>
                </a:solidFill>
                <a:latin typeface="楷体_GB2312" pitchFamily="49" charset="-122"/>
                <a:ea typeface="楷体_GB2312" pitchFamily="49" charset="-122"/>
              </a:rPr>
              <a:t>米，重</a:t>
            </a:r>
            <a:r>
              <a:rPr kumimoji="1" lang="en-US" altLang="zh-CN" sz="3200" b="1" dirty="0" smtClean="0">
                <a:solidFill>
                  <a:srgbClr val="FF0000"/>
                </a:solidFill>
                <a:latin typeface="楷体_GB2312" pitchFamily="49" charset="-122"/>
                <a:ea typeface="楷体_GB2312" pitchFamily="49" charset="-122"/>
              </a:rPr>
              <a:t>70</a:t>
            </a:r>
            <a:r>
              <a:rPr kumimoji="1" lang="zh-CN" altLang="en-US" sz="3200" b="1" dirty="0" smtClean="0">
                <a:solidFill>
                  <a:srgbClr val="FF0000"/>
                </a:solidFill>
                <a:latin typeface="楷体_GB2312" pitchFamily="49" charset="-122"/>
                <a:ea typeface="楷体_GB2312" pitchFamily="49" charset="-122"/>
              </a:rPr>
              <a:t>吨，用青铜铸造，典雅大方，寓意深长，座落在香港会展中心新翼的海边，已成为香港的标志之一。</a:t>
            </a:r>
            <a:endParaRPr kumimoji="1" lang="zh-CN" altLang="en-US" sz="3200" b="1" dirty="0" smtClean="0">
              <a:solidFill>
                <a:srgbClr val="FF0000"/>
              </a:solidFill>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endParaRPr lang="zh-CN" altLang="zh-CN" dirty="0" smtClean="0"/>
          </a:p>
        </p:txBody>
      </p:sp>
      <p:sp>
        <p:nvSpPr>
          <p:cNvPr id="34819" name="Rectangle 3"/>
          <p:cNvSpPr>
            <a:spLocks noGrp="1" noChangeArrowheads="1"/>
          </p:cNvSpPr>
          <p:nvPr>
            <p:ph type="body" idx="1"/>
          </p:nvPr>
        </p:nvSpPr>
        <p:spPr/>
        <p:txBody>
          <a:bodyPr/>
          <a:lstStyle/>
          <a:p>
            <a:pPr eaLnBrk="1" hangingPunct="1"/>
            <a:endParaRPr lang="zh-CN" altLang="zh-CN" smtClean="0"/>
          </a:p>
        </p:txBody>
      </p:sp>
      <p:pic>
        <p:nvPicPr>
          <p:cNvPr id="34820" name="Picture 4" descr="20073115591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endParaRPr lang="zh-CN" altLang="zh-CN" dirty="0" smtClean="0"/>
          </a:p>
        </p:txBody>
      </p:sp>
      <p:sp>
        <p:nvSpPr>
          <p:cNvPr id="35843" name="Rectangle 3"/>
          <p:cNvSpPr>
            <a:spLocks noGrp="1" noChangeArrowheads="1"/>
          </p:cNvSpPr>
          <p:nvPr>
            <p:ph type="body" idx="1"/>
          </p:nvPr>
        </p:nvSpPr>
        <p:spPr/>
        <p:txBody>
          <a:bodyPr/>
          <a:lstStyle/>
          <a:p>
            <a:pPr eaLnBrk="1" hangingPunct="1"/>
            <a:endParaRPr lang="zh-CN" altLang="zh-CN" smtClean="0"/>
          </a:p>
        </p:txBody>
      </p:sp>
      <p:pic>
        <p:nvPicPr>
          <p:cNvPr id="35844" name="Picture 4" descr="7_20100416150447_165pw"/>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endParaRPr lang="zh-CN" altLang="zh-CN" dirty="0" smtClean="0"/>
          </a:p>
        </p:txBody>
      </p:sp>
      <p:sp>
        <p:nvSpPr>
          <p:cNvPr id="37891" name="Rectangle 3"/>
          <p:cNvSpPr>
            <a:spLocks noGrp="1" noChangeArrowheads="1"/>
          </p:cNvSpPr>
          <p:nvPr>
            <p:ph type="body" idx="1"/>
          </p:nvPr>
        </p:nvSpPr>
        <p:spPr/>
        <p:txBody>
          <a:bodyPr/>
          <a:lstStyle/>
          <a:p>
            <a:pPr eaLnBrk="1" hangingPunct="1"/>
            <a:endParaRPr lang="zh-CN" altLang="zh-CN" smtClean="0"/>
          </a:p>
        </p:txBody>
      </p:sp>
      <p:pic>
        <p:nvPicPr>
          <p:cNvPr id="37892" name="Picture 4" descr="200907081303034073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endParaRPr lang="zh-CN" altLang="zh-CN" dirty="0" smtClean="0"/>
          </a:p>
        </p:txBody>
      </p:sp>
      <p:sp>
        <p:nvSpPr>
          <p:cNvPr id="38915" name="Rectangle 3"/>
          <p:cNvSpPr>
            <a:spLocks noGrp="1" noChangeArrowheads="1"/>
          </p:cNvSpPr>
          <p:nvPr>
            <p:ph type="body" idx="1"/>
          </p:nvPr>
        </p:nvSpPr>
        <p:spPr/>
        <p:txBody>
          <a:bodyPr/>
          <a:lstStyle/>
          <a:p>
            <a:pPr eaLnBrk="1" hangingPunct="1"/>
            <a:endParaRPr lang="zh-CN" altLang="zh-CN" smtClean="0"/>
          </a:p>
        </p:txBody>
      </p:sp>
      <p:pic>
        <p:nvPicPr>
          <p:cNvPr id="38916" name="Picture 4" descr="图片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endParaRPr lang="zh-CN" altLang="zh-CN" dirty="0" smtClean="0"/>
          </a:p>
        </p:txBody>
      </p:sp>
      <p:pic>
        <p:nvPicPr>
          <p:cNvPr id="39939" name="Picture 3" descr="921750428"/>
          <p:cNvPicPr>
            <a:picLocks noGrp="1" noChangeAspect="1" noChangeArrowheads="1"/>
          </p:cNvPicPr>
          <p:nvPr>
            <p:ph type="body" idx="1"/>
          </p:nvPr>
        </p:nvPicPr>
        <p:blipFill>
          <a:blip r:embed="rId1" cstate="print">
            <a:extLst>
              <a:ext uri="{28A0092B-C50C-407E-A947-70E740481C1C}">
                <a14:useLocalDpi xmlns:a14="http://schemas.microsoft.com/office/drawing/2010/main" val="0"/>
              </a:ext>
            </a:extLst>
          </a:blip>
          <a:srcRect/>
          <a:stretch>
            <a:fillRect/>
          </a:stretch>
        </p:blipFill>
        <p:spPr>
          <a:xfrm>
            <a:off x="0" y="0"/>
            <a:ext cx="9144000" cy="686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217cca800fde7bc59123d99f"/>
          <p:cNvPicPr>
            <a:picLocks noChangeAspect="1" noChangeArrowheads="1"/>
          </p:cNvPicPr>
          <p:nvPr/>
        </p:nvPicPr>
        <p:blipFill>
          <a:blip r:embed="rId1" cstate="print"/>
          <a:srcRect/>
          <a:stretch>
            <a:fillRect/>
          </a:stretch>
        </p:blipFill>
        <p:spPr bwMode="auto">
          <a:xfrm>
            <a:off x="0" y="0"/>
            <a:ext cx="8893175" cy="564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 Box 3"/>
          <p:cNvSpPr txBox="1">
            <a:spLocks noChangeArrowheads="1"/>
          </p:cNvSpPr>
          <p:nvPr/>
        </p:nvSpPr>
        <p:spPr bwMode="auto">
          <a:xfrm>
            <a:off x="1116013" y="5942013"/>
            <a:ext cx="72723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rPr>
              <a:t>举世瞩目的中英两国政府香港政权交接仪式在香港会议展览中心新翼五楼大会堂隆重举行，图为中英两国政府香港政权交接仪式会场。</a:t>
            </a:r>
            <a:endParaRPr lang="zh-CN" altLang="en-US" b="1">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手捧刚刚降下的英国国旗，彭定康神情黯然"/>
          <p:cNvPicPr>
            <a:picLocks noChangeAspect="1" noChangeArrowheads="1"/>
          </p:cNvPicPr>
          <p:nvPr/>
        </p:nvPicPr>
        <p:blipFill>
          <a:blip r:embed="rId1" cstate="print"/>
          <a:srcRect/>
          <a:stretch>
            <a:fillRect/>
          </a:stretch>
        </p:blipFill>
        <p:spPr bwMode="auto">
          <a:xfrm>
            <a:off x="1619250" y="0"/>
            <a:ext cx="60340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9" name="Text Box 3"/>
          <p:cNvSpPr txBox="1">
            <a:spLocks noChangeArrowheads="1"/>
          </p:cNvSpPr>
          <p:nvPr/>
        </p:nvSpPr>
        <p:spPr bwMode="auto">
          <a:xfrm>
            <a:off x="539750" y="549275"/>
            <a:ext cx="549275" cy="604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defRPr/>
            </a:pPr>
            <a:r>
              <a:rPr lang="zh-CN" altLang="en-US" sz="2400" b="1">
                <a:solidFill>
                  <a:schemeClr val="folHlink"/>
                </a:solidFill>
                <a:effectLst>
                  <a:outerShdw blurRad="38100" dist="38100" dir="2700000" algn="tl">
                    <a:srgbClr val="C0C0C0"/>
                  </a:outerShdw>
                </a:effectLst>
                <a:ea typeface="方正小标宋简体" pitchFamily="2" charset="-122"/>
              </a:rPr>
              <a:t>手捧刚刚降下的英国国旗，彭定康神情黯然</a:t>
            </a:r>
            <a:endParaRPr lang="zh-CN" altLang="en-US" sz="2400" b="1">
              <a:solidFill>
                <a:schemeClr val="folHlink"/>
              </a:solidFill>
              <a:effectLst>
                <a:outerShdw blurRad="38100" dist="38100" dir="2700000" algn="tl">
                  <a:srgbClr val="C0C0C0"/>
                </a:outerShdw>
              </a:effectLst>
              <a:ea typeface="方正小标宋简体" pitchFamily="2" charset="-122"/>
            </a:endParaRPr>
          </a:p>
        </p:txBody>
      </p:sp>
      <p:grpSp>
        <p:nvGrpSpPr>
          <p:cNvPr id="17412" name="Group 4"/>
          <p:cNvGrpSpPr/>
          <p:nvPr/>
        </p:nvGrpSpPr>
        <p:grpSpPr bwMode="auto">
          <a:xfrm>
            <a:off x="8101013" y="-100013"/>
            <a:ext cx="1223962" cy="6337301"/>
            <a:chOff x="5103" y="-63"/>
            <a:chExt cx="771" cy="3992"/>
          </a:xfrm>
        </p:grpSpPr>
        <p:sp>
          <p:nvSpPr>
            <p:cNvPr id="17414" name="Freeform 5"/>
            <p:cNvSpPr/>
            <p:nvPr/>
          </p:nvSpPr>
          <p:spPr bwMode="auto">
            <a:xfrm>
              <a:off x="5225" y="-63"/>
              <a:ext cx="649" cy="3992"/>
            </a:xfrm>
            <a:custGeom>
              <a:avLst/>
              <a:gdLst>
                <a:gd name="T0" fmla="*/ 53 w 819"/>
                <a:gd name="T1" fmla="*/ 141 h 4451"/>
                <a:gd name="T2" fmla="*/ 105 w 819"/>
                <a:gd name="T3" fmla="*/ 240 h 4451"/>
                <a:gd name="T4" fmla="*/ 9 w 819"/>
                <a:gd name="T5" fmla="*/ 324 h 4451"/>
                <a:gd name="T6" fmla="*/ 134 w 819"/>
                <a:gd name="T7" fmla="*/ 465 h 4451"/>
                <a:gd name="T8" fmla="*/ 97 w 819"/>
                <a:gd name="T9" fmla="*/ 532 h 4451"/>
                <a:gd name="T10" fmla="*/ 127 w 819"/>
                <a:gd name="T11" fmla="*/ 607 h 4451"/>
                <a:gd name="T12" fmla="*/ 119 w 819"/>
                <a:gd name="T13" fmla="*/ 682 h 4451"/>
                <a:gd name="T14" fmla="*/ 112 w 819"/>
                <a:gd name="T15" fmla="*/ 741 h 4451"/>
                <a:gd name="T16" fmla="*/ 38 w 819"/>
                <a:gd name="T17" fmla="*/ 823 h 4451"/>
                <a:gd name="T18" fmla="*/ 53 w 819"/>
                <a:gd name="T19" fmla="*/ 1165 h 4451"/>
                <a:gd name="T20" fmla="*/ 75 w 819"/>
                <a:gd name="T21" fmla="*/ 1274 h 4451"/>
                <a:gd name="T22" fmla="*/ 105 w 819"/>
                <a:gd name="T23" fmla="*/ 1598 h 4451"/>
                <a:gd name="T24" fmla="*/ 134 w 819"/>
                <a:gd name="T25" fmla="*/ 1640 h 4451"/>
                <a:gd name="T26" fmla="*/ 105 w 819"/>
                <a:gd name="T27" fmla="*/ 1740 h 4451"/>
                <a:gd name="T28" fmla="*/ 90 w 819"/>
                <a:gd name="T29" fmla="*/ 1924 h 4451"/>
                <a:gd name="T30" fmla="*/ 90 w 819"/>
                <a:gd name="T31" fmla="*/ 2074 h 4451"/>
                <a:gd name="T32" fmla="*/ 105 w 819"/>
                <a:gd name="T33" fmla="*/ 2182 h 4451"/>
                <a:gd name="T34" fmla="*/ 90 w 819"/>
                <a:gd name="T35" fmla="*/ 2231 h 4451"/>
                <a:gd name="T36" fmla="*/ 141 w 819"/>
                <a:gd name="T37" fmla="*/ 2431 h 4451"/>
                <a:gd name="T38" fmla="*/ 127 w 819"/>
                <a:gd name="T39" fmla="*/ 2390 h 4451"/>
                <a:gd name="T40" fmla="*/ 119 w 819"/>
                <a:gd name="T41" fmla="*/ 2440 h 4451"/>
                <a:gd name="T42" fmla="*/ 149 w 819"/>
                <a:gd name="T43" fmla="*/ 2657 h 4451"/>
                <a:gd name="T44" fmla="*/ 112 w 819"/>
                <a:gd name="T45" fmla="*/ 2807 h 4451"/>
                <a:gd name="T46" fmla="*/ 112 w 819"/>
                <a:gd name="T47" fmla="*/ 2899 h 4451"/>
                <a:gd name="T48" fmla="*/ 97 w 819"/>
                <a:gd name="T49" fmla="*/ 3132 h 4451"/>
                <a:gd name="T50" fmla="*/ 127 w 819"/>
                <a:gd name="T51" fmla="*/ 3215 h 4451"/>
                <a:gd name="T52" fmla="*/ 97 w 819"/>
                <a:gd name="T53" fmla="*/ 3573 h 4451"/>
                <a:gd name="T54" fmla="*/ 119 w 819"/>
                <a:gd name="T55" fmla="*/ 3798 h 4451"/>
                <a:gd name="T56" fmla="*/ 178 w 819"/>
                <a:gd name="T57" fmla="*/ 3981 h 4451"/>
                <a:gd name="T58" fmla="*/ 642 w 819"/>
                <a:gd name="T59" fmla="*/ 3423 h 4451"/>
                <a:gd name="T60" fmla="*/ 605 w 819"/>
                <a:gd name="T61" fmla="*/ 1432 h 4451"/>
                <a:gd name="T62" fmla="*/ 627 w 819"/>
                <a:gd name="T63" fmla="*/ 48 h 4451"/>
                <a:gd name="T64" fmla="*/ 539 w 819"/>
                <a:gd name="T65" fmla="*/ 24 h 4451"/>
                <a:gd name="T66" fmla="*/ 31 w 819"/>
                <a:gd name="T67" fmla="*/ 48 h 445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19" h="4451">
                  <a:moveTo>
                    <a:pt x="39" y="54"/>
                  </a:moveTo>
                  <a:cubicBezTo>
                    <a:pt x="46" y="91"/>
                    <a:pt x="56" y="122"/>
                    <a:pt x="67" y="157"/>
                  </a:cubicBezTo>
                  <a:cubicBezTo>
                    <a:pt x="63" y="175"/>
                    <a:pt x="33" y="234"/>
                    <a:pt x="58" y="250"/>
                  </a:cubicBezTo>
                  <a:cubicBezTo>
                    <a:pt x="79" y="264"/>
                    <a:pt x="108" y="260"/>
                    <a:pt x="132" y="268"/>
                  </a:cubicBezTo>
                  <a:cubicBezTo>
                    <a:pt x="129" y="290"/>
                    <a:pt x="133" y="313"/>
                    <a:pt x="123" y="333"/>
                  </a:cubicBezTo>
                  <a:cubicBezTo>
                    <a:pt x="118" y="342"/>
                    <a:pt x="12" y="361"/>
                    <a:pt x="11" y="361"/>
                  </a:cubicBezTo>
                  <a:cubicBezTo>
                    <a:pt x="24" y="509"/>
                    <a:pt x="0" y="493"/>
                    <a:pt x="141" y="510"/>
                  </a:cubicBezTo>
                  <a:cubicBezTo>
                    <a:pt x="150" y="513"/>
                    <a:pt x="165" y="510"/>
                    <a:pt x="169" y="519"/>
                  </a:cubicBezTo>
                  <a:cubicBezTo>
                    <a:pt x="185" y="557"/>
                    <a:pt x="151" y="559"/>
                    <a:pt x="132" y="565"/>
                  </a:cubicBezTo>
                  <a:cubicBezTo>
                    <a:pt x="129" y="574"/>
                    <a:pt x="121" y="583"/>
                    <a:pt x="123" y="593"/>
                  </a:cubicBezTo>
                  <a:cubicBezTo>
                    <a:pt x="125" y="604"/>
                    <a:pt x="137" y="611"/>
                    <a:pt x="141" y="621"/>
                  </a:cubicBezTo>
                  <a:cubicBezTo>
                    <a:pt x="149" y="639"/>
                    <a:pt x="154" y="658"/>
                    <a:pt x="160" y="677"/>
                  </a:cubicBezTo>
                  <a:cubicBezTo>
                    <a:pt x="166" y="696"/>
                    <a:pt x="178" y="733"/>
                    <a:pt x="178" y="733"/>
                  </a:cubicBezTo>
                  <a:cubicBezTo>
                    <a:pt x="169" y="742"/>
                    <a:pt x="161" y="753"/>
                    <a:pt x="150" y="760"/>
                  </a:cubicBezTo>
                  <a:cubicBezTo>
                    <a:pt x="121" y="779"/>
                    <a:pt x="106" y="758"/>
                    <a:pt x="150" y="788"/>
                  </a:cubicBezTo>
                  <a:cubicBezTo>
                    <a:pt x="147" y="801"/>
                    <a:pt x="149" y="816"/>
                    <a:pt x="141" y="826"/>
                  </a:cubicBezTo>
                  <a:cubicBezTo>
                    <a:pt x="135" y="834"/>
                    <a:pt x="117" y="826"/>
                    <a:pt x="113" y="835"/>
                  </a:cubicBezTo>
                  <a:cubicBezTo>
                    <a:pt x="69" y="933"/>
                    <a:pt x="153" y="901"/>
                    <a:pt x="48" y="918"/>
                  </a:cubicBezTo>
                  <a:cubicBezTo>
                    <a:pt x="130" y="973"/>
                    <a:pt x="72" y="1094"/>
                    <a:pt x="58" y="1179"/>
                  </a:cubicBezTo>
                  <a:cubicBezTo>
                    <a:pt x="61" y="1219"/>
                    <a:pt x="60" y="1260"/>
                    <a:pt x="67" y="1299"/>
                  </a:cubicBezTo>
                  <a:cubicBezTo>
                    <a:pt x="69" y="1310"/>
                    <a:pt x="82" y="1316"/>
                    <a:pt x="85" y="1327"/>
                  </a:cubicBezTo>
                  <a:cubicBezTo>
                    <a:pt x="92" y="1357"/>
                    <a:pt x="90" y="1389"/>
                    <a:pt x="95" y="1420"/>
                  </a:cubicBezTo>
                  <a:cubicBezTo>
                    <a:pt x="97" y="1433"/>
                    <a:pt x="101" y="1445"/>
                    <a:pt x="104" y="1457"/>
                  </a:cubicBezTo>
                  <a:cubicBezTo>
                    <a:pt x="98" y="1557"/>
                    <a:pt x="69" y="1693"/>
                    <a:pt x="132" y="1782"/>
                  </a:cubicBezTo>
                  <a:cubicBezTo>
                    <a:pt x="135" y="1795"/>
                    <a:pt x="133" y="1810"/>
                    <a:pt x="141" y="1820"/>
                  </a:cubicBezTo>
                  <a:cubicBezTo>
                    <a:pt x="147" y="1828"/>
                    <a:pt x="163" y="1821"/>
                    <a:pt x="169" y="1829"/>
                  </a:cubicBezTo>
                  <a:cubicBezTo>
                    <a:pt x="183" y="1847"/>
                    <a:pt x="180" y="1873"/>
                    <a:pt x="188" y="1894"/>
                  </a:cubicBezTo>
                  <a:cubicBezTo>
                    <a:pt x="159" y="2000"/>
                    <a:pt x="208" y="1862"/>
                    <a:pt x="132" y="1940"/>
                  </a:cubicBezTo>
                  <a:cubicBezTo>
                    <a:pt x="121" y="1951"/>
                    <a:pt x="126" y="1971"/>
                    <a:pt x="123" y="1987"/>
                  </a:cubicBezTo>
                  <a:cubicBezTo>
                    <a:pt x="130" y="2053"/>
                    <a:pt x="134" y="2085"/>
                    <a:pt x="113" y="2145"/>
                  </a:cubicBezTo>
                  <a:cubicBezTo>
                    <a:pt x="122" y="2151"/>
                    <a:pt x="134" y="2154"/>
                    <a:pt x="141" y="2163"/>
                  </a:cubicBezTo>
                  <a:cubicBezTo>
                    <a:pt x="160" y="2186"/>
                    <a:pt x="124" y="2281"/>
                    <a:pt x="113" y="2312"/>
                  </a:cubicBezTo>
                  <a:cubicBezTo>
                    <a:pt x="134" y="2405"/>
                    <a:pt x="142" y="2412"/>
                    <a:pt x="132" y="2507"/>
                  </a:cubicBezTo>
                  <a:cubicBezTo>
                    <a:pt x="108" y="2408"/>
                    <a:pt x="132" y="2532"/>
                    <a:pt x="132" y="2433"/>
                  </a:cubicBezTo>
                  <a:cubicBezTo>
                    <a:pt x="132" y="2423"/>
                    <a:pt x="126" y="2452"/>
                    <a:pt x="123" y="2461"/>
                  </a:cubicBezTo>
                  <a:cubicBezTo>
                    <a:pt x="120" y="2470"/>
                    <a:pt x="116" y="2479"/>
                    <a:pt x="113" y="2488"/>
                  </a:cubicBezTo>
                  <a:cubicBezTo>
                    <a:pt x="134" y="2641"/>
                    <a:pt x="86" y="2617"/>
                    <a:pt x="169" y="2637"/>
                  </a:cubicBezTo>
                  <a:cubicBezTo>
                    <a:pt x="181" y="2655"/>
                    <a:pt x="212" y="2686"/>
                    <a:pt x="178" y="2711"/>
                  </a:cubicBezTo>
                  <a:cubicBezTo>
                    <a:pt x="169" y="2718"/>
                    <a:pt x="159" y="2699"/>
                    <a:pt x="150" y="2693"/>
                  </a:cubicBezTo>
                  <a:cubicBezTo>
                    <a:pt x="153" y="2684"/>
                    <a:pt x="170" y="2665"/>
                    <a:pt x="160" y="2665"/>
                  </a:cubicBezTo>
                  <a:cubicBezTo>
                    <a:pt x="149" y="2665"/>
                    <a:pt x="143" y="2682"/>
                    <a:pt x="141" y="2693"/>
                  </a:cubicBezTo>
                  <a:cubicBezTo>
                    <a:pt x="139" y="2703"/>
                    <a:pt x="147" y="2712"/>
                    <a:pt x="150" y="2721"/>
                  </a:cubicBezTo>
                  <a:cubicBezTo>
                    <a:pt x="133" y="2791"/>
                    <a:pt x="74" y="2906"/>
                    <a:pt x="160" y="2934"/>
                  </a:cubicBezTo>
                  <a:cubicBezTo>
                    <a:pt x="169" y="2943"/>
                    <a:pt x="184" y="2949"/>
                    <a:pt x="188" y="2962"/>
                  </a:cubicBezTo>
                  <a:cubicBezTo>
                    <a:pt x="193" y="2980"/>
                    <a:pt x="143" y="3065"/>
                    <a:pt x="132" y="3083"/>
                  </a:cubicBezTo>
                  <a:cubicBezTo>
                    <a:pt x="135" y="3099"/>
                    <a:pt x="135" y="3115"/>
                    <a:pt x="141" y="3130"/>
                  </a:cubicBezTo>
                  <a:cubicBezTo>
                    <a:pt x="145" y="3140"/>
                    <a:pt x="159" y="3146"/>
                    <a:pt x="160" y="3157"/>
                  </a:cubicBezTo>
                  <a:cubicBezTo>
                    <a:pt x="162" y="3171"/>
                    <a:pt x="146" y="3215"/>
                    <a:pt x="141" y="3232"/>
                  </a:cubicBezTo>
                  <a:cubicBezTo>
                    <a:pt x="150" y="3238"/>
                    <a:pt x="167" y="3239"/>
                    <a:pt x="169" y="3250"/>
                  </a:cubicBezTo>
                  <a:cubicBezTo>
                    <a:pt x="181" y="3323"/>
                    <a:pt x="146" y="3421"/>
                    <a:pt x="123" y="3492"/>
                  </a:cubicBezTo>
                  <a:cubicBezTo>
                    <a:pt x="126" y="3514"/>
                    <a:pt x="124" y="3537"/>
                    <a:pt x="132" y="3557"/>
                  </a:cubicBezTo>
                  <a:cubicBezTo>
                    <a:pt x="137" y="3569"/>
                    <a:pt x="153" y="3574"/>
                    <a:pt x="160" y="3585"/>
                  </a:cubicBezTo>
                  <a:cubicBezTo>
                    <a:pt x="166" y="3596"/>
                    <a:pt x="166" y="3610"/>
                    <a:pt x="169" y="3622"/>
                  </a:cubicBezTo>
                  <a:cubicBezTo>
                    <a:pt x="166" y="3744"/>
                    <a:pt x="238" y="3946"/>
                    <a:pt x="123" y="3984"/>
                  </a:cubicBezTo>
                  <a:cubicBezTo>
                    <a:pt x="106" y="4032"/>
                    <a:pt x="133" y="4029"/>
                    <a:pt x="160" y="4068"/>
                  </a:cubicBezTo>
                  <a:cubicBezTo>
                    <a:pt x="180" y="4129"/>
                    <a:pt x="190" y="4176"/>
                    <a:pt x="150" y="4235"/>
                  </a:cubicBezTo>
                  <a:cubicBezTo>
                    <a:pt x="153" y="4300"/>
                    <a:pt x="138" y="4369"/>
                    <a:pt x="160" y="4430"/>
                  </a:cubicBezTo>
                  <a:cubicBezTo>
                    <a:pt x="168" y="4451"/>
                    <a:pt x="203" y="4439"/>
                    <a:pt x="225" y="4439"/>
                  </a:cubicBezTo>
                  <a:cubicBezTo>
                    <a:pt x="414" y="4439"/>
                    <a:pt x="602" y="4433"/>
                    <a:pt x="791" y="4430"/>
                  </a:cubicBezTo>
                  <a:cubicBezTo>
                    <a:pt x="769" y="4225"/>
                    <a:pt x="795" y="4021"/>
                    <a:pt x="810" y="3817"/>
                  </a:cubicBezTo>
                  <a:cubicBezTo>
                    <a:pt x="773" y="3253"/>
                    <a:pt x="809" y="2682"/>
                    <a:pt x="819" y="2117"/>
                  </a:cubicBezTo>
                  <a:cubicBezTo>
                    <a:pt x="811" y="1822"/>
                    <a:pt x="816" y="1813"/>
                    <a:pt x="764" y="1597"/>
                  </a:cubicBezTo>
                  <a:cubicBezTo>
                    <a:pt x="753" y="1488"/>
                    <a:pt x="760" y="1388"/>
                    <a:pt x="810" y="1290"/>
                  </a:cubicBezTo>
                  <a:cubicBezTo>
                    <a:pt x="804" y="878"/>
                    <a:pt x="812" y="465"/>
                    <a:pt x="791" y="54"/>
                  </a:cubicBezTo>
                  <a:cubicBezTo>
                    <a:pt x="790" y="38"/>
                    <a:pt x="760" y="48"/>
                    <a:pt x="745" y="45"/>
                  </a:cubicBezTo>
                  <a:cubicBezTo>
                    <a:pt x="723" y="40"/>
                    <a:pt x="702" y="28"/>
                    <a:pt x="680" y="27"/>
                  </a:cubicBezTo>
                  <a:cubicBezTo>
                    <a:pt x="497" y="21"/>
                    <a:pt x="315" y="20"/>
                    <a:pt x="132" y="17"/>
                  </a:cubicBezTo>
                  <a:cubicBezTo>
                    <a:pt x="39" y="28"/>
                    <a:pt x="57" y="0"/>
                    <a:pt x="39" y="54"/>
                  </a:cubicBezTo>
                  <a:close/>
                </a:path>
              </a:pathLst>
            </a:custGeom>
            <a:gradFill rotWithShape="1">
              <a:gsLst>
                <a:gs pos="0">
                  <a:schemeClr val="folHlink"/>
                </a:gs>
                <a:gs pos="100000">
                  <a:schemeClr val="accent2"/>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17415" name="Picture 6" descr="j0217698"/>
            <p:cNvPicPr>
              <a:picLocks noChangeAspect="1" noChangeArrowheads="1"/>
            </p:cNvPicPr>
            <p:nvPr/>
          </p:nvPicPr>
          <p:blipFill>
            <a:blip r:embed="rId2" cstate="email"/>
            <a:srcRect/>
            <a:stretch>
              <a:fillRect/>
            </a:stretch>
          </p:blipFill>
          <p:spPr bwMode="auto">
            <a:xfrm>
              <a:off x="5103" y="845"/>
              <a:ext cx="465" cy="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5303" name="Picture 7" descr="j0285410">
            <a:hlinkClick r:id="rId3" action="ppaction://hlinksldjump"/>
          </p:cNvPr>
          <p:cNvPicPr>
            <a:picLocks noChangeAspect="1" noChangeArrowheads="1"/>
          </p:cNvPicPr>
          <p:nvPr/>
        </p:nvPicPr>
        <p:blipFill>
          <a:blip r:embed="rId4" cstate="email"/>
          <a:srcRect/>
          <a:stretch>
            <a:fillRect/>
          </a:stretch>
        </p:blipFill>
        <p:spPr bwMode="auto">
          <a:xfrm>
            <a:off x="8243888" y="6092825"/>
            <a:ext cx="428625"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5299"/>
                                        </p:tgtEl>
                                        <p:attrNameLst>
                                          <p:attrName>style.visibility</p:attrName>
                                        </p:attrNameLst>
                                      </p:cBhvr>
                                      <p:to>
                                        <p:strVal val="visible"/>
                                      </p:to>
                                    </p:set>
                                    <p:anim calcmode="lin" valueType="num">
                                      <p:cBhvr>
                                        <p:cTn id="7" dur="500" fill="hold"/>
                                        <p:tgtEl>
                                          <p:spTgt spid="5529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5299"/>
                                        </p:tgtEl>
                                        <p:attrNameLst>
                                          <p:attrName>ppt_y</p:attrName>
                                        </p:attrNameLst>
                                      </p:cBhvr>
                                      <p:tavLst>
                                        <p:tav tm="0">
                                          <p:val>
                                            <p:strVal val="#ppt_y"/>
                                          </p:val>
                                        </p:tav>
                                        <p:tav tm="100000">
                                          <p:val>
                                            <p:strVal val="#ppt_y"/>
                                          </p:val>
                                        </p:tav>
                                      </p:tavLst>
                                    </p:anim>
                                    <p:anim calcmode="lin" valueType="num">
                                      <p:cBhvr>
                                        <p:cTn id="9" dur="500" fill="hold"/>
                                        <p:tgtEl>
                                          <p:spTgt spid="5529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529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5299"/>
                                        </p:tgtEl>
                                      </p:cBhvr>
                                    </p:animEffect>
                                  </p:childTnLst>
                                </p:cTn>
                              </p:par>
                            </p:childTnLst>
                          </p:cTn>
                        </p:par>
                        <p:par>
                          <p:cTn id="12" fill="hold">
                            <p:stCondLst>
                              <p:cond delay="0"/>
                            </p:stCondLst>
                            <p:childTnLst>
                              <p:par>
                                <p:cTn id="13" presetID="4" presetClass="entr" presetSubtype="32" fill="hold" nodeType="afterEffect">
                                  <p:stCondLst>
                                    <p:cond delay="0"/>
                                  </p:stCondLst>
                                  <p:childTnLst>
                                    <p:set>
                                      <p:cBhvr>
                                        <p:cTn id="14" dur="1" fill="hold">
                                          <p:stCondLst>
                                            <p:cond delay="0"/>
                                          </p:stCondLst>
                                        </p:cTn>
                                        <p:tgtEl>
                                          <p:spTgt spid="55303"/>
                                        </p:tgtEl>
                                        <p:attrNameLst>
                                          <p:attrName>style.visibility</p:attrName>
                                        </p:attrNameLst>
                                      </p:cBhvr>
                                      <p:to>
                                        <p:strVal val="visible"/>
                                      </p:to>
                                    </p:set>
                                    <p:animEffect transition="in" filter="box(out)">
                                      <p:cBhvr>
                                        <p:cTn id="15" dur="500"/>
                                        <p:tgtEl>
                                          <p:spTgt spid="55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1997年7月1日英军卷旗走人"/>
          <p:cNvPicPr>
            <a:picLocks noChangeAspect="1" noChangeArrowheads="1"/>
          </p:cNvPicPr>
          <p:nvPr/>
        </p:nvPicPr>
        <p:blipFill>
          <a:blip r:embed="rId1" cstate="print"/>
          <a:srcRect/>
          <a:stretch>
            <a:fillRect/>
          </a:stretch>
        </p:blipFill>
        <p:spPr bwMode="auto">
          <a:xfrm>
            <a:off x="1692275" y="0"/>
            <a:ext cx="52212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3" name="Text Box 3"/>
          <p:cNvSpPr txBox="1">
            <a:spLocks noChangeArrowheads="1"/>
          </p:cNvSpPr>
          <p:nvPr/>
        </p:nvSpPr>
        <p:spPr bwMode="auto">
          <a:xfrm>
            <a:off x="827088" y="404813"/>
            <a:ext cx="59055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zh-CN" sz="3200" b="1">
                <a:solidFill>
                  <a:schemeClr val="folHlink"/>
                </a:solidFill>
                <a:effectLst>
                  <a:outerShdw blurRad="38100" dist="38100" dir="2700000" algn="tl">
                    <a:srgbClr val="C0C0C0"/>
                  </a:outerShdw>
                </a:effectLst>
                <a:latin typeface="方正小标宋简体" pitchFamily="2" charset="-122"/>
                <a:ea typeface="方正小标宋简体" pitchFamily="2" charset="-122"/>
              </a:rPr>
              <a:t>1997</a:t>
            </a:r>
            <a:r>
              <a:rPr lang="zh-CN" altLang="en-US" sz="3200" b="1">
                <a:solidFill>
                  <a:schemeClr val="folHlink"/>
                </a:solidFill>
                <a:effectLst>
                  <a:outerShdw blurRad="38100" dist="38100" dir="2700000" algn="tl">
                    <a:srgbClr val="C0C0C0"/>
                  </a:outerShdw>
                </a:effectLst>
                <a:latin typeface="方正小标宋简体" pitchFamily="2" charset="-122"/>
                <a:ea typeface="方正小标宋简体" pitchFamily="2" charset="-122"/>
              </a:rPr>
              <a:t>年</a:t>
            </a:r>
            <a:r>
              <a:rPr lang="en-US" altLang="zh-CN" sz="3200" b="1">
                <a:solidFill>
                  <a:schemeClr val="folHlink"/>
                </a:solidFill>
                <a:effectLst>
                  <a:outerShdw blurRad="38100" dist="38100" dir="2700000" algn="tl">
                    <a:srgbClr val="C0C0C0"/>
                  </a:outerShdw>
                </a:effectLst>
                <a:latin typeface="方正小标宋简体" pitchFamily="2" charset="-122"/>
                <a:ea typeface="方正小标宋简体" pitchFamily="2" charset="-122"/>
              </a:rPr>
              <a:t>7</a:t>
            </a:r>
            <a:r>
              <a:rPr lang="zh-CN" altLang="en-US" sz="3200" b="1">
                <a:solidFill>
                  <a:schemeClr val="folHlink"/>
                </a:solidFill>
                <a:effectLst>
                  <a:outerShdw blurRad="38100" dist="38100" dir="2700000" algn="tl">
                    <a:srgbClr val="C0C0C0"/>
                  </a:outerShdw>
                </a:effectLst>
                <a:latin typeface="方正小标宋简体" pitchFamily="2" charset="-122"/>
                <a:ea typeface="方正小标宋简体" pitchFamily="2" charset="-122"/>
              </a:rPr>
              <a:t>月</a:t>
            </a:r>
            <a:r>
              <a:rPr lang="en-US" altLang="zh-CN" sz="3200" b="1">
                <a:solidFill>
                  <a:schemeClr val="folHlink"/>
                </a:solidFill>
                <a:effectLst>
                  <a:outerShdw blurRad="38100" dist="38100" dir="2700000" algn="tl">
                    <a:srgbClr val="C0C0C0"/>
                  </a:outerShdw>
                </a:effectLst>
                <a:latin typeface="方正小标宋简体" pitchFamily="2" charset="-122"/>
                <a:ea typeface="方正小标宋简体" pitchFamily="2" charset="-122"/>
              </a:rPr>
              <a:t>1</a:t>
            </a:r>
            <a:r>
              <a:rPr lang="zh-CN" altLang="en-US" sz="3200" b="1">
                <a:solidFill>
                  <a:schemeClr val="folHlink"/>
                </a:solidFill>
                <a:effectLst>
                  <a:outerShdw blurRad="38100" dist="38100" dir="2700000" algn="tl">
                    <a:srgbClr val="C0C0C0"/>
                  </a:outerShdw>
                </a:effectLst>
                <a:latin typeface="方正小标宋简体" pitchFamily="2" charset="-122"/>
                <a:ea typeface="方正小标宋简体" pitchFamily="2" charset="-122"/>
              </a:rPr>
              <a:t>日英军卷旗走人</a:t>
            </a:r>
            <a:endParaRPr lang="zh-CN" altLang="en-US" sz="3200" b="1">
              <a:solidFill>
                <a:schemeClr val="folHlink"/>
              </a:solidFill>
              <a:effectLst>
                <a:outerShdw blurRad="38100" dist="38100" dir="2700000" algn="tl">
                  <a:srgbClr val="C0C0C0"/>
                </a:outerShdw>
              </a:effectLst>
              <a:latin typeface="方正小标宋简体" pitchFamily="2" charset="-122"/>
              <a:ea typeface="方正小标宋简体" pitchFamily="2" charset="-122"/>
            </a:endParaRPr>
          </a:p>
        </p:txBody>
      </p:sp>
      <p:grpSp>
        <p:nvGrpSpPr>
          <p:cNvPr id="18436" name="Group 4"/>
          <p:cNvGrpSpPr/>
          <p:nvPr/>
        </p:nvGrpSpPr>
        <p:grpSpPr bwMode="auto">
          <a:xfrm>
            <a:off x="8101013" y="-100013"/>
            <a:ext cx="1223962" cy="6337301"/>
            <a:chOff x="5103" y="-63"/>
            <a:chExt cx="771" cy="3992"/>
          </a:xfrm>
        </p:grpSpPr>
        <p:sp>
          <p:nvSpPr>
            <p:cNvPr id="18438" name="Freeform 5"/>
            <p:cNvSpPr/>
            <p:nvPr/>
          </p:nvSpPr>
          <p:spPr bwMode="auto">
            <a:xfrm>
              <a:off x="5225" y="-63"/>
              <a:ext cx="649" cy="3992"/>
            </a:xfrm>
            <a:custGeom>
              <a:avLst/>
              <a:gdLst>
                <a:gd name="T0" fmla="*/ 53 w 819"/>
                <a:gd name="T1" fmla="*/ 141 h 4451"/>
                <a:gd name="T2" fmla="*/ 105 w 819"/>
                <a:gd name="T3" fmla="*/ 240 h 4451"/>
                <a:gd name="T4" fmla="*/ 9 w 819"/>
                <a:gd name="T5" fmla="*/ 324 h 4451"/>
                <a:gd name="T6" fmla="*/ 134 w 819"/>
                <a:gd name="T7" fmla="*/ 465 h 4451"/>
                <a:gd name="T8" fmla="*/ 97 w 819"/>
                <a:gd name="T9" fmla="*/ 532 h 4451"/>
                <a:gd name="T10" fmla="*/ 127 w 819"/>
                <a:gd name="T11" fmla="*/ 607 h 4451"/>
                <a:gd name="T12" fmla="*/ 119 w 819"/>
                <a:gd name="T13" fmla="*/ 682 h 4451"/>
                <a:gd name="T14" fmla="*/ 112 w 819"/>
                <a:gd name="T15" fmla="*/ 741 h 4451"/>
                <a:gd name="T16" fmla="*/ 38 w 819"/>
                <a:gd name="T17" fmla="*/ 823 h 4451"/>
                <a:gd name="T18" fmla="*/ 53 w 819"/>
                <a:gd name="T19" fmla="*/ 1165 h 4451"/>
                <a:gd name="T20" fmla="*/ 75 w 819"/>
                <a:gd name="T21" fmla="*/ 1274 h 4451"/>
                <a:gd name="T22" fmla="*/ 105 w 819"/>
                <a:gd name="T23" fmla="*/ 1598 h 4451"/>
                <a:gd name="T24" fmla="*/ 134 w 819"/>
                <a:gd name="T25" fmla="*/ 1640 h 4451"/>
                <a:gd name="T26" fmla="*/ 105 w 819"/>
                <a:gd name="T27" fmla="*/ 1740 h 4451"/>
                <a:gd name="T28" fmla="*/ 90 w 819"/>
                <a:gd name="T29" fmla="*/ 1924 h 4451"/>
                <a:gd name="T30" fmla="*/ 90 w 819"/>
                <a:gd name="T31" fmla="*/ 2074 h 4451"/>
                <a:gd name="T32" fmla="*/ 105 w 819"/>
                <a:gd name="T33" fmla="*/ 2182 h 4451"/>
                <a:gd name="T34" fmla="*/ 90 w 819"/>
                <a:gd name="T35" fmla="*/ 2231 h 4451"/>
                <a:gd name="T36" fmla="*/ 141 w 819"/>
                <a:gd name="T37" fmla="*/ 2431 h 4451"/>
                <a:gd name="T38" fmla="*/ 127 w 819"/>
                <a:gd name="T39" fmla="*/ 2390 h 4451"/>
                <a:gd name="T40" fmla="*/ 119 w 819"/>
                <a:gd name="T41" fmla="*/ 2440 h 4451"/>
                <a:gd name="T42" fmla="*/ 149 w 819"/>
                <a:gd name="T43" fmla="*/ 2657 h 4451"/>
                <a:gd name="T44" fmla="*/ 112 w 819"/>
                <a:gd name="T45" fmla="*/ 2807 h 4451"/>
                <a:gd name="T46" fmla="*/ 112 w 819"/>
                <a:gd name="T47" fmla="*/ 2899 h 4451"/>
                <a:gd name="T48" fmla="*/ 97 w 819"/>
                <a:gd name="T49" fmla="*/ 3132 h 4451"/>
                <a:gd name="T50" fmla="*/ 127 w 819"/>
                <a:gd name="T51" fmla="*/ 3215 h 4451"/>
                <a:gd name="T52" fmla="*/ 97 w 819"/>
                <a:gd name="T53" fmla="*/ 3573 h 4451"/>
                <a:gd name="T54" fmla="*/ 119 w 819"/>
                <a:gd name="T55" fmla="*/ 3798 h 4451"/>
                <a:gd name="T56" fmla="*/ 178 w 819"/>
                <a:gd name="T57" fmla="*/ 3981 h 4451"/>
                <a:gd name="T58" fmla="*/ 642 w 819"/>
                <a:gd name="T59" fmla="*/ 3423 h 4451"/>
                <a:gd name="T60" fmla="*/ 605 w 819"/>
                <a:gd name="T61" fmla="*/ 1432 h 4451"/>
                <a:gd name="T62" fmla="*/ 627 w 819"/>
                <a:gd name="T63" fmla="*/ 48 h 4451"/>
                <a:gd name="T64" fmla="*/ 539 w 819"/>
                <a:gd name="T65" fmla="*/ 24 h 4451"/>
                <a:gd name="T66" fmla="*/ 31 w 819"/>
                <a:gd name="T67" fmla="*/ 48 h 445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19" h="4451">
                  <a:moveTo>
                    <a:pt x="39" y="54"/>
                  </a:moveTo>
                  <a:cubicBezTo>
                    <a:pt x="46" y="91"/>
                    <a:pt x="56" y="122"/>
                    <a:pt x="67" y="157"/>
                  </a:cubicBezTo>
                  <a:cubicBezTo>
                    <a:pt x="63" y="175"/>
                    <a:pt x="33" y="234"/>
                    <a:pt x="58" y="250"/>
                  </a:cubicBezTo>
                  <a:cubicBezTo>
                    <a:pt x="79" y="264"/>
                    <a:pt x="108" y="260"/>
                    <a:pt x="132" y="268"/>
                  </a:cubicBezTo>
                  <a:cubicBezTo>
                    <a:pt x="129" y="290"/>
                    <a:pt x="133" y="313"/>
                    <a:pt x="123" y="333"/>
                  </a:cubicBezTo>
                  <a:cubicBezTo>
                    <a:pt x="118" y="342"/>
                    <a:pt x="12" y="361"/>
                    <a:pt x="11" y="361"/>
                  </a:cubicBezTo>
                  <a:cubicBezTo>
                    <a:pt x="24" y="509"/>
                    <a:pt x="0" y="493"/>
                    <a:pt x="141" y="510"/>
                  </a:cubicBezTo>
                  <a:cubicBezTo>
                    <a:pt x="150" y="513"/>
                    <a:pt x="165" y="510"/>
                    <a:pt x="169" y="519"/>
                  </a:cubicBezTo>
                  <a:cubicBezTo>
                    <a:pt x="185" y="557"/>
                    <a:pt x="151" y="559"/>
                    <a:pt x="132" y="565"/>
                  </a:cubicBezTo>
                  <a:cubicBezTo>
                    <a:pt x="129" y="574"/>
                    <a:pt x="121" y="583"/>
                    <a:pt x="123" y="593"/>
                  </a:cubicBezTo>
                  <a:cubicBezTo>
                    <a:pt x="125" y="604"/>
                    <a:pt x="137" y="611"/>
                    <a:pt x="141" y="621"/>
                  </a:cubicBezTo>
                  <a:cubicBezTo>
                    <a:pt x="149" y="639"/>
                    <a:pt x="154" y="658"/>
                    <a:pt x="160" y="677"/>
                  </a:cubicBezTo>
                  <a:cubicBezTo>
                    <a:pt x="166" y="696"/>
                    <a:pt x="178" y="733"/>
                    <a:pt x="178" y="733"/>
                  </a:cubicBezTo>
                  <a:cubicBezTo>
                    <a:pt x="169" y="742"/>
                    <a:pt x="161" y="753"/>
                    <a:pt x="150" y="760"/>
                  </a:cubicBezTo>
                  <a:cubicBezTo>
                    <a:pt x="121" y="779"/>
                    <a:pt x="106" y="758"/>
                    <a:pt x="150" y="788"/>
                  </a:cubicBezTo>
                  <a:cubicBezTo>
                    <a:pt x="147" y="801"/>
                    <a:pt x="149" y="816"/>
                    <a:pt x="141" y="826"/>
                  </a:cubicBezTo>
                  <a:cubicBezTo>
                    <a:pt x="135" y="834"/>
                    <a:pt x="117" y="826"/>
                    <a:pt x="113" y="835"/>
                  </a:cubicBezTo>
                  <a:cubicBezTo>
                    <a:pt x="69" y="933"/>
                    <a:pt x="153" y="901"/>
                    <a:pt x="48" y="918"/>
                  </a:cubicBezTo>
                  <a:cubicBezTo>
                    <a:pt x="130" y="973"/>
                    <a:pt x="72" y="1094"/>
                    <a:pt x="58" y="1179"/>
                  </a:cubicBezTo>
                  <a:cubicBezTo>
                    <a:pt x="61" y="1219"/>
                    <a:pt x="60" y="1260"/>
                    <a:pt x="67" y="1299"/>
                  </a:cubicBezTo>
                  <a:cubicBezTo>
                    <a:pt x="69" y="1310"/>
                    <a:pt x="82" y="1316"/>
                    <a:pt x="85" y="1327"/>
                  </a:cubicBezTo>
                  <a:cubicBezTo>
                    <a:pt x="92" y="1357"/>
                    <a:pt x="90" y="1389"/>
                    <a:pt x="95" y="1420"/>
                  </a:cubicBezTo>
                  <a:cubicBezTo>
                    <a:pt x="97" y="1433"/>
                    <a:pt x="101" y="1445"/>
                    <a:pt x="104" y="1457"/>
                  </a:cubicBezTo>
                  <a:cubicBezTo>
                    <a:pt x="98" y="1557"/>
                    <a:pt x="69" y="1693"/>
                    <a:pt x="132" y="1782"/>
                  </a:cubicBezTo>
                  <a:cubicBezTo>
                    <a:pt x="135" y="1795"/>
                    <a:pt x="133" y="1810"/>
                    <a:pt x="141" y="1820"/>
                  </a:cubicBezTo>
                  <a:cubicBezTo>
                    <a:pt x="147" y="1828"/>
                    <a:pt x="163" y="1821"/>
                    <a:pt x="169" y="1829"/>
                  </a:cubicBezTo>
                  <a:cubicBezTo>
                    <a:pt x="183" y="1847"/>
                    <a:pt x="180" y="1873"/>
                    <a:pt x="188" y="1894"/>
                  </a:cubicBezTo>
                  <a:cubicBezTo>
                    <a:pt x="159" y="2000"/>
                    <a:pt x="208" y="1862"/>
                    <a:pt x="132" y="1940"/>
                  </a:cubicBezTo>
                  <a:cubicBezTo>
                    <a:pt x="121" y="1951"/>
                    <a:pt x="126" y="1971"/>
                    <a:pt x="123" y="1987"/>
                  </a:cubicBezTo>
                  <a:cubicBezTo>
                    <a:pt x="130" y="2053"/>
                    <a:pt x="134" y="2085"/>
                    <a:pt x="113" y="2145"/>
                  </a:cubicBezTo>
                  <a:cubicBezTo>
                    <a:pt x="122" y="2151"/>
                    <a:pt x="134" y="2154"/>
                    <a:pt x="141" y="2163"/>
                  </a:cubicBezTo>
                  <a:cubicBezTo>
                    <a:pt x="160" y="2186"/>
                    <a:pt x="124" y="2281"/>
                    <a:pt x="113" y="2312"/>
                  </a:cubicBezTo>
                  <a:cubicBezTo>
                    <a:pt x="134" y="2405"/>
                    <a:pt x="142" y="2412"/>
                    <a:pt x="132" y="2507"/>
                  </a:cubicBezTo>
                  <a:cubicBezTo>
                    <a:pt x="108" y="2408"/>
                    <a:pt x="132" y="2532"/>
                    <a:pt x="132" y="2433"/>
                  </a:cubicBezTo>
                  <a:cubicBezTo>
                    <a:pt x="132" y="2423"/>
                    <a:pt x="126" y="2452"/>
                    <a:pt x="123" y="2461"/>
                  </a:cubicBezTo>
                  <a:cubicBezTo>
                    <a:pt x="120" y="2470"/>
                    <a:pt x="116" y="2479"/>
                    <a:pt x="113" y="2488"/>
                  </a:cubicBezTo>
                  <a:cubicBezTo>
                    <a:pt x="134" y="2641"/>
                    <a:pt x="86" y="2617"/>
                    <a:pt x="169" y="2637"/>
                  </a:cubicBezTo>
                  <a:cubicBezTo>
                    <a:pt x="181" y="2655"/>
                    <a:pt x="212" y="2686"/>
                    <a:pt x="178" y="2711"/>
                  </a:cubicBezTo>
                  <a:cubicBezTo>
                    <a:pt x="169" y="2718"/>
                    <a:pt x="159" y="2699"/>
                    <a:pt x="150" y="2693"/>
                  </a:cubicBezTo>
                  <a:cubicBezTo>
                    <a:pt x="153" y="2684"/>
                    <a:pt x="170" y="2665"/>
                    <a:pt x="160" y="2665"/>
                  </a:cubicBezTo>
                  <a:cubicBezTo>
                    <a:pt x="149" y="2665"/>
                    <a:pt x="143" y="2682"/>
                    <a:pt x="141" y="2693"/>
                  </a:cubicBezTo>
                  <a:cubicBezTo>
                    <a:pt x="139" y="2703"/>
                    <a:pt x="147" y="2712"/>
                    <a:pt x="150" y="2721"/>
                  </a:cubicBezTo>
                  <a:cubicBezTo>
                    <a:pt x="133" y="2791"/>
                    <a:pt x="74" y="2906"/>
                    <a:pt x="160" y="2934"/>
                  </a:cubicBezTo>
                  <a:cubicBezTo>
                    <a:pt x="169" y="2943"/>
                    <a:pt x="184" y="2949"/>
                    <a:pt x="188" y="2962"/>
                  </a:cubicBezTo>
                  <a:cubicBezTo>
                    <a:pt x="193" y="2980"/>
                    <a:pt x="143" y="3065"/>
                    <a:pt x="132" y="3083"/>
                  </a:cubicBezTo>
                  <a:cubicBezTo>
                    <a:pt x="135" y="3099"/>
                    <a:pt x="135" y="3115"/>
                    <a:pt x="141" y="3130"/>
                  </a:cubicBezTo>
                  <a:cubicBezTo>
                    <a:pt x="145" y="3140"/>
                    <a:pt x="159" y="3146"/>
                    <a:pt x="160" y="3157"/>
                  </a:cubicBezTo>
                  <a:cubicBezTo>
                    <a:pt x="162" y="3171"/>
                    <a:pt x="146" y="3215"/>
                    <a:pt x="141" y="3232"/>
                  </a:cubicBezTo>
                  <a:cubicBezTo>
                    <a:pt x="150" y="3238"/>
                    <a:pt x="167" y="3239"/>
                    <a:pt x="169" y="3250"/>
                  </a:cubicBezTo>
                  <a:cubicBezTo>
                    <a:pt x="181" y="3323"/>
                    <a:pt x="146" y="3421"/>
                    <a:pt x="123" y="3492"/>
                  </a:cubicBezTo>
                  <a:cubicBezTo>
                    <a:pt x="126" y="3514"/>
                    <a:pt x="124" y="3537"/>
                    <a:pt x="132" y="3557"/>
                  </a:cubicBezTo>
                  <a:cubicBezTo>
                    <a:pt x="137" y="3569"/>
                    <a:pt x="153" y="3574"/>
                    <a:pt x="160" y="3585"/>
                  </a:cubicBezTo>
                  <a:cubicBezTo>
                    <a:pt x="166" y="3596"/>
                    <a:pt x="166" y="3610"/>
                    <a:pt x="169" y="3622"/>
                  </a:cubicBezTo>
                  <a:cubicBezTo>
                    <a:pt x="166" y="3744"/>
                    <a:pt x="238" y="3946"/>
                    <a:pt x="123" y="3984"/>
                  </a:cubicBezTo>
                  <a:cubicBezTo>
                    <a:pt x="106" y="4032"/>
                    <a:pt x="133" y="4029"/>
                    <a:pt x="160" y="4068"/>
                  </a:cubicBezTo>
                  <a:cubicBezTo>
                    <a:pt x="180" y="4129"/>
                    <a:pt x="190" y="4176"/>
                    <a:pt x="150" y="4235"/>
                  </a:cubicBezTo>
                  <a:cubicBezTo>
                    <a:pt x="153" y="4300"/>
                    <a:pt x="138" y="4369"/>
                    <a:pt x="160" y="4430"/>
                  </a:cubicBezTo>
                  <a:cubicBezTo>
                    <a:pt x="168" y="4451"/>
                    <a:pt x="203" y="4439"/>
                    <a:pt x="225" y="4439"/>
                  </a:cubicBezTo>
                  <a:cubicBezTo>
                    <a:pt x="414" y="4439"/>
                    <a:pt x="602" y="4433"/>
                    <a:pt x="791" y="4430"/>
                  </a:cubicBezTo>
                  <a:cubicBezTo>
                    <a:pt x="769" y="4225"/>
                    <a:pt x="795" y="4021"/>
                    <a:pt x="810" y="3817"/>
                  </a:cubicBezTo>
                  <a:cubicBezTo>
                    <a:pt x="773" y="3253"/>
                    <a:pt x="809" y="2682"/>
                    <a:pt x="819" y="2117"/>
                  </a:cubicBezTo>
                  <a:cubicBezTo>
                    <a:pt x="811" y="1822"/>
                    <a:pt x="816" y="1813"/>
                    <a:pt x="764" y="1597"/>
                  </a:cubicBezTo>
                  <a:cubicBezTo>
                    <a:pt x="753" y="1488"/>
                    <a:pt x="760" y="1388"/>
                    <a:pt x="810" y="1290"/>
                  </a:cubicBezTo>
                  <a:cubicBezTo>
                    <a:pt x="804" y="878"/>
                    <a:pt x="812" y="465"/>
                    <a:pt x="791" y="54"/>
                  </a:cubicBezTo>
                  <a:cubicBezTo>
                    <a:pt x="790" y="38"/>
                    <a:pt x="760" y="48"/>
                    <a:pt x="745" y="45"/>
                  </a:cubicBezTo>
                  <a:cubicBezTo>
                    <a:pt x="723" y="40"/>
                    <a:pt x="702" y="28"/>
                    <a:pt x="680" y="27"/>
                  </a:cubicBezTo>
                  <a:cubicBezTo>
                    <a:pt x="497" y="21"/>
                    <a:pt x="315" y="20"/>
                    <a:pt x="132" y="17"/>
                  </a:cubicBezTo>
                  <a:cubicBezTo>
                    <a:pt x="39" y="28"/>
                    <a:pt x="57" y="0"/>
                    <a:pt x="39" y="54"/>
                  </a:cubicBezTo>
                  <a:close/>
                </a:path>
              </a:pathLst>
            </a:custGeom>
            <a:gradFill rotWithShape="1">
              <a:gsLst>
                <a:gs pos="0">
                  <a:schemeClr val="folHlink"/>
                </a:gs>
                <a:gs pos="100000">
                  <a:schemeClr val="accent2"/>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18439" name="Picture 6" descr="j0217698"/>
            <p:cNvPicPr>
              <a:picLocks noChangeAspect="1" noChangeArrowheads="1"/>
            </p:cNvPicPr>
            <p:nvPr/>
          </p:nvPicPr>
          <p:blipFill>
            <a:blip r:embed="rId2" cstate="email"/>
            <a:srcRect/>
            <a:stretch>
              <a:fillRect/>
            </a:stretch>
          </p:blipFill>
          <p:spPr bwMode="auto">
            <a:xfrm>
              <a:off x="5103" y="845"/>
              <a:ext cx="465" cy="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437" name="AutoShape 7">
            <a:hlinkClick r:id="rId3" action="ppaction://hlinksldjump" highlightClick="1"/>
          </p:cNvPr>
          <p:cNvSpPr>
            <a:spLocks noChangeArrowheads="1"/>
          </p:cNvSpPr>
          <p:nvPr/>
        </p:nvSpPr>
        <p:spPr bwMode="auto">
          <a:xfrm>
            <a:off x="8316913" y="6021388"/>
            <a:ext cx="287337" cy="287337"/>
          </a:xfrm>
          <a:prstGeom prst="actionButtonReturn">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withEffect">
                                  <p:stCondLst>
                                    <p:cond delay="0"/>
                                  </p:stCondLst>
                                  <p:iterate type="lt">
                                    <p:tmPct val="10000"/>
                                  </p:iterate>
                                  <p:childTnLst>
                                    <p:set>
                                      <p:cBhvr>
                                        <p:cTn id="6" dur="1" fill="hold">
                                          <p:stCondLst>
                                            <p:cond delay="0"/>
                                          </p:stCondLst>
                                        </p:cTn>
                                        <p:tgtEl>
                                          <p:spTgt spid="56323">
                                            <p:txEl>
                                              <p:pRg st="0" end="0"/>
                                            </p:txEl>
                                          </p:spTgt>
                                        </p:tgtEl>
                                        <p:attrNameLst>
                                          <p:attrName>style.visibility</p:attrName>
                                        </p:attrNameLst>
                                      </p:cBhvr>
                                      <p:to>
                                        <p:strVal val="visible"/>
                                      </p:to>
                                    </p:set>
                                    <p:anim calcmode="lin" valueType="num">
                                      <p:cBhvr>
                                        <p:cTn id="7" dur="2000" fill="hold"/>
                                        <p:tgtEl>
                                          <p:spTgt spid="5632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2000" fill="hold"/>
                                        <p:tgtEl>
                                          <p:spTgt spid="56323">
                                            <p:txEl>
                                              <p:pRg st="0" end="0"/>
                                            </p:txEl>
                                          </p:spTgt>
                                        </p:tgtEl>
                                        <p:attrNameLst>
                                          <p:attrName>ppt_y</p:attrName>
                                        </p:attrNameLst>
                                      </p:cBhvr>
                                      <p:tavLst>
                                        <p:tav tm="0">
                                          <p:val>
                                            <p:strVal val="#ppt_y"/>
                                          </p:val>
                                        </p:tav>
                                        <p:tav tm="100000">
                                          <p:val>
                                            <p:strVal val="#ppt_y"/>
                                          </p:val>
                                        </p:tav>
                                      </p:tavLst>
                                    </p:anim>
                                    <p:anim calcmode="lin" valueType="num">
                                      <p:cBhvr>
                                        <p:cTn id="9" dur="2000" fill="hold"/>
                                        <p:tgtEl>
                                          <p:spTgt spid="5632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2000" fill="hold"/>
                                        <p:tgtEl>
                                          <p:spTgt spid="5632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0" tmFilter="0,0; .5, 1; 1, 1"/>
                                        <p:tgtEl>
                                          <p:spTgt spid="563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D8259082-F252-4023-AFC0-8AEF8F98DB63}"/>
          <p:cNvPicPr>
            <a:picLocks noChangeAspect="1" noChangeArrowheads="1"/>
          </p:cNvPicPr>
          <p:nvPr/>
        </p:nvPicPr>
        <p:blipFill>
          <a:blip r:embed="rId1" cstate="print">
            <a:lum bright="70000" contrast="-70000"/>
          </a:blip>
          <a:srcRect/>
          <a:stretch>
            <a:fillRect/>
          </a:stretch>
        </p:blipFill>
        <p:spPr bwMode="auto">
          <a:xfrm>
            <a:off x="0" y="381000"/>
            <a:ext cx="9144000" cy="611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ext Box 3"/>
          <p:cNvSpPr txBox="1">
            <a:spLocks noChangeArrowheads="1"/>
          </p:cNvSpPr>
          <p:nvPr/>
        </p:nvSpPr>
        <p:spPr bwMode="auto">
          <a:xfrm>
            <a:off x="0" y="692150"/>
            <a:ext cx="9144000" cy="5122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600" b="1">
                <a:solidFill>
                  <a:srgbClr val="FF0000"/>
                </a:solidFill>
                <a:latin typeface="楷体_GB2312" pitchFamily="49" charset="-122"/>
                <a:ea typeface="楷体_GB2312" pitchFamily="49" charset="-122"/>
              </a:rPr>
              <a:t>  </a:t>
            </a:r>
            <a:r>
              <a:rPr kumimoji="1" lang="zh-CN" altLang="en-US" sz="3600" b="1">
                <a:solidFill>
                  <a:srgbClr val="FF0000"/>
                </a:solidFill>
                <a:latin typeface="楷体_GB2312" pitchFamily="49" charset="-122"/>
                <a:ea typeface="楷体_GB2312" pitchFamily="49" charset="-122"/>
              </a:rPr>
              <a:t>认一认，读一读</a:t>
            </a:r>
            <a:endParaRPr kumimoji="1" lang="zh-CN" altLang="en-US" sz="3600" b="1">
              <a:solidFill>
                <a:srgbClr val="FF0000"/>
              </a:solidFill>
              <a:latin typeface="楷体_GB2312" pitchFamily="49" charset="-122"/>
              <a:ea typeface="楷体_GB2312" pitchFamily="49" charset="-122"/>
            </a:endParaRPr>
          </a:p>
          <a:p>
            <a:pPr eaLnBrk="1" hangingPunct="1">
              <a:spcBef>
                <a:spcPct val="50000"/>
              </a:spcBef>
            </a:pPr>
            <a:r>
              <a:rPr kumimoji="1" lang="zh-CN" altLang="en-US" sz="4000" b="1">
                <a:latin typeface="楷体_GB2312" pitchFamily="49" charset="-122"/>
                <a:ea typeface="楷体_GB2312" pitchFamily="49" charset="-122"/>
              </a:rPr>
              <a:t>倾听  叩问  旗帜  旗杆  脊梁</a:t>
            </a:r>
            <a:endParaRPr kumimoji="1" lang="zh-CN" altLang="en-US" sz="4000" b="1">
              <a:latin typeface="楷体_GB2312" pitchFamily="49" charset="-122"/>
              <a:ea typeface="楷体_GB2312" pitchFamily="49" charset="-122"/>
            </a:endParaRPr>
          </a:p>
          <a:p>
            <a:pPr eaLnBrk="1" hangingPunct="1">
              <a:spcBef>
                <a:spcPct val="50000"/>
              </a:spcBef>
            </a:pPr>
            <a:r>
              <a:rPr kumimoji="1" lang="zh-CN" altLang="en-US" sz="4000" b="1">
                <a:latin typeface="楷体_GB2312" pitchFamily="49" charset="-122"/>
                <a:ea typeface="楷体_GB2312" pitchFamily="49" charset="-122"/>
              </a:rPr>
              <a:t>万众欢腾   刹那   颤抖  硝烟  </a:t>
            </a:r>
            <a:endParaRPr kumimoji="1" lang="zh-CN" altLang="en-US" sz="4000" b="1">
              <a:latin typeface="楷体_GB2312" pitchFamily="49" charset="-122"/>
              <a:ea typeface="楷体_GB2312" pitchFamily="49" charset="-122"/>
            </a:endParaRPr>
          </a:p>
          <a:p>
            <a:pPr eaLnBrk="1" hangingPunct="1">
              <a:spcBef>
                <a:spcPct val="50000"/>
              </a:spcBef>
            </a:pPr>
            <a:r>
              <a:rPr kumimoji="1" lang="zh-CN" altLang="en-US" sz="4000" b="1">
                <a:latin typeface="楷体_GB2312" pitchFamily="49" charset="-122"/>
                <a:ea typeface="楷体_GB2312" pitchFamily="49" charset="-122"/>
              </a:rPr>
              <a:t>骨髓  伤痕  铸造  悄然  流淌  </a:t>
            </a:r>
            <a:endParaRPr kumimoji="1" lang="zh-CN" altLang="en-US" sz="4000" b="1">
              <a:latin typeface="楷体_GB2312" pitchFamily="49" charset="-122"/>
              <a:ea typeface="楷体_GB2312" pitchFamily="49" charset="-122"/>
            </a:endParaRPr>
          </a:p>
          <a:p>
            <a:pPr eaLnBrk="1" hangingPunct="1">
              <a:spcBef>
                <a:spcPct val="50000"/>
              </a:spcBef>
            </a:pPr>
            <a:r>
              <a:rPr kumimoji="1" lang="zh-CN" altLang="en-US" sz="4000" b="1">
                <a:latin typeface="楷体_GB2312" pitchFamily="49" charset="-122"/>
                <a:ea typeface="楷体_GB2312" pitchFamily="49" charset="-122"/>
              </a:rPr>
              <a:t>沸腾  崭新  紫荆</a:t>
            </a:r>
            <a:endParaRPr kumimoji="1" lang="zh-CN" altLang="en-US" sz="4000" b="1">
              <a:latin typeface="楷体_GB2312" pitchFamily="49" charset="-122"/>
              <a:ea typeface="楷体_GB2312" pitchFamily="49" charset="-122"/>
            </a:endParaRPr>
          </a:p>
          <a:p>
            <a:pPr eaLnBrk="1" hangingPunct="1">
              <a:spcBef>
                <a:spcPct val="50000"/>
              </a:spcBef>
            </a:pPr>
            <a:endParaRPr kumimoji="1" lang="en-US" altLang="zh-CN" sz="3600" b="1">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D8259082-F252-4023-AFC0-8AEF8F98DB63}"/>
          <p:cNvPicPr>
            <a:picLocks noChangeAspect="1" noChangeArrowheads="1"/>
          </p:cNvPicPr>
          <p:nvPr/>
        </p:nvPicPr>
        <p:blipFill>
          <a:blip r:embed="rId1" cstate="print">
            <a:lum bright="70000" contrast="-70000"/>
          </a:blip>
          <a:srcRect/>
          <a:stretch>
            <a:fillRect/>
          </a:stretch>
        </p:blipFill>
        <p:spPr bwMode="auto">
          <a:xfrm>
            <a:off x="0" y="381000"/>
            <a:ext cx="9144000" cy="611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 Box 3"/>
          <p:cNvSpPr txBox="1">
            <a:spLocks noChangeArrowheads="1"/>
          </p:cNvSpPr>
          <p:nvPr/>
        </p:nvSpPr>
        <p:spPr bwMode="auto">
          <a:xfrm>
            <a:off x="0" y="609600"/>
            <a:ext cx="9144000" cy="405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4000" b="1" dirty="0">
                <a:solidFill>
                  <a:srgbClr val="FF0000"/>
                </a:solidFill>
                <a:latin typeface="Times New Roman" panose="02020603050405020304" pitchFamily="18" charset="0"/>
                <a:ea typeface="楷体_GB2312" pitchFamily="49" charset="-122"/>
              </a:rPr>
              <a:t>中心思想：</a:t>
            </a:r>
            <a:endParaRPr kumimoji="1" lang="zh-CN" altLang="en-US" sz="4000" b="1" dirty="0">
              <a:solidFill>
                <a:srgbClr val="FF0000"/>
              </a:solidFill>
              <a:latin typeface="Times New Roman" panose="02020603050405020304" pitchFamily="18" charset="0"/>
              <a:ea typeface="楷体_GB2312" pitchFamily="49" charset="-122"/>
            </a:endParaRPr>
          </a:p>
          <a:p>
            <a:pPr eaLnBrk="1" hangingPunct="1">
              <a:spcBef>
                <a:spcPct val="50000"/>
              </a:spcBef>
            </a:pPr>
            <a:r>
              <a:rPr kumimoji="1" lang="zh-CN" altLang="en-US" sz="4000" b="1" dirty="0">
                <a:solidFill>
                  <a:srgbClr val="000099"/>
                </a:solidFill>
                <a:latin typeface="楷体_GB2312" pitchFamily="49" charset="-122"/>
                <a:ea typeface="楷体_GB2312" pitchFamily="49" charset="-122"/>
              </a:rPr>
              <a:t>    作者倾述了</a:t>
            </a:r>
            <a:r>
              <a:rPr kumimoji="1" lang="en-US" altLang="zh-CN" sz="4000" b="1" dirty="0">
                <a:solidFill>
                  <a:srgbClr val="000099"/>
                </a:solidFill>
                <a:latin typeface="楷体_GB2312" pitchFamily="49" charset="-122"/>
                <a:ea typeface="楷体_GB2312" pitchFamily="49" charset="-122"/>
              </a:rPr>
              <a:t>1997</a:t>
            </a:r>
            <a:r>
              <a:rPr kumimoji="1" lang="zh-CN" altLang="en-US" sz="4000" b="1" dirty="0">
                <a:solidFill>
                  <a:srgbClr val="000099"/>
                </a:solidFill>
                <a:latin typeface="楷体_GB2312" pitchFamily="49" charset="-122"/>
                <a:ea typeface="楷体_GB2312" pitchFamily="49" charset="-122"/>
              </a:rPr>
              <a:t>年</a:t>
            </a:r>
            <a:r>
              <a:rPr kumimoji="1" lang="en-US" altLang="zh-CN" sz="4000" b="1" dirty="0">
                <a:solidFill>
                  <a:srgbClr val="000099"/>
                </a:solidFill>
                <a:latin typeface="楷体_GB2312" pitchFamily="49" charset="-122"/>
                <a:ea typeface="楷体_GB2312" pitchFamily="49" charset="-122"/>
              </a:rPr>
              <a:t>7</a:t>
            </a:r>
            <a:r>
              <a:rPr kumimoji="1" lang="zh-CN" altLang="en-US" sz="4000" b="1" dirty="0">
                <a:solidFill>
                  <a:srgbClr val="000099"/>
                </a:solidFill>
                <a:latin typeface="楷体_GB2312" pitchFamily="49" charset="-122"/>
                <a:ea typeface="楷体_GB2312" pitchFamily="49" charset="-122"/>
              </a:rPr>
              <a:t>月</a:t>
            </a:r>
            <a:r>
              <a:rPr kumimoji="1" lang="en-US" altLang="zh-CN" sz="4000" b="1" dirty="0">
                <a:solidFill>
                  <a:srgbClr val="000099"/>
                </a:solidFill>
                <a:latin typeface="楷体_GB2312" pitchFamily="49" charset="-122"/>
                <a:ea typeface="楷体_GB2312" pitchFamily="49" charset="-122"/>
              </a:rPr>
              <a:t>1</a:t>
            </a:r>
            <a:r>
              <a:rPr kumimoji="1" lang="zh-CN" altLang="en-US" sz="4000" b="1" dirty="0">
                <a:solidFill>
                  <a:srgbClr val="000099"/>
                </a:solidFill>
                <a:latin typeface="楷体_GB2312" pitchFamily="49" charset="-122"/>
                <a:ea typeface="楷体_GB2312" pitchFamily="49" charset="-122"/>
              </a:rPr>
              <a:t>日香港回归祖国怀抱最后一分钟这一具有历史意义的特殊时刻的思绪，表达了全中国人民积蓄心中强烈的爱国情感和对香港回归祖国后美好前程的衷心祝福。</a:t>
            </a:r>
            <a:endParaRPr kumimoji="1" lang="zh-CN" altLang="en-US" sz="4000" b="1" dirty="0">
              <a:solidFill>
                <a:srgbClr val="FF0000"/>
              </a:solidFill>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5"/>
          <p:cNvSpPr txBox="1">
            <a:spLocks noChangeArrowheads="1"/>
          </p:cNvSpPr>
          <p:nvPr/>
        </p:nvSpPr>
        <p:spPr bwMode="auto">
          <a:xfrm>
            <a:off x="107950" y="981075"/>
            <a:ext cx="8748713" cy="301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zh-CN" sz="3200" b="1"/>
          </a:p>
          <a:p>
            <a:pPr eaLnBrk="1" hangingPunct="1"/>
            <a:r>
              <a:rPr lang="en-US" altLang="zh-CN" sz="3200" b="1"/>
              <a:t>1</a:t>
            </a:r>
            <a:r>
              <a:rPr lang="zh-CN" altLang="en-US" sz="3200" b="1"/>
              <a:t>）第一小节写到香港的“风雨归程”，你知道是怎样的吗？</a:t>
            </a:r>
            <a:endParaRPr lang="zh-CN" altLang="en-US" sz="3200" b="1"/>
          </a:p>
          <a:p>
            <a:pPr eaLnBrk="1" hangingPunct="1"/>
            <a:r>
              <a:rPr lang="en-US" altLang="zh-CN" sz="3200" b="1"/>
              <a:t>2</a:t>
            </a:r>
            <a:r>
              <a:rPr lang="zh-CN" altLang="en-US" sz="3200" b="1"/>
              <a:t>）第二小节写的是什么？你发现了什么？</a:t>
            </a:r>
            <a:endParaRPr lang="zh-CN" altLang="en-US" sz="3200" b="1"/>
          </a:p>
          <a:p>
            <a:pPr eaLnBrk="1" hangingPunct="1"/>
            <a:r>
              <a:rPr lang="en-US" altLang="zh-CN" sz="3200" b="1"/>
              <a:t>3</a:t>
            </a:r>
            <a:r>
              <a:rPr lang="zh-CN" altLang="en-US" sz="3200" b="1"/>
              <a:t>）第三小节写到哪些历史事件？分别是怎样的 </a:t>
            </a:r>
            <a:r>
              <a:rPr lang="en-US" altLang="zh-CN" sz="3200" b="1"/>
              <a:t>?</a:t>
            </a:r>
            <a:endParaRPr lang="en-US" altLang="zh-CN" sz="3200" b="1"/>
          </a:p>
          <a:p>
            <a:pPr eaLnBrk="1" hangingPunct="1"/>
            <a:r>
              <a:rPr lang="en-US" altLang="zh-CN" sz="3200" b="1"/>
              <a:t>4</a:t>
            </a:r>
            <a:r>
              <a:rPr lang="zh-CN" altLang="en-US" sz="3200" b="1"/>
              <a:t>）第四小节写的是什么？让你想到什么？</a:t>
            </a:r>
            <a:endParaRPr lang="zh-CN" altLang="en-US" sz="3200" b="1"/>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body" idx="1"/>
          </p:nvPr>
        </p:nvSpPr>
        <p:spPr>
          <a:xfrm>
            <a:off x="611188" y="260350"/>
            <a:ext cx="7993062" cy="3816350"/>
          </a:xfrm>
        </p:spPr>
        <p:txBody>
          <a:bodyPr/>
          <a:lstStyle/>
          <a:p>
            <a:pPr eaLnBrk="1" hangingPunct="1">
              <a:lnSpc>
                <a:spcPct val="90000"/>
              </a:lnSpc>
              <a:buClr>
                <a:schemeClr val="tx1"/>
              </a:buClr>
              <a:buFontTx/>
              <a:buNone/>
            </a:pPr>
            <a:r>
              <a:rPr lang="zh-CN" altLang="en-US" sz="4400" b="1" dirty="0" smtClean="0">
                <a:ea typeface="楷体_GB2312" pitchFamily="49" charset="-122"/>
              </a:rPr>
              <a:t>午夜。香港</a:t>
            </a:r>
            <a:r>
              <a:rPr lang="en-US" altLang="zh-CN" sz="4400" b="1" dirty="0" smtClean="0">
                <a:ea typeface="楷体_GB2312" pitchFamily="49" charset="-122"/>
              </a:rPr>
              <a:t>,</a:t>
            </a:r>
            <a:endParaRPr lang="en-US" altLang="zh-CN" sz="4400" b="1" dirty="0" smtClean="0">
              <a:ea typeface="楷体_GB2312" pitchFamily="49" charset="-122"/>
            </a:endParaRPr>
          </a:p>
          <a:p>
            <a:pPr eaLnBrk="1" hangingPunct="1">
              <a:lnSpc>
                <a:spcPct val="90000"/>
              </a:lnSpc>
              <a:buClr>
                <a:schemeClr val="tx1"/>
              </a:buClr>
              <a:buFontTx/>
              <a:buNone/>
            </a:pPr>
            <a:r>
              <a:rPr lang="zh-CN" altLang="en-US" sz="4400" b="1" dirty="0" smtClean="0">
                <a:ea typeface="楷体_GB2312" pitchFamily="49" charset="-122"/>
              </a:rPr>
              <a:t>让我拉住你的手</a:t>
            </a:r>
            <a:r>
              <a:rPr lang="en-US" altLang="zh-CN" sz="4400" b="1" dirty="0" smtClean="0">
                <a:ea typeface="楷体_GB2312" pitchFamily="49" charset="-122"/>
              </a:rPr>
              <a:t>,</a:t>
            </a:r>
            <a:endParaRPr lang="en-US" altLang="zh-CN" sz="4400" b="1" dirty="0" smtClean="0">
              <a:ea typeface="楷体_GB2312" pitchFamily="49" charset="-122"/>
            </a:endParaRPr>
          </a:p>
          <a:p>
            <a:pPr eaLnBrk="1" hangingPunct="1">
              <a:lnSpc>
                <a:spcPct val="90000"/>
              </a:lnSpc>
              <a:buClr>
                <a:schemeClr val="tx1"/>
              </a:buClr>
              <a:buFontTx/>
              <a:buNone/>
            </a:pPr>
            <a:r>
              <a:rPr lang="zh-CN" altLang="en-US" sz="4400" b="1" dirty="0" smtClean="0">
                <a:ea typeface="楷体_GB2312" pitchFamily="49" charset="-122"/>
              </a:rPr>
              <a:t>倾听最后一分钟的风雨归程。</a:t>
            </a:r>
            <a:endParaRPr lang="zh-CN" altLang="en-US" sz="4400" b="1" dirty="0" smtClean="0">
              <a:ea typeface="楷体_GB2312" pitchFamily="49" charset="-122"/>
            </a:endParaRPr>
          </a:p>
          <a:p>
            <a:pPr eaLnBrk="1" hangingPunct="1">
              <a:lnSpc>
                <a:spcPct val="90000"/>
              </a:lnSpc>
              <a:buClr>
                <a:schemeClr val="tx1"/>
              </a:buClr>
              <a:buFontTx/>
              <a:buNone/>
            </a:pPr>
            <a:r>
              <a:rPr lang="zh-CN" altLang="en-US" sz="4400" b="1" dirty="0" smtClean="0">
                <a:ea typeface="楷体_GB2312" pitchFamily="49" charset="-122"/>
              </a:rPr>
              <a:t>听你越走越近的脚步</a:t>
            </a:r>
            <a:r>
              <a:rPr lang="en-US" altLang="zh-CN" sz="4400" b="1" dirty="0" smtClean="0">
                <a:ea typeface="楷体_GB2312" pitchFamily="49" charset="-122"/>
              </a:rPr>
              <a:t>,</a:t>
            </a:r>
            <a:endParaRPr lang="en-US" altLang="zh-CN" sz="4400" b="1" dirty="0" smtClean="0">
              <a:ea typeface="楷体_GB2312" pitchFamily="49" charset="-122"/>
            </a:endParaRPr>
          </a:p>
          <a:p>
            <a:pPr eaLnBrk="1" hangingPunct="1">
              <a:lnSpc>
                <a:spcPct val="90000"/>
              </a:lnSpc>
              <a:buClr>
                <a:schemeClr val="tx1"/>
              </a:buClr>
              <a:buFontTx/>
              <a:buNone/>
            </a:pPr>
            <a:r>
              <a:rPr lang="zh-CN" altLang="en-US" sz="4400" b="1" dirty="0" smtClean="0">
                <a:ea typeface="楷体_GB2312" pitchFamily="49" charset="-122"/>
              </a:rPr>
              <a:t>听所有中国人的心跳和叩问。</a:t>
            </a:r>
            <a:endParaRPr lang="zh-CN" altLang="en-US" sz="4400" b="1" dirty="0" smtClean="0">
              <a:ea typeface="楷体_GB2312" pitchFamily="49" charset="-122"/>
            </a:endParaRPr>
          </a:p>
        </p:txBody>
      </p:sp>
      <p:pic>
        <p:nvPicPr>
          <p:cNvPr id="22531" name="Picture 4"/>
          <p:cNvPicPr>
            <a:picLocks noChangeAspect="1" noChangeArrowheads="1"/>
          </p:cNvPicPr>
          <p:nvPr/>
        </p:nvPicPr>
        <p:blipFill>
          <a:blip r:embed="rId1" cstate="print"/>
          <a:srcRect/>
          <a:stretch>
            <a:fillRect/>
          </a:stretch>
        </p:blipFill>
        <p:spPr bwMode="auto">
          <a:xfrm>
            <a:off x="3492500" y="3886200"/>
            <a:ext cx="5651500"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blinds dir="vert"/>
  </p:transition>
  <p:timing>
    <p:tnLst>
      <p:par>
        <p:cTn id="1" dur="indefinite" restart="never" nodeType="tmRoot"/>
      </p:par>
    </p:tnLst>
  </p:timing>
</p:sld>
</file>

<file path=ppt/theme/theme1.xml><?xml version="1.0" encoding="utf-8"?>
<a:theme xmlns:a="http://schemas.openxmlformats.org/drawingml/2006/main" name="第一PPT模板网-WWW.1PPT.COM">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1578</Words>
  <Application>WPS 演示</Application>
  <PresentationFormat>全屏显示(4:3)</PresentationFormat>
  <Paragraphs>88</Paragraphs>
  <Slides>25</Slides>
  <Notes>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Arial</vt:lpstr>
      <vt:lpstr>宋体</vt:lpstr>
      <vt:lpstr>Wingdings</vt:lpstr>
      <vt:lpstr>隶书</vt:lpstr>
      <vt:lpstr>微软雅黑</vt:lpstr>
      <vt:lpstr>方正小标宋简体</vt:lpstr>
      <vt:lpstr>楷体_GB2312</vt:lpstr>
      <vt:lpstr>新宋体</vt:lpstr>
      <vt:lpstr>Times New Roman</vt:lpstr>
      <vt:lpstr>Arial Unicode MS</vt:lpstr>
      <vt:lpstr>Calibri</vt:lpstr>
      <vt:lpstr>黑体</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紫 荆 落叶灌木或小乔木，叶子略呈圆形，表面有光泽，花紫红色，荚果扁平。供观赏，木材和树皮都入药。紫荆花是香港特别行政区区花。中央人民政府向特区政府赠送的礼品《永远盛开的紫荆花》大型雕塑，高6米，重70吨，用青铜铸造，典雅大方，寓意深长，座落在香港会展中心新翼的海边，已成为香港的标志之一。</vt:lpstr>
      <vt:lpstr>PowerPoint 演示文稿</vt:lpstr>
      <vt:lpstr>PowerPoint 演示文稿</vt:lpstr>
      <vt:lpstr>PowerPoint 演示文稿</vt:lpstr>
      <vt:lpstr>PowerPoint 演示文稿</vt:lpstr>
      <vt:lpstr>PowerPoint 演示文稿</vt:lpstr>
    </vt:vector>
  </TitlesOfParts>
  <Company>微软用户</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description>第一PPT模板网-WWW.1PPT.COM</dc:description>
  <dc:subject>第一PPT模板网-WWW.1PPT.COM</dc:subject>
  <cp:category>第一PPT模板网-WWW.1PPT.COM</cp:category>
  <cp:lastModifiedBy>mayn</cp:lastModifiedBy>
  <cp:revision>4</cp:revision>
  <dcterms:created xsi:type="dcterms:W3CDTF">2011-11-30T00:37:00Z</dcterms:created>
  <dcterms:modified xsi:type="dcterms:W3CDTF">2019-08-28T01:59:22Z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2052-11.1.0.8907</vt:lpwstr>
  </property>
</Properties>
</file>